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5.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7.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8.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9.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0.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1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1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1"/>
    <p:sldMasterId id="2147483709" r:id="rId2"/>
    <p:sldMasterId id="2147483736" r:id="rId3"/>
    <p:sldMasterId id="2147483756" r:id="rId4"/>
    <p:sldMasterId id="2147483776" r:id="rId5"/>
    <p:sldMasterId id="2147483803" r:id="rId6"/>
    <p:sldMasterId id="2147483830" r:id="rId7"/>
    <p:sldMasterId id="2147483849" r:id="rId8"/>
    <p:sldMasterId id="2147483868" r:id="rId9"/>
    <p:sldMasterId id="2147483890" r:id="rId10"/>
    <p:sldMasterId id="2147483912" r:id="rId11"/>
    <p:sldMasterId id="2147483939" r:id="rId12"/>
    <p:sldMasterId id="2147483961" r:id="rId13"/>
    <p:sldMasterId id="2147483980" r:id="rId14"/>
  </p:sldMasterIdLst>
  <p:notesMasterIdLst>
    <p:notesMasterId r:id="rId85"/>
  </p:notesMasterIdLst>
  <p:handoutMasterIdLst>
    <p:handoutMasterId r:id="rId86"/>
  </p:handoutMasterIdLst>
  <p:sldIdLst>
    <p:sldId id="284" r:id="rId15"/>
    <p:sldId id="376" r:id="rId16"/>
    <p:sldId id="364" r:id="rId17"/>
    <p:sldId id="372" r:id="rId18"/>
    <p:sldId id="366" r:id="rId19"/>
    <p:sldId id="368" r:id="rId20"/>
    <p:sldId id="371" r:id="rId21"/>
    <p:sldId id="369" r:id="rId22"/>
    <p:sldId id="296" r:id="rId23"/>
    <p:sldId id="297" r:id="rId24"/>
    <p:sldId id="370" r:id="rId25"/>
    <p:sldId id="299" r:id="rId26"/>
    <p:sldId id="300" r:id="rId27"/>
    <p:sldId id="301" r:id="rId28"/>
    <p:sldId id="302" r:id="rId29"/>
    <p:sldId id="374" r:id="rId30"/>
    <p:sldId id="303" r:id="rId31"/>
    <p:sldId id="304" r:id="rId32"/>
    <p:sldId id="306" r:id="rId33"/>
    <p:sldId id="307" r:id="rId34"/>
    <p:sldId id="308" r:id="rId35"/>
    <p:sldId id="309" r:id="rId36"/>
    <p:sldId id="312" r:id="rId37"/>
    <p:sldId id="321" r:id="rId38"/>
    <p:sldId id="320" r:id="rId39"/>
    <p:sldId id="319" r:id="rId40"/>
    <p:sldId id="322" r:id="rId41"/>
    <p:sldId id="325" r:id="rId42"/>
    <p:sldId id="324" r:id="rId43"/>
    <p:sldId id="323" r:id="rId44"/>
    <p:sldId id="331" r:id="rId45"/>
    <p:sldId id="327" r:id="rId46"/>
    <p:sldId id="332" r:id="rId47"/>
    <p:sldId id="328" r:id="rId48"/>
    <p:sldId id="333" r:id="rId49"/>
    <p:sldId id="329" r:id="rId50"/>
    <p:sldId id="326" r:id="rId51"/>
    <p:sldId id="330" r:id="rId52"/>
    <p:sldId id="334" r:id="rId53"/>
    <p:sldId id="375" r:id="rId54"/>
    <p:sldId id="335" r:id="rId55"/>
    <p:sldId id="336" r:id="rId56"/>
    <p:sldId id="337" r:id="rId57"/>
    <p:sldId id="338" r:id="rId58"/>
    <p:sldId id="339" r:id="rId59"/>
    <p:sldId id="340" r:id="rId60"/>
    <p:sldId id="341" r:id="rId61"/>
    <p:sldId id="342" r:id="rId62"/>
    <p:sldId id="343" r:id="rId63"/>
    <p:sldId id="355" r:id="rId64"/>
    <p:sldId id="356" r:id="rId65"/>
    <p:sldId id="357" r:id="rId66"/>
    <p:sldId id="358" r:id="rId67"/>
    <p:sldId id="359" r:id="rId68"/>
    <p:sldId id="361" r:id="rId69"/>
    <p:sldId id="363" r:id="rId70"/>
    <p:sldId id="344" r:id="rId71"/>
    <p:sldId id="345" r:id="rId72"/>
    <p:sldId id="373" r:id="rId73"/>
    <p:sldId id="346" r:id="rId74"/>
    <p:sldId id="347" r:id="rId75"/>
    <p:sldId id="348" r:id="rId76"/>
    <p:sldId id="349" r:id="rId77"/>
    <p:sldId id="350" r:id="rId78"/>
    <p:sldId id="351" r:id="rId79"/>
    <p:sldId id="352" r:id="rId80"/>
    <p:sldId id="353" r:id="rId81"/>
    <p:sldId id="354" r:id="rId82"/>
    <p:sldId id="360" r:id="rId83"/>
    <p:sldId id="315" r:id="rId8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856"/>
    <a:srgbClr val="FFFEEF"/>
    <a:srgbClr val="FF6600"/>
    <a:srgbClr val="32995B"/>
    <a:srgbClr val="010303"/>
    <a:srgbClr val="FF9966"/>
    <a:srgbClr val="33CC33"/>
    <a:srgbClr val="DA70D6"/>
    <a:srgbClr val="63C1DF"/>
    <a:srgbClr val="60CC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A67FA03-FF5B-412F-8D64-863A67AFB362}" v="122" dt="2022-04-18T07:14:55.75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33" autoAdjust="0"/>
    <p:restoredTop sz="94660"/>
  </p:normalViewPr>
  <p:slideViewPr>
    <p:cSldViewPr snapToGrid="0">
      <p:cViewPr varScale="1">
        <p:scale>
          <a:sx n="72" d="100"/>
          <a:sy n="72" d="100"/>
        </p:scale>
        <p:origin x="456"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slide" Target="slides/slide28.xml"/><Relationship Id="rId47" Type="http://schemas.openxmlformats.org/officeDocument/2006/relationships/slide" Target="slides/slide33.xml"/><Relationship Id="rId50" Type="http://schemas.openxmlformats.org/officeDocument/2006/relationships/slide" Target="slides/slide36.xml"/><Relationship Id="rId55" Type="http://schemas.openxmlformats.org/officeDocument/2006/relationships/slide" Target="slides/slide41.xml"/><Relationship Id="rId63" Type="http://schemas.openxmlformats.org/officeDocument/2006/relationships/slide" Target="slides/slide49.xml"/><Relationship Id="rId68" Type="http://schemas.openxmlformats.org/officeDocument/2006/relationships/slide" Target="slides/slide54.xml"/><Relationship Id="rId76" Type="http://schemas.openxmlformats.org/officeDocument/2006/relationships/slide" Target="slides/slide62.xml"/><Relationship Id="rId84" Type="http://schemas.openxmlformats.org/officeDocument/2006/relationships/slide" Target="slides/slide70.xml"/><Relationship Id="rId89" Type="http://schemas.openxmlformats.org/officeDocument/2006/relationships/theme" Target="theme/theme1.xml"/><Relationship Id="rId7" Type="http://schemas.openxmlformats.org/officeDocument/2006/relationships/slideMaster" Target="slideMasters/slideMaster7.xml"/><Relationship Id="rId71" Type="http://schemas.openxmlformats.org/officeDocument/2006/relationships/slide" Target="slides/slide57.xml"/><Relationship Id="rId92" Type="http://schemas.microsoft.com/office/2015/10/relationships/revisionInfo" Target="revisionInfo.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slide" Target="slides/slide65.xml"/><Relationship Id="rId87"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slide" Target="slides/slide47.xml"/><Relationship Id="rId82" Type="http://schemas.openxmlformats.org/officeDocument/2006/relationships/slide" Target="slides/slide68.xml"/><Relationship Id="rId90" Type="http://schemas.openxmlformats.org/officeDocument/2006/relationships/tableStyles" Target="tableStyles.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slide" Target="slides/slide66.xml"/><Relationship Id="rId85" Type="http://schemas.openxmlformats.org/officeDocument/2006/relationships/notesMaster" Target="notesMasters/notesMaster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slide" Target="slides/slide69.xml"/><Relationship Id="rId88" Type="http://schemas.openxmlformats.org/officeDocument/2006/relationships/viewProps" Target="viewProps.xml"/><Relationship Id="rId91"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ME RSJD Ska" userId="5cf91b3ea628cd44" providerId="LiveId" clId="{176CFEF1-077F-4DAE-BD48-E5982EBD1E31}"/>
    <pc:docChg chg="undo redo custSel modSld">
      <pc:chgData name="PME RSJD Ska" userId="5cf91b3ea628cd44" providerId="LiveId" clId="{176CFEF1-077F-4DAE-BD48-E5982EBD1E31}" dt="2022-03-16T07:54:23.177" v="38" actId="20577"/>
      <pc:docMkLst>
        <pc:docMk/>
      </pc:docMkLst>
      <pc:sldChg chg="modSp mod">
        <pc:chgData name="PME RSJD Ska" userId="5cf91b3ea628cd44" providerId="LiveId" clId="{176CFEF1-077F-4DAE-BD48-E5982EBD1E31}" dt="2022-03-16T01:59:56.777" v="9" actId="27918"/>
        <pc:sldMkLst>
          <pc:docMk/>
          <pc:sldMk cId="613369327" sldId="297"/>
        </pc:sldMkLst>
        <pc:graphicFrameChg chg="mod">
          <ac:chgData name="PME RSJD Ska" userId="5cf91b3ea628cd44" providerId="LiveId" clId="{176CFEF1-077F-4DAE-BD48-E5982EBD1E31}" dt="2022-03-16T01:59:47.086" v="7" actId="207"/>
          <ac:graphicFrameMkLst>
            <pc:docMk/>
            <pc:sldMk cId="613369327" sldId="297"/>
            <ac:graphicFrameMk id="7" creationId="{00000000-0000-0000-0000-000000000000}"/>
          </ac:graphicFrameMkLst>
        </pc:graphicFrameChg>
      </pc:sldChg>
      <pc:sldChg chg="modSp mod">
        <pc:chgData name="PME RSJD Ska" userId="5cf91b3ea628cd44" providerId="LiveId" clId="{176CFEF1-077F-4DAE-BD48-E5982EBD1E31}" dt="2022-03-16T07:52:11.595" v="21" actId="20577"/>
        <pc:sldMkLst>
          <pc:docMk/>
          <pc:sldMk cId="414029133" sldId="323"/>
        </pc:sldMkLst>
        <pc:graphicFrameChg chg="modGraphic">
          <ac:chgData name="PME RSJD Ska" userId="5cf91b3ea628cd44" providerId="LiveId" clId="{176CFEF1-077F-4DAE-BD48-E5982EBD1E31}" dt="2022-03-16T07:52:11.595" v="21" actId="20577"/>
          <ac:graphicFrameMkLst>
            <pc:docMk/>
            <pc:sldMk cId="414029133" sldId="323"/>
            <ac:graphicFrameMk id="11" creationId="{2C58953F-6398-4608-93E9-A81ED2D413AA}"/>
          </ac:graphicFrameMkLst>
        </pc:graphicFrameChg>
      </pc:sldChg>
      <pc:sldChg chg="modSp mod">
        <pc:chgData name="PME RSJD Ska" userId="5cf91b3ea628cd44" providerId="LiveId" clId="{176CFEF1-077F-4DAE-BD48-E5982EBD1E31}" dt="2022-03-16T02:19:04.183" v="14" actId="20577"/>
        <pc:sldMkLst>
          <pc:docMk/>
          <pc:sldMk cId="3193259650" sldId="335"/>
        </pc:sldMkLst>
        <pc:graphicFrameChg chg="modGraphic">
          <ac:chgData name="PME RSJD Ska" userId="5cf91b3ea628cd44" providerId="LiveId" clId="{176CFEF1-077F-4DAE-BD48-E5982EBD1E31}" dt="2022-03-16T02:19:04.183" v="14" actId="20577"/>
          <ac:graphicFrameMkLst>
            <pc:docMk/>
            <pc:sldMk cId="3193259650" sldId="335"/>
            <ac:graphicFrameMk id="14" creationId="{443A8222-6CC6-4A71-928B-3736633C9C39}"/>
          </ac:graphicFrameMkLst>
        </pc:graphicFrameChg>
      </pc:sldChg>
      <pc:sldChg chg="modSp mod">
        <pc:chgData name="PME RSJD Ska" userId="5cf91b3ea628cd44" providerId="LiveId" clId="{176CFEF1-077F-4DAE-BD48-E5982EBD1E31}" dt="2022-03-16T03:25:55.231" v="20" actId="20577"/>
        <pc:sldMkLst>
          <pc:docMk/>
          <pc:sldMk cId="2719609671" sldId="350"/>
        </pc:sldMkLst>
        <pc:graphicFrameChg chg="modGraphic">
          <ac:chgData name="PME RSJD Ska" userId="5cf91b3ea628cd44" providerId="LiveId" clId="{176CFEF1-077F-4DAE-BD48-E5982EBD1E31}" dt="2022-03-16T03:25:55.231" v="20" actId="20577"/>
          <ac:graphicFrameMkLst>
            <pc:docMk/>
            <pc:sldMk cId="2719609671" sldId="350"/>
            <ac:graphicFrameMk id="8" creationId="{D475F56A-8EBD-4950-9EFF-84B2795A7006}"/>
          </ac:graphicFrameMkLst>
        </pc:graphicFrameChg>
      </pc:sldChg>
      <pc:sldChg chg="modSp mod">
        <pc:chgData name="PME RSJD Ska" userId="5cf91b3ea628cd44" providerId="LiveId" clId="{176CFEF1-077F-4DAE-BD48-E5982EBD1E31}" dt="2022-03-16T07:54:23.177" v="38" actId="20577"/>
        <pc:sldMkLst>
          <pc:docMk/>
          <pc:sldMk cId="1379051140" sldId="352"/>
        </pc:sldMkLst>
        <pc:graphicFrameChg chg="modGraphic">
          <ac:chgData name="PME RSJD Ska" userId="5cf91b3ea628cd44" providerId="LiveId" clId="{176CFEF1-077F-4DAE-BD48-E5982EBD1E31}" dt="2022-03-16T07:54:23.177" v="38" actId="20577"/>
          <ac:graphicFrameMkLst>
            <pc:docMk/>
            <pc:sldMk cId="1379051140" sldId="352"/>
            <ac:graphicFrameMk id="4" creationId="{5859E9B2-7A64-4321-B800-D0E8E287873F}"/>
          </ac:graphicFrameMkLst>
        </pc:graphicFrameChg>
      </pc:sldChg>
      <pc:sldChg chg="mod">
        <pc:chgData name="PME RSJD Ska" userId="5cf91b3ea628cd44" providerId="LiveId" clId="{176CFEF1-077F-4DAE-BD48-E5982EBD1E31}" dt="2022-03-16T07:53:42.492" v="23" actId="27918"/>
        <pc:sldMkLst>
          <pc:docMk/>
          <pc:sldMk cId="1820511344" sldId="363"/>
        </pc:sldMkLst>
      </pc:sldChg>
      <pc:sldChg chg="modSp">
        <pc:chgData name="PME RSJD Ska" userId="5cf91b3ea628cd44" providerId="LiveId" clId="{176CFEF1-077F-4DAE-BD48-E5982EBD1E31}" dt="2022-03-16T02:07:01.265" v="11"/>
        <pc:sldMkLst>
          <pc:docMk/>
          <pc:sldMk cId="1607254917" sldId="370"/>
        </pc:sldMkLst>
        <pc:graphicFrameChg chg="mod">
          <ac:chgData name="PME RSJD Ska" userId="5cf91b3ea628cd44" providerId="LiveId" clId="{176CFEF1-077F-4DAE-BD48-E5982EBD1E31}" dt="2022-03-16T02:07:01.265" v="11"/>
          <ac:graphicFrameMkLst>
            <pc:docMk/>
            <pc:sldMk cId="1607254917" sldId="370"/>
            <ac:graphicFrameMk id="25" creationId="{C0341E77-F7D6-4970-896E-1CA2AC7EE725}"/>
          </ac:graphicFrameMkLst>
        </pc:graphicFrameChg>
      </pc:sldChg>
    </pc:docChg>
  </pc:docChgLst>
  <pc:docChgLst>
    <pc:chgData name="PME RSJD Ska" userId="5cf91b3ea628cd44" providerId="LiveId" clId="{21024370-68B3-4B69-8349-5EEAE84D13AA}"/>
    <pc:docChg chg="undo custSel modSld">
      <pc:chgData name="PME RSJD Ska" userId="5cf91b3ea628cd44" providerId="LiveId" clId="{21024370-68B3-4B69-8349-5EEAE84D13AA}" dt="2022-04-19T01:46:08.721" v="103" actId="1076"/>
      <pc:docMkLst>
        <pc:docMk/>
      </pc:docMkLst>
      <pc:sldChg chg="addSp delSp modSp mod">
        <pc:chgData name="PME RSJD Ska" userId="5cf91b3ea628cd44" providerId="LiveId" clId="{21024370-68B3-4B69-8349-5EEAE84D13AA}" dt="2022-04-19T01:45:52.033" v="99" actId="207"/>
        <pc:sldMkLst>
          <pc:docMk/>
          <pc:sldMk cId="613369327" sldId="297"/>
        </pc:sldMkLst>
        <pc:spChg chg="add del mod">
          <ac:chgData name="PME RSJD Ska" userId="5cf91b3ea628cd44" providerId="LiveId" clId="{21024370-68B3-4B69-8349-5EEAE84D13AA}" dt="2022-04-19T01:45:16.018" v="96" actId="207"/>
          <ac:spMkLst>
            <pc:docMk/>
            <pc:sldMk cId="613369327" sldId="297"/>
            <ac:spMk id="10" creationId="{9162817A-155E-46E8-A831-197AB8FF3947}"/>
          </ac:spMkLst>
        </pc:spChg>
        <pc:spChg chg="mod">
          <ac:chgData name="PME RSJD Ska" userId="5cf91b3ea628cd44" providerId="LiveId" clId="{21024370-68B3-4B69-8349-5EEAE84D13AA}" dt="2022-04-19T01:45:25.938" v="97" actId="207"/>
          <ac:spMkLst>
            <pc:docMk/>
            <pc:sldMk cId="613369327" sldId="297"/>
            <ac:spMk id="13" creationId="{419CC43D-5DBA-47F7-B88B-D25C8CDF9F4F}"/>
          </ac:spMkLst>
        </pc:spChg>
        <pc:spChg chg="mod">
          <ac:chgData name="PME RSJD Ska" userId="5cf91b3ea628cd44" providerId="LiveId" clId="{21024370-68B3-4B69-8349-5EEAE84D13AA}" dt="2022-04-19T01:45:38.227" v="98" actId="207"/>
          <ac:spMkLst>
            <pc:docMk/>
            <pc:sldMk cId="613369327" sldId="297"/>
            <ac:spMk id="16" creationId="{D4EA9800-D129-42DE-951E-06FD28BBDF29}"/>
          </ac:spMkLst>
        </pc:spChg>
        <pc:spChg chg="add del mod">
          <ac:chgData name="PME RSJD Ska" userId="5cf91b3ea628cd44" providerId="LiveId" clId="{21024370-68B3-4B69-8349-5EEAE84D13AA}" dt="2022-04-19T01:44:03.815" v="88"/>
          <ac:spMkLst>
            <pc:docMk/>
            <pc:sldMk cId="613369327" sldId="297"/>
            <ac:spMk id="17" creationId="{B48FF246-590C-4571-B5D7-0870A24E57FA}"/>
          </ac:spMkLst>
        </pc:spChg>
        <pc:spChg chg="add del mod">
          <ac:chgData name="PME RSJD Ska" userId="5cf91b3ea628cd44" providerId="LiveId" clId="{21024370-68B3-4B69-8349-5EEAE84D13AA}" dt="2022-04-19T01:44:03.815" v="88"/>
          <ac:spMkLst>
            <pc:docMk/>
            <pc:sldMk cId="613369327" sldId="297"/>
            <ac:spMk id="18" creationId="{567CCEAA-3F20-4811-802A-3862E33E2572}"/>
          </ac:spMkLst>
        </pc:spChg>
        <pc:spChg chg="add del mod">
          <ac:chgData name="PME RSJD Ska" userId="5cf91b3ea628cd44" providerId="LiveId" clId="{21024370-68B3-4B69-8349-5EEAE84D13AA}" dt="2022-04-19T01:44:18.819" v="90"/>
          <ac:spMkLst>
            <pc:docMk/>
            <pc:sldMk cId="613369327" sldId="297"/>
            <ac:spMk id="19" creationId="{1F722D80-EC10-48EC-9EDE-6DEC88EC02E6}"/>
          </ac:spMkLst>
        </pc:spChg>
        <pc:spChg chg="add del mod">
          <ac:chgData name="PME RSJD Ska" userId="5cf91b3ea628cd44" providerId="LiveId" clId="{21024370-68B3-4B69-8349-5EEAE84D13AA}" dt="2022-04-19T01:44:18.819" v="90"/>
          <ac:spMkLst>
            <pc:docMk/>
            <pc:sldMk cId="613369327" sldId="297"/>
            <ac:spMk id="20" creationId="{8F88DA7A-7F2D-4AD6-B7C6-EEB4DD1A37CB}"/>
          </ac:spMkLst>
        </pc:spChg>
        <pc:spChg chg="add mod">
          <ac:chgData name="PME RSJD Ska" userId="5cf91b3ea628cd44" providerId="LiveId" clId="{21024370-68B3-4B69-8349-5EEAE84D13AA}" dt="2022-04-19T01:44:40.448" v="92" actId="1076"/>
          <ac:spMkLst>
            <pc:docMk/>
            <pc:sldMk cId="613369327" sldId="297"/>
            <ac:spMk id="21" creationId="{1FB719CC-6BAB-40BF-9C17-3FD094D82898}"/>
          </ac:spMkLst>
        </pc:spChg>
        <pc:spChg chg="add mod">
          <ac:chgData name="PME RSJD Ska" userId="5cf91b3ea628cd44" providerId="LiveId" clId="{21024370-68B3-4B69-8349-5EEAE84D13AA}" dt="2022-04-19T01:44:40.448" v="92" actId="1076"/>
          <ac:spMkLst>
            <pc:docMk/>
            <pc:sldMk cId="613369327" sldId="297"/>
            <ac:spMk id="22" creationId="{54B0BD9C-59FF-46BA-8A47-5A733121F1E6}"/>
          </ac:spMkLst>
        </pc:spChg>
        <pc:spChg chg="add mod">
          <ac:chgData name="PME RSJD Ska" userId="5cf91b3ea628cd44" providerId="LiveId" clId="{21024370-68B3-4B69-8349-5EEAE84D13AA}" dt="2022-04-19T01:45:52.033" v="99" actId="207"/>
          <ac:spMkLst>
            <pc:docMk/>
            <pc:sldMk cId="613369327" sldId="297"/>
            <ac:spMk id="23" creationId="{D92A2450-6754-42F6-A829-FE4D255A3AF0}"/>
          </ac:spMkLst>
        </pc:spChg>
      </pc:sldChg>
      <pc:sldChg chg="modSp mod">
        <pc:chgData name="PME RSJD Ska" userId="5cf91b3ea628cd44" providerId="LiveId" clId="{21024370-68B3-4B69-8349-5EEAE84D13AA}" dt="2022-04-05T02:04:11.397" v="23" actId="20577"/>
        <pc:sldMkLst>
          <pc:docMk/>
          <pc:sldMk cId="2106510895" sldId="319"/>
        </pc:sldMkLst>
        <pc:graphicFrameChg chg="modGraphic">
          <ac:chgData name="PME RSJD Ska" userId="5cf91b3ea628cd44" providerId="LiveId" clId="{21024370-68B3-4B69-8349-5EEAE84D13AA}" dt="2022-04-05T02:04:11.397" v="23" actId="20577"/>
          <ac:graphicFrameMkLst>
            <pc:docMk/>
            <pc:sldMk cId="2106510895" sldId="319"/>
            <ac:graphicFrameMk id="13" creationId="{3D2F9DE9-485D-4E38-8E02-26974394B7F7}"/>
          </ac:graphicFrameMkLst>
        </pc:graphicFrameChg>
      </pc:sldChg>
      <pc:sldChg chg="modSp mod">
        <pc:chgData name="PME RSJD Ska" userId="5cf91b3ea628cd44" providerId="LiveId" clId="{21024370-68B3-4B69-8349-5EEAE84D13AA}" dt="2022-04-05T02:07:30.987" v="36" actId="20577"/>
        <pc:sldMkLst>
          <pc:docMk/>
          <pc:sldMk cId="2702072554" sldId="349"/>
        </pc:sldMkLst>
        <pc:graphicFrameChg chg="modGraphic">
          <ac:chgData name="PME RSJD Ska" userId="5cf91b3ea628cd44" providerId="LiveId" clId="{21024370-68B3-4B69-8349-5EEAE84D13AA}" dt="2022-04-05T02:07:30.987" v="36" actId="20577"/>
          <ac:graphicFrameMkLst>
            <pc:docMk/>
            <pc:sldMk cId="2702072554" sldId="349"/>
            <ac:graphicFrameMk id="5" creationId="{6A62A4A1-55F7-4487-AAC1-C088D6C2EAAB}"/>
          </ac:graphicFrameMkLst>
        </pc:graphicFrameChg>
      </pc:sldChg>
      <pc:sldChg chg="modSp mod">
        <pc:chgData name="PME RSJD Ska" userId="5cf91b3ea628cd44" providerId="LiveId" clId="{21024370-68B3-4B69-8349-5EEAE84D13AA}" dt="2022-04-05T02:20:27.460" v="58" actId="20577"/>
        <pc:sldMkLst>
          <pc:docMk/>
          <pc:sldMk cId="382294222" sldId="356"/>
        </pc:sldMkLst>
        <pc:graphicFrameChg chg="modGraphic">
          <ac:chgData name="PME RSJD Ska" userId="5cf91b3ea628cd44" providerId="LiveId" clId="{21024370-68B3-4B69-8349-5EEAE84D13AA}" dt="2022-04-05T02:20:27.460" v="58" actId="20577"/>
          <ac:graphicFrameMkLst>
            <pc:docMk/>
            <pc:sldMk cId="382294222" sldId="356"/>
            <ac:graphicFrameMk id="26" creationId="{80441A0E-4F54-4A04-9574-67F741EE09FB}"/>
          </ac:graphicFrameMkLst>
        </pc:graphicFrameChg>
      </pc:sldChg>
      <pc:sldChg chg="modSp mod">
        <pc:chgData name="PME RSJD Ska" userId="5cf91b3ea628cd44" providerId="LiveId" clId="{21024370-68B3-4B69-8349-5EEAE84D13AA}" dt="2022-04-05T02:21:45.350" v="73" actId="20577"/>
        <pc:sldMkLst>
          <pc:docMk/>
          <pc:sldMk cId="942914280" sldId="357"/>
        </pc:sldMkLst>
        <pc:graphicFrameChg chg="modGraphic">
          <ac:chgData name="PME RSJD Ska" userId="5cf91b3ea628cd44" providerId="LiveId" clId="{21024370-68B3-4B69-8349-5EEAE84D13AA}" dt="2022-04-05T02:21:45.350" v="73" actId="20577"/>
          <ac:graphicFrameMkLst>
            <pc:docMk/>
            <pc:sldMk cId="942914280" sldId="357"/>
            <ac:graphicFrameMk id="15" creationId="{2CF9DBE6-CF3A-4464-BD25-684E70E4CA78}"/>
          </ac:graphicFrameMkLst>
        </pc:graphicFrameChg>
      </pc:sldChg>
      <pc:sldChg chg="modSp mod">
        <pc:chgData name="PME RSJD Ska" userId="5cf91b3ea628cd44" providerId="LiveId" clId="{21024370-68B3-4B69-8349-5EEAE84D13AA}" dt="2022-04-05T02:22:04.596" v="80" actId="20577"/>
        <pc:sldMkLst>
          <pc:docMk/>
          <pc:sldMk cId="920051112" sldId="358"/>
        </pc:sldMkLst>
        <pc:graphicFrameChg chg="modGraphic">
          <ac:chgData name="PME RSJD Ska" userId="5cf91b3ea628cd44" providerId="LiveId" clId="{21024370-68B3-4B69-8349-5EEAE84D13AA}" dt="2022-04-05T02:22:04.596" v="80" actId="20577"/>
          <ac:graphicFrameMkLst>
            <pc:docMk/>
            <pc:sldMk cId="920051112" sldId="358"/>
            <ac:graphicFrameMk id="19" creationId="{FFE13B08-1E38-4D87-8326-BFF759AB55F4}"/>
          </ac:graphicFrameMkLst>
        </pc:graphicFrameChg>
      </pc:sldChg>
      <pc:sldChg chg="delSp modSp mod">
        <pc:chgData name="PME RSJD Ska" userId="5cf91b3ea628cd44" providerId="LiveId" clId="{21024370-68B3-4B69-8349-5EEAE84D13AA}" dt="2022-04-19T01:46:08.721" v="103" actId="1076"/>
        <pc:sldMkLst>
          <pc:docMk/>
          <pc:sldMk cId="1607254917" sldId="370"/>
        </pc:sldMkLst>
        <pc:spChg chg="del">
          <ac:chgData name="PME RSJD Ska" userId="5cf91b3ea628cd44" providerId="LiveId" clId="{21024370-68B3-4B69-8349-5EEAE84D13AA}" dt="2022-04-19T01:43:39.505" v="81" actId="478"/>
          <ac:spMkLst>
            <pc:docMk/>
            <pc:sldMk cId="1607254917" sldId="370"/>
            <ac:spMk id="63" creationId="{00000000-0000-0000-0000-000000000000}"/>
          </ac:spMkLst>
        </pc:spChg>
        <pc:spChg chg="del">
          <ac:chgData name="PME RSJD Ska" userId="5cf91b3ea628cd44" providerId="LiveId" clId="{21024370-68B3-4B69-8349-5EEAE84D13AA}" dt="2022-04-19T01:43:44.549" v="82" actId="478"/>
          <ac:spMkLst>
            <pc:docMk/>
            <pc:sldMk cId="1607254917" sldId="370"/>
            <ac:spMk id="64" creationId="{00000000-0000-0000-0000-000000000000}"/>
          </ac:spMkLst>
        </pc:spChg>
        <pc:spChg chg="del">
          <ac:chgData name="PME RSJD Ska" userId="5cf91b3ea628cd44" providerId="LiveId" clId="{21024370-68B3-4B69-8349-5EEAE84D13AA}" dt="2022-04-19T01:43:47.152" v="83" actId="478"/>
          <ac:spMkLst>
            <pc:docMk/>
            <pc:sldMk cId="1607254917" sldId="370"/>
            <ac:spMk id="65" creationId="{00000000-0000-0000-0000-000000000000}"/>
          </ac:spMkLst>
        </pc:spChg>
        <pc:spChg chg="del">
          <ac:chgData name="PME RSJD Ska" userId="5cf91b3ea628cd44" providerId="LiveId" clId="{21024370-68B3-4B69-8349-5EEAE84D13AA}" dt="2022-04-19T01:43:48.990" v="85" actId="478"/>
          <ac:spMkLst>
            <pc:docMk/>
            <pc:sldMk cId="1607254917" sldId="370"/>
            <ac:spMk id="66" creationId="{00000000-0000-0000-0000-000000000000}"/>
          </ac:spMkLst>
        </pc:spChg>
        <pc:spChg chg="del">
          <ac:chgData name="PME RSJD Ska" userId="5cf91b3ea628cd44" providerId="LiveId" clId="{21024370-68B3-4B69-8349-5EEAE84D13AA}" dt="2022-04-19T01:43:52.278" v="86" actId="478"/>
          <ac:spMkLst>
            <pc:docMk/>
            <pc:sldMk cId="1607254917" sldId="370"/>
            <ac:spMk id="67" creationId="{00000000-0000-0000-0000-000000000000}"/>
          </ac:spMkLst>
        </pc:spChg>
        <pc:spChg chg="del">
          <ac:chgData name="PME RSJD Ska" userId="5cf91b3ea628cd44" providerId="LiveId" clId="{21024370-68B3-4B69-8349-5EEAE84D13AA}" dt="2022-04-19T01:43:48.288" v="84" actId="478"/>
          <ac:spMkLst>
            <pc:docMk/>
            <pc:sldMk cId="1607254917" sldId="370"/>
            <ac:spMk id="68" creationId="{00000000-0000-0000-0000-000000000000}"/>
          </ac:spMkLst>
        </pc:spChg>
        <pc:spChg chg="del">
          <ac:chgData name="PME RSJD Ska" userId="5cf91b3ea628cd44" providerId="LiveId" clId="{21024370-68B3-4B69-8349-5EEAE84D13AA}" dt="2022-04-19T01:46:02.079" v="101" actId="478"/>
          <ac:spMkLst>
            <pc:docMk/>
            <pc:sldMk cId="1607254917" sldId="370"/>
            <ac:spMk id="69" creationId="{00000000-0000-0000-0000-000000000000}"/>
          </ac:spMkLst>
        </pc:spChg>
        <pc:spChg chg="del">
          <ac:chgData name="PME RSJD Ska" userId="5cf91b3ea628cd44" providerId="LiveId" clId="{21024370-68B3-4B69-8349-5EEAE84D13AA}" dt="2022-04-19T01:46:03.097" v="102" actId="478"/>
          <ac:spMkLst>
            <pc:docMk/>
            <pc:sldMk cId="1607254917" sldId="370"/>
            <ac:spMk id="70" creationId="{00000000-0000-0000-0000-000000000000}"/>
          </ac:spMkLst>
        </pc:spChg>
        <pc:spChg chg="del">
          <ac:chgData name="PME RSJD Ska" userId="5cf91b3ea628cd44" providerId="LiveId" clId="{21024370-68B3-4B69-8349-5EEAE84D13AA}" dt="2022-04-19T01:46:01.156" v="100" actId="478"/>
          <ac:spMkLst>
            <pc:docMk/>
            <pc:sldMk cId="1607254917" sldId="370"/>
            <ac:spMk id="71" creationId="{00000000-0000-0000-0000-000000000000}"/>
          </ac:spMkLst>
        </pc:spChg>
        <pc:grpChg chg="mod">
          <ac:chgData name="PME RSJD Ska" userId="5cf91b3ea628cd44" providerId="LiveId" clId="{21024370-68B3-4B69-8349-5EEAE84D13AA}" dt="2022-04-19T01:46:08.721" v="103" actId="1076"/>
          <ac:grpSpMkLst>
            <pc:docMk/>
            <pc:sldMk cId="1607254917" sldId="370"/>
            <ac:grpSpMk id="19" creationId="{4A5443B8-CF61-45B9-B54A-36D3AC3F0FC0}"/>
          </ac:grpSpMkLst>
        </pc:grpChg>
      </pc:sldChg>
    </pc:docChg>
  </pc:docChgLst>
  <pc:docChgLst>
    <pc:chgData name="PME RSJD Ska" userId="5cf91b3ea628cd44" providerId="LiveId" clId="{01815315-2436-4DC0-BDA7-4E5429D540E1}"/>
    <pc:docChg chg="undo custSel modSld">
      <pc:chgData name="PME RSJD Ska" userId="5cf91b3ea628cd44" providerId="LiveId" clId="{01815315-2436-4DC0-BDA7-4E5429D540E1}" dt="2022-03-17T03:46:20.784" v="199" actId="20577"/>
      <pc:docMkLst>
        <pc:docMk/>
      </pc:docMkLst>
      <pc:sldChg chg="addSp delSp modSp mod">
        <pc:chgData name="PME RSJD Ska" userId="5cf91b3ea628cd44" providerId="LiveId" clId="{01815315-2436-4DC0-BDA7-4E5429D540E1}" dt="2022-03-15T06:23:20.658" v="37" actId="27918"/>
        <pc:sldMkLst>
          <pc:docMk/>
          <pc:sldMk cId="613369327" sldId="297"/>
        </pc:sldMkLst>
        <pc:graphicFrameChg chg="mod">
          <ac:chgData name="PME RSJD Ska" userId="5cf91b3ea628cd44" providerId="LiveId" clId="{01815315-2436-4DC0-BDA7-4E5429D540E1}" dt="2022-03-15T06:23:16.434" v="33" actId="14861"/>
          <ac:graphicFrameMkLst>
            <pc:docMk/>
            <pc:sldMk cId="613369327" sldId="297"/>
            <ac:graphicFrameMk id="7" creationId="{00000000-0000-0000-0000-000000000000}"/>
          </ac:graphicFrameMkLst>
        </pc:graphicFrameChg>
        <pc:graphicFrameChg chg="add del mod">
          <ac:chgData name="PME RSJD Ska" userId="5cf91b3ea628cd44" providerId="LiveId" clId="{01815315-2436-4DC0-BDA7-4E5429D540E1}" dt="2022-03-15T06:16:29.532" v="1"/>
          <ac:graphicFrameMkLst>
            <pc:docMk/>
            <pc:sldMk cId="613369327" sldId="297"/>
            <ac:graphicFrameMk id="10" creationId="{D6838CF3-9F0A-495C-9BC6-535081882B49}"/>
          </ac:graphicFrameMkLst>
        </pc:graphicFrameChg>
      </pc:sldChg>
      <pc:sldChg chg="addSp delSp modSp mod">
        <pc:chgData name="PME RSJD Ska" userId="5cf91b3ea628cd44" providerId="LiveId" clId="{01815315-2436-4DC0-BDA7-4E5429D540E1}" dt="2022-03-17T02:44:10.724" v="155" actId="14100"/>
        <pc:sldMkLst>
          <pc:docMk/>
          <pc:sldMk cId="2270133098" sldId="308"/>
        </pc:sldMkLst>
        <pc:picChg chg="add del mod modCrop">
          <ac:chgData name="PME RSJD Ska" userId="5cf91b3ea628cd44" providerId="LiveId" clId="{01815315-2436-4DC0-BDA7-4E5429D540E1}" dt="2022-03-17T02:39:21.813" v="127" actId="478"/>
          <ac:picMkLst>
            <pc:docMk/>
            <pc:sldMk cId="2270133098" sldId="308"/>
            <ac:picMk id="3" creationId="{9257F8D9-9340-4A61-BE64-9ACCB04472E0}"/>
          </ac:picMkLst>
        </pc:picChg>
        <pc:picChg chg="add del mod">
          <ac:chgData name="PME RSJD Ska" userId="5cf91b3ea628cd44" providerId="LiveId" clId="{01815315-2436-4DC0-BDA7-4E5429D540E1}" dt="2022-03-17T02:43:51.371" v="147" actId="478"/>
          <ac:picMkLst>
            <pc:docMk/>
            <pc:sldMk cId="2270133098" sldId="308"/>
            <ac:picMk id="5" creationId="{41B5E551-AF97-40D4-BBE7-5B3B9B041026}"/>
          </ac:picMkLst>
        </pc:picChg>
        <pc:picChg chg="add mod">
          <ac:chgData name="PME RSJD Ska" userId="5cf91b3ea628cd44" providerId="LiveId" clId="{01815315-2436-4DC0-BDA7-4E5429D540E1}" dt="2022-03-17T02:44:10.724" v="155" actId="14100"/>
          <ac:picMkLst>
            <pc:docMk/>
            <pc:sldMk cId="2270133098" sldId="308"/>
            <ac:picMk id="9" creationId="{095DD5ED-BED9-4AEA-8295-67A97500EBE0}"/>
          </ac:picMkLst>
        </pc:picChg>
        <pc:cxnChg chg="add del mod">
          <ac:chgData name="PME RSJD Ska" userId="5cf91b3ea628cd44" providerId="LiveId" clId="{01815315-2436-4DC0-BDA7-4E5429D540E1}" dt="2022-03-17T02:44:01.632" v="152" actId="478"/>
          <ac:cxnSpMkLst>
            <pc:docMk/>
            <pc:sldMk cId="2270133098" sldId="308"/>
            <ac:cxnSpMk id="7" creationId="{453E3EDD-4CAA-4F4B-99E2-999B15062EDD}"/>
          </ac:cxnSpMkLst>
        </pc:cxnChg>
      </pc:sldChg>
      <pc:sldChg chg="addSp delSp modSp mod">
        <pc:chgData name="PME RSJD Ska" userId="5cf91b3ea628cd44" providerId="LiveId" clId="{01815315-2436-4DC0-BDA7-4E5429D540E1}" dt="2022-03-17T03:46:20.784" v="199" actId="20577"/>
        <pc:sldMkLst>
          <pc:docMk/>
          <pc:sldMk cId="2484922023" sldId="309"/>
        </pc:sldMkLst>
        <pc:spChg chg="mod">
          <ac:chgData name="PME RSJD Ska" userId="5cf91b3ea628cd44" providerId="LiveId" clId="{01815315-2436-4DC0-BDA7-4E5429D540E1}" dt="2022-03-17T03:46:20.784" v="199" actId="20577"/>
          <ac:spMkLst>
            <pc:docMk/>
            <pc:sldMk cId="2484922023" sldId="309"/>
            <ac:spMk id="1118" creationId="{00000000-0000-0000-0000-000000000000}"/>
          </ac:spMkLst>
        </pc:spChg>
        <pc:picChg chg="del">
          <ac:chgData name="PME RSJD Ska" userId="5cf91b3ea628cd44" providerId="LiveId" clId="{01815315-2436-4DC0-BDA7-4E5429D540E1}" dt="2022-03-17T02:37:08.652" v="117" actId="478"/>
          <ac:picMkLst>
            <pc:docMk/>
            <pc:sldMk cId="2484922023" sldId="309"/>
            <ac:picMk id="3" creationId="{00000000-0000-0000-0000-000000000000}"/>
          </ac:picMkLst>
        </pc:picChg>
        <pc:picChg chg="add del mod modCrop">
          <ac:chgData name="PME RSJD Ska" userId="5cf91b3ea628cd44" providerId="LiveId" clId="{01815315-2436-4DC0-BDA7-4E5429D540E1}" dt="2022-03-17T02:45:15.807" v="156" actId="478"/>
          <ac:picMkLst>
            <pc:docMk/>
            <pc:sldMk cId="2484922023" sldId="309"/>
            <ac:picMk id="4" creationId="{796687B5-7765-4670-93E0-48D820D440F3}"/>
          </ac:picMkLst>
        </pc:picChg>
        <pc:picChg chg="add mod">
          <ac:chgData name="PME RSJD Ska" userId="5cf91b3ea628cd44" providerId="LiveId" clId="{01815315-2436-4DC0-BDA7-4E5429D540E1}" dt="2022-03-17T02:45:25.899" v="160" actId="14100"/>
          <ac:picMkLst>
            <pc:docMk/>
            <pc:sldMk cId="2484922023" sldId="309"/>
            <ac:picMk id="6" creationId="{45393989-5645-4643-8275-C99D1434D183}"/>
          </ac:picMkLst>
        </pc:picChg>
        <pc:cxnChg chg="add mod">
          <ac:chgData name="PME RSJD Ska" userId="5cf91b3ea628cd44" providerId="LiveId" clId="{01815315-2436-4DC0-BDA7-4E5429D540E1}" dt="2022-03-17T02:45:45.830" v="162" actId="13822"/>
          <ac:cxnSpMkLst>
            <pc:docMk/>
            <pc:sldMk cId="2484922023" sldId="309"/>
            <ac:cxnSpMk id="8" creationId="{EBD63AF9-6846-4B78-9FB5-5FEBA6254B9C}"/>
          </ac:cxnSpMkLst>
        </pc:cxnChg>
      </pc:sldChg>
      <pc:sldChg chg="modSp mod">
        <pc:chgData name="PME RSJD Ska" userId="5cf91b3ea628cd44" providerId="LiveId" clId="{01815315-2436-4DC0-BDA7-4E5429D540E1}" dt="2022-03-17T00:49:45.582" v="82" actId="20577"/>
        <pc:sldMkLst>
          <pc:docMk/>
          <pc:sldMk cId="444552548" sldId="321"/>
        </pc:sldMkLst>
        <pc:graphicFrameChg chg="modGraphic">
          <ac:chgData name="PME RSJD Ska" userId="5cf91b3ea628cd44" providerId="LiveId" clId="{01815315-2436-4DC0-BDA7-4E5429D540E1}" dt="2022-03-17T00:49:45.582" v="82" actId="20577"/>
          <ac:graphicFrameMkLst>
            <pc:docMk/>
            <pc:sldMk cId="444552548" sldId="321"/>
            <ac:graphicFrameMk id="50" creationId="{FF3A40EC-2DCF-4C63-8323-9DAB10DE1C67}"/>
          </ac:graphicFrameMkLst>
        </pc:graphicFrameChg>
      </pc:sldChg>
      <pc:sldChg chg="modSp mod">
        <pc:chgData name="PME RSJD Ska" userId="5cf91b3ea628cd44" providerId="LiveId" clId="{01815315-2436-4DC0-BDA7-4E5429D540E1}" dt="2022-03-17T00:57:01.144" v="91" actId="2063"/>
        <pc:sldMkLst>
          <pc:docMk/>
          <pc:sldMk cId="2719609671" sldId="350"/>
        </pc:sldMkLst>
        <pc:graphicFrameChg chg="modGraphic">
          <ac:chgData name="PME RSJD Ska" userId="5cf91b3ea628cd44" providerId="LiveId" clId="{01815315-2436-4DC0-BDA7-4E5429D540E1}" dt="2022-03-17T00:57:01.144" v="91" actId="2063"/>
          <ac:graphicFrameMkLst>
            <pc:docMk/>
            <pc:sldMk cId="2719609671" sldId="350"/>
            <ac:graphicFrameMk id="8" creationId="{D475F56A-8EBD-4950-9EFF-84B2795A7006}"/>
          </ac:graphicFrameMkLst>
        </pc:graphicFrameChg>
      </pc:sldChg>
      <pc:sldChg chg="modSp mod">
        <pc:chgData name="PME RSJD Ska" userId="5cf91b3ea628cd44" providerId="LiveId" clId="{01815315-2436-4DC0-BDA7-4E5429D540E1}" dt="2022-03-17T02:58:40.107" v="176" actId="14734"/>
        <pc:sldMkLst>
          <pc:docMk/>
          <pc:sldMk cId="2688222577" sldId="351"/>
        </pc:sldMkLst>
        <pc:graphicFrameChg chg="modGraphic">
          <ac:chgData name="PME RSJD Ska" userId="5cf91b3ea628cd44" providerId="LiveId" clId="{01815315-2436-4DC0-BDA7-4E5429D540E1}" dt="2022-03-17T02:58:40.107" v="176" actId="14734"/>
          <ac:graphicFrameMkLst>
            <pc:docMk/>
            <pc:sldMk cId="2688222577" sldId="351"/>
            <ac:graphicFrameMk id="7" creationId="{AF857BA6-D424-48D5-8930-4D346627C04A}"/>
          </ac:graphicFrameMkLst>
        </pc:graphicFrameChg>
      </pc:sldChg>
      <pc:sldChg chg="modSp mod">
        <pc:chgData name="PME RSJD Ska" userId="5cf91b3ea628cd44" providerId="LiveId" clId="{01815315-2436-4DC0-BDA7-4E5429D540E1}" dt="2022-03-17T02:51:13.841" v="168" actId="20577"/>
        <pc:sldMkLst>
          <pc:docMk/>
          <pc:sldMk cId="1379051140" sldId="352"/>
        </pc:sldMkLst>
        <pc:graphicFrameChg chg="modGraphic">
          <ac:chgData name="PME RSJD Ska" userId="5cf91b3ea628cd44" providerId="LiveId" clId="{01815315-2436-4DC0-BDA7-4E5429D540E1}" dt="2022-03-17T02:51:13.841" v="168" actId="20577"/>
          <ac:graphicFrameMkLst>
            <pc:docMk/>
            <pc:sldMk cId="1379051140" sldId="352"/>
            <ac:graphicFrameMk id="4" creationId="{5859E9B2-7A64-4321-B800-D0E8E287873F}"/>
          </ac:graphicFrameMkLst>
        </pc:graphicFrameChg>
      </pc:sldChg>
      <pc:sldChg chg="mod">
        <pc:chgData name="PME RSJD Ska" userId="5cf91b3ea628cd44" providerId="LiveId" clId="{01815315-2436-4DC0-BDA7-4E5429D540E1}" dt="2022-03-17T02:59:46.622" v="180" actId="27918"/>
        <pc:sldMkLst>
          <pc:docMk/>
          <pc:sldMk cId="1820511344" sldId="363"/>
        </pc:sldMkLst>
      </pc:sldChg>
      <pc:sldChg chg="modSp mod">
        <pc:chgData name="PME RSJD Ska" userId="5cf91b3ea628cd44" providerId="LiveId" clId="{01815315-2436-4DC0-BDA7-4E5429D540E1}" dt="2022-03-15T06:38:24.080" v="79" actId="1035"/>
        <pc:sldMkLst>
          <pc:docMk/>
          <pc:sldMk cId="1607254917" sldId="370"/>
        </pc:sldMkLst>
        <pc:spChg chg="mod">
          <ac:chgData name="PME RSJD Ska" userId="5cf91b3ea628cd44" providerId="LiveId" clId="{01815315-2436-4DC0-BDA7-4E5429D540E1}" dt="2022-03-15T06:33:08.846" v="48" actId="20577"/>
          <ac:spMkLst>
            <pc:docMk/>
            <pc:sldMk cId="1607254917" sldId="370"/>
            <ac:spMk id="22" creationId="{E2B03264-CD72-4B8B-B1CD-23F3C3101295}"/>
          </ac:spMkLst>
        </pc:spChg>
        <pc:spChg chg="mod">
          <ac:chgData name="PME RSJD Ska" userId="5cf91b3ea628cd44" providerId="LiveId" clId="{01815315-2436-4DC0-BDA7-4E5429D540E1}" dt="2022-03-15T06:33:52.376" v="56" actId="20577"/>
          <ac:spMkLst>
            <pc:docMk/>
            <pc:sldMk cId="1607254917" sldId="370"/>
            <ac:spMk id="23" creationId="{16A4E5D8-AAE2-4587-A105-6DD6F1576C8E}"/>
          </ac:spMkLst>
        </pc:spChg>
        <pc:spChg chg="mod">
          <ac:chgData name="PME RSJD Ska" userId="5cf91b3ea628cd44" providerId="LiveId" clId="{01815315-2436-4DC0-BDA7-4E5429D540E1}" dt="2022-03-15T06:34:54.924" v="67" actId="20577"/>
          <ac:spMkLst>
            <pc:docMk/>
            <pc:sldMk cId="1607254917" sldId="370"/>
            <ac:spMk id="70" creationId="{00000000-0000-0000-0000-000000000000}"/>
          </ac:spMkLst>
        </pc:spChg>
        <pc:grpChg chg="mod">
          <ac:chgData name="PME RSJD Ska" userId="5cf91b3ea628cd44" providerId="LiveId" clId="{01815315-2436-4DC0-BDA7-4E5429D540E1}" dt="2022-03-15T06:38:24.080" v="79" actId="1035"/>
          <ac:grpSpMkLst>
            <pc:docMk/>
            <pc:sldMk cId="1607254917" sldId="370"/>
            <ac:grpSpMk id="19" creationId="{4A5443B8-CF61-45B9-B54A-36D3AC3F0FC0}"/>
          </ac:grpSpMkLst>
        </pc:grpChg>
      </pc:sldChg>
    </pc:docChg>
  </pc:docChgLst>
  <pc:docChgLst>
    <pc:chgData name="PME RSJD Ska" userId="5cf91b3ea628cd44" providerId="LiveId" clId="{1F940347-2F9A-44FB-8741-06D1C7EFC7B0}"/>
    <pc:docChg chg="modSld">
      <pc:chgData name="PME RSJD Ska" userId="5cf91b3ea628cd44" providerId="LiveId" clId="{1F940347-2F9A-44FB-8741-06D1C7EFC7B0}" dt="2022-04-07T12:49:53.047" v="9" actId="208"/>
      <pc:docMkLst>
        <pc:docMk/>
      </pc:docMkLst>
      <pc:sldChg chg="modSp mod">
        <pc:chgData name="PME RSJD Ska" userId="5cf91b3ea628cd44" providerId="LiveId" clId="{1F940347-2F9A-44FB-8741-06D1C7EFC7B0}" dt="2022-04-07T12:47:15.242" v="0" actId="14100"/>
        <pc:sldMkLst>
          <pc:docMk/>
          <pc:sldMk cId="1171376126" sldId="301"/>
        </pc:sldMkLst>
        <pc:spChg chg="mod">
          <ac:chgData name="PME RSJD Ska" userId="5cf91b3ea628cd44" providerId="LiveId" clId="{1F940347-2F9A-44FB-8741-06D1C7EFC7B0}" dt="2022-04-07T12:47:15.242" v="0" actId="14100"/>
          <ac:spMkLst>
            <pc:docMk/>
            <pc:sldMk cId="1171376126" sldId="301"/>
            <ac:spMk id="1118" creationId="{00000000-0000-0000-0000-000000000000}"/>
          </ac:spMkLst>
        </pc:spChg>
      </pc:sldChg>
      <pc:sldChg chg="modSp mod">
        <pc:chgData name="PME RSJD Ska" userId="5cf91b3ea628cd44" providerId="LiveId" clId="{1F940347-2F9A-44FB-8741-06D1C7EFC7B0}" dt="2022-04-07T12:48:14.204" v="2" actId="14100"/>
        <pc:sldMkLst>
          <pc:docMk/>
          <pc:sldMk cId="2270133098" sldId="308"/>
        </pc:sldMkLst>
        <pc:spChg chg="mod">
          <ac:chgData name="PME RSJD Ska" userId="5cf91b3ea628cd44" providerId="LiveId" clId="{1F940347-2F9A-44FB-8741-06D1C7EFC7B0}" dt="2022-04-07T12:48:14.204" v="2" actId="14100"/>
          <ac:spMkLst>
            <pc:docMk/>
            <pc:sldMk cId="2270133098" sldId="308"/>
            <ac:spMk id="1118" creationId="{00000000-0000-0000-0000-000000000000}"/>
          </ac:spMkLst>
        </pc:spChg>
      </pc:sldChg>
      <pc:sldChg chg="modSp mod">
        <pc:chgData name="PME RSJD Ska" userId="5cf91b3ea628cd44" providerId="LiveId" clId="{1F940347-2F9A-44FB-8741-06D1C7EFC7B0}" dt="2022-04-07T12:48:23.741" v="3" actId="14100"/>
        <pc:sldMkLst>
          <pc:docMk/>
          <pc:sldMk cId="2484922023" sldId="309"/>
        </pc:sldMkLst>
        <pc:spChg chg="mod">
          <ac:chgData name="PME RSJD Ska" userId="5cf91b3ea628cd44" providerId="LiveId" clId="{1F940347-2F9A-44FB-8741-06D1C7EFC7B0}" dt="2022-04-07T12:48:23.741" v="3" actId="14100"/>
          <ac:spMkLst>
            <pc:docMk/>
            <pc:sldMk cId="2484922023" sldId="309"/>
            <ac:spMk id="1118" creationId="{00000000-0000-0000-0000-000000000000}"/>
          </ac:spMkLst>
        </pc:spChg>
      </pc:sldChg>
      <pc:sldChg chg="modSp mod">
        <pc:chgData name="PME RSJD Ska" userId="5cf91b3ea628cd44" providerId="LiveId" clId="{1F940347-2F9A-44FB-8741-06D1C7EFC7B0}" dt="2022-04-07T12:49:13.654" v="6" actId="208"/>
        <pc:sldMkLst>
          <pc:docMk/>
          <pc:sldMk cId="2106510895" sldId="319"/>
        </pc:sldMkLst>
        <pc:spChg chg="mod">
          <ac:chgData name="PME RSJD Ska" userId="5cf91b3ea628cd44" providerId="LiveId" clId="{1F940347-2F9A-44FB-8741-06D1C7EFC7B0}" dt="2022-04-07T12:49:13.654" v="6" actId="208"/>
          <ac:spMkLst>
            <pc:docMk/>
            <pc:sldMk cId="2106510895" sldId="319"/>
            <ac:spMk id="9" creationId="{00000000-0000-0000-0000-000000000000}"/>
          </ac:spMkLst>
        </pc:spChg>
      </pc:sldChg>
      <pc:sldChg chg="modSp mod">
        <pc:chgData name="PME RSJD Ska" userId="5cf91b3ea628cd44" providerId="LiveId" clId="{1F940347-2F9A-44FB-8741-06D1C7EFC7B0}" dt="2022-04-07T12:49:06.168" v="5" actId="208"/>
        <pc:sldMkLst>
          <pc:docMk/>
          <pc:sldMk cId="3398083351" sldId="322"/>
        </pc:sldMkLst>
        <pc:spChg chg="mod">
          <ac:chgData name="PME RSJD Ska" userId="5cf91b3ea628cd44" providerId="LiveId" clId="{1F940347-2F9A-44FB-8741-06D1C7EFC7B0}" dt="2022-04-07T12:49:06.168" v="5" actId="208"/>
          <ac:spMkLst>
            <pc:docMk/>
            <pc:sldMk cId="3398083351" sldId="322"/>
            <ac:spMk id="7" creationId="{00000000-0000-0000-0000-000000000000}"/>
          </ac:spMkLst>
        </pc:spChg>
      </pc:sldChg>
      <pc:sldChg chg="modSp mod">
        <pc:chgData name="PME RSJD Ska" userId="5cf91b3ea628cd44" providerId="LiveId" clId="{1F940347-2F9A-44FB-8741-06D1C7EFC7B0}" dt="2022-04-07T12:49:35.993" v="8" actId="208"/>
        <pc:sldMkLst>
          <pc:docMk/>
          <pc:sldMk cId="2132667929" sldId="324"/>
        </pc:sldMkLst>
        <pc:spChg chg="mod">
          <ac:chgData name="PME RSJD Ska" userId="5cf91b3ea628cd44" providerId="LiveId" clId="{1F940347-2F9A-44FB-8741-06D1C7EFC7B0}" dt="2022-04-07T12:49:35.993" v="8" actId="208"/>
          <ac:spMkLst>
            <pc:docMk/>
            <pc:sldMk cId="2132667929" sldId="324"/>
            <ac:spMk id="10" creationId="{00000000-0000-0000-0000-000000000000}"/>
          </ac:spMkLst>
        </pc:spChg>
      </pc:sldChg>
      <pc:sldChg chg="modSp mod">
        <pc:chgData name="PME RSJD Ska" userId="5cf91b3ea628cd44" providerId="LiveId" clId="{1F940347-2F9A-44FB-8741-06D1C7EFC7B0}" dt="2022-04-07T12:49:24.956" v="7" actId="208"/>
        <pc:sldMkLst>
          <pc:docMk/>
          <pc:sldMk cId="2453905441" sldId="325"/>
        </pc:sldMkLst>
        <pc:spChg chg="mod">
          <ac:chgData name="PME RSJD Ska" userId="5cf91b3ea628cd44" providerId="LiveId" clId="{1F940347-2F9A-44FB-8741-06D1C7EFC7B0}" dt="2022-04-07T12:49:24.956" v="7" actId="208"/>
          <ac:spMkLst>
            <pc:docMk/>
            <pc:sldMk cId="2453905441" sldId="325"/>
            <ac:spMk id="7" creationId="{00000000-0000-0000-0000-000000000000}"/>
          </ac:spMkLst>
        </pc:spChg>
      </pc:sldChg>
      <pc:sldChg chg="modSp mod">
        <pc:chgData name="PME RSJD Ska" userId="5cf91b3ea628cd44" providerId="LiveId" clId="{1F940347-2F9A-44FB-8741-06D1C7EFC7B0}" dt="2022-04-07T12:49:53.047" v="9" actId="208"/>
        <pc:sldMkLst>
          <pc:docMk/>
          <pc:sldMk cId="191027008" sldId="327"/>
        </pc:sldMkLst>
        <pc:spChg chg="mod">
          <ac:chgData name="PME RSJD Ska" userId="5cf91b3ea628cd44" providerId="LiveId" clId="{1F940347-2F9A-44FB-8741-06D1C7EFC7B0}" dt="2022-04-07T12:49:53.047" v="9" actId="208"/>
          <ac:spMkLst>
            <pc:docMk/>
            <pc:sldMk cId="191027008" sldId="327"/>
            <ac:spMk id="7" creationId="{00000000-0000-0000-0000-000000000000}"/>
          </ac:spMkLst>
        </pc:spChg>
      </pc:sldChg>
    </pc:docChg>
  </pc:docChgLst>
  <pc:docChgLst>
    <pc:chgData name="PME RSJD Ska" userId="5cf91b3ea628cd44" providerId="LiveId" clId="{325B045E-B02D-4E31-8328-146DB555FF47}"/>
    <pc:docChg chg="undo custSel addSld delSld modSld delMainMaster modMainMaster">
      <pc:chgData name="PME RSJD Ska" userId="5cf91b3ea628cd44" providerId="LiveId" clId="{325B045E-B02D-4E31-8328-146DB555FF47}" dt="2022-04-06T01:26:34.006" v="1502" actId="113"/>
      <pc:docMkLst>
        <pc:docMk/>
      </pc:docMkLst>
      <pc:sldChg chg="addSp delSp modSp mod setBg">
        <pc:chgData name="PME RSJD Ska" userId="5cf91b3ea628cd44" providerId="LiveId" clId="{325B045E-B02D-4E31-8328-146DB555FF47}" dt="2022-04-06T01:21:59.259" v="1460"/>
        <pc:sldMkLst>
          <pc:docMk/>
          <pc:sldMk cId="710850834" sldId="284"/>
        </pc:sldMkLst>
        <pc:spChg chg="add del mod">
          <ac:chgData name="PME RSJD Ska" userId="5cf91b3ea628cd44" providerId="LiveId" clId="{325B045E-B02D-4E31-8328-146DB555FF47}" dt="2022-04-06T00:11:53.169" v="4" actId="478"/>
          <ac:spMkLst>
            <pc:docMk/>
            <pc:sldMk cId="710850834" sldId="284"/>
            <ac:spMk id="3" creationId="{A90AAC62-A13E-4300-A78B-8AE642BC4090}"/>
          </ac:spMkLst>
        </pc:spChg>
        <pc:spChg chg="mod">
          <ac:chgData name="PME RSJD Ska" userId="5cf91b3ea628cd44" providerId="LiveId" clId="{325B045E-B02D-4E31-8328-146DB555FF47}" dt="2022-04-06T00:14:00.920" v="33" actId="1076"/>
          <ac:spMkLst>
            <pc:docMk/>
            <pc:sldMk cId="710850834" sldId="284"/>
            <ac:spMk id="9" creationId="{C9C841D1-FDE7-491E-8819-A2E039F41499}"/>
          </ac:spMkLst>
        </pc:spChg>
        <pc:spChg chg="del mod">
          <ac:chgData name="PME RSJD Ska" userId="5cf91b3ea628cd44" providerId="LiveId" clId="{325B045E-B02D-4E31-8328-146DB555FF47}" dt="2022-04-06T00:13:05.746" v="20" actId="478"/>
          <ac:spMkLst>
            <pc:docMk/>
            <pc:sldMk cId="710850834" sldId="284"/>
            <ac:spMk id="12" creationId="{F8CA7975-D518-486C-8500-BBA703CEF18F}"/>
          </ac:spMkLst>
        </pc:spChg>
        <pc:spChg chg="mod">
          <ac:chgData name="PME RSJD Ska" userId="5cf91b3ea628cd44" providerId="LiveId" clId="{325B045E-B02D-4E31-8328-146DB555FF47}" dt="2022-04-06T00:13:57.013" v="32" actId="1076"/>
          <ac:spMkLst>
            <pc:docMk/>
            <pc:sldMk cId="710850834" sldId="284"/>
            <ac:spMk id="16" creationId="{00000000-0000-0000-0000-000000000000}"/>
          </ac:spMkLst>
        </pc:spChg>
        <pc:picChg chg="del">
          <ac:chgData name="PME RSJD Ska" userId="5cf91b3ea628cd44" providerId="LiveId" clId="{325B045E-B02D-4E31-8328-146DB555FF47}" dt="2022-04-06T00:11:50.985" v="3" actId="478"/>
          <ac:picMkLst>
            <pc:docMk/>
            <pc:sldMk cId="710850834" sldId="284"/>
            <ac:picMk id="13" creationId="{00000000-0000-0000-0000-000000000000}"/>
          </ac:picMkLst>
        </pc:picChg>
        <pc:picChg chg="mod">
          <ac:chgData name="PME RSJD Ska" userId="5cf91b3ea628cd44" providerId="LiveId" clId="{325B045E-B02D-4E31-8328-146DB555FF47}" dt="2022-04-06T00:12:38.908" v="13" actId="1076"/>
          <ac:picMkLst>
            <pc:docMk/>
            <pc:sldMk cId="710850834" sldId="284"/>
            <ac:picMk id="30" creationId="{00000000-0000-0000-0000-000000000000}"/>
          </ac:picMkLst>
        </pc:picChg>
        <pc:picChg chg="mod">
          <ac:chgData name="PME RSJD Ska" userId="5cf91b3ea628cd44" providerId="LiveId" clId="{325B045E-B02D-4E31-8328-146DB555FF47}" dt="2022-04-06T00:12:49.090" v="16" actId="1076"/>
          <ac:picMkLst>
            <pc:docMk/>
            <pc:sldMk cId="710850834" sldId="284"/>
            <ac:picMk id="31" creationId="{00000000-0000-0000-0000-000000000000}"/>
          </ac:picMkLst>
        </pc:picChg>
      </pc:sldChg>
      <pc:sldChg chg="del">
        <pc:chgData name="PME RSJD Ska" userId="5cf91b3ea628cd44" providerId="LiveId" clId="{325B045E-B02D-4E31-8328-146DB555FF47}" dt="2022-04-06T00:24:12.060" v="286" actId="47"/>
        <pc:sldMkLst>
          <pc:docMk/>
          <pc:sldMk cId="2917636222" sldId="286"/>
        </pc:sldMkLst>
      </pc:sldChg>
      <pc:sldChg chg="delSp modSp mod setBg">
        <pc:chgData name="PME RSJD Ska" userId="5cf91b3ea628cd44" providerId="LiveId" clId="{325B045E-B02D-4E31-8328-146DB555FF47}" dt="2022-04-06T01:22:31.249" v="1464"/>
        <pc:sldMkLst>
          <pc:docMk/>
          <pc:sldMk cId="1015255934" sldId="296"/>
        </pc:sldMkLst>
        <pc:spChg chg="mod">
          <ac:chgData name="PME RSJD Ska" userId="5cf91b3ea628cd44" providerId="LiveId" clId="{325B045E-B02D-4E31-8328-146DB555FF47}" dt="2022-04-06T00:44:47.774" v="765" actId="207"/>
          <ac:spMkLst>
            <pc:docMk/>
            <pc:sldMk cId="1015255934" sldId="296"/>
            <ac:spMk id="442" creationId="{27C8F708-B0E3-4060-B962-794E258366FC}"/>
          </ac:spMkLst>
        </pc:spChg>
        <pc:spChg chg="mod">
          <ac:chgData name="PME RSJD Ska" userId="5cf91b3ea628cd44" providerId="LiveId" clId="{325B045E-B02D-4E31-8328-146DB555FF47}" dt="2022-04-06T00:44:54.355" v="766" actId="207"/>
          <ac:spMkLst>
            <pc:docMk/>
            <pc:sldMk cId="1015255934" sldId="296"/>
            <ac:spMk id="446" creationId="{9843B525-1EA4-4A9D-A5A2-1593996DCE5A}"/>
          </ac:spMkLst>
        </pc:spChg>
        <pc:spChg chg="mod">
          <ac:chgData name="PME RSJD Ska" userId="5cf91b3ea628cd44" providerId="LiveId" clId="{325B045E-B02D-4E31-8328-146DB555FF47}" dt="2022-04-06T00:44:58.794" v="767" actId="207"/>
          <ac:spMkLst>
            <pc:docMk/>
            <pc:sldMk cId="1015255934" sldId="296"/>
            <ac:spMk id="447" creationId="{CA614743-DD2C-4989-A805-DF79BA1505F8}"/>
          </ac:spMkLst>
        </pc:spChg>
        <pc:spChg chg="del mod">
          <ac:chgData name="PME RSJD Ska" userId="5cf91b3ea628cd44" providerId="LiveId" clId="{325B045E-B02D-4E31-8328-146DB555FF47}" dt="2022-04-06T00:43:07.618" v="750" actId="478"/>
          <ac:spMkLst>
            <pc:docMk/>
            <pc:sldMk cId="1015255934" sldId="296"/>
            <ac:spMk id="450" creationId="{A3132659-8EFB-470E-81FD-80809A67371D}"/>
          </ac:spMkLst>
        </pc:spChg>
        <pc:spChg chg="mod">
          <ac:chgData name="PME RSJD Ska" userId="5cf91b3ea628cd44" providerId="LiveId" clId="{325B045E-B02D-4E31-8328-146DB555FF47}" dt="2022-04-06T00:43:33.551" v="754" actId="207"/>
          <ac:spMkLst>
            <pc:docMk/>
            <pc:sldMk cId="1015255934" sldId="296"/>
            <ac:spMk id="452" creationId="{FB51C706-793D-47BB-8B9E-5D896CA5DEF3}"/>
          </ac:spMkLst>
        </pc:spChg>
        <pc:spChg chg="mod">
          <ac:chgData name="PME RSJD Ska" userId="5cf91b3ea628cd44" providerId="LiveId" clId="{325B045E-B02D-4E31-8328-146DB555FF47}" dt="2022-04-06T00:43:38.604" v="755" actId="207"/>
          <ac:spMkLst>
            <pc:docMk/>
            <pc:sldMk cId="1015255934" sldId="296"/>
            <ac:spMk id="454" creationId="{952F2BBE-83C2-478F-AA0A-0F6DC8C30FEF}"/>
          </ac:spMkLst>
        </pc:spChg>
        <pc:spChg chg="mod">
          <ac:chgData name="PME RSJD Ska" userId="5cf91b3ea628cd44" providerId="LiveId" clId="{325B045E-B02D-4E31-8328-146DB555FF47}" dt="2022-04-06T00:43:46.186" v="756" actId="207"/>
          <ac:spMkLst>
            <pc:docMk/>
            <pc:sldMk cId="1015255934" sldId="296"/>
            <ac:spMk id="455" creationId="{CB946EBA-C46D-4B30-A957-9DF2BCCBB794}"/>
          </ac:spMkLst>
        </pc:spChg>
        <pc:spChg chg="mod">
          <ac:chgData name="PME RSJD Ska" userId="5cf91b3ea628cd44" providerId="LiveId" clId="{325B045E-B02D-4E31-8328-146DB555FF47}" dt="2022-04-06T00:43:33.551" v="754" actId="207"/>
          <ac:spMkLst>
            <pc:docMk/>
            <pc:sldMk cId="1015255934" sldId="296"/>
            <ac:spMk id="456" creationId="{AD38AD95-7E3A-4DF5-A602-3295AB228D8A}"/>
          </ac:spMkLst>
        </pc:spChg>
        <pc:spChg chg="mod">
          <ac:chgData name="PME RSJD Ska" userId="5cf91b3ea628cd44" providerId="LiveId" clId="{325B045E-B02D-4E31-8328-146DB555FF47}" dt="2022-04-06T00:44:39.487" v="764" actId="207"/>
          <ac:spMkLst>
            <pc:docMk/>
            <pc:sldMk cId="1015255934" sldId="296"/>
            <ac:spMk id="458" creationId="{AD55BFCE-8875-42F8-84E8-94696B86822C}"/>
          </ac:spMkLst>
        </pc:spChg>
        <pc:spChg chg="mod">
          <ac:chgData name="PME RSJD Ska" userId="5cf91b3ea628cd44" providerId="LiveId" clId="{325B045E-B02D-4E31-8328-146DB555FF47}" dt="2022-04-06T00:44:25.372" v="762" actId="207"/>
          <ac:spMkLst>
            <pc:docMk/>
            <pc:sldMk cId="1015255934" sldId="296"/>
            <ac:spMk id="462" creationId="{B06DC401-518A-4B89-9FFA-8491A5251C1D}"/>
          </ac:spMkLst>
        </pc:spChg>
        <pc:spChg chg="mod">
          <ac:chgData name="PME RSJD Ska" userId="5cf91b3ea628cd44" providerId="LiveId" clId="{325B045E-B02D-4E31-8328-146DB555FF47}" dt="2022-04-06T00:44:32.784" v="763" actId="207"/>
          <ac:spMkLst>
            <pc:docMk/>
            <pc:sldMk cId="1015255934" sldId="296"/>
            <ac:spMk id="463" creationId="{EFA7B029-BF95-4997-A5B4-7C02F8B4D304}"/>
          </ac:spMkLst>
        </pc:spChg>
        <pc:spChg chg="mod">
          <ac:chgData name="PME RSJD Ska" userId="5cf91b3ea628cd44" providerId="LiveId" clId="{325B045E-B02D-4E31-8328-146DB555FF47}" dt="2022-04-06T00:44:18.678" v="761" actId="207"/>
          <ac:spMkLst>
            <pc:docMk/>
            <pc:sldMk cId="1015255934" sldId="296"/>
            <ac:spMk id="464" creationId="{FE9C0712-8BAF-499C-8D7A-B2964C344178}"/>
          </ac:spMkLst>
        </pc:spChg>
        <pc:spChg chg="mod">
          <ac:chgData name="PME RSJD Ska" userId="5cf91b3ea628cd44" providerId="LiveId" clId="{325B045E-B02D-4E31-8328-146DB555FF47}" dt="2022-04-06T00:43:33.551" v="754" actId="207"/>
          <ac:spMkLst>
            <pc:docMk/>
            <pc:sldMk cId="1015255934" sldId="296"/>
            <ac:spMk id="468" creationId="{00000000-0000-0000-0000-000000000000}"/>
          </ac:spMkLst>
        </pc:spChg>
        <pc:spChg chg="mod">
          <ac:chgData name="PME RSJD Ska" userId="5cf91b3ea628cd44" providerId="LiveId" clId="{325B045E-B02D-4E31-8328-146DB555FF47}" dt="2022-04-06T00:43:33.551" v="754" actId="207"/>
          <ac:spMkLst>
            <pc:docMk/>
            <pc:sldMk cId="1015255934" sldId="296"/>
            <ac:spMk id="469" creationId="{00000000-0000-0000-0000-000000000000}"/>
          </ac:spMkLst>
        </pc:spChg>
        <pc:spChg chg="mod">
          <ac:chgData name="PME RSJD Ska" userId="5cf91b3ea628cd44" providerId="LiveId" clId="{325B045E-B02D-4E31-8328-146DB555FF47}" dt="2022-04-06T00:43:33.551" v="754" actId="207"/>
          <ac:spMkLst>
            <pc:docMk/>
            <pc:sldMk cId="1015255934" sldId="296"/>
            <ac:spMk id="470" creationId="{00000000-0000-0000-0000-000000000000}"/>
          </ac:spMkLst>
        </pc:spChg>
        <pc:grpChg chg="mod">
          <ac:chgData name="PME RSJD Ska" userId="5cf91b3ea628cd44" providerId="LiveId" clId="{325B045E-B02D-4E31-8328-146DB555FF47}" dt="2022-04-06T00:45:10.890" v="769" actId="1076"/>
          <ac:grpSpMkLst>
            <pc:docMk/>
            <pc:sldMk cId="1015255934" sldId="296"/>
            <ac:grpSpMk id="429" creationId="{E7D748FF-D0B3-41DD-B1F2-0181813A0C7B}"/>
          </ac:grpSpMkLst>
        </pc:grpChg>
        <pc:grpChg chg="mod">
          <ac:chgData name="PME RSJD Ska" userId="5cf91b3ea628cd44" providerId="LiveId" clId="{325B045E-B02D-4E31-8328-146DB555FF47}" dt="2022-04-06T00:43:33.551" v="754" actId="207"/>
          <ac:grpSpMkLst>
            <pc:docMk/>
            <pc:sldMk cId="1015255934" sldId="296"/>
            <ac:grpSpMk id="430" creationId="{49D948F1-0E72-48DF-955F-EFD6FEE9BC92}"/>
          </ac:grpSpMkLst>
        </pc:grpChg>
        <pc:grpChg chg="mod">
          <ac:chgData name="PME RSJD Ska" userId="5cf91b3ea628cd44" providerId="LiveId" clId="{325B045E-B02D-4E31-8328-146DB555FF47}" dt="2022-04-06T00:45:06.203" v="768" actId="1076"/>
          <ac:grpSpMkLst>
            <pc:docMk/>
            <pc:sldMk cId="1015255934" sldId="296"/>
            <ac:grpSpMk id="431" creationId="{56EDBD14-22EE-48CB-99FB-CCE52283DEF4}"/>
          </ac:grpSpMkLst>
        </pc:grpChg>
        <pc:grpChg chg="mod">
          <ac:chgData name="PME RSJD Ska" userId="5cf91b3ea628cd44" providerId="LiveId" clId="{325B045E-B02D-4E31-8328-146DB555FF47}" dt="2022-04-06T00:43:33.551" v="754" actId="207"/>
          <ac:grpSpMkLst>
            <pc:docMk/>
            <pc:sldMk cId="1015255934" sldId="296"/>
            <ac:grpSpMk id="449" creationId="{01403896-50E8-48AB-8ECA-77519D851F07}"/>
          </ac:grpSpMkLst>
        </pc:grpChg>
        <pc:grpChg chg="mod">
          <ac:chgData name="PME RSJD Ska" userId="5cf91b3ea628cd44" providerId="LiveId" clId="{325B045E-B02D-4E31-8328-146DB555FF47}" dt="2022-04-06T00:43:33.551" v="754" actId="207"/>
          <ac:grpSpMkLst>
            <pc:docMk/>
            <pc:sldMk cId="1015255934" sldId="296"/>
            <ac:grpSpMk id="467" creationId="{00000000-0000-0000-0000-000000000000}"/>
          </ac:grpSpMkLst>
        </pc:grpChg>
        <pc:grpChg chg="mod">
          <ac:chgData name="PME RSJD Ska" userId="5cf91b3ea628cd44" providerId="LiveId" clId="{325B045E-B02D-4E31-8328-146DB555FF47}" dt="2022-04-06T00:45:20.606" v="770" actId="1076"/>
          <ac:grpSpMkLst>
            <pc:docMk/>
            <pc:sldMk cId="1015255934" sldId="296"/>
            <ac:grpSpMk id="472" creationId="{00000000-0000-0000-0000-000000000000}"/>
          </ac:grpSpMkLst>
        </pc:grpChg>
      </pc:sldChg>
      <pc:sldChg chg="modSp mod setBg">
        <pc:chgData name="PME RSJD Ska" userId="5cf91b3ea628cd44" providerId="LiveId" clId="{325B045E-B02D-4E31-8328-146DB555FF47}" dt="2022-04-06T01:21:21.083" v="1456"/>
        <pc:sldMkLst>
          <pc:docMk/>
          <pc:sldMk cId="613369327" sldId="297"/>
        </pc:sldMkLst>
        <pc:spChg chg="mod">
          <ac:chgData name="PME RSJD Ska" userId="5cf91b3ea628cd44" providerId="LiveId" clId="{325B045E-B02D-4E31-8328-146DB555FF47}" dt="2022-04-06T00:46:01.981" v="777" actId="207"/>
          <ac:spMkLst>
            <pc:docMk/>
            <pc:sldMk cId="613369327" sldId="297"/>
            <ac:spMk id="59" creationId="{AD55BFCE-8875-42F8-84E8-94696B86822C}"/>
          </ac:spMkLst>
        </pc:spChg>
        <pc:spChg chg="mod">
          <ac:chgData name="PME RSJD Ska" userId="5cf91b3ea628cd44" providerId="LiveId" clId="{325B045E-B02D-4E31-8328-146DB555FF47}" dt="2022-04-06T00:46:17.796" v="781" actId="404"/>
          <ac:spMkLst>
            <pc:docMk/>
            <pc:sldMk cId="613369327" sldId="297"/>
            <ac:spMk id="60" creationId="{CDB95056-8179-4848-BCC7-A1638906D3E8}"/>
          </ac:spMkLst>
        </pc:spChg>
        <pc:spChg chg="mod">
          <ac:chgData name="PME RSJD Ska" userId="5cf91b3ea628cd44" providerId="LiveId" clId="{325B045E-B02D-4E31-8328-146DB555FF47}" dt="2022-04-06T00:45:49.417" v="775" actId="207"/>
          <ac:spMkLst>
            <pc:docMk/>
            <pc:sldMk cId="613369327" sldId="297"/>
            <ac:spMk id="61" creationId="{B06DC401-518A-4B89-9FFA-8491A5251C1D}"/>
          </ac:spMkLst>
        </pc:spChg>
        <pc:spChg chg="mod">
          <ac:chgData name="PME RSJD Ska" userId="5cf91b3ea628cd44" providerId="LiveId" clId="{325B045E-B02D-4E31-8328-146DB555FF47}" dt="2022-04-06T00:45:54.239" v="776" actId="207"/>
          <ac:spMkLst>
            <pc:docMk/>
            <pc:sldMk cId="613369327" sldId="297"/>
            <ac:spMk id="62" creationId="{EFA7B029-BF95-4997-A5B4-7C02F8B4D304}"/>
          </ac:spMkLst>
        </pc:spChg>
        <pc:grpChg chg="mod">
          <ac:chgData name="PME RSJD Ska" userId="5cf91b3ea628cd44" providerId="LiveId" clId="{325B045E-B02D-4E31-8328-146DB555FF47}" dt="2022-04-06T00:46:24.463" v="782" actId="1076"/>
          <ac:grpSpMkLst>
            <pc:docMk/>
            <pc:sldMk cId="613369327" sldId="297"/>
            <ac:grpSpMk id="57" creationId="{E7D748FF-D0B3-41DD-B1F2-0181813A0C7B}"/>
          </ac:grpSpMkLst>
        </pc:grpChg>
        <pc:graphicFrameChg chg="mod">
          <ac:chgData name="PME RSJD Ska" userId="5cf91b3ea628cd44" providerId="LiveId" clId="{325B045E-B02D-4E31-8328-146DB555FF47}" dt="2022-04-06T00:46:33.903" v="806" actId="1036"/>
          <ac:graphicFrameMkLst>
            <pc:docMk/>
            <pc:sldMk cId="613369327" sldId="297"/>
            <ac:graphicFrameMk id="7" creationId="{00000000-0000-0000-0000-000000000000}"/>
          </ac:graphicFrameMkLst>
        </pc:graphicFrameChg>
      </pc:sldChg>
      <pc:sldChg chg="modSp mod setBg">
        <pc:chgData name="PME RSJD Ska" userId="5cf91b3ea628cd44" providerId="LiveId" clId="{325B045E-B02D-4E31-8328-146DB555FF47}" dt="2022-04-06T01:23:17.250" v="1468" actId="207"/>
        <pc:sldMkLst>
          <pc:docMk/>
          <pc:sldMk cId="120804051" sldId="299"/>
        </pc:sldMkLst>
        <pc:spChg chg="mod">
          <ac:chgData name="PME RSJD Ska" userId="5cf91b3ea628cd44" providerId="LiveId" clId="{325B045E-B02D-4E31-8328-146DB555FF47}" dt="2022-04-06T00:48:54.269" v="826" actId="207"/>
          <ac:spMkLst>
            <pc:docMk/>
            <pc:sldMk cId="120804051" sldId="299"/>
            <ac:spMk id="616" creationId="{00000000-0000-0000-0000-000000000000}"/>
          </ac:spMkLst>
        </pc:spChg>
        <pc:spChg chg="mod">
          <ac:chgData name="PME RSJD Ska" userId="5cf91b3ea628cd44" providerId="LiveId" clId="{325B045E-B02D-4E31-8328-146DB555FF47}" dt="2022-04-06T00:49:20.757" v="831" actId="207"/>
          <ac:spMkLst>
            <pc:docMk/>
            <pc:sldMk cId="120804051" sldId="299"/>
            <ac:spMk id="617" creationId="{00000000-0000-0000-0000-000000000000}"/>
          </ac:spMkLst>
        </pc:spChg>
        <pc:spChg chg="mod">
          <ac:chgData name="PME RSJD Ska" userId="5cf91b3ea628cd44" providerId="LiveId" clId="{325B045E-B02D-4E31-8328-146DB555FF47}" dt="2022-04-06T00:49:26.447" v="833" actId="207"/>
          <ac:spMkLst>
            <pc:docMk/>
            <pc:sldMk cId="120804051" sldId="299"/>
            <ac:spMk id="619" creationId="{00000000-0000-0000-0000-000000000000}"/>
          </ac:spMkLst>
        </pc:spChg>
        <pc:spChg chg="mod">
          <ac:chgData name="PME RSJD Ska" userId="5cf91b3ea628cd44" providerId="LiveId" clId="{325B045E-B02D-4E31-8328-146DB555FF47}" dt="2022-04-06T00:49:11.183" v="828" actId="207"/>
          <ac:spMkLst>
            <pc:docMk/>
            <pc:sldMk cId="120804051" sldId="299"/>
            <ac:spMk id="621" creationId="{00000000-0000-0000-0000-000000000000}"/>
          </ac:spMkLst>
        </pc:spChg>
        <pc:spChg chg="mod">
          <ac:chgData name="PME RSJD Ska" userId="5cf91b3ea628cd44" providerId="LiveId" clId="{325B045E-B02D-4E31-8328-146DB555FF47}" dt="2022-04-06T00:49:17.867" v="830" actId="207"/>
          <ac:spMkLst>
            <pc:docMk/>
            <pc:sldMk cId="120804051" sldId="299"/>
            <ac:spMk id="623" creationId="{00000000-0000-0000-0000-000000000000}"/>
          </ac:spMkLst>
        </pc:spChg>
        <pc:spChg chg="mod">
          <ac:chgData name="PME RSJD Ska" userId="5cf91b3ea628cd44" providerId="LiveId" clId="{325B045E-B02D-4E31-8328-146DB555FF47}" dt="2022-04-06T00:49:07.817" v="827" actId="207"/>
          <ac:spMkLst>
            <pc:docMk/>
            <pc:sldMk cId="120804051" sldId="299"/>
            <ac:spMk id="625" creationId="{00000000-0000-0000-0000-000000000000}"/>
          </ac:spMkLst>
        </pc:spChg>
        <pc:spChg chg="mod">
          <ac:chgData name="PME RSJD Ska" userId="5cf91b3ea628cd44" providerId="LiveId" clId="{325B045E-B02D-4E31-8328-146DB555FF47}" dt="2022-04-06T00:49:14.346" v="829" actId="207"/>
          <ac:spMkLst>
            <pc:docMk/>
            <pc:sldMk cId="120804051" sldId="299"/>
            <ac:spMk id="626" creationId="{00000000-0000-0000-0000-000000000000}"/>
          </ac:spMkLst>
        </pc:spChg>
        <pc:spChg chg="mod">
          <ac:chgData name="PME RSJD Ska" userId="5cf91b3ea628cd44" providerId="LiveId" clId="{325B045E-B02D-4E31-8328-146DB555FF47}" dt="2022-04-06T00:49:23.808" v="832" actId="207"/>
          <ac:spMkLst>
            <pc:docMk/>
            <pc:sldMk cId="120804051" sldId="299"/>
            <ac:spMk id="627" creationId="{00000000-0000-0000-0000-000000000000}"/>
          </ac:spMkLst>
        </pc:spChg>
        <pc:spChg chg="mod">
          <ac:chgData name="PME RSJD Ska" userId="5cf91b3ea628cd44" providerId="LiveId" clId="{325B045E-B02D-4E31-8328-146DB555FF47}" dt="2022-04-06T00:49:29.325" v="834" actId="207"/>
          <ac:spMkLst>
            <pc:docMk/>
            <pc:sldMk cId="120804051" sldId="299"/>
            <ac:spMk id="628" creationId="{00000000-0000-0000-0000-000000000000}"/>
          </ac:spMkLst>
        </pc:spChg>
        <pc:spChg chg="mod">
          <ac:chgData name="PME RSJD Ska" userId="5cf91b3ea628cd44" providerId="LiveId" clId="{325B045E-B02D-4E31-8328-146DB555FF47}" dt="2022-04-06T01:23:12.787" v="1467" actId="207"/>
          <ac:spMkLst>
            <pc:docMk/>
            <pc:sldMk cId="120804051" sldId="299"/>
            <ac:spMk id="629" creationId="{00000000-0000-0000-0000-000000000000}"/>
          </ac:spMkLst>
        </pc:spChg>
        <pc:spChg chg="mod">
          <ac:chgData name="PME RSJD Ska" userId="5cf91b3ea628cd44" providerId="LiveId" clId="{325B045E-B02D-4E31-8328-146DB555FF47}" dt="2022-04-06T01:23:17.250" v="1468" actId="207"/>
          <ac:spMkLst>
            <pc:docMk/>
            <pc:sldMk cId="120804051" sldId="299"/>
            <ac:spMk id="630" creationId="{00000000-0000-0000-0000-000000000000}"/>
          </ac:spMkLst>
        </pc:spChg>
      </pc:sldChg>
      <pc:sldChg chg="modSp mod setBg">
        <pc:chgData name="PME RSJD Ska" userId="5cf91b3ea628cd44" providerId="LiveId" clId="{325B045E-B02D-4E31-8328-146DB555FF47}" dt="2022-04-06T01:21:21.083" v="1456"/>
        <pc:sldMkLst>
          <pc:docMk/>
          <pc:sldMk cId="3043977267" sldId="300"/>
        </pc:sldMkLst>
        <pc:spChg chg="mod">
          <ac:chgData name="PME RSJD Ska" userId="5cf91b3ea628cd44" providerId="LiveId" clId="{325B045E-B02D-4E31-8328-146DB555FF47}" dt="2022-04-06T00:50:28.187" v="855" actId="1076"/>
          <ac:spMkLst>
            <pc:docMk/>
            <pc:sldMk cId="3043977267" sldId="300"/>
            <ac:spMk id="27" creationId="{636BB994-8390-40BC-AF5D-37CE9B8ED54E}"/>
          </ac:spMkLst>
        </pc:spChg>
        <pc:spChg chg="mod">
          <ac:chgData name="PME RSJD Ska" userId="5cf91b3ea628cd44" providerId="LiveId" clId="{325B045E-B02D-4E31-8328-146DB555FF47}" dt="2022-04-06T00:50:17.358" v="852" actId="1036"/>
          <ac:spMkLst>
            <pc:docMk/>
            <pc:sldMk cId="3043977267" sldId="300"/>
            <ac:spMk id="1118" creationId="{00000000-0000-0000-0000-000000000000}"/>
          </ac:spMkLst>
        </pc:spChg>
        <pc:grpChg chg="mod">
          <ac:chgData name="PME RSJD Ska" userId="5cf91b3ea628cd44" providerId="LiveId" clId="{325B045E-B02D-4E31-8328-146DB555FF47}" dt="2022-04-06T00:50:22.091" v="853" actId="1076"/>
          <ac:grpSpMkLst>
            <pc:docMk/>
            <pc:sldMk cId="3043977267" sldId="300"/>
            <ac:grpSpMk id="2" creationId="{00000000-0000-0000-0000-000000000000}"/>
          </ac:grpSpMkLst>
        </pc:grpChg>
        <pc:graphicFrameChg chg="mod">
          <ac:chgData name="PME RSJD Ska" userId="5cf91b3ea628cd44" providerId="LiveId" clId="{325B045E-B02D-4E31-8328-146DB555FF47}" dt="2022-04-06T00:50:25.343" v="854" actId="1076"/>
          <ac:graphicFrameMkLst>
            <pc:docMk/>
            <pc:sldMk cId="3043977267" sldId="300"/>
            <ac:graphicFrameMk id="5" creationId="{D911905A-B228-49CE-BCF1-8EAE1F4D38FC}"/>
          </ac:graphicFrameMkLst>
        </pc:graphicFrameChg>
        <pc:graphicFrameChg chg="mod">
          <ac:chgData name="PME RSJD Ska" userId="5cf91b3ea628cd44" providerId="LiveId" clId="{325B045E-B02D-4E31-8328-146DB555FF47}" dt="2022-04-06T00:50:32.121" v="856" actId="1076"/>
          <ac:graphicFrameMkLst>
            <pc:docMk/>
            <pc:sldMk cId="3043977267" sldId="300"/>
            <ac:graphicFrameMk id="7" creationId="{36C496B3-BFF4-417E-81A4-5898AAAAA6CA}"/>
          </ac:graphicFrameMkLst>
        </pc:graphicFrameChg>
      </pc:sldChg>
      <pc:sldChg chg="modSp mod setBg">
        <pc:chgData name="PME RSJD Ska" userId="5cf91b3ea628cd44" providerId="LiveId" clId="{325B045E-B02D-4E31-8328-146DB555FF47}" dt="2022-04-06T01:21:21.083" v="1456"/>
        <pc:sldMkLst>
          <pc:docMk/>
          <pc:sldMk cId="1171376126" sldId="301"/>
        </pc:sldMkLst>
        <pc:spChg chg="mod">
          <ac:chgData name="PME RSJD Ska" userId="5cf91b3ea628cd44" providerId="LiveId" clId="{325B045E-B02D-4E31-8328-146DB555FF47}" dt="2022-04-06T00:55:45.662" v="954" actId="1076"/>
          <ac:spMkLst>
            <pc:docMk/>
            <pc:sldMk cId="1171376126" sldId="301"/>
            <ac:spMk id="1118" creationId="{00000000-0000-0000-0000-000000000000}"/>
          </ac:spMkLst>
        </pc:spChg>
        <pc:graphicFrameChg chg="mod">
          <ac:chgData name="PME RSJD Ska" userId="5cf91b3ea628cd44" providerId="LiveId" clId="{325B045E-B02D-4E31-8328-146DB555FF47}" dt="2022-04-06T00:55:22.225" v="950" actId="1038"/>
          <ac:graphicFrameMkLst>
            <pc:docMk/>
            <pc:sldMk cId="1171376126" sldId="301"/>
            <ac:graphicFrameMk id="9" creationId="{CC71D72C-8EB9-4AF1-9F68-7A411B6DE8B1}"/>
          </ac:graphicFrameMkLst>
        </pc:graphicFrameChg>
        <pc:graphicFrameChg chg="mod">
          <ac:chgData name="PME RSJD Ska" userId="5cf91b3ea628cd44" providerId="LiveId" clId="{325B045E-B02D-4E31-8328-146DB555FF47}" dt="2022-04-06T00:55:16.743" v="946" actId="1076"/>
          <ac:graphicFrameMkLst>
            <pc:docMk/>
            <pc:sldMk cId="1171376126" sldId="301"/>
            <ac:graphicFrameMk id="13" creationId="{40ED0B87-8305-408F-8217-A58BFBBE52D5}"/>
          </ac:graphicFrameMkLst>
        </pc:graphicFrameChg>
      </pc:sldChg>
      <pc:sldChg chg="modSp mod setBg">
        <pc:chgData name="PME RSJD Ska" userId="5cf91b3ea628cd44" providerId="LiveId" clId="{325B045E-B02D-4E31-8328-146DB555FF47}" dt="2022-04-06T01:21:21.083" v="1456"/>
        <pc:sldMkLst>
          <pc:docMk/>
          <pc:sldMk cId="285892389" sldId="302"/>
        </pc:sldMkLst>
        <pc:graphicFrameChg chg="mod modGraphic">
          <ac:chgData name="PME RSJD Ska" userId="5cf91b3ea628cd44" providerId="LiveId" clId="{325B045E-B02D-4E31-8328-146DB555FF47}" dt="2022-04-06T00:56:20.689" v="963" actId="14100"/>
          <ac:graphicFrameMkLst>
            <pc:docMk/>
            <pc:sldMk cId="285892389" sldId="302"/>
            <ac:graphicFrameMk id="5" creationId="{5B3D02C4-E1C0-4BD1-8733-F5852E07D85E}"/>
          </ac:graphicFrameMkLst>
        </pc:graphicFrameChg>
      </pc:sldChg>
      <pc:sldChg chg="setBg">
        <pc:chgData name="PME RSJD Ska" userId="5cf91b3ea628cd44" providerId="LiveId" clId="{325B045E-B02D-4E31-8328-146DB555FF47}" dt="2022-04-06T01:21:21.083" v="1456"/>
        <pc:sldMkLst>
          <pc:docMk/>
          <pc:sldMk cId="3999203013" sldId="303"/>
        </pc:sldMkLst>
      </pc:sldChg>
      <pc:sldChg chg="setBg">
        <pc:chgData name="PME RSJD Ska" userId="5cf91b3ea628cd44" providerId="LiveId" clId="{325B045E-B02D-4E31-8328-146DB555FF47}" dt="2022-04-06T01:21:21.083" v="1456"/>
        <pc:sldMkLst>
          <pc:docMk/>
          <pc:sldMk cId="3937091464" sldId="304"/>
        </pc:sldMkLst>
      </pc:sldChg>
      <pc:sldChg chg="setBg">
        <pc:chgData name="PME RSJD Ska" userId="5cf91b3ea628cd44" providerId="LiveId" clId="{325B045E-B02D-4E31-8328-146DB555FF47}" dt="2022-04-06T01:21:21.083" v="1456"/>
        <pc:sldMkLst>
          <pc:docMk/>
          <pc:sldMk cId="2207107943" sldId="306"/>
        </pc:sldMkLst>
      </pc:sldChg>
      <pc:sldChg chg="setBg">
        <pc:chgData name="PME RSJD Ska" userId="5cf91b3ea628cd44" providerId="LiveId" clId="{325B045E-B02D-4E31-8328-146DB555FF47}" dt="2022-04-06T01:21:21.083" v="1456"/>
        <pc:sldMkLst>
          <pc:docMk/>
          <pc:sldMk cId="392157912" sldId="307"/>
        </pc:sldMkLst>
      </pc:sldChg>
      <pc:sldChg chg="modSp mod setBg">
        <pc:chgData name="PME RSJD Ska" userId="5cf91b3ea628cd44" providerId="LiveId" clId="{325B045E-B02D-4E31-8328-146DB555FF47}" dt="2022-04-06T01:21:21.083" v="1456"/>
        <pc:sldMkLst>
          <pc:docMk/>
          <pc:sldMk cId="2270133098" sldId="308"/>
        </pc:sldMkLst>
        <pc:spChg chg="mod">
          <ac:chgData name="PME RSJD Ska" userId="5cf91b3ea628cd44" providerId="LiveId" clId="{325B045E-B02D-4E31-8328-146DB555FF47}" dt="2022-04-06T00:58:42.398" v="1059" actId="207"/>
          <ac:spMkLst>
            <pc:docMk/>
            <pc:sldMk cId="2270133098" sldId="308"/>
            <ac:spMk id="1118" creationId="{00000000-0000-0000-0000-000000000000}"/>
          </ac:spMkLst>
        </pc:spChg>
      </pc:sldChg>
      <pc:sldChg chg="modSp mod setBg">
        <pc:chgData name="PME RSJD Ska" userId="5cf91b3ea628cd44" providerId="LiveId" clId="{325B045E-B02D-4E31-8328-146DB555FF47}" dt="2022-04-06T01:21:21.083" v="1456"/>
        <pc:sldMkLst>
          <pc:docMk/>
          <pc:sldMk cId="2484922023" sldId="309"/>
        </pc:sldMkLst>
        <pc:spChg chg="mod">
          <ac:chgData name="PME RSJD Ska" userId="5cf91b3ea628cd44" providerId="LiveId" clId="{325B045E-B02D-4E31-8328-146DB555FF47}" dt="2022-04-06T00:58:54.620" v="1061" actId="207"/>
          <ac:spMkLst>
            <pc:docMk/>
            <pc:sldMk cId="2484922023" sldId="309"/>
            <ac:spMk id="1118" creationId="{00000000-0000-0000-0000-000000000000}"/>
          </ac:spMkLst>
        </pc:spChg>
      </pc:sldChg>
      <pc:sldChg chg="modSp mod setBg">
        <pc:chgData name="PME RSJD Ska" userId="5cf91b3ea628cd44" providerId="LiveId" clId="{325B045E-B02D-4E31-8328-146DB555FF47}" dt="2022-04-06T01:21:21.083" v="1456"/>
        <pc:sldMkLst>
          <pc:docMk/>
          <pc:sldMk cId="2688289857" sldId="312"/>
        </pc:sldMkLst>
        <pc:spChg chg="mod">
          <ac:chgData name="PME RSJD Ska" userId="5cf91b3ea628cd44" providerId="LiveId" clId="{325B045E-B02D-4E31-8328-146DB555FF47}" dt="2022-04-06T01:00:40.246" v="1175" actId="207"/>
          <ac:spMkLst>
            <pc:docMk/>
            <pc:sldMk cId="2688289857" sldId="312"/>
            <ac:spMk id="75" creationId="{BB34B8F3-4B09-4E6B-A284-D5339386B550}"/>
          </ac:spMkLst>
        </pc:spChg>
        <pc:spChg chg="mod">
          <ac:chgData name="PME RSJD Ska" userId="5cf91b3ea628cd44" providerId="LiveId" clId="{325B045E-B02D-4E31-8328-146DB555FF47}" dt="2022-04-06T01:00:28.102" v="1172" actId="207"/>
          <ac:spMkLst>
            <pc:docMk/>
            <pc:sldMk cId="2688289857" sldId="312"/>
            <ac:spMk id="76" creationId="{94CEF04D-1485-4D02-BB4D-D9134A65A664}"/>
          </ac:spMkLst>
        </pc:spChg>
        <pc:spChg chg="mod">
          <ac:chgData name="PME RSJD Ska" userId="5cf91b3ea628cd44" providerId="LiveId" clId="{325B045E-B02D-4E31-8328-146DB555FF47}" dt="2022-04-06T01:00:35.537" v="1174" actId="207"/>
          <ac:spMkLst>
            <pc:docMk/>
            <pc:sldMk cId="2688289857" sldId="312"/>
            <ac:spMk id="77" creationId="{1EDFD1BC-BB3F-4111-948C-8FB039909681}"/>
          </ac:spMkLst>
        </pc:spChg>
        <pc:spChg chg="mod">
          <ac:chgData name="PME RSJD Ska" userId="5cf91b3ea628cd44" providerId="LiveId" clId="{325B045E-B02D-4E31-8328-146DB555FF47}" dt="2022-04-06T01:00:21.050" v="1170" actId="207"/>
          <ac:spMkLst>
            <pc:docMk/>
            <pc:sldMk cId="2688289857" sldId="312"/>
            <ac:spMk id="78" creationId="{99FDB4E0-BEF9-4F5A-AB57-CBCAAD3FBF42}"/>
          </ac:spMkLst>
        </pc:spChg>
        <pc:spChg chg="mod">
          <ac:chgData name="PME RSJD Ska" userId="5cf91b3ea628cd44" providerId="LiveId" clId="{325B045E-B02D-4E31-8328-146DB555FF47}" dt="2022-04-06T01:00:31.842" v="1173" actId="207"/>
          <ac:spMkLst>
            <pc:docMk/>
            <pc:sldMk cId="2688289857" sldId="312"/>
            <ac:spMk id="79" creationId="{1A913D14-EEAB-4E81-97B7-060E394B5893}"/>
          </ac:spMkLst>
        </pc:spChg>
        <pc:spChg chg="mod">
          <ac:chgData name="PME RSJD Ska" userId="5cf91b3ea628cd44" providerId="LiveId" clId="{325B045E-B02D-4E31-8328-146DB555FF47}" dt="2022-04-06T00:59:48.787" v="1168" actId="207"/>
          <ac:spMkLst>
            <pc:docMk/>
            <pc:sldMk cId="2688289857" sldId="312"/>
            <ac:spMk id="80" creationId="{3B836259-F23B-42A9-858B-280F93F11DD6}"/>
          </ac:spMkLst>
        </pc:spChg>
        <pc:spChg chg="mod">
          <ac:chgData name="PME RSJD Ska" userId="5cf91b3ea628cd44" providerId="LiveId" clId="{325B045E-B02D-4E31-8328-146DB555FF47}" dt="2022-04-06T00:59:43.898" v="1167" actId="1036"/>
          <ac:spMkLst>
            <pc:docMk/>
            <pc:sldMk cId="2688289857" sldId="312"/>
            <ac:spMk id="90" creationId="{00000000-0000-0000-0000-000000000000}"/>
          </ac:spMkLst>
        </pc:spChg>
        <pc:spChg chg="mod">
          <ac:chgData name="PME RSJD Ska" userId="5cf91b3ea628cd44" providerId="LiveId" clId="{325B045E-B02D-4E31-8328-146DB555FF47}" dt="2022-04-06T00:59:30.789" v="1159" actId="14100"/>
          <ac:spMkLst>
            <pc:docMk/>
            <pc:sldMk cId="2688289857" sldId="312"/>
            <ac:spMk id="91" creationId="{00000000-0000-0000-0000-000000000000}"/>
          </ac:spMkLst>
        </pc:spChg>
        <pc:spChg chg="mod">
          <ac:chgData name="PME RSJD Ska" userId="5cf91b3ea628cd44" providerId="LiveId" clId="{325B045E-B02D-4E31-8328-146DB555FF47}" dt="2022-04-06T01:00:49.619" v="1176" actId="207"/>
          <ac:spMkLst>
            <pc:docMk/>
            <pc:sldMk cId="2688289857" sldId="312"/>
            <ac:spMk id="95" creationId="{1A913D14-EEAB-4E81-97B7-060E394B5893}"/>
          </ac:spMkLst>
        </pc:spChg>
        <pc:spChg chg="mod">
          <ac:chgData name="PME RSJD Ska" userId="5cf91b3ea628cd44" providerId="LiveId" clId="{325B045E-B02D-4E31-8328-146DB555FF47}" dt="2022-04-06T01:00:53.419" v="1177" actId="207"/>
          <ac:spMkLst>
            <pc:docMk/>
            <pc:sldMk cId="2688289857" sldId="312"/>
            <ac:spMk id="96" creationId="{1EDFD1BC-BB3F-4111-948C-8FB039909681}"/>
          </ac:spMkLst>
        </pc:spChg>
        <pc:spChg chg="mod">
          <ac:chgData name="PME RSJD Ska" userId="5cf91b3ea628cd44" providerId="LiveId" clId="{325B045E-B02D-4E31-8328-146DB555FF47}" dt="2022-04-06T01:00:57.761" v="1178" actId="207"/>
          <ac:spMkLst>
            <pc:docMk/>
            <pc:sldMk cId="2688289857" sldId="312"/>
            <ac:spMk id="97" creationId="{BB34B8F3-4B09-4E6B-A284-D5339386B550}"/>
          </ac:spMkLst>
        </pc:spChg>
        <pc:spChg chg="mod">
          <ac:chgData name="PME RSJD Ska" userId="5cf91b3ea628cd44" providerId="LiveId" clId="{325B045E-B02D-4E31-8328-146DB555FF47}" dt="2022-04-06T01:01:00.701" v="1179" actId="207"/>
          <ac:spMkLst>
            <pc:docMk/>
            <pc:sldMk cId="2688289857" sldId="312"/>
            <ac:spMk id="98" creationId="{1A913D14-EEAB-4E81-97B7-060E394B5893}"/>
          </ac:spMkLst>
        </pc:spChg>
        <pc:spChg chg="mod">
          <ac:chgData name="PME RSJD Ska" userId="5cf91b3ea628cd44" providerId="LiveId" clId="{325B045E-B02D-4E31-8328-146DB555FF47}" dt="2022-04-06T01:01:03.853" v="1180" actId="207"/>
          <ac:spMkLst>
            <pc:docMk/>
            <pc:sldMk cId="2688289857" sldId="312"/>
            <ac:spMk id="99" creationId="{1EDFD1BC-BB3F-4111-948C-8FB039909681}"/>
          </ac:spMkLst>
        </pc:spChg>
        <pc:grpChg chg="mod">
          <ac:chgData name="PME RSJD Ska" userId="5cf91b3ea628cd44" providerId="LiveId" clId="{325B045E-B02D-4E31-8328-146DB555FF47}" dt="2022-04-06T00:59:48.787" v="1168" actId="207"/>
          <ac:grpSpMkLst>
            <pc:docMk/>
            <pc:sldMk cId="2688289857" sldId="312"/>
            <ac:grpSpMk id="105" creationId="{00000000-0000-0000-0000-000000000000}"/>
          </ac:grpSpMkLst>
        </pc:grpChg>
        <pc:grpChg chg="mod">
          <ac:chgData name="PME RSJD Ska" userId="5cf91b3ea628cd44" providerId="LiveId" clId="{325B045E-B02D-4E31-8328-146DB555FF47}" dt="2022-04-06T01:00:21.050" v="1170" actId="207"/>
          <ac:grpSpMkLst>
            <pc:docMk/>
            <pc:sldMk cId="2688289857" sldId="312"/>
            <ac:grpSpMk id="106" creationId="{00000000-0000-0000-0000-000000000000}"/>
          </ac:grpSpMkLst>
        </pc:grpChg>
        <pc:grpChg chg="mod">
          <ac:chgData name="PME RSJD Ska" userId="5cf91b3ea628cd44" providerId="LiveId" clId="{325B045E-B02D-4E31-8328-146DB555FF47}" dt="2022-04-06T01:00:28.102" v="1172" actId="207"/>
          <ac:grpSpMkLst>
            <pc:docMk/>
            <pc:sldMk cId="2688289857" sldId="312"/>
            <ac:grpSpMk id="107" creationId="{00000000-0000-0000-0000-000000000000}"/>
          </ac:grpSpMkLst>
        </pc:grpChg>
        <pc:grpChg chg="mod">
          <ac:chgData name="PME RSJD Ska" userId="5cf91b3ea628cd44" providerId="LiveId" clId="{325B045E-B02D-4E31-8328-146DB555FF47}" dt="2022-04-06T01:00:31.842" v="1173" actId="207"/>
          <ac:grpSpMkLst>
            <pc:docMk/>
            <pc:sldMk cId="2688289857" sldId="312"/>
            <ac:grpSpMk id="108" creationId="{00000000-0000-0000-0000-000000000000}"/>
          </ac:grpSpMkLst>
        </pc:grpChg>
        <pc:grpChg chg="mod">
          <ac:chgData name="PME RSJD Ska" userId="5cf91b3ea628cd44" providerId="LiveId" clId="{325B045E-B02D-4E31-8328-146DB555FF47}" dt="2022-04-06T01:00:35.537" v="1174" actId="207"/>
          <ac:grpSpMkLst>
            <pc:docMk/>
            <pc:sldMk cId="2688289857" sldId="312"/>
            <ac:grpSpMk id="109" creationId="{00000000-0000-0000-0000-000000000000}"/>
          </ac:grpSpMkLst>
        </pc:grpChg>
        <pc:grpChg chg="mod">
          <ac:chgData name="PME RSJD Ska" userId="5cf91b3ea628cd44" providerId="LiveId" clId="{325B045E-B02D-4E31-8328-146DB555FF47}" dt="2022-04-06T01:00:40.246" v="1175" actId="207"/>
          <ac:grpSpMkLst>
            <pc:docMk/>
            <pc:sldMk cId="2688289857" sldId="312"/>
            <ac:grpSpMk id="110" creationId="{00000000-0000-0000-0000-000000000000}"/>
          </ac:grpSpMkLst>
        </pc:grpChg>
        <pc:grpChg chg="mod">
          <ac:chgData name="PME RSJD Ska" userId="5cf91b3ea628cd44" providerId="LiveId" clId="{325B045E-B02D-4E31-8328-146DB555FF47}" dt="2022-04-06T01:00:49.619" v="1176" actId="207"/>
          <ac:grpSpMkLst>
            <pc:docMk/>
            <pc:sldMk cId="2688289857" sldId="312"/>
            <ac:grpSpMk id="111" creationId="{00000000-0000-0000-0000-000000000000}"/>
          </ac:grpSpMkLst>
        </pc:grpChg>
        <pc:grpChg chg="mod">
          <ac:chgData name="PME RSJD Ska" userId="5cf91b3ea628cd44" providerId="LiveId" clId="{325B045E-B02D-4E31-8328-146DB555FF47}" dt="2022-04-06T01:00:53.419" v="1177" actId="207"/>
          <ac:grpSpMkLst>
            <pc:docMk/>
            <pc:sldMk cId="2688289857" sldId="312"/>
            <ac:grpSpMk id="112" creationId="{00000000-0000-0000-0000-000000000000}"/>
          </ac:grpSpMkLst>
        </pc:grpChg>
        <pc:grpChg chg="mod">
          <ac:chgData name="PME RSJD Ska" userId="5cf91b3ea628cd44" providerId="LiveId" clId="{325B045E-B02D-4E31-8328-146DB555FF47}" dt="2022-04-06T01:00:57.761" v="1178" actId="207"/>
          <ac:grpSpMkLst>
            <pc:docMk/>
            <pc:sldMk cId="2688289857" sldId="312"/>
            <ac:grpSpMk id="113" creationId="{00000000-0000-0000-0000-000000000000}"/>
          </ac:grpSpMkLst>
        </pc:grpChg>
        <pc:grpChg chg="mod">
          <ac:chgData name="PME RSJD Ska" userId="5cf91b3ea628cd44" providerId="LiveId" clId="{325B045E-B02D-4E31-8328-146DB555FF47}" dt="2022-04-06T01:01:00.701" v="1179" actId="207"/>
          <ac:grpSpMkLst>
            <pc:docMk/>
            <pc:sldMk cId="2688289857" sldId="312"/>
            <ac:grpSpMk id="114" creationId="{00000000-0000-0000-0000-000000000000}"/>
          </ac:grpSpMkLst>
        </pc:grpChg>
        <pc:grpChg chg="mod">
          <ac:chgData name="PME RSJD Ska" userId="5cf91b3ea628cd44" providerId="LiveId" clId="{325B045E-B02D-4E31-8328-146DB555FF47}" dt="2022-04-06T01:01:03.853" v="1180" actId="207"/>
          <ac:grpSpMkLst>
            <pc:docMk/>
            <pc:sldMk cId="2688289857" sldId="312"/>
            <ac:grpSpMk id="115" creationId="{00000000-0000-0000-0000-000000000000}"/>
          </ac:grpSpMkLst>
        </pc:grpChg>
        <pc:cxnChg chg="mod">
          <ac:chgData name="PME RSJD Ska" userId="5cf91b3ea628cd44" providerId="LiveId" clId="{325B045E-B02D-4E31-8328-146DB555FF47}" dt="2022-04-06T01:00:31.842" v="1173" actId="207"/>
          <ac:cxnSpMkLst>
            <pc:docMk/>
            <pc:sldMk cId="2688289857" sldId="312"/>
            <ac:cxnSpMk id="67" creationId="{307FF223-E7B8-492F-882B-3A8B30D74911}"/>
          </ac:cxnSpMkLst>
        </pc:cxnChg>
        <pc:cxnChg chg="mod">
          <ac:chgData name="PME RSJD Ska" userId="5cf91b3ea628cd44" providerId="LiveId" clId="{325B045E-B02D-4E31-8328-146DB555FF47}" dt="2022-04-06T01:00:53.419" v="1177" actId="207"/>
          <ac:cxnSpMkLst>
            <pc:docMk/>
            <pc:sldMk cId="2688289857" sldId="312"/>
            <ac:cxnSpMk id="68" creationId="{EF321566-72A7-4F3E-AE8D-44A346A06D0E}"/>
          </ac:cxnSpMkLst>
        </pc:cxnChg>
        <pc:cxnChg chg="mod">
          <ac:chgData name="PME RSJD Ska" userId="5cf91b3ea628cd44" providerId="LiveId" clId="{325B045E-B02D-4E31-8328-146DB555FF47}" dt="2022-04-06T01:00:21.050" v="1170" actId="207"/>
          <ac:cxnSpMkLst>
            <pc:docMk/>
            <pc:sldMk cId="2688289857" sldId="312"/>
            <ac:cxnSpMk id="69" creationId="{BDF18453-F53A-4EE3-8D78-859A966F0E60}"/>
          </ac:cxnSpMkLst>
        </pc:cxnChg>
        <pc:cxnChg chg="mod">
          <ac:chgData name="PME RSJD Ska" userId="5cf91b3ea628cd44" providerId="LiveId" clId="{325B045E-B02D-4E31-8328-146DB555FF47}" dt="2022-04-06T00:59:48.787" v="1168" actId="207"/>
          <ac:cxnSpMkLst>
            <pc:docMk/>
            <pc:sldMk cId="2688289857" sldId="312"/>
            <ac:cxnSpMk id="70" creationId="{96686869-C7E9-4F3B-962E-A0BA92C40EA2}"/>
          </ac:cxnSpMkLst>
        </pc:cxnChg>
        <pc:cxnChg chg="mod">
          <ac:chgData name="PME RSJD Ska" userId="5cf91b3ea628cd44" providerId="LiveId" clId="{325B045E-B02D-4E31-8328-146DB555FF47}" dt="2022-04-06T01:00:28.102" v="1172" actId="207"/>
          <ac:cxnSpMkLst>
            <pc:docMk/>
            <pc:sldMk cId="2688289857" sldId="312"/>
            <ac:cxnSpMk id="71" creationId="{DFBC359E-9DFB-4BD8-9D05-626CB55ED4F7}"/>
          </ac:cxnSpMkLst>
        </pc:cxnChg>
        <pc:cxnChg chg="mod">
          <ac:chgData name="PME RSJD Ska" userId="5cf91b3ea628cd44" providerId="LiveId" clId="{325B045E-B02D-4E31-8328-146DB555FF47}" dt="2022-04-06T01:00:35.537" v="1174" actId="207"/>
          <ac:cxnSpMkLst>
            <pc:docMk/>
            <pc:sldMk cId="2688289857" sldId="312"/>
            <ac:cxnSpMk id="72" creationId="{3F222A76-D529-4855-9E8E-A81460FA3EF5}"/>
          </ac:cxnSpMkLst>
        </pc:cxnChg>
        <pc:cxnChg chg="mod">
          <ac:chgData name="PME RSJD Ska" userId="5cf91b3ea628cd44" providerId="LiveId" clId="{325B045E-B02D-4E31-8328-146DB555FF47}" dt="2022-04-06T01:00:57.761" v="1178" actId="207"/>
          <ac:cxnSpMkLst>
            <pc:docMk/>
            <pc:sldMk cId="2688289857" sldId="312"/>
            <ac:cxnSpMk id="100" creationId="{3F222A76-D529-4855-9E8E-A81460FA3EF5}"/>
          </ac:cxnSpMkLst>
        </pc:cxnChg>
        <pc:cxnChg chg="mod">
          <ac:chgData name="PME RSJD Ska" userId="5cf91b3ea628cd44" providerId="LiveId" clId="{325B045E-B02D-4E31-8328-146DB555FF47}" dt="2022-04-06T01:00:49.619" v="1176" actId="207"/>
          <ac:cxnSpMkLst>
            <pc:docMk/>
            <pc:sldMk cId="2688289857" sldId="312"/>
            <ac:cxnSpMk id="101" creationId="{3F222A76-D529-4855-9E8E-A81460FA3EF5}"/>
          </ac:cxnSpMkLst>
        </pc:cxnChg>
        <pc:cxnChg chg="mod">
          <ac:chgData name="PME RSJD Ska" userId="5cf91b3ea628cd44" providerId="LiveId" clId="{325B045E-B02D-4E31-8328-146DB555FF47}" dt="2022-04-06T01:01:03.853" v="1180" actId="207"/>
          <ac:cxnSpMkLst>
            <pc:docMk/>
            <pc:sldMk cId="2688289857" sldId="312"/>
            <ac:cxnSpMk id="102" creationId="{3F222A76-D529-4855-9E8E-A81460FA3EF5}"/>
          </ac:cxnSpMkLst>
        </pc:cxnChg>
        <pc:cxnChg chg="mod">
          <ac:chgData name="PME RSJD Ska" userId="5cf91b3ea628cd44" providerId="LiveId" clId="{325B045E-B02D-4E31-8328-146DB555FF47}" dt="2022-04-06T01:00:40.246" v="1175" actId="207"/>
          <ac:cxnSpMkLst>
            <pc:docMk/>
            <pc:sldMk cId="2688289857" sldId="312"/>
            <ac:cxnSpMk id="103" creationId="{307FF223-E7B8-492F-882B-3A8B30D74911}"/>
          </ac:cxnSpMkLst>
        </pc:cxnChg>
        <pc:cxnChg chg="mod">
          <ac:chgData name="PME RSJD Ska" userId="5cf91b3ea628cd44" providerId="LiveId" clId="{325B045E-B02D-4E31-8328-146DB555FF47}" dt="2022-04-06T01:01:00.701" v="1179" actId="207"/>
          <ac:cxnSpMkLst>
            <pc:docMk/>
            <pc:sldMk cId="2688289857" sldId="312"/>
            <ac:cxnSpMk id="104" creationId="{EF321566-72A7-4F3E-AE8D-44A346A06D0E}"/>
          </ac:cxnSpMkLst>
        </pc:cxnChg>
      </pc:sldChg>
      <pc:sldChg chg="addSp delSp modSp mod setBg">
        <pc:chgData name="PME RSJD Ska" userId="5cf91b3ea628cd44" providerId="LiveId" clId="{325B045E-B02D-4E31-8328-146DB555FF47}" dt="2022-04-06T01:21:43.856" v="1458"/>
        <pc:sldMkLst>
          <pc:docMk/>
          <pc:sldMk cId="3905606991" sldId="315"/>
        </pc:sldMkLst>
        <pc:spChg chg="add del mod">
          <ac:chgData name="PME RSJD Ska" userId="5cf91b3ea628cd44" providerId="LiveId" clId="{325B045E-B02D-4E31-8328-146DB555FF47}" dt="2022-04-06T00:51:18.166" v="861" actId="478"/>
          <ac:spMkLst>
            <pc:docMk/>
            <pc:sldMk cId="3905606991" sldId="315"/>
            <ac:spMk id="4" creationId="{2D193CDD-DEC1-4D54-A6B4-8C5D0F760055}"/>
          </ac:spMkLst>
        </pc:spChg>
        <pc:spChg chg="add del mod">
          <ac:chgData name="PME RSJD Ska" userId="5cf91b3ea628cd44" providerId="LiveId" clId="{325B045E-B02D-4E31-8328-146DB555FF47}" dt="2022-04-06T00:53:57.137" v="938" actId="478"/>
          <ac:spMkLst>
            <pc:docMk/>
            <pc:sldMk cId="3905606991" sldId="315"/>
            <ac:spMk id="18" creationId="{8BF90295-511F-48DF-A387-E86298B8D894}"/>
          </ac:spMkLst>
        </pc:spChg>
        <pc:spChg chg="mod">
          <ac:chgData name="PME RSJD Ska" userId="5cf91b3ea628cd44" providerId="LiveId" clId="{325B045E-B02D-4E31-8328-146DB555FF47}" dt="2022-04-06T00:52:12.073" v="867" actId="1076"/>
          <ac:spMkLst>
            <pc:docMk/>
            <pc:sldMk cId="3905606991" sldId="315"/>
            <ac:spMk id="19" creationId="{D93E68F4-9231-46E5-8F91-DDC322278475}"/>
          </ac:spMkLst>
        </pc:spChg>
        <pc:spChg chg="del mod">
          <ac:chgData name="PME RSJD Ska" userId="5cf91b3ea628cd44" providerId="LiveId" clId="{325B045E-B02D-4E31-8328-146DB555FF47}" dt="2022-04-06T00:52:58.128" v="878" actId="478"/>
          <ac:spMkLst>
            <pc:docMk/>
            <pc:sldMk cId="3905606991" sldId="315"/>
            <ac:spMk id="20" creationId="{D93E68F4-9231-46E5-8F91-DDC322278475}"/>
          </ac:spMkLst>
        </pc:spChg>
        <pc:spChg chg="del">
          <ac:chgData name="PME RSJD Ska" userId="5cf91b3ea628cd44" providerId="LiveId" clId="{325B045E-B02D-4E31-8328-146DB555FF47}" dt="2022-04-06T00:52:29.256" v="871" actId="478"/>
          <ac:spMkLst>
            <pc:docMk/>
            <pc:sldMk cId="3905606991" sldId="315"/>
            <ac:spMk id="35" creationId="{00000000-0000-0000-0000-000000000000}"/>
          </ac:spMkLst>
        </pc:spChg>
        <pc:spChg chg="del">
          <ac:chgData name="PME RSJD Ska" userId="5cf91b3ea628cd44" providerId="LiveId" clId="{325B045E-B02D-4E31-8328-146DB555FF47}" dt="2022-04-06T00:52:26.689" v="870" actId="478"/>
          <ac:spMkLst>
            <pc:docMk/>
            <pc:sldMk cId="3905606991" sldId="315"/>
            <ac:spMk id="37" creationId="{00000000-0000-0000-0000-000000000000}"/>
          </ac:spMkLst>
        </pc:spChg>
        <pc:spChg chg="del">
          <ac:chgData name="PME RSJD Ska" userId="5cf91b3ea628cd44" providerId="LiveId" clId="{325B045E-B02D-4E31-8328-146DB555FF47}" dt="2022-04-06T00:52:26.689" v="870" actId="478"/>
          <ac:spMkLst>
            <pc:docMk/>
            <pc:sldMk cId="3905606991" sldId="315"/>
            <ac:spMk id="39" creationId="{00000000-0000-0000-0000-000000000000}"/>
          </ac:spMkLst>
        </pc:spChg>
        <pc:spChg chg="del">
          <ac:chgData name="PME RSJD Ska" userId="5cf91b3ea628cd44" providerId="LiveId" clId="{325B045E-B02D-4E31-8328-146DB555FF47}" dt="2022-04-06T00:52:26.689" v="870" actId="478"/>
          <ac:spMkLst>
            <pc:docMk/>
            <pc:sldMk cId="3905606991" sldId="315"/>
            <ac:spMk id="40" creationId="{00000000-0000-0000-0000-000000000000}"/>
          </ac:spMkLst>
        </pc:spChg>
        <pc:spChg chg="del">
          <ac:chgData name="PME RSJD Ska" userId="5cf91b3ea628cd44" providerId="LiveId" clId="{325B045E-B02D-4E31-8328-146DB555FF47}" dt="2022-04-06T00:52:23.116" v="869" actId="478"/>
          <ac:spMkLst>
            <pc:docMk/>
            <pc:sldMk cId="3905606991" sldId="315"/>
            <ac:spMk id="55" creationId="{D93E68F4-9231-46E5-8F91-DDC322278475}"/>
          </ac:spMkLst>
        </pc:spChg>
        <pc:picChg chg="del">
          <ac:chgData name="PME RSJD Ska" userId="5cf91b3ea628cd44" providerId="LiveId" clId="{325B045E-B02D-4E31-8328-146DB555FF47}" dt="2022-04-06T00:51:15.997" v="860" actId="478"/>
          <ac:picMkLst>
            <pc:docMk/>
            <pc:sldMk cId="3905606991" sldId="315"/>
            <ac:picMk id="2" creationId="{00000000-0000-0000-0000-000000000000}"/>
          </ac:picMkLst>
        </pc:picChg>
        <pc:picChg chg="add mod">
          <ac:chgData name="PME RSJD Ska" userId="5cf91b3ea628cd44" providerId="LiveId" clId="{325B045E-B02D-4E31-8328-146DB555FF47}" dt="2022-04-06T00:53:15.515" v="910" actId="1036"/>
          <ac:picMkLst>
            <pc:docMk/>
            <pc:sldMk cId="3905606991" sldId="315"/>
            <ac:picMk id="6" creationId="{2B292EBA-8FFC-4C17-BE1D-BCF763927CFF}"/>
          </ac:picMkLst>
        </pc:picChg>
        <pc:picChg chg="del">
          <ac:chgData name="PME RSJD Ska" userId="5cf91b3ea628cd44" providerId="LiveId" clId="{325B045E-B02D-4E31-8328-146DB555FF47}" dt="2022-04-06T00:52:26.689" v="870" actId="478"/>
          <ac:picMkLst>
            <pc:docMk/>
            <pc:sldMk cId="3905606991" sldId="315"/>
            <ac:picMk id="34"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6" creationId="{00000000-0000-0000-0000-000000000000}"/>
          </ac:picMkLst>
        </pc:picChg>
        <pc:picChg chg="del">
          <ac:chgData name="PME RSJD Ska" userId="5cf91b3ea628cd44" providerId="LiveId" clId="{325B045E-B02D-4E31-8328-146DB555FF47}" dt="2022-04-06T00:52:26.689" v="870" actId="478"/>
          <ac:picMkLst>
            <pc:docMk/>
            <pc:sldMk cId="3905606991" sldId="315"/>
            <ac:picMk id="38" creationId="{00000000-0000-0000-0000-000000000000}"/>
          </ac:picMkLst>
        </pc:picChg>
        <pc:picChg chg="del">
          <ac:chgData name="PME RSJD Ska" userId="5cf91b3ea628cd44" providerId="LiveId" clId="{325B045E-B02D-4E31-8328-146DB555FF47}" dt="2022-04-06T00:52:26.689" v="870" actId="478"/>
          <ac:picMkLst>
            <pc:docMk/>
            <pc:sldMk cId="3905606991" sldId="315"/>
            <ac:picMk id="41" creationId="{00000000-0000-0000-0000-000000000000}"/>
          </ac:picMkLst>
        </pc:picChg>
      </pc:sldChg>
      <pc:sldChg chg="modSp mod setBg">
        <pc:chgData name="PME RSJD Ska" userId="5cf91b3ea628cd44" providerId="LiveId" clId="{325B045E-B02D-4E31-8328-146DB555FF47}" dt="2022-04-06T01:21:21.083" v="1456"/>
        <pc:sldMkLst>
          <pc:docMk/>
          <pc:sldMk cId="2106510895" sldId="319"/>
        </pc:sldMkLst>
        <pc:spChg chg="mod">
          <ac:chgData name="PME RSJD Ska" userId="5cf91b3ea628cd44" providerId="LiveId" clId="{325B045E-B02D-4E31-8328-146DB555FF47}" dt="2022-04-06T01:06:32.116" v="1264" actId="692"/>
          <ac:spMkLst>
            <pc:docMk/>
            <pc:sldMk cId="2106510895" sldId="319"/>
            <ac:spMk id="8" creationId="{00000000-0000-0000-0000-000000000000}"/>
          </ac:spMkLst>
        </pc:spChg>
        <pc:spChg chg="mod">
          <ac:chgData name="PME RSJD Ska" userId="5cf91b3ea628cd44" providerId="LiveId" clId="{325B045E-B02D-4E31-8328-146DB555FF47}" dt="2022-04-06T01:06:32.116" v="1264" actId="692"/>
          <ac:spMkLst>
            <pc:docMk/>
            <pc:sldMk cId="2106510895" sldId="319"/>
            <ac:spMk id="9" creationId="{00000000-0000-0000-0000-000000000000}"/>
          </ac:spMkLst>
        </pc:spChg>
        <pc:spChg chg="mod">
          <ac:chgData name="PME RSJD Ska" userId="5cf91b3ea628cd44" providerId="LiveId" clId="{325B045E-B02D-4E31-8328-146DB555FF47}" dt="2022-04-06T01:06:32.116" v="1264" actId="692"/>
          <ac:spMkLst>
            <pc:docMk/>
            <pc:sldMk cId="2106510895" sldId="319"/>
            <ac:spMk id="10" creationId="{00000000-0000-0000-0000-000000000000}"/>
          </ac:spMkLst>
        </pc:spChg>
        <pc:spChg chg="mod">
          <ac:chgData name="PME RSJD Ska" userId="5cf91b3ea628cd44" providerId="LiveId" clId="{325B045E-B02D-4E31-8328-146DB555FF47}" dt="2022-04-06T01:06:32.116" v="1264" actId="692"/>
          <ac:spMkLst>
            <pc:docMk/>
            <pc:sldMk cId="2106510895" sldId="319"/>
            <ac:spMk id="12" creationId="{3B316E39-F1B9-4372-9EFF-113D5303AB1A}"/>
          </ac:spMkLst>
        </pc:spChg>
        <pc:grpChg chg="mod">
          <ac:chgData name="PME RSJD Ska" userId="5cf91b3ea628cd44" providerId="LiveId" clId="{325B045E-B02D-4E31-8328-146DB555FF47}" dt="2022-04-06T01:06:21.812" v="1263" actId="207"/>
          <ac:grpSpMkLst>
            <pc:docMk/>
            <pc:sldMk cId="2106510895" sldId="319"/>
            <ac:grpSpMk id="7" creationId="{00000000-0000-0000-0000-000000000000}"/>
          </ac:grpSpMkLst>
        </pc:grpChg>
        <pc:grpChg chg="mod">
          <ac:chgData name="PME RSJD Ska" userId="5cf91b3ea628cd44" providerId="LiveId" clId="{325B045E-B02D-4E31-8328-146DB555FF47}" dt="2022-04-06T01:07:17.764" v="1274" actId="1076"/>
          <ac:grpSpMkLst>
            <pc:docMk/>
            <pc:sldMk cId="2106510895" sldId="319"/>
            <ac:grpSpMk id="15" creationId="{00000000-0000-0000-0000-000000000000}"/>
          </ac:grpSpMkLst>
        </pc:grpChg>
        <pc:graphicFrameChg chg="mod modGraphic">
          <ac:chgData name="PME RSJD Ska" userId="5cf91b3ea628cd44" providerId="LiveId" clId="{325B045E-B02D-4E31-8328-146DB555FF47}" dt="2022-04-06T01:07:57.569" v="1281" actId="207"/>
          <ac:graphicFrameMkLst>
            <pc:docMk/>
            <pc:sldMk cId="2106510895" sldId="319"/>
            <ac:graphicFrameMk id="13" creationId="{3D2F9DE9-485D-4E38-8E02-26974394B7F7}"/>
          </ac:graphicFrameMkLst>
        </pc:graphicFrameChg>
      </pc:sldChg>
      <pc:sldChg chg="modSp mod setBg">
        <pc:chgData name="PME RSJD Ska" userId="5cf91b3ea628cd44" providerId="LiveId" clId="{325B045E-B02D-4E31-8328-146DB555FF47}" dt="2022-04-06T01:21:21.083" v="1456"/>
        <pc:sldMkLst>
          <pc:docMk/>
          <pc:sldMk cId="1410095159" sldId="320"/>
        </pc:sldMkLst>
        <pc:spChg chg="mod">
          <ac:chgData name="PME RSJD Ska" userId="5cf91b3ea628cd44" providerId="LiveId" clId="{325B045E-B02D-4E31-8328-146DB555FF47}" dt="2022-04-06T01:06:08.313" v="1261" actId="692"/>
          <ac:spMkLst>
            <pc:docMk/>
            <pc:sldMk cId="1410095159" sldId="320"/>
            <ac:spMk id="21" creationId="{3B316E39-F1B9-4372-9EFF-113D5303AB1A}"/>
          </ac:spMkLst>
        </pc:spChg>
        <pc:spChg chg="mod">
          <ac:chgData name="PME RSJD Ska" userId="5cf91b3ea628cd44" providerId="LiveId" clId="{325B045E-B02D-4E31-8328-146DB555FF47}" dt="2022-04-06T01:06:08.313" v="1261" actId="692"/>
          <ac:spMkLst>
            <pc:docMk/>
            <pc:sldMk cId="1410095159" sldId="320"/>
            <ac:spMk id="25" creationId="{00000000-0000-0000-0000-000000000000}"/>
          </ac:spMkLst>
        </pc:spChg>
        <pc:spChg chg="mod">
          <ac:chgData name="PME RSJD Ska" userId="5cf91b3ea628cd44" providerId="LiveId" clId="{325B045E-B02D-4E31-8328-146DB555FF47}" dt="2022-04-06T01:06:08.313" v="1261" actId="692"/>
          <ac:spMkLst>
            <pc:docMk/>
            <pc:sldMk cId="1410095159" sldId="320"/>
            <ac:spMk id="26" creationId="{00000000-0000-0000-0000-000000000000}"/>
          </ac:spMkLst>
        </pc:spChg>
        <pc:spChg chg="mod">
          <ac:chgData name="PME RSJD Ska" userId="5cf91b3ea628cd44" providerId="LiveId" clId="{325B045E-B02D-4E31-8328-146DB555FF47}" dt="2022-04-06T01:06:08.313" v="1261" actId="692"/>
          <ac:spMkLst>
            <pc:docMk/>
            <pc:sldMk cId="1410095159" sldId="320"/>
            <ac:spMk id="27" creationId="{00000000-0000-0000-0000-000000000000}"/>
          </ac:spMkLst>
        </pc:spChg>
        <pc:spChg chg="mod">
          <ac:chgData name="PME RSJD Ska" userId="5cf91b3ea628cd44" providerId="LiveId" clId="{325B045E-B02D-4E31-8328-146DB555FF47}" dt="2022-04-06T01:06:08.313" v="1261" actId="692"/>
          <ac:spMkLst>
            <pc:docMk/>
            <pc:sldMk cId="1410095159" sldId="320"/>
            <ac:spMk id="28" creationId="{00000000-0000-0000-0000-000000000000}"/>
          </ac:spMkLst>
        </pc:spChg>
        <pc:spChg chg="mod">
          <ac:chgData name="PME RSJD Ska" userId="5cf91b3ea628cd44" providerId="LiveId" clId="{325B045E-B02D-4E31-8328-146DB555FF47}" dt="2022-04-06T01:06:08.313" v="1261" actId="692"/>
          <ac:spMkLst>
            <pc:docMk/>
            <pc:sldMk cId="1410095159" sldId="320"/>
            <ac:spMk id="29" creationId="{00000000-0000-0000-0000-000000000000}"/>
          </ac:spMkLst>
        </pc:spChg>
        <pc:spChg chg="mod">
          <ac:chgData name="PME RSJD Ska" userId="5cf91b3ea628cd44" providerId="LiveId" clId="{325B045E-B02D-4E31-8328-146DB555FF47}" dt="2022-04-06T01:06:08.313" v="1261" actId="692"/>
          <ac:spMkLst>
            <pc:docMk/>
            <pc:sldMk cId="1410095159" sldId="320"/>
            <ac:spMk id="30" creationId="{00000000-0000-0000-0000-000000000000}"/>
          </ac:spMkLst>
        </pc:spChg>
        <pc:spChg chg="mod">
          <ac:chgData name="PME RSJD Ska" userId="5cf91b3ea628cd44" providerId="LiveId" clId="{325B045E-B02D-4E31-8328-146DB555FF47}" dt="2022-04-06T01:06:08.313" v="1261" actId="692"/>
          <ac:spMkLst>
            <pc:docMk/>
            <pc:sldMk cId="1410095159" sldId="320"/>
            <ac:spMk id="31" creationId="{00000000-0000-0000-0000-000000000000}"/>
          </ac:spMkLst>
        </pc:spChg>
        <pc:spChg chg="mod">
          <ac:chgData name="PME RSJD Ska" userId="5cf91b3ea628cd44" providerId="LiveId" clId="{325B045E-B02D-4E31-8328-146DB555FF47}" dt="2022-04-06T01:06:08.313" v="1261" actId="692"/>
          <ac:spMkLst>
            <pc:docMk/>
            <pc:sldMk cId="1410095159" sldId="320"/>
            <ac:spMk id="32" creationId="{00000000-0000-0000-0000-000000000000}"/>
          </ac:spMkLst>
        </pc:spChg>
        <pc:spChg chg="mod">
          <ac:chgData name="PME RSJD Ska" userId="5cf91b3ea628cd44" providerId="LiveId" clId="{325B045E-B02D-4E31-8328-146DB555FF47}" dt="2022-04-06T01:06:08.313" v="1261" actId="692"/>
          <ac:spMkLst>
            <pc:docMk/>
            <pc:sldMk cId="1410095159" sldId="320"/>
            <ac:spMk id="33" creationId="{00000000-0000-0000-0000-000000000000}"/>
          </ac:spMkLst>
        </pc:spChg>
        <pc:spChg chg="mod">
          <ac:chgData name="PME RSJD Ska" userId="5cf91b3ea628cd44" providerId="LiveId" clId="{325B045E-B02D-4E31-8328-146DB555FF47}" dt="2022-04-06T01:06:08.313" v="1261" actId="692"/>
          <ac:spMkLst>
            <pc:docMk/>
            <pc:sldMk cId="1410095159" sldId="320"/>
            <ac:spMk id="34" creationId="{00000000-0000-0000-0000-000000000000}"/>
          </ac:spMkLst>
        </pc:spChg>
        <pc:spChg chg="mod">
          <ac:chgData name="PME RSJD Ska" userId="5cf91b3ea628cd44" providerId="LiveId" clId="{325B045E-B02D-4E31-8328-146DB555FF47}" dt="2022-04-06T01:06:08.313" v="1261" actId="692"/>
          <ac:spMkLst>
            <pc:docMk/>
            <pc:sldMk cId="1410095159" sldId="320"/>
            <ac:spMk id="35" creationId="{00000000-0000-0000-0000-000000000000}"/>
          </ac:spMkLst>
        </pc:spChg>
        <pc:grpChg chg="mod">
          <ac:chgData name="PME RSJD Ska" userId="5cf91b3ea628cd44" providerId="LiveId" clId="{325B045E-B02D-4E31-8328-146DB555FF47}" dt="2022-04-06T01:05:56.912" v="1260" actId="207"/>
          <ac:grpSpMkLst>
            <pc:docMk/>
            <pc:sldMk cId="1410095159" sldId="320"/>
            <ac:grpSpMk id="2" creationId="{00000000-0000-0000-0000-000000000000}"/>
          </ac:grpSpMkLst>
        </pc:grpChg>
        <pc:grpChg chg="mod">
          <ac:chgData name="PME RSJD Ska" userId="5cf91b3ea628cd44" providerId="LiveId" clId="{325B045E-B02D-4E31-8328-146DB555FF47}" dt="2022-04-06T01:05:56.912" v="1260" actId="207"/>
          <ac:grpSpMkLst>
            <pc:docMk/>
            <pc:sldMk cId="1410095159" sldId="320"/>
            <ac:grpSpMk id="24" creationId="{00000000-0000-0000-0000-000000000000}"/>
          </ac:grpSpMkLst>
        </pc:grpChg>
        <pc:graphicFrameChg chg="mod modGraphic">
          <ac:chgData name="PME RSJD Ska" userId="5cf91b3ea628cd44" providerId="LiveId" clId="{325B045E-B02D-4E31-8328-146DB555FF47}" dt="2022-04-06T01:04:38.747" v="1240"/>
          <ac:graphicFrameMkLst>
            <pc:docMk/>
            <pc:sldMk cId="1410095159" sldId="320"/>
            <ac:graphicFrameMk id="37" creationId="{9477CE2B-7C3B-4715-A5AB-D12A444CB2C5}"/>
          </ac:graphicFrameMkLst>
        </pc:graphicFrameChg>
      </pc:sldChg>
      <pc:sldChg chg="modSp mod setBg">
        <pc:chgData name="PME RSJD Ska" userId="5cf91b3ea628cd44" providerId="LiveId" clId="{325B045E-B02D-4E31-8328-146DB555FF47}" dt="2022-04-06T01:21:21.083" v="1456"/>
        <pc:sldMkLst>
          <pc:docMk/>
          <pc:sldMk cId="444552548" sldId="321"/>
        </pc:sldMkLst>
        <pc:spChg chg="mod">
          <ac:chgData name="PME RSJD Ska" userId="5cf91b3ea628cd44" providerId="LiveId" clId="{325B045E-B02D-4E31-8328-146DB555FF47}" dt="2022-04-06T01:01:39.597" v="1185" actId="692"/>
          <ac:spMkLst>
            <pc:docMk/>
            <pc:sldMk cId="444552548" sldId="321"/>
            <ac:spMk id="28" creationId="{FC654810-222E-4459-80C0-D99D6B04A589}"/>
          </ac:spMkLst>
        </pc:spChg>
        <pc:spChg chg="mod">
          <ac:chgData name="PME RSJD Ska" userId="5cf91b3ea628cd44" providerId="LiveId" clId="{325B045E-B02D-4E31-8328-146DB555FF47}" dt="2022-04-06T01:01:51.373" v="1187" actId="207"/>
          <ac:spMkLst>
            <pc:docMk/>
            <pc:sldMk cId="444552548" sldId="321"/>
            <ac:spMk id="31" creationId="{3B316E39-F1B9-4372-9EFF-113D5303AB1A}"/>
          </ac:spMkLst>
        </pc:spChg>
        <pc:spChg chg="mod">
          <ac:chgData name="PME RSJD Ska" userId="5cf91b3ea628cd44" providerId="LiveId" clId="{325B045E-B02D-4E31-8328-146DB555FF47}" dt="2022-04-06T01:01:39.597" v="1185" actId="692"/>
          <ac:spMkLst>
            <pc:docMk/>
            <pc:sldMk cId="444552548" sldId="321"/>
            <ac:spMk id="37" creationId="{00000000-0000-0000-0000-000000000000}"/>
          </ac:spMkLst>
        </pc:spChg>
        <pc:spChg chg="mod">
          <ac:chgData name="PME RSJD Ska" userId="5cf91b3ea628cd44" providerId="LiveId" clId="{325B045E-B02D-4E31-8328-146DB555FF47}" dt="2022-04-06T01:01:39.597" v="1185" actId="692"/>
          <ac:spMkLst>
            <pc:docMk/>
            <pc:sldMk cId="444552548" sldId="321"/>
            <ac:spMk id="38" creationId="{00000000-0000-0000-0000-000000000000}"/>
          </ac:spMkLst>
        </pc:spChg>
        <pc:spChg chg="mod">
          <ac:chgData name="PME RSJD Ska" userId="5cf91b3ea628cd44" providerId="LiveId" clId="{325B045E-B02D-4E31-8328-146DB555FF47}" dt="2022-04-06T01:01:39.597" v="1185" actId="692"/>
          <ac:spMkLst>
            <pc:docMk/>
            <pc:sldMk cId="444552548" sldId="321"/>
            <ac:spMk id="39" creationId="{00000000-0000-0000-0000-000000000000}"/>
          </ac:spMkLst>
        </pc:spChg>
        <pc:spChg chg="mod">
          <ac:chgData name="PME RSJD Ska" userId="5cf91b3ea628cd44" providerId="LiveId" clId="{325B045E-B02D-4E31-8328-146DB555FF47}" dt="2022-04-06T01:01:39.597" v="1185" actId="692"/>
          <ac:spMkLst>
            <pc:docMk/>
            <pc:sldMk cId="444552548" sldId="321"/>
            <ac:spMk id="40" creationId="{00000000-0000-0000-0000-000000000000}"/>
          </ac:spMkLst>
        </pc:spChg>
        <pc:spChg chg="mod">
          <ac:chgData name="PME RSJD Ska" userId="5cf91b3ea628cd44" providerId="LiveId" clId="{325B045E-B02D-4E31-8328-146DB555FF47}" dt="2022-04-06T01:01:51.373" v="1187" actId="207"/>
          <ac:spMkLst>
            <pc:docMk/>
            <pc:sldMk cId="444552548" sldId="321"/>
            <ac:spMk id="43" creationId="{00000000-0000-0000-0000-000000000000}"/>
          </ac:spMkLst>
        </pc:spChg>
        <pc:spChg chg="mod">
          <ac:chgData name="PME RSJD Ska" userId="5cf91b3ea628cd44" providerId="LiveId" clId="{325B045E-B02D-4E31-8328-146DB555FF47}" dt="2022-04-06T01:01:51.373" v="1187" actId="207"/>
          <ac:spMkLst>
            <pc:docMk/>
            <pc:sldMk cId="444552548" sldId="321"/>
            <ac:spMk id="44" creationId="{00000000-0000-0000-0000-000000000000}"/>
          </ac:spMkLst>
        </pc:spChg>
        <pc:spChg chg="mod">
          <ac:chgData name="PME RSJD Ska" userId="5cf91b3ea628cd44" providerId="LiveId" clId="{325B045E-B02D-4E31-8328-146DB555FF47}" dt="2022-04-06T01:01:51.373" v="1187" actId="207"/>
          <ac:spMkLst>
            <pc:docMk/>
            <pc:sldMk cId="444552548" sldId="321"/>
            <ac:spMk id="45" creationId="{00000000-0000-0000-0000-000000000000}"/>
          </ac:spMkLst>
        </pc:spChg>
        <pc:grpChg chg="mod">
          <ac:chgData name="PME RSJD Ska" userId="5cf91b3ea628cd44" providerId="LiveId" clId="{325B045E-B02D-4E31-8328-146DB555FF47}" dt="2022-04-06T01:01:35.586" v="1184" actId="207"/>
          <ac:grpSpMkLst>
            <pc:docMk/>
            <pc:sldMk cId="444552548" sldId="321"/>
            <ac:grpSpMk id="2" creationId="{00000000-0000-0000-0000-000000000000}"/>
          </ac:grpSpMkLst>
        </pc:grpChg>
        <pc:grpChg chg="mod">
          <ac:chgData name="PME RSJD Ska" userId="5cf91b3ea628cd44" providerId="LiveId" clId="{325B045E-B02D-4E31-8328-146DB555FF47}" dt="2022-04-06T01:01:55.976" v="1192" actId="1036"/>
          <ac:grpSpMkLst>
            <pc:docMk/>
            <pc:sldMk cId="444552548" sldId="321"/>
            <ac:grpSpMk id="4" creationId="{00000000-0000-0000-0000-000000000000}"/>
          </ac:grpSpMkLst>
        </pc:grpChg>
        <pc:grpChg chg="mod">
          <ac:chgData name="PME RSJD Ska" userId="5cf91b3ea628cd44" providerId="LiveId" clId="{325B045E-B02D-4E31-8328-146DB555FF47}" dt="2022-04-06T01:01:35.586" v="1184" actId="207"/>
          <ac:grpSpMkLst>
            <pc:docMk/>
            <pc:sldMk cId="444552548" sldId="321"/>
            <ac:grpSpMk id="36" creationId="{00000000-0000-0000-0000-000000000000}"/>
          </ac:grpSpMkLst>
        </pc:grpChg>
        <pc:grpChg chg="mod">
          <ac:chgData name="PME RSJD Ska" userId="5cf91b3ea628cd44" providerId="LiveId" clId="{325B045E-B02D-4E31-8328-146DB555FF47}" dt="2022-04-06T01:01:51.373" v="1187" actId="207"/>
          <ac:grpSpMkLst>
            <pc:docMk/>
            <pc:sldMk cId="444552548" sldId="321"/>
            <ac:grpSpMk id="42" creationId="{00000000-0000-0000-0000-000000000000}"/>
          </ac:grpSpMkLst>
        </pc:grpChg>
        <pc:grpChg chg="mod">
          <ac:chgData name="PME RSJD Ska" userId="5cf91b3ea628cd44" providerId="LiveId" clId="{325B045E-B02D-4E31-8328-146DB555FF47}" dt="2022-04-06T01:02:05.156" v="1194" actId="1076"/>
          <ac:grpSpMkLst>
            <pc:docMk/>
            <pc:sldMk cId="444552548" sldId="321"/>
            <ac:grpSpMk id="293" creationId="{A5CC967D-3329-4EB6-8021-2F1442710859}"/>
          </ac:grpSpMkLst>
        </pc:grpChg>
      </pc:sldChg>
      <pc:sldChg chg="modSp mod setBg">
        <pc:chgData name="PME RSJD Ska" userId="5cf91b3ea628cd44" providerId="LiveId" clId="{325B045E-B02D-4E31-8328-146DB555FF47}" dt="2022-04-06T01:21:21.083" v="1456"/>
        <pc:sldMkLst>
          <pc:docMk/>
          <pc:sldMk cId="3398083351" sldId="322"/>
        </pc:sldMkLst>
        <pc:spChg chg="mod">
          <ac:chgData name="PME RSJD Ska" userId="5cf91b3ea628cd44" providerId="LiveId" clId="{325B045E-B02D-4E31-8328-146DB555FF47}" dt="2022-04-06T01:06:43.645" v="1267" actId="207"/>
          <ac:spMkLst>
            <pc:docMk/>
            <pc:sldMk cId="3398083351" sldId="322"/>
            <ac:spMk id="7" creationId="{00000000-0000-0000-0000-000000000000}"/>
          </ac:spMkLst>
        </pc:spChg>
        <pc:spChg chg="mod">
          <ac:chgData name="PME RSJD Ska" userId="5cf91b3ea628cd44" providerId="LiveId" clId="{325B045E-B02D-4E31-8328-146DB555FF47}" dt="2022-04-06T01:06:43.645" v="1267" actId="207"/>
          <ac:spMkLst>
            <pc:docMk/>
            <pc:sldMk cId="3398083351" sldId="322"/>
            <ac:spMk id="12" creationId="{3B316E39-F1B9-4372-9EFF-113D5303AB1A}"/>
          </ac:spMkLst>
        </pc:spChg>
        <pc:grpChg chg="mod">
          <ac:chgData name="PME RSJD Ska" userId="5cf91b3ea628cd44" providerId="LiveId" clId="{325B045E-B02D-4E31-8328-146DB555FF47}" dt="2022-04-06T01:08:13.529" v="1283" actId="1076"/>
          <ac:grpSpMkLst>
            <pc:docMk/>
            <pc:sldMk cId="3398083351" sldId="322"/>
            <ac:grpSpMk id="2" creationId="{00000000-0000-0000-0000-000000000000}"/>
          </ac:grpSpMkLst>
        </pc:grpChg>
        <pc:graphicFrameChg chg="mod modGraphic">
          <ac:chgData name="PME RSJD Ska" userId="5cf91b3ea628cd44" providerId="LiveId" clId="{325B045E-B02D-4E31-8328-146DB555FF47}" dt="2022-04-06T01:08:09.139" v="1282" actId="1076"/>
          <ac:graphicFrameMkLst>
            <pc:docMk/>
            <pc:sldMk cId="3398083351" sldId="322"/>
            <ac:graphicFrameMk id="10" creationId="{996E4BED-2D7A-4460-B88F-905CE5B92D41}"/>
          </ac:graphicFrameMkLst>
        </pc:graphicFrameChg>
      </pc:sldChg>
      <pc:sldChg chg="modSp mod setBg">
        <pc:chgData name="PME RSJD Ska" userId="5cf91b3ea628cd44" providerId="LiveId" clId="{325B045E-B02D-4E31-8328-146DB555FF47}" dt="2022-04-06T01:21:21.083" v="1456"/>
        <pc:sldMkLst>
          <pc:docMk/>
          <pc:sldMk cId="414029133" sldId="323"/>
        </pc:sldMkLst>
        <pc:spChg chg="mod">
          <ac:chgData name="PME RSJD Ska" userId="5cf91b3ea628cd44" providerId="LiveId" clId="{325B045E-B02D-4E31-8328-146DB555FF47}" dt="2022-04-06T01:11:40.685" v="1348" actId="692"/>
          <ac:spMkLst>
            <pc:docMk/>
            <pc:sldMk cId="414029133" sldId="323"/>
            <ac:spMk id="8" creationId="{00000000-0000-0000-0000-000000000000}"/>
          </ac:spMkLst>
        </pc:spChg>
        <pc:spChg chg="mod">
          <ac:chgData name="PME RSJD Ska" userId="5cf91b3ea628cd44" providerId="LiveId" clId="{325B045E-B02D-4E31-8328-146DB555FF47}" dt="2022-04-06T01:11:37.170" v="1347" actId="692"/>
          <ac:spMkLst>
            <pc:docMk/>
            <pc:sldMk cId="414029133" sldId="323"/>
            <ac:spMk id="9" creationId="{00000000-0000-0000-0000-000000000000}"/>
          </ac:spMkLst>
        </pc:spChg>
        <pc:spChg chg="mod">
          <ac:chgData name="PME RSJD Ska" userId="5cf91b3ea628cd44" providerId="LiveId" clId="{325B045E-B02D-4E31-8328-146DB555FF47}" dt="2022-04-06T01:11:27.398" v="1346" actId="692"/>
          <ac:spMkLst>
            <pc:docMk/>
            <pc:sldMk cId="414029133" sldId="323"/>
            <ac:spMk id="12" creationId="{3B316E39-F1B9-4372-9EFF-113D5303AB1A}"/>
          </ac:spMkLst>
        </pc:spChg>
        <pc:grpChg chg="mod">
          <ac:chgData name="PME RSJD Ska" userId="5cf91b3ea628cd44" providerId="LiveId" clId="{325B045E-B02D-4E31-8328-146DB555FF47}" dt="2022-04-06T01:11:20.528" v="1345" actId="207"/>
          <ac:grpSpMkLst>
            <pc:docMk/>
            <pc:sldMk cId="414029133" sldId="323"/>
            <ac:grpSpMk id="2" creationId="{00000000-0000-0000-0000-000000000000}"/>
          </ac:grpSpMkLst>
        </pc:grpChg>
        <pc:grpChg chg="mod">
          <ac:chgData name="PME RSJD Ska" userId="5cf91b3ea628cd44" providerId="LiveId" clId="{325B045E-B02D-4E31-8328-146DB555FF47}" dt="2022-04-06T01:11:20.528" v="1345" actId="207"/>
          <ac:grpSpMkLst>
            <pc:docMk/>
            <pc:sldMk cId="414029133" sldId="323"/>
            <ac:grpSpMk id="7" creationId="{00000000-0000-0000-0000-000000000000}"/>
          </ac:grpSpMkLst>
        </pc:grpChg>
        <pc:graphicFrameChg chg="mod modGraphic">
          <ac:chgData name="PME RSJD Ska" userId="5cf91b3ea628cd44" providerId="LiveId" clId="{325B045E-B02D-4E31-8328-146DB555FF47}" dt="2022-04-06T01:11:13.863" v="1344" actId="14734"/>
          <ac:graphicFrameMkLst>
            <pc:docMk/>
            <pc:sldMk cId="414029133" sldId="323"/>
            <ac:graphicFrameMk id="11" creationId="{2C58953F-6398-4608-93E9-A81ED2D413AA}"/>
          </ac:graphicFrameMkLst>
        </pc:graphicFrameChg>
      </pc:sldChg>
      <pc:sldChg chg="modSp mod setBg">
        <pc:chgData name="PME RSJD Ska" userId="5cf91b3ea628cd44" providerId="LiveId" clId="{325B045E-B02D-4E31-8328-146DB555FF47}" dt="2022-04-06T01:21:21.083" v="1456"/>
        <pc:sldMkLst>
          <pc:docMk/>
          <pc:sldMk cId="2132667929" sldId="324"/>
        </pc:sldMkLst>
        <pc:spChg chg="mod">
          <ac:chgData name="PME RSJD Ska" userId="5cf91b3ea628cd44" providerId="LiveId" clId="{325B045E-B02D-4E31-8328-146DB555FF47}" dt="2022-04-06T01:10:37.137" v="1331" actId="692"/>
          <ac:spMkLst>
            <pc:docMk/>
            <pc:sldMk cId="2132667929" sldId="324"/>
            <ac:spMk id="8" creationId="{00000000-0000-0000-0000-000000000000}"/>
          </ac:spMkLst>
        </pc:spChg>
        <pc:spChg chg="mod">
          <ac:chgData name="PME RSJD Ska" userId="5cf91b3ea628cd44" providerId="LiveId" clId="{325B045E-B02D-4E31-8328-146DB555FF47}" dt="2022-04-06T01:10:37.137" v="1331" actId="692"/>
          <ac:spMkLst>
            <pc:docMk/>
            <pc:sldMk cId="2132667929" sldId="324"/>
            <ac:spMk id="9" creationId="{00000000-0000-0000-0000-000000000000}"/>
          </ac:spMkLst>
        </pc:spChg>
        <pc:spChg chg="mod">
          <ac:chgData name="PME RSJD Ska" userId="5cf91b3ea628cd44" providerId="LiveId" clId="{325B045E-B02D-4E31-8328-146DB555FF47}" dt="2022-04-06T01:10:45.795" v="1332" actId="692"/>
          <ac:spMkLst>
            <pc:docMk/>
            <pc:sldMk cId="2132667929" sldId="324"/>
            <ac:spMk id="10" creationId="{00000000-0000-0000-0000-000000000000}"/>
          </ac:spMkLst>
        </pc:spChg>
        <pc:spChg chg="mod">
          <ac:chgData name="PME RSJD Ska" userId="5cf91b3ea628cd44" providerId="LiveId" clId="{325B045E-B02D-4E31-8328-146DB555FF47}" dt="2022-04-06T01:10:37.137" v="1331" actId="692"/>
          <ac:spMkLst>
            <pc:docMk/>
            <pc:sldMk cId="2132667929" sldId="324"/>
            <ac:spMk id="14" creationId="{3B316E39-F1B9-4372-9EFF-113D5303AB1A}"/>
          </ac:spMkLst>
        </pc:spChg>
        <pc:grpChg chg="mod">
          <ac:chgData name="PME RSJD Ska" userId="5cf91b3ea628cd44" providerId="LiveId" clId="{325B045E-B02D-4E31-8328-146DB555FF47}" dt="2022-04-06T01:09:23.384" v="1297" actId="207"/>
          <ac:grpSpMkLst>
            <pc:docMk/>
            <pc:sldMk cId="2132667929" sldId="324"/>
            <ac:grpSpMk id="2" creationId="{00000000-0000-0000-0000-000000000000}"/>
          </ac:grpSpMkLst>
        </pc:grpChg>
        <pc:grpChg chg="mod">
          <ac:chgData name="PME RSJD Ska" userId="5cf91b3ea628cd44" providerId="LiveId" clId="{325B045E-B02D-4E31-8328-146DB555FF47}" dt="2022-04-06T01:10:10.375" v="1327" actId="1036"/>
          <ac:grpSpMkLst>
            <pc:docMk/>
            <pc:sldMk cId="2132667929" sldId="324"/>
            <ac:grpSpMk id="16" creationId="{00000000-0000-0000-0000-000000000000}"/>
          </ac:grpSpMkLst>
        </pc:grpChg>
        <pc:graphicFrameChg chg="modGraphic">
          <ac:chgData name="PME RSJD Ska" userId="5cf91b3ea628cd44" providerId="LiveId" clId="{325B045E-B02D-4E31-8328-146DB555FF47}" dt="2022-04-06T01:09:30.475" v="1299" actId="207"/>
          <ac:graphicFrameMkLst>
            <pc:docMk/>
            <pc:sldMk cId="2132667929" sldId="324"/>
            <ac:graphicFrameMk id="12" creationId="{2477EF41-954D-4742-B499-2752D13D1DD8}"/>
          </ac:graphicFrameMkLst>
        </pc:graphicFrameChg>
      </pc:sldChg>
      <pc:sldChg chg="modSp mod setBg">
        <pc:chgData name="PME RSJD Ska" userId="5cf91b3ea628cd44" providerId="LiveId" clId="{325B045E-B02D-4E31-8328-146DB555FF47}" dt="2022-04-06T01:21:21.083" v="1456"/>
        <pc:sldMkLst>
          <pc:docMk/>
          <pc:sldMk cId="2453905441" sldId="325"/>
        </pc:sldMkLst>
        <pc:spChg chg="mod">
          <ac:chgData name="PME RSJD Ska" userId="5cf91b3ea628cd44" providerId="LiveId" clId="{325B045E-B02D-4E31-8328-146DB555FF47}" dt="2022-04-06T01:08:46.236" v="1288" actId="692"/>
          <ac:spMkLst>
            <pc:docMk/>
            <pc:sldMk cId="2453905441" sldId="325"/>
            <ac:spMk id="7" creationId="{00000000-0000-0000-0000-000000000000}"/>
          </ac:spMkLst>
        </pc:spChg>
        <pc:spChg chg="mod">
          <ac:chgData name="PME RSJD Ska" userId="5cf91b3ea628cd44" providerId="LiveId" clId="{325B045E-B02D-4E31-8328-146DB555FF47}" dt="2022-04-06T01:08:35.929" v="1286" actId="692"/>
          <ac:spMkLst>
            <pc:docMk/>
            <pc:sldMk cId="2453905441" sldId="325"/>
            <ac:spMk id="10" creationId="{3B316E39-F1B9-4372-9EFF-113D5303AB1A}"/>
          </ac:spMkLst>
        </pc:spChg>
        <pc:grpChg chg="mod">
          <ac:chgData name="PME RSJD Ska" userId="5cf91b3ea628cd44" providerId="LiveId" clId="{325B045E-B02D-4E31-8328-146DB555FF47}" dt="2022-04-06T01:09:48.615" v="1309" actId="1036"/>
          <ac:grpSpMkLst>
            <pc:docMk/>
            <pc:sldMk cId="2453905441" sldId="325"/>
            <ac:grpSpMk id="2" creationId="{00000000-0000-0000-0000-000000000000}"/>
          </ac:grpSpMkLst>
        </pc:grpChg>
        <pc:graphicFrameChg chg="mod modGraphic">
          <ac:chgData name="PME RSJD Ska" userId="5cf91b3ea628cd44" providerId="LiveId" clId="{325B045E-B02D-4E31-8328-146DB555FF47}" dt="2022-04-06T01:09:15.414" v="1295" actId="1076"/>
          <ac:graphicFrameMkLst>
            <pc:docMk/>
            <pc:sldMk cId="2453905441" sldId="325"/>
            <ac:graphicFrameMk id="9" creationId="{57AFBB6F-B37E-46BD-B2C1-420BCC01FB45}"/>
          </ac:graphicFrameMkLst>
        </pc:graphicFrameChg>
      </pc:sldChg>
      <pc:sldChg chg="modSp mod setBg">
        <pc:chgData name="PME RSJD Ska" userId="5cf91b3ea628cd44" providerId="LiveId" clId="{325B045E-B02D-4E31-8328-146DB555FF47}" dt="2022-04-06T01:21:21.083" v="1456"/>
        <pc:sldMkLst>
          <pc:docMk/>
          <pc:sldMk cId="590138116" sldId="326"/>
        </pc:sldMkLst>
        <pc:spChg chg="mod">
          <ac:chgData name="PME RSJD Ska" userId="5cf91b3ea628cd44" providerId="LiveId" clId="{325B045E-B02D-4E31-8328-146DB555FF47}" dt="2022-04-06T01:17:44.572" v="1422" actId="207"/>
          <ac:spMkLst>
            <pc:docMk/>
            <pc:sldMk cId="590138116" sldId="326"/>
            <ac:spMk id="8" creationId="{00000000-0000-0000-0000-000000000000}"/>
          </ac:spMkLst>
        </pc:spChg>
        <pc:spChg chg="mod">
          <ac:chgData name="PME RSJD Ska" userId="5cf91b3ea628cd44" providerId="LiveId" clId="{325B045E-B02D-4E31-8328-146DB555FF47}" dt="2022-04-06T01:17:50.758" v="1423" actId="692"/>
          <ac:spMkLst>
            <pc:docMk/>
            <pc:sldMk cId="590138116" sldId="326"/>
            <ac:spMk id="9" creationId="{00000000-0000-0000-0000-000000000000}"/>
          </ac:spMkLst>
        </pc:spChg>
        <pc:spChg chg="mod">
          <ac:chgData name="PME RSJD Ska" userId="5cf91b3ea628cd44" providerId="LiveId" clId="{325B045E-B02D-4E31-8328-146DB555FF47}" dt="2022-04-06T01:17:54.486" v="1424" actId="692"/>
          <ac:spMkLst>
            <pc:docMk/>
            <pc:sldMk cId="590138116" sldId="326"/>
            <ac:spMk id="10" creationId="{00000000-0000-0000-0000-000000000000}"/>
          </ac:spMkLst>
        </pc:spChg>
        <pc:spChg chg="mod">
          <ac:chgData name="PME RSJD Ska" userId="5cf91b3ea628cd44" providerId="LiveId" clId="{325B045E-B02D-4E31-8328-146DB555FF47}" dt="2022-04-06T01:17:58.879" v="1425" actId="692"/>
          <ac:spMkLst>
            <pc:docMk/>
            <pc:sldMk cId="590138116" sldId="326"/>
            <ac:spMk id="15" creationId="{3B316E39-F1B9-4372-9EFF-113D5303AB1A}"/>
          </ac:spMkLst>
        </pc:spChg>
        <pc:grpChg chg="mod">
          <ac:chgData name="PME RSJD Ska" userId="5cf91b3ea628cd44" providerId="LiveId" clId="{325B045E-B02D-4E31-8328-146DB555FF47}" dt="2022-04-06T01:17:44.572" v="1422" actId="207"/>
          <ac:grpSpMkLst>
            <pc:docMk/>
            <pc:sldMk cId="590138116" sldId="326"/>
            <ac:grpSpMk id="2" creationId="{00000000-0000-0000-0000-000000000000}"/>
          </ac:grpSpMkLst>
        </pc:grpChg>
        <pc:grpChg chg="mod">
          <ac:chgData name="PME RSJD Ska" userId="5cf91b3ea628cd44" providerId="LiveId" clId="{325B045E-B02D-4E31-8328-146DB555FF47}" dt="2022-04-06T01:17:44.572" v="1422" actId="207"/>
          <ac:grpSpMkLst>
            <pc:docMk/>
            <pc:sldMk cId="590138116" sldId="326"/>
            <ac:grpSpMk id="7" creationId="{00000000-0000-0000-0000-000000000000}"/>
          </ac:grpSpMkLst>
        </pc:grpChg>
        <pc:graphicFrameChg chg="modGraphic">
          <ac:chgData name="PME RSJD Ska" userId="5cf91b3ea628cd44" providerId="LiveId" clId="{325B045E-B02D-4E31-8328-146DB555FF47}" dt="2022-04-06T01:18:19.303" v="1429"/>
          <ac:graphicFrameMkLst>
            <pc:docMk/>
            <pc:sldMk cId="590138116" sldId="326"/>
            <ac:graphicFrameMk id="13" creationId="{8263502F-E394-4E86-AABF-13674409AE44}"/>
          </ac:graphicFrameMkLst>
        </pc:graphicFrameChg>
        <pc:graphicFrameChg chg="modGraphic">
          <ac:chgData name="PME RSJD Ska" userId="5cf91b3ea628cd44" providerId="LiveId" clId="{325B045E-B02D-4E31-8328-146DB555FF47}" dt="2022-04-06T01:18:24.786" v="1430"/>
          <ac:graphicFrameMkLst>
            <pc:docMk/>
            <pc:sldMk cId="590138116" sldId="326"/>
            <ac:graphicFrameMk id="14" creationId="{EC551F0A-332F-4535-AD12-3E7F0B77568A}"/>
          </ac:graphicFrameMkLst>
        </pc:graphicFrameChg>
      </pc:sldChg>
      <pc:sldChg chg="modSp mod setBg">
        <pc:chgData name="PME RSJD Ska" userId="5cf91b3ea628cd44" providerId="LiveId" clId="{325B045E-B02D-4E31-8328-146DB555FF47}" dt="2022-04-06T01:21:21.083" v="1456"/>
        <pc:sldMkLst>
          <pc:docMk/>
          <pc:sldMk cId="191027008" sldId="327"/>
        </pc:sldMkLst>
        <pc:spChg chg="mod">
          <ac:chgData name="PME RSJD Ska" userId="5cf91b3ea628cd44" providerId="LiveId" clId="{325B045E-B02D-4E31-8328-146DB555FF47}" dt="2022-04-06T01:13:35.558" v="1369" actId="692"/>
          <ac:spMkLst>
            <pc:docMk/>
            <pc:sldMk cId="191027008" sldId="327"/>
            <ac:spMk id="7" creationId="{00000000-0000-0000-0000-000000000000}"/>
          </ac:spMkLst>
        </pc:spChg>
        <pc:spChg chg="mod">
          <ac:chgData name="PME RSJD Ska" userId="5cf91b3ea628cd44" providerId="LiveId" clId="{325B045E-B02D-4E31-8328-146DB555FF47}" dt="2022-04-06T01:13:31.043" v="1368" actId="692"/>
          <ac:spMkLst>
            <pc:docMk/>
            <pc:sldMk cId="191027008" sldId="327"/>
            <ac:spMk id="11" creationId="{3B316E39-F1B9-4372-9EFF-113D5303AB1A}"/>
          </ac:spMkLst>
        </pc:spChg>
        <pc:grpChg chg="mod">
          <ac:chgData name="PME RSJD Ska" userId="5cf91b3ea628cd44" providerId="LiveId" clId="{325B045E-B02D-4E31-8328-146DB555FF47}" dt="2022-04-06T01:13:26.212" v="1367" actId="207"/>
          <ac:grpSpMkLst>
            <pc:docMk/>
            <pc:sldMk cId="191027008" sldId="327"/>
            <ac:grpSpMk id="2" creationId="{00000000-0000-0000-0000-000000000000}"/>
          </ac:grpSpMkLst>
        </pc:grpChg>
        <pc:graphicFrameChg chg="mod modGraphic">
          <ac:chgData name="PME RSJD Ska" userId="5cf91b3ea628cd44" providerId="LiveId" clId="{325B045E-B02D-4E31-8328-146DB555FF47}" dt="2022-04-06T01:13:16.729" v="1362"/>
          <ac:graphicFrameMkLst>
            <pc:docMk/>
            <pc:sldMk cId="191027008" sldId="327"/>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971803122" sldId="328"/>
        </pc:sldMkLst>
        <pc:spChg chg="mod">
          <ac:chgData name="PME RSJD Ska" userId="5cf91b3ea628cd44" providerId="LiveId" clId="{325B045E-B02D-4E31-8328-146DB555FF47}" dt="2022-04-06T01:15:14.532" v="1384" actId="692"/>
          <ac:spMkLst>
            <pc:docMk/>
            <pc:sldMk cId="1971803122" sldId="328"/>
            <ac:spMk id="8" creationId="{00000000-0000-0000-0000-000000000000}"/>
          </ac:spMkLst>
        </pc:spChg>
        <pc:spChg chg="mod">
          <ac:chgData name="PME RSJD Ska" userId="5cf91b3ea628cd44" providerId="LiveId" clId="{325B045E-B02D-4E31-8328-146DB555FF47}" dt="2022-04-06T01:15:08.303" v="1383" actId="692"/>
          <ac:spMkLst>
            <pc:docMk/>
            <pc:sldMk cId="1971803122" sldId="328"/>
            <ac:spMk id="9" creationId="{00000000-0000-0000-0000-000000000000}"/>
          </ac:spMkLst>
        </pc:spChg>
        <pc:spChg chg="mod">
          <ac:chgData name="PME RSJD Ska" userId="5cf91b3ea628cd44" providerId="LiveId" clId="{325B045E-B02D-4E31-8328-146DB555FF47}" dt="2022-04-06T01:15:17.869" v="1385" actId="692"/>
          <ac:spMkLst>
            <pc:docMk/>
            <pc:sldMk cId="1971803122" sldId="328"/>
            <ac:spMk id="10" creationId="{00000000-0000-0000-0000-000000000000}"/>
          </ac:spMkLst>
        </pc:spChg>
        <pc:spChg chg="mod">
          <ac:chgData name="PME RSJD Ska" userId="5cf91b3ea628cd44" providerId="LiveId" clId="{325B045E-B02D-4E31-8328-146DB555FF47}" dt="2022-04-06T01:15:08.303" v="1383" actId="692"/>
          <ac:spMkLst>
            <pc:docMk/>
            <pc:sldMk cId="1971803122" sldId="328"/>
            <ac:spMk id="11" creationId="{00000000-0000-0000-0000-000000000000}"/>
          </ac:spMkLst>
        </pc:spChg>
        <pc:spChg chg="mod">
          <ac:chgData name="PME RSJD Ska" userId="5cf91b3ea628cd44" providerId="LiveId" clId="{325B045E-B02D-4E31-8328-146DB555FF47}" dt="2022-04-06T01:15:08.303" v="1383" actId="692"/>
          <ac:spMkLst>
            <pc:docMk/>
            <pc:sldMk cId="1971803122" sldId="328"/>
            <ac:spMk id="15" creationId="{3B316E39-F1B9-4372-9EFF-113D5303AB1A}"/>
          </ac:spMkLst>
        </pc:spChg>
        <pc:grpChg chg="mod">
          <ac:chgData name="PME RSJD Ska" userId="5cf91b3ea628cd44" providerId="LiveId" clId="{325B045E-B02D-4E31-8328-146DB555FF47}" dt="2022-04-06T01:15:27.208" v="1391" actId="1037"/>
          <ac:grpSpMkLst>
            <pc:docMk/>
            <pc:sldMk cId="1971803122" sldId="328"/>
            <ac:grpSpMk id="2" creationId="{00000000-0000-0000-0000-000000000000}"/>
          </ac:grpSpMkLst>
        </pc:grpChg>
        <pc:grpChg chg="mod">
          <ac:chgData name="PME RSJD Ska" userId="5cf91b3ea628cd44" providerId="LiveId" clId="{325B045E-B02D-4E31-8328-146DB555FF47}" dt="2022-04-06T01:15:03.871" v="1382" actId="207"/>
          <ac:grpSpMkLst>
            <pc:docMk/>
            <pc:sldMk cId="1971803122" sldId="328"/>
            <ac:grpSpMk id="7" creationId="{00000000-0000-0000-0000-000000000000}"/>
          </ac:grpSpMkLst>
        </pc:grpChg>
        <pc:graphicFrameChg chg="modGraphic">
          <ac:chgData name="PME RSJD Ska" userId="5cf91b3ea628cd44" providerId="LiveId" clId="{325B045E-B02D-4E31-8328-146DB555FF47}" dt="2022-04-06T01:15:40.340" v="1392"/>
          <ac:graphicFrameMkLst>
            <pc:docMk/>
            <pc:sldMk cId="1971803122" sldId="328"/>
            <ac:graphicFrameMk id="13" creationId="{E90CAFE2-73A9-4657-943C-A7942E9649F6}"/>
          </ac:graphicFrameMkLst>
        </pc:graphicFrameChg>
      </pc:sldChg>
      <pc:sldChg chg="modSp mod setBg">
        <pc:chgData name="PME RSJD Ska" userId="5cf91b3ea628cd44" providerId="LiveId" clId="{325B045E-B02D-4E31-8328-146DB555FF47}" dt="2022-04-06T01:21:21.083" v="1456"/>
        <pc:sldMkLst>
          <pc:docMk/>
          <pc:sldMk cId="3009847807" sldId="329"/>
        </pc:sldMkLst>
        <pc:spChg chg="mod">
          <ac:chgData name="PME RSJD Ska" userId="5cf91b3ea628cd44" providerId="LiveId" clId="{325B045E-B02D-4E31-8328-146DB555FF47}" dt="2022-04-06T01:17:01.393" v="1408" actId="207"/>
          <ac:spMkLst>
            <pc:docMk/>
            <pc:sldMk cId="3009847807" sldId="329"/>
            <ac:spMk id="8" creationId="{00000000-0000-0000-0000-000000000000}"/>
          </ac:spMkLst>
        </pc:spChg>
        <pc:spChg chg="mod">
          <ac:chgData name="PME RSJD Ska" userId="5cf91b3ea628cd44" providerId="LiveId" clId="{325B045E-B02D-4E31-8328-146DB555FF47}" dt="2022-04-06T01:17:01.393" v="1408" actId="207"/>
          <ac:spMkLst>
            <pc:docMk/>
            <pc:sldMk cId="3009847807" sldId="329"/>
            <ac:spMk id="9" creationId="{00000000-0000-0000-0000-000000000000}"/>
          </ac:spMkLst>
        </pc:spChg>
        <pc:spChg chg="mod">
          <ac:chgData name="PME RSJD Ska" userId="5cf91b3ea628cd44" providerId="LiveId" clId="{325B045E-B02D-4E31-8328-146DB555FF47}" dt="2022-04-06T01:17:01.393" v="1408" actId="207"/>
          <ac:spMkLst>
            <pc:docMk/>
            <pc:sldMk cId="3009847807" sldId="329"/>
            <ac:spMk id="10" creationId="{00000000-0000-0000-0000-000000000000}"/>
          </ac:spMkLst>
        </pc:spChg>
        <pc:spChg chg="mod">
          <ac:chgData name="PME RSJD Ska" userId="5cf91b3ea628cd44" providerId="LiveId" clId="{325B045E-B02D-4E31-8328-146DB555FF47}" dt="2022-04-06T01:17:01.393" v="1408" actId="207"/>
          <ac:spMkLst>
            <pc:docMk/>
            <pc:sldMk cId="3009847807" sldId="329"/>
            <ac:spMk id="11" creationId="{00000000-0000-0000-0000-000000000000}"/>
          </ac:spMkLst>
        </pc:spChg>
        <pc:spChg chg="mod">
          <ac:chgData name="PME RSJD Ska" userId="5cf91b3ea628cd44" providerId="LiveId" clId="{325B045E-B02D-4E31-8328-146DB555FF47}" dt="2022-04-06T01:17:01.393" v="1408" actId="207"/>
          <ac:spMkLst>
            <pc:docMk/>
            <pc:sldMk cId="3009847807" sldId="329"/>
            <ac:spMk id="12" creationId="{00000000-0000-0000-0000-000000000000}"/>
          </ac:spMkLst>
        </pc:spChg>
        <pc:spChg chg="mod">
          <ac:chgData name="PME RSJD Ska" userId="5cf91b3ea628cd44" providerId="LiveId" clId="{325B045E-B02D-4E31-8328-146DB555FF47}" dt="2022-04-06T01:17:01.393" v="1408" actId="207"/>
          <ac:spMkLst>
            <pc:docMk/>
            <pc:sldMk cId="3009847807" sldId="329"/>
            <ac:spMk id="13" creationId="{00000000-0000-0000-0000-000000000000}"/>
          </ac:spMkLst>
        </pc:spChg>
        <pc:spChg chg="mod">
          <ac:chgData name="PME RSJD Ska" userId="5cf91b3ea628cd44" providerId="LiveId" clId="{325B045E-B02D-4E31-8328-146DB555FF47}" dt="2022-04-06T01:17:07.272" v="1409" actId="692"/>
          <ac:spMkLst>
            <pc:docMk/>
            <pc:sldMk cId="3009847807" sldId="329"/>
            <ac:spMk id="14" creationId="{00000000-0000-0000-0000-000000000000}"/>
          </ac:spMkLst>
        </pc:spChg>
        <pc:spChg chg="mod">
          <ac:chgData name="PME RSJD Ska" userId="5cf91b3ea628cd44" providerId="LiveId" clId="{325B045E-B02D-4E31-8328-146DB555FF47}" dt="2022-04-06T01:17:01.393" v="1408" actId="207"/>
          <ac:spMkLst>
            <pc:docMk/>
            <pc:sldMk cId="3009847807" sldId="329"/>
            <ac:spMk id="15" creationId="{00000000-0000-0000-0000-000000000000}"/>
          </ac:spMkLst>
        </pc:spChg>
        <pc:spChg chg="mod">
          <ac:chgData name="PME RSJD Ska" userId="5cf91b3ea628cd44" providerId="LiveId" clId="{325B045E-B02D-4E31-8328-146DB555FF47}" dt="2022-04-06T01:17:01.393" v="1408" actId="207"/>
          <ac:spMkLst>
            <pc:docMk/>
            <pc:sldMk cId="3009847807" sldId="329"/>
            <ac:spMk id="16" creationId="{00000000-0000-0000-0000-000000000000}"/>
          </ac:spMkLst>
        </pc:spChg>
        <pc:spChg chg="mod">
          <ac:chgData name="PME RSJD Ska" userId="5cf91b3ea628cd44" providerId="LiveId" clId="{325B045E-B02D-4E31-8328-146DB555FF47}" dt="2022-04-06T01:17:12.354" v="1410" actId="692"/>
          <ac:spMkLst>
            <pc:docMk/>
            <pc:sldMk cId="3009847807" sldId="329"/>
            <ac:spMk id="20" creationId="{3B316E39-F1B9-4372-9EFF-113D5303AB1A}"/>
          </ac:spMkLst>
        </pc:spChg>
        <pc:grpChg chg="mod">
          <ac:chgData name="PME RSJD Ska" userId="5cf91b3ea628cd44" providerId="LiveId" clId="{325B045E-B02D-4E31-8328-146DB555FF47}" dt="2022-04-06T01:17:34.093" v="1420" actId="1035"/>
          <ac:grpSpMkLst>
            <pc:docMk/>
            <pc:sldMk cId="3009847807" sldId="329"/>
            <ac:grpSpMk id="2" creationId="{00000000-0000-0000-0000-000000000000}"/>
          </ac:grpSpMkLst>
        </pc:grpChg>
        <pc:grpChg chg="mod">
          <ac:chgData name="PME RSJD Ska" userId="5cf91b3ea628cd44" providerId="LiveId" clId="{325B045E-B02D-4E31-8328-146DB555FF47}" dt="2022-04-06T01:17:01.393" v="1408" actId="207"/>
          <ac:grpSpMkLst>
            <pc:docMk/>
            <pc:sldMk cId="3009847807" sldId="329"/>
            <ac:grpSpMk id="7" creationId="{00000000-0000-0000-0000-000000000000}"/>
          </ac:grpSpMkLst>
        </pc:grpChg>
      </pc:sldChg>
      <pc:sldChg chg="modSp mod setBg">
        <pc:chgData name="PME RSJD Ska" userId="5cf91b3ea628cd44" providerId="LiveId" clId="{325B045E-B02D-4E31-8328-146DB555FF47}" dt="2022-04-06T01:21:21.083" v="1456"/>
        <pc:sldMkLst>
          <pc:docMk/>
          <pc:sldMk cId="1347692935" sldId="330"/>
        </pc:sldMkLst>
        <pc:spChg chg="mod">
          <ac:chgData name="PME RSJD Ska" userId="5cf91b3ea628cd44" providerId="LiveId" clId="{325B045E-B02D-4E31-8328-146DB555FF47}" dt="2022-04-06T01:19:06.806" v="1439" actId="692"/>
          <ac:spMkLst>
            <pc:docMk/>
            <pc:sldMk cId="1347692935" sldId="330"/>
            <ac:spMk id="8" creationId="{00000000-0000-0000-0000-000000000000}"/>
          </ac:spMkLst>
        </pc:spChg>
        <pc:spChg chg="mod">
          <ac:chgData name="PME RSJD Ska" userId="5cf91b3ea628cd44" providerId="LiveId" clId="{325B045E-B02D-4E31-8328-146DB555FF47}" dt="2022-04-06T01:19:12.881" v="1440" actId="692"/>
          <ac:spMkLst>
            <pc:docMk/>
            <pc:sldMk cId="1347692935" sldId="330"/>
            <ac:spMk id="9" creationId="{00000000-0000-0000-0000-000000000000}"/>
          </ac:spMkLst>
        </pc:spChg>
        <pc:spChg chg="mod">
          <ac:chgData name="PME RSJD Ska" userId="5cf91b3ea628cd44" providerId="LiveId" clId="{325B045E-B02D-4E31-8328-146DB555FF47}" dt="2022-04-06T01:18:59.990" v="1438" actId="692"/>
          <ac:spMkLst>
            <pc:docMk/>
            <pc:sldMk cId="1347692935" sldId="330"/>
            <ac:spMk id="10" creationId="{00000000-0000-0000-0000-000000000000}"/>
          </ac:spMkLst>
        </pc:spChg>
        <pc:spChg chg="mod">
          <ac:chgData name="PME RSJD Ska" userId="5cf91b3ea628cd44" providerId="LiveId" clId="{325B045E-B02D-4E31-8328-146DB555FF47}" dt="2022-04-06T01:18:54.975" v="1437" actId="207"/>
          <ac:spMkLst>
            <pc:docMk/>
            <pc:sldMk cId="1347692935" sldId="330"/>
            <ac:spMk id="13" creationId="{3B316E39-F1B9-4372-9EFF-113D5303AB1A}"/>
          </ac:spMkLst>
        </pc:spChg>
        <pc:grpChg chg="mod">
          <ac:chgData name="PME RSJD Ska" userId="5cf91b3ea628cd44" providerId="LiveId" clId="{325B045E-B02D-4E31-8328-146DB555FF47}" dt="2022-04-06T01:18:54.975" v="1437" actId="207"/>
          <ac:grpSpMkLst>
            <pc:docMk/>
            <pc:sldMk cId="1347692935" sldId="330"/>
            <ac:grpSpMk id="2" creationId="{00000000-0000-0000-0000-000000000000}"/>
          </ac:grpSpMkLst>
        </pc:grpChg>
        <pc:grpChg chg="mod">
          <ac:chgData name="PME RSJD Ska" userId="5cf91b3ea628cd44" providerId="LiveId" clId="{325B045E-B02D-4E31-8328-146DB555FF47}" dt="2022-04-06T01:18:54.975" v="1437" actId="207"/>
          <ac:grpSpMkLst>
            <pc:docMk/>
            <pc:sldMk cId="1347692935" sldId="330"/>
            <ac:grpSpMk id="7" creationId="{00000000-0000-0000-0000-000000000000}"/>
          </ac:grpSpMkLst>
        </pc:grpChg>
        <pc:graphicFrameChg chg="modGraphic">
          <ac:chgData name="PME RSJD Ska" userId="5cf91b3ea628cd44" providerId="LiveId" clId="{325B045E-B02D-4E31-8328-146DB555FF47}" dt="2022-04-06T01:19:19.484" v="1441"/>
          <ac:graphicFrameMkLst>
            <pc:docMk/>
            <pc:sldMk cId="1347692935" sldId="330"/>
            <ac:graphicFrameMk id="14" creationId="{9E61D657-FA72-4590-942B-9C51D1874337}"/>
          </ac:graphicFrameMkLst>
        </pc:graphicFrameChg>
      </pc:sldChg>
      <pc:sldChg chg="addSp delSp modSp mod setBg">
        <pc:chgData name="PME RSJD Ska" userId="5cf91b3ea628cd44" providerId="LiveId" clId="{325B045E-B02D-4E31-8328-146DB555FF47}" dt="2022-04-06T01:21:21.083" v="1456"/>
        <pc:sldMkLst>
          <pc:docMk/>
          <pc:sldMk cId="2479413726" sldId="331"/>
        </pc:sldMkLst>
        <pc:grpChg chg="add mod">
          <ac:chgData name="PME RSJD Ska" userId="5cf91b3ea628cd44" providerId="LiveId" clId="{325B045E-B02D-4E31-8328-146DB555FF47}" dt="2022-04-06T01:12:53.847" v="1356" actId="1036"/>
          <ac:grpSpMkLst>
            <pc:docMk/>
            <pc:sldMk cId="2479413726" sldId="331"/>
            <ac:grpSpMk id="8" creationId="{521876E6-96F5-4F4C-A005-DD67D805E394}"/>
          </ac:grpSpMkLst>
        </pc:grpChg>
        <pc:grpChg chg="del">
          <ac:chgData name="PME RSJD Ska" userId="5cf91b3ea628cd44" providerId="LiveId" clId="{325B045E-B02D-4E31-8328-146DB555FF47}" dt="2022-04-06T01:12:45.448" v="1352" actId="478"/>
          <ac:grpSpMkLst>
            <pc:docMk/>
            <pc:sldMk cId="2479413726" sldId="331"/>
            <ac:grpSpMk id="14" creationId="{00000000-0000-0000-0000-000000000000}"/>
          </ac:grpSpMkLst>
        </pc:grpChg>
      </pc:sldChg>
      <pc:sldChg chg="modSp mod setBg">
        <pc:chgData name="PME RSJD Ska" userId="5cf91b3ea628cd44" providerId="LiveId" clId="{325B045E-B02D-4E31-8328-146DB555FF47}" dt="2022-04-06T01:21:21.083" v="1456"/>
        <pc:sldMkLst>
          <pc:docMk/>
          <pc:sldMk cId="3251382740" sldId="332"/>
        </pc:sldMkLst>
        <pc:spChg chg="mod">
          <ac:chgData name="PME RSJD Ska" userId="5cf91b3ea628cd44" providerId="LiveId" clId="{325B045E-B02D-4E31-8328-146DB555FF47}" dt="2022-04-06T01:14:02.670" v="1373" actId="207"/>
          <ac:spMkLst>
            <pc:docMk/>
            <pc:sldMk cId="3251382740" sldId="332"/>
            <ac:spMk id="8" creationId="{00000000-0000-0000-0000-000000000000}"/>
          </ac:spMkLst>
        </pc:spChg>
        <pc:spChg chg="mod">
          <ac:chgData name="PME RSJD Ska" userId="5cf91b3ea628cd44" providerId="LiveId" clId="{325B045E-B02D-4E31-8328-146DB555FF47}" dt="2022-04-06T01:14:07.819" v="1374" actId="692"/>
          <ac:spMkLst>
            <pc:docMk/>
            <pc:sldMk cId="3251382740" sldId="332"/>
            <ac:spMk id="9" creationId="{00000000-0000-0000-0000-000000000000}"/>
          </ac:spMkLst>
        </pc:spChg>
        <pc:spChg chg="mod">
          <ac:chgData name="PME RSJD Ska" userId="5cf91b3ea628cd44" providerId="LiveId" clId="{325B045E-B02D-4E31-8328-146DB555FF47}" dt="2022-04-06T01:14:02.670" v="1373" actId="207"/>
          <ac:spMkLst>
            <pc:docMk/>
            <pc:sldMk cId="3251382740" sldId="332"/>
            <ac:spMk id="12" creationId="{3B316E39-F1B9-4372-9EFF-113D5303AB1A}"/>
          </ac:spMkLst>
        </pc:spChg>
        <pc:grpChg chg="mod">
          <ac:chgData name="PME RSJD Ska" userId="5cf91b3ea628cd44" providerId="LiveId" clId="{325B045E-B02D-4E31-8328-146DB555FF47}" dt="2022-04-06T01:14:02.670" v="1373" actId="207"/>
          <ac:grpSpMkLst>
            <pc:docMk/>
            <pc:sldMk cId="3251382740" sldId="332"/>
            <ac:grpSpMk id="2" creationId="{00000000-0000-0000-0000-000000000000}"/>
          </ac:grpSpMkLst>
        </pc:grpChg>
        <pc:grpChg chg="mod">
          <ac:chgData name="PME RSJD Ska" userId="5cf91b3ea628cd44" providerId="LiveId" clId="{325B045E-B02D-4E31-8328-146DB555FF47}" dt="2022-04-06T01:14:02.670" v="1373" actId="207"/>
          <ac:grpSpMkLst>
            <pc:docMk/>
            <pc:sldMk cId="3251382740" sldId="332"/>
            <ac:grpSpMk id="7" creationId="{00000000-0000-0000-0000-000000000000}"/>
          </ac:grpSpMkLst>
        </pc:grpChg>
        <pc:graphicFrameChg chg="modGraphic">
          <ac:chgData name="PME RSJD Ska" userId="5cf91b3ea628cd44" providerId="LiveId" clId="{325B045E-B02D-4E31-8328-146DB555FF47}" dt="2022-04-06T01:13:50.720" v="1370"/>
          <ac:graphicFrameMkLst>
            <pc:docMk/>
            <pc:sldMk cId="3251382740" sldId="332"/>
            <ac:graphicFrameMk id="11" creationId="{E3844609-46DC-4E4F-B7E5-80169B7F4619}"/>
          </ac:graphicFrameMkLst>
        </pc:graphicFrameChg>
      </pc:sldChg>
      <pc:sldChg chg="modSp mod setBg">
        <pc:chgData name="PME RSJD Ska" userId="5cf91b3ea628cd44" providerId="LiveId" clId="{325B045E-B02D-4E31-8328-146DB555FF47}" dt="2022-04-06T01:21:21.083" v="1456"/>
        <pc:sldMkLst>
          <pc:docMk/>
          <pc:sldMk cId="1231669483" sldId="333"/>
        </pc:sldMkLst>
        <pc:spChg chg="mod">
          <ac:chgData name="PME RSJD Ska" userId="5cf91b3ea628cd44" providerId="LiveId" clId="{325B045E-B02D-4E31-8328-146DB555FF47}" dt="2022-04-06T01:15:57.890" v="1395" actId="692"/>
          <ac:spMkLst>
            <pc:docMk/>
            <pc:sldMk cId="1231669483" sldId="333"/>
            <ac:spMk id="7" creationId="{00000000-0000-0000-0000-000000000000}"/>
          </ac:spMkLst>
        </pc:spChg>
        <pc:spChg chg="mod">
          <ac:chgData name="PME RSJD Ska" userId="5cf91b3ea628cd44" providerId="LiveId" clId="{325B045E-B02D-4E31-8328-146DB555FF47}" dt="2022-04-06T01:16:38.782" v="1405" actId="1076"/>
          <ac:spMkLst>
            <pc:docMk/>
            <pc:sldMk cId="1231669483" sldId="333"/>
            <ac:spMk id="10" creationId="{3B316E39-F1B9-4372-9EFF-113D5303AB1A}"/>
          </ac:spMkLst>
        </pc:spChg>
        <pc:grpChg chg="mod">
          <ac:chgData name="PME RSJD Ska" userId="5cf91b3ea628cd44" providerId="LiveId" clId="{325B045E-B02D-4E31-8328-146DB555FF47}" dt="2022-04-06T01:16:45.961" v="1406" actId="1076"/>
          <ac:grpSpMkLst>
            <pc:docMk/>
            <pc:sldMk cId="1231669483" sldId="333"/>
            <ac:grpSpMk id="2" creationId="{00000000-0000-0000-0000-000000000000}"/>
          </ac:grpSpMkLst>
        </pc:grpChg>
        <pc:graphicFrameChg chg="mod modGraphic">
          <ac:chgData name="PME RSJD Ska" userId="5cf91b3ea628cd44" providerId="LiveId" clId="{325B045E-B02D-4E31-8328-146DB555FF47}" dt="2022-04-06T01:16:34.370" v="1403" actId="1076"/>
          <ac:graphicFrameMkLst>
            <pc:docMk/>
            <pc:sldMk cId="1231669483" sldId="333"/>
            <ac:graphicFrameMk id="3" creationId="{00000000-0000-0000-0000-000000000000}"/>
          </ac:graphicFrameMkLst>
        </pc:graphicFrameChg>
      </pc:sldChg>
      <pc:sldChg chg="modSp mod setBg">
        <pc:chgData name="PME RSJD Ska" userId="5cf91b3ea628cd44" providerId="LiveId" clId="{325B045E-B02D-4E31-8328-146DB555FF47}" dt="2022-04-06T01:21:21.083" v="1456"/>
        <pc:sldMkLst>
          <pc:docMk/>
          <pc:sldMk cId="1892794910" sldId="334"/>
        </pc:sldMkLst>
        <pc:spChg chg="mod">
          <ac:chgData name="PME RSJD Ska" userId="5cf91b3ea628cd44" providerId="LiveId" clId="{325B045E-B02D-4E31-8328-146DB555FF47}" dt="2022-04-06T01:19:42.103" v="1444" actId="692"/>
          <ac:spMkLst>
            <pc:docMk/>
            <pc:sldMk cId="1892794910" sldId="334"/>
            <ac:spMk id="8" creationId="{00000000-0000-0000-0000-000000000000}"/>
          </ac:spMkLst>
        </pc:spChg>
        <pc:spChg chg="mod">
          <ac:chgData name="PME RSJD Ska" userId="5cf91b3ea628cd44" providerId="LiveId" clId="{325B045E-B02D-4E31-8328-146DB555FF47}" dt="2022-04-06T01:20:10.519" v="1447" actId="692"/>
          <ac:spMkLst>
            <pc:docMk/>
            <pc:sldMk cId="1892794910" sldId="334"/>
            <ac:spMk id="9" creationId="{00000000-0000-0000-0000-000000000000}"/>
          </ac:spMkLst>
        </pc:spChg>
        <pc:spChg chg="mod">
          <ac:chgData name="PME RSJD Ska" userId="5cf91b3ea628cd44" providerId="LiveId" clId="{325B045E-B02D-4E31-8328-146DB555FF47}" dt="2022-04-06T01:19:57.780" v="1446" actId="692"/>
          <ac:spMkLst>
            <pc:docMk/>
            <pc:sldMk cId="1892794910" sldId="334"/>
            <ac:spMk id="10" creationId="{00000000-0000-0000-0000-000000000000}"/>
          </ac:spMkLst>
        </pc:spChg>
        <pc:spChg chg="mod">
          <ac:chgData name="PME RSJD Ska" userId="5cf91b3ea628cd44" providerId="LiveId" clId="{325B045E-B02D-4E31-8328-146DB555FF47}" dt="2022-04-06T01:19:47.041" v="1445" actId="692"/>
          <ac:spMkLst>
            <pc:docMk/>
            <pc:sldMk cId="1892794910" sldId="334"/>
            <ac:spMk id="11" creationId="{00000000-0000-0000-0000-000000000000}"/>
          </ac:spMkLst>
        </pc:spChg>
        <pc:spChg chg="mod">
          <ac:chgData name="PME RSJD Ska" userId="5cf91b3ea628cd44" providerId="LiveId" clId="{325B045E-B02D-4E31-8328-146DB555FF47}" dt="2022-04-06T01:19:42.103" v="1444" actId="692"/>
          <ac:spMkLst>
            <pc:docMk/>
            <pc:sldMk cId="1892794910" sldId="334"/>
            <ac:spMk id="29" creationId="{3B316E39-F1B9-4372-9EFF-113D5303AB1A}"/>
          </ac:spMkLst>
        </pc:spChg>
        <pc:grpChg chg="mod">
          <ac:chgData name="PME RSJD Ska" userId="5cf91b3ea628cd44" providerId="LiveId" clId="{325B045E-B02D-4E31-8328-146DB555FF47}" dt="2022-04-06T01:19:38.722" v="1443" actId="207"/>
          <ac:grpSpMkLst>
            <pc:docMk/>
            <pc:sldMk cId="1892794910" sldId="334"/>
            <ac:grpSpMk id="2" creationId="{00000000-0000-0000-0000-000000000000}"/>
          </ac:grpSpMkLst>
        </pc:grpChg>
        <pc:grpChg chg="mod">
          <ac:chgData name="PME RSJD Ska" userId="5cf91b3ea628cd44" providerId="LiveId" clId="{325B045E-B02D-4E31-8328-146DB555FF47}" dt="2022-04-06T01:19:38.722" v="1443" actId="207"/>
          <ac:grpSpMkLst>
            <pc:docMk/>
            <pc:sldMk cId="1892794910" sldId="334"/>
            <ac:grpSpMk id="7" creationId="{00000000-0000-0000-0000-000000000000}"/>
          </ac:grpSpMkLst>
        </pc:grpChg>
        <pc:graphicFrameChg chg="modGraphic">
          <ac:chgData name="PME RSJD Ska" userId="5cf91b3ea628cd44" providerId="LiveId" clId="{325B045E-B02D-4E31-8328-146DB555FF47}" dt="2022-04-06T01:20:26.628" v="1449"/>
          <ac:graphicFrameMkLst>
            <pc:docMk/>
            <pc:sldMk cId="1892794910" sldId="334"/>
            <ac:graphicFrameMk id="3" creationId="{00000000-0000-0000-0000-000000000000}"/>
          </ac:graphicFrameMkLst>
        </pc:graphicFrameChg>
      </pc:sldChg>
      <pc:sldChg chg="modSp mod setBg">
        <pc:chgData name="PME RSJD Ska" userId="5cf91b3ea628cd44" providerId="LiveId" clId="{325B045E-B02D-4E31-8328-146DB555FF47}" dt="2022-04-06T01:25:07.653" v="1487" actId="207"/>
        <pc:sldMkLst>
          <pc:docMk/>
          <pc:sldMk cId="3643995894" sldId="361"/>
        </pc:sldMkLst>
        <pc:spChg chg="mod">
          <ac:chgData name="PME RSJD Ska" userId="5cf91b3ea628cd44" providerId="LiveId" clId="{325B045E-B02D-4E31-8328-146DB555FF47}" dt="2022-04-06T01:24:46.373" v="1483" actId="1076"/>
          <ac:spMkLst>
            <pc:docMk/>
            <pc:sldMk cId="3643995894" sldId="361"/>
            <ac:spMk id="2" creationId="{6924BA99-5A58-4793-991D-0D4C04FC0C84}"/>
          </ac:spMkLst>
        </pc:spChg>
        <pc:spChg chg="mod">
          <ac:chgData name="PME RSJD Ska" userId="5cf91b3ea628cd44" providerId="LiveId" clId="{325B045E-B02D-4E31-8328-146DB555FF47}" dt="2022-04-06T01:25:07.653" v="1487" actId="207"/>
          <ac:spMkLst>
            <pc:docMk/>
            <pc:sldMk cId="3643995894" sldId="361"/>
            <ac:spMk id="40" creationId="{D534B824-D7FF-4984-BC3B-C762B298CE2B}"/>
          </ac:spMkLst>
        </pc:spChg>
        <pc:spChg chg="mod">
          <ac:chgData name="PME RSJD Ska" userId="5cf91b3ea628cd44" providerId="LiveId" clId="{325B045E-B02D-4E31-8328-146DB555FF47}" dt="2022-04-06T01:25:07.653" v="1487" actId="207"/>
          <ac:spMkLst>
            <pc:docMk/>
            <pc:sldMk cId="3643995894" sldId="361"/>
            <ac:spMk id="41" creationId="{A1EC3475-22E3-4F0F-99C0-51788556FFB2}"/>
          </ac:spMkLst>
        </pc:spChg>
        <pc:spChg chg="mod">
          <ac:chgData name="PME RSJD Ska" userId="5cf91b3ea628cd44" providerId="LiveId" clId="{325B045E-B02D-4E31-8328-146DB555FF47}" dt="2022-04-06T01:25:07.653" v="1487" actId="207"/>
          <ac:spMkLst>
            <pc:docMk/>
            <pc:sldMk cId="3643995894" sldId="361"/>
            <ac:spMk id="42" creationId="{0CDE7D41-E8D0-4227-9D04-3B773D35DD71}"/>
          </ac:spMkLst>
        </pc:spChg>
        <pc:spChg chg="mod">
          <ac:chgData name="PME RSJD Ska" userId="5cf91b3ea628cd44" providerId="LiveId" clId="{325B045E-B02D-4E31-8328-146DB555FF47}" dt="2022-04-06T01:25:07.653" v="1487" actId="207"/>
          <ac:spMkLst>
            <pc:docMk/>
            <pc:sldMk cId="3643995894" sldId="361"/>
            <ac:spMk id="43" creationId="{6921425C-C473-486C-8ABB-01F900F83D2D}"/>
          </ac:spMkLst>
        </pc:spChg>
        <pc:spChg chg="mod">
          <ac:chgData name="PME RSJD Ska" userId="5cf91b3ea628cd44" providerId="LiveId" clId="{325B045E-B02D-4E31-8328-146DB555FF47}" dt="2022-04-06T01:24:50.732" v="1484" actId="207"/>
          <ac:spMkLst>
            <pc:docMk/>
            <pc:sldMk cId="3643995894" sldId="361"/>
            <ac:spMk id="45" creationId="{15611DE3-D470-41C3-B42F-6CB989F1D812}"/>
          </ac:spMkLst>
        </pc:spChg>
        <pc:spChg chg="mod">
          <ac:chgData name="PME RSJD Ska" userId="5cf91b3ea628cd44" providerId="LiveId" clId="{325B045E-B02D-4E31-8328-146DB555FF47}" dt="2022-04-06T01:24:50.732" v="1484" actId="207"/>
          <ac:spMkLst>
            <pc:docMk/>
            <pc:sldMk cId="3643995894" sldId="361"/>
            <ac:spMk id="46" creationId="{36059920-3654-4007-905D-87231DBC1071}"/>
          </ac:spMkLst>
        </pc:spChg>
        <pc:spChg chg="mod">
          <ac:chgData name="PME RSJD Ska" userId="5cf91b3ea628cd44" providerId="LiveId" clId="{325B045E-B02D-4E31-8328-146DB555FF47}" dt="2022-04-06T01:24:50.732" v="1484" actId="207"/>
          <ac:spMkLst>
            <pc:docMk/>
            <pc:sldMk cId="3643995894" sldId="361"/>
            <ac:spMk id="47" creationId="{AF03CEC4-3EC5-468F-9628-25A9DF6F091D}"/>
          </ac:spMkLst>
        </pc:spChg>
        <pc:spChg chg="mod">
          <ac:chgData name="PME RSJD Ska" userId="5cf91b3ea628cd44" providerId="LiveId" clId="{325B045E-B02D-4E31-8328-146DB555FF47}" dt="2022-04-06T01:24:50.732" v="1484" actId="207"/>
          <ac:spMkLst>
            <pc:docMk/>
            <pc:sldMk cId="3643995894" sldId="361"/>
            <ac:spMk id="48" creationId="{E84A221C-42D9-47D3-9804-650CAE1CEA48}"/>
          </ac:spMkLst>
        </pc:spChg>
        <pc:spChg chg="mod">
          <ac:chgData name="PME RSJD Ska" userId="5cf91b3ea628cd44" providerId="LiveId" clId="{325B045E-B02D-4E31-8328-146DB555FF47}" dt="2022-04-06T01:24:55.210" v="1485" actId="207"/>
          <ac:spMkLst>
            <pc:docMk/>
            <pc:sldMk cId="3643995894" sldId="361"/>
            <ac:spMk id="49" creationId="{DAB15691-C058-4457-BC2F-3B1F2DD9419B}"/>
          </ac:spMkLst>
        </pc:spChg>
        <pc:grpChg chg="mod">
          <ac:chgData name="PME RSJD Ska" userId="5cf91b3ea628cd44" providerId="LiveId" clId="{325B045E-B02D-4E31-8328-146DB555FF47}" dt="2022-04-06T01:25:07.653" v="1487" actId="207"/>
          <ac:grpSpMkLst>
            <pc:docMk/>
            <pc:sldMk cId="3643995894" sldId="361"/>
            <ac:grpSpMk id="39" creationId="{E857485B-5C40-4201-9791-7975BD006866}"/>
          </ac:grpSpMkLst>
        </pc:grpChg>
        <pc:grpChg chg="mod">
          <ac:chgData name="PME RSJD Ska" userId="5cf91b3ea628cd44" providerId="LiveId" clId="{325B045E-B02D-4E31-8328-146DB555FF47}" dt="2022-04-06T01:24:50.732" v="1484" actId="207"/>
          <ac:grpSpMkLst>
            <pc:docMk/>
            <pc:sldMk cId="3643995894" sldId="361"/>
            <ac:grpSpMk id="44" creationId="{1F98E24A-1489-4745-A2AD-D02E9AA2B93F}"/>
          </ac:grpSpMkLst>
        </pc:grpChg>
      </pc:sldChg>
      <pc:sldChg chg="addSp modSp mod">
        <pc:chgData name="PME RSJD Ska" userId="5cf91b3ea628cd44" providerId="LiveId" clId="{325B045E-B02D-4E31-8328-146DB555FF47}" dt="2022-04-06T01:26:34.006" v="1502" actId="113"/>
        <pc:sldMkLst>
          <pc:docMk/>
          <pc:sldMk cId="1820511344" sldId="363"/>
        </pc:sldMkLst>
        <pc:spChg chg="mod">
          <ac:chgData name="PME RSJD Ska" userId="5cf91b3ea628cd44" providerId="LiveId" clId="{325B045E-B02D-4E31-8328-146DB555FF47}" dt="2022-04-06T01:26:34.006" v="1502" actId="113"/>
          <ac:spMkLst>
            <pc:docMk/>
            <pc:sldMk cId="1820511344" sldId="363"/>
            <ac:spMk id="8" creationId="{2A61EECA-234D-425A-B698-C6DD4A83E424}"/>
          </ac:spMkLst>
        </pc:spChg>
        <pc:spChg chg="mod">
          <ac:chgData name="PME RSJD Ska" userId="5cf91b3ea628cd44" providerId="LiveId" clId="{325B045E-B02D-4E31-8328-146DB555FF47}" dt="2022-04-06T01:26:26.300" v="1500" actId="207"/>
          <ac:spMkLst>
            <pc:docMk/>
            <pc:sldMk cId="1820511344" sldId="363"/>
            <ac:spMk id="11" creationId="{CB4E4DC4-6C46-4EB3-96DA-0C27185022DD}"/>
          </ac:spMkLst>
        </pc:spChg>
        <pc:spChg chg="mod">
          <ac:chgData name="PME RSJD Ska" userId="5cf91b3ea628cd44" providerId="LiveId" clId="{325B045E-B02D-4E31-8328-146DB555FF47}" dt="2022-04-06T01:25:53.973" v="1494" actId="164"/>
          <ac:spMkLst>
            <pc:docMk/>
            <pc:sldMk cId="1820511344" sldId="363"/>
            <ac:spMk id="105" creationId="{00000000-0000-0000-0000-000000000000}"/>
          </ac:spMkLst>
        </pc:spChg>
        <pc:spChg chg="mod">
          <ac:chgData name="PME RSJD Ska" userId="5cf91b3ea628cd44" providerId="LiveId" clId="{325B045E-B02D-4E31-8328-146DB555FF47}" dt="2022-04-06T01:26:02.925" v="1496" actId="207"/>
          <ac:spMkLst>
            <pc:docMk/>
            <pc:sldMk cId="1820511344" sldId="363"/>
            <ac:spMk id="106" creationId="{A1E2AA45-F947-407B-9C23-D696E8422846}"/>
          </ac:spMkLst>
        </pc:spChg>
        <pc:spChg chg="mod">
          <ac:chgData name="PME RSJD Ska" userId="5cf91b3ea628cd44" providerId="LiveId" clId="{325B045E-B02D-4E31-8328-146DB555FF47}" dt="2022-04-06T01:25:53.973" v="1494" actId="164"/>
          <ac:spMkLst>
            <pc:docMk/>
            <pc:sldMk cId="1820511344" sldId="363"/>
            <ac:spMk id="134" creationId="{A312DDC8-9B86-4AAB-A407-2B7D20FCFDD8}"/>
          </ac:spMkLst>
        </pc:spChg>
        <pc:grpChg chg="add mod">
          <ac:chgData name="PME RSJD Ska" userId="5cf91b3ea628cd44" providerId="LiveId" clId="{325B045E-B02D-4E31-8328-146DB555FF47}" dt="2022-04-06T01:25:59.323" v="1495" actId="1076"/>
          <ac:grpSpMkLst>
            <pc:docMk/>
            <pc:sldMk cId="1820511344" sldId="363"/>
            <ac:grpSpMk id="2" creationId="{DF1ABDD2-231E-47D8-A407-A3E2BADDA7EE}"/>
          </ac:grpSpMkLst>
        </pc:grpChg>
      </pc:sldChg>
      <pc:sldChg chg="modSp mod setBg">
        <pc:chgData name="PME RSJD Ska" userId="5cf91b3ea628cd44" providerId="LiveId" clId="{325B045E-B02D-4E31-8328-146DB555FF47}" dt="2022-04-06T01:21:21.083" v="1456"/>
        <pc:sldMkLst>
          <pc:docMk/>
          <pc:sldMk cId="1374561252" sldId="364"/>
        </pc:sldMkLst>
        <pc:spChg chg="mod">
          <ac:chgData name="PME RSJD Ska" userId="5cf91b3ea628cd44" providerId="LiveId" clId="{325B045E-B02D-4E31-8328-146DB555FF47}" dt="2022-04-06T00:31:16.909" v="354" actId="1076"/>
          <ac:spMkLst>
            <pc:docMk/>
            <pc:sldMk cId="1374561252" sldId="364"/>
            <ac:spMk id="16" creationId="{CEB33413-EEAC-4E45-8340-6C591E542D38}"/>
          </ac:spMkLst>
        </pc:spChg>
        <pc:spChg chg="mod">
          <ac:chgData name="PME RSJD Ska" userId="5cf91b3ea628cd44" providerId="LiveId" clId="{325B045E-B02D-4E31-8328-146DB555FF47}" dt="2022-04-06T00:25:02.352" v="294" actId="207"/>
          <ac:spMkLst>
            <pc:docMk/>
            <pc:sldMk cId="1374561252" sldId="364"/>
            <ac:spMk id="17" creationId="{3C0A0E65-5F28-4524-BB03-323126EB7739}"/>
          </ac:spMkLst>
        </pc:spChg>
        <pc:spChg chg="mod">
          <ac:chgData name="PME RSJD Ska" userId="5cf91b3ea628cd44" providerId="LiveId" clId="{325B045E-B02D-4E31-8328-146DB555FF47}" dt="2022-04-06T00:30:36.035" v="344" actId="208"/>
          <ac:spMkLst>
            <pc:docMk/>
            <pc:sldMk cId="1374561252" sldId="364"/>
            <ac:spMk id="18" creationId="{C2971C52-F503-4F96-88C0-4D24F78D16BA}"/>
          </ac:spMkLst>
        </pc:spChg>
        <pc:spChg chg="mod">
          <ac:chgData name="PME RSJD Ska" userId="5cf91b3ea628cd44" providerId="LiveId" clId="{325B045E-B02D-4E31-8328-146DB555FF47}" dt="2022-04-06T00:31:20.874" v="355" actId="208"/>
          <ac:spMkLst>
            <pc:docMk/>
            <pc:sldMk cId="1374561252" sldId="364"/>
            <ac:spMk id="19" creationId="{CA9C0948-90C8-4FE8-8751-6F28854877BF}"/>
          </ac:spMkLst>
        </pc:spChg>
        <pc:spChg chg="mod">
          <ac:chgData name="PME RSJD Ska" userId="5cf91b3ea628cd44" providerId="LiveId" clId="{325B045E-B02D-4E31-8328-146DB555FF47}" dt="2022-04-06T00:31:46.884" v="359" actId="207"/>
          <ac:spMkLst>
            <pc:docMk/>
            <pc:sldMk cId="1374561252" sldId="364"/>
            <ac:spMk id="40" creationId="{C5B6AE1F-2304-4E20-BCD5-D704D3D8838C}"/>
          </ac:spMkLst>
        </pc:spChg>
        <pc:spChg chg="mod">
          <ac:chgData name="PME RSJD Ska" userId="5cf91b3ea628cd44" providerId="LiveId" clId="{325B045E-B02D-4E31-8328-146DB555FF47}" dt="2022-04-06T00:31:39.351" v="357" actId="207"/>
          <ac:spMkLst>
            <pc:docMk/>
            <pc:sldMk cId="1374561252" sldId="364"/>
            <ac:spMk id="41" creationId="{CA53BD6C-F431-4A37-9994-9F3F402D2A6A}"/>
          </ac:spMkLst>
        </pc:spChg>
        <pc:spChg chg="mod">
          <ac:chgData name="PME RSJD Ska" userId="5cf91b3ea628cd44" providerId="LiveId" clId="{325B045E-B02D-4E31-8328-146DB555FF47}" dt="2022-04-06T00:31:57.394" v="360" actId="207"/>
          <ac:spMkLst>
            <pc:docMk/>
            <pc:sldMk cId="1374561252" sldId="364"/>
            <ac:spMk id="42" creationId="{3676D5B7-C261-4184-B2DC-98C2EFC9C1E9}"/>
          </ac:spMkLst>
        </pc:spChg>
        <pc:spChg chg="mod">
          <ac:chgData name="PME RSJD Ska" userId="5cf91b3ea628cd44" providerId="LiveId" clId="{325B045E-B02D-4E31-8328-146DB555FF47}" dt="2022-04-06T00:31:39.351" v="357" actId="207"/>
          <ac:spMkLst>
            <pc:docMk/>
            <pc:sldMk cId="1374561252" sldId="364"/>
            <ac:spMk id="43" creationId="{D5BAF52A-6C48-465A-A13D-A0E612D12B82}"/>
          </ac:spMkLst>
        </pc:spChg>
        <pc:grpChg chg="mod">
          <ac:chgData name="PME RSJD Ska" userId="5cf91b3ea628cd44" providerId="LiveId" clId="{325B045E-B02D-4E31-8328-146DB555FF47}" dt="2022-04-06T00:31:06.411" v="350" actId="1076"/>
          <ac:grpSpMkLst>
            <pc:docMk/>
            <pc:sldMk cId="1374561252" sldId="364"/>
            <ac:grpSpMk id="14" creationId="{DFAF53D3-387D-4BE3-A007-E6E0FDA8E591}"/>
          </ac:grpSpMkLst>
        </pc:grpChg>
        <pc:grpChg chg="mod">
          <ac:chgData name="PME RSJD Ska" userId="5cf91b3ea628cd44" providerId="LiveId" clId="{325B045E-B02D-4E31-8328-146DB555FF47}" dt="2022-04-06T00:25:02.352" v="294" actId="207"/>
          <ac:grpSpMkLst>
            <pc:docMk/>
            <pc:sldMk cId="1374561252" sldId="364"/>
            <ac:grpSpMk id="15" creationId="{DB6D91B5-421E-4B30-8E41-88CCF0A25AE6}"/>
          </ac:grpSpMkLst>
        </pc:grpChg>
        <pc:grpChg chg="mod">
          <ac:chgData name="PME RSJD Ska" userId="5cf91b3ea628cd44" providerId="LiveId" clId="{325B045E-B02D-4E31-8328-146DB555FF47}" dt="2022-04-06T00:31:39.351" v="357" actId="207"/>
          <ac:grpSpMkLst>
            <pc:docMk/>
            <pc:sldMk cId="1374561252" sldId="364"/>
            <ac:grpSpMk id="39" creationId="{EEB5E931-440C-47CD-9079-1B7EFBE11447}"/>
          </ac:grpSpMkLst>
        </pc:grpChg>
      </pc:sldChg>
      <pc:sldChg chg="modSp mod setBg">
        <pc:chgData name="PME RSJD Ska" userId="5cf91b3ea628cd44" providerId="LiveId" clId="{325B045E-B02D-4E31-8328-146DB555FF47}" dt="2022-04-06T01:21:21.083" v="1456"/>
        <pc:sldMkLst>
          <pc:docMk/>
          <pc:sldMk cId="2623631765" sldId="366"/>
        </pc:sldMkLst>
        <pc:spChg chg="mod">
          <ac:chgData name="PME RSJD Ska" userId="5cf91b3ea628cd44" providerId="LiveId" clId="{325B045E-B02D-4E31-8328-146DB555FF47}" dt="2022-04-06T00:34:07.762" v="394" actId="207"/>
          <ac:spMkLst>
            <pc:docMk/>
            <pc:sldMk cId="2623631765" sldId="366"/>
            <ac:spMk id="5" creationId="{0B052D8E-3062-4E28-8206-03432C271FD5}"/>
          </ac:spMkLst>
        </pc:spChg>
        <pc:spChg chg="mod">
          <ac:chgData name="PME RSJD Ska" userId="5cf91b3ea628cd44" providerId="LiveId" clId="{325B045E-B02D-4E31-8328-146DB555FF47}" dt="2022-04-06T00:33:57.957" v="393" actId="207"/>
          <ac:spMkLst>
            <pc:docMk/>
            <pc:sldMk cId="2623631765" sldId="366"/>
            <ac:spMk id="6" creationId="{BB384A89-6638-40E9-914E-B5F561EDAD5E}"/>
          </ac:spMkLst>
        </pc:spChg>
        <pc:spChg chg="mod">
          <ac:chgData name="PME RSJD Ska" userId="5cf91b3ea628cd44" providerId="LiveId" clId="{325B045E-B02D-4E31-8328-146DB555FF47}" dt="2022-04-06T00:33:57.957" v="393" actId="207"/>
          <ac:spMkLst>
            <pc:docMk/>
            <pc:sldMk cId="2623631765" sldId="366"/>
            <ac:spMk id="7" creationId="{3EC581F5-CB33-4294-BC63-D10936DB91C4}"/>
          </ac:spMkLst>
        </pc:spChg>
        <pc:spChg chg="mod">
          <ac:chgData name="PME RSJD Ska" userId="5cf91b3ea628cd44" providerId="LiveId" clId="{325B045E-B02D-4E31-8328-146DB555FF47}" dt="2022-04-06T00:33:57.957" v="393" actId="207"/>
          <ac:spMkLst>
            <pc:docMk/>
            <pc:sldMk cId="2623631765" sldId="366"/>
            <ac:spMk id="8" creationId="{31F74D84-57F2-49A7-9047-AC9EFF802E0D}"/>
          </ac:spMkLst>
        </pc:spChg>
        <pc:grpChg chg="mod">
          <ac:chgData name="PME RSJD Ska" userId="5cf91b3ea628cd44" providerId="LiveId" clId="{325B045E-B02D-4E31-8328-146DB555FF47}" dt="2022-04-06T00:34:20.548" v="400" actId="1036"/>
          <ac:grpSpMkLst>
            <pc:docMk/>
            <pc:sldMk cId="2623631765" sldId="366"/>
            <ac:grpSpMk id="4" creationId="{E8536514-EA03-4221-B1E2-49E08AA52E6B}"/>
          </ac:grpSpMkLst>
        </pc:grpChg>
      </pc:sldChg>
      <pc:sldChg chg="addSp delSp modSp mod setBg">
        <pc:chgData name="PME RSJD Ska" userId="5cf91b3ea628cd44" providerId="LiveId" clId="{325B045E-B02D-4E31-8328-146DB555FF47}" dt="2022-04-06T01:21:21.083" v="1456"/>
        <pc:sldMkLst>
          <pc:docMk/>
          <pc:sldMk cId="3072997519" sldId="368"/>
        </pc:sldMkLst>
        <pc:spChg chg="mod topLvl">
          <ac:chgData name="PME RSJD Ska" userId="5cf91b3ea628cd44" providerId="LiveId" clId="{325B045E-B02D-4E31-8328-146DB555FF47}" dt="2022-04-06T00:38:21.158" v="601" actId="478"/>
          <ac:spMkLst>
            <pc:docMk/>
            <pc:sldMk cId="3072997519" sldId="368"/>
            <ac:spMk id="5" creationId="{0B052D8E-3062-4E28-8206-03432C271FD5}"/>
          </ac:spMkLst>
        </pc:spChg>
        <pc:spChg chg="del">
          <ac:chgData name="PME RSJD Ska" userId="5cf91b3ea628cd44" providerId="LiveId" clId="{325B045E-B02D-4E31-8328-146DB555FF47}" dt="2022-04-06T00:38:01.059" v="596" actId="478"/>
          <ac:spMkLst>
            <pc:docMk/>
            <pc:sldMk cId="3072997519" sldId="368"/>
            <ac:spMk id="6" creationId="{BB384A89-6638-40E9-914E-B5F561EDAD5E}"/>
          </ac:spMkLst>
        </pc:spChg>
        <pc:spChg chg="add del mod topLvl">
          <ac:chgData name="PME RSJD Ska" userId="5cf91b3ea628cd44" providerId="LiveId" clId="{325B045E-B02D-4E31-8328-146DB555FF47}" dt="2022-04-06T00:38:26.197" v="602" actId="1035"/>
          <ac:spMkLst>
            <pc:docMk/>
            <pc:sldMk cId="3072997519" sldId="368"/>
            <ac:spMk id="7" creationId="{3EC581F5-CB33-4294-BC63-D10936DB91C4}"/>
          </ac:spMkLst>
        </pc:spChg>
        <pc:spChg chg="del">
          <ac:chgData name="PME RSJD Ska" userId="5cf91b3ea628cd44" providerId="LiveId" clId="{325B045E-B02D-4E31-8328-146DB555FF47}" dt="2022-04-06T00:37:59.059" v="595" actId="478"/>
          <ac:spMkLst>
            <pc:docMk/>
            <pc:sldMk cId="3072997519" sldId="368"/>
            <ac:spMk id="8" creationId="{31F74D84-57F2-49A7-9047-AC9EFF802E0D}"/>
          </ac:spMkLst>
        </pc:spChg>
        <pc:grpChg chg="add del mod">
          <ac:chgData name="PME RSJD Ska" userId="5cf91b3ea628cd44" providerId="LiveId" clId="{325B045E-B02D-4E31-8328-146DB555FF47}" dt="2022-04-06T00:38:21.158" v="601" actId="478"/>
          <ac:grpSpMkLst>
            <pc:docMk/>
            <pc:sldMk cId="3072997519" sldId="368"/>
            <ac:grpSpMk id="4" creationId="{E8536514-EA03-4221-B1E2-49E08AA52E6B}"/>
          </ac:grpSpMkLst>
        </pc:grpChg>
      </pc:sldChg>
      <pc:sldChg chg="modSp mod">
        <pc:chgData name="PME RSJD Ska" userId="5cf91b3ea628cd44" providerId="LiveId" clId="{325B045E-B02D-4E31-8328-146DB555FF47}" dt="2022-04-06T00:40:23.370" v="712"/>
        <pc:sldMkLst>
          <pc:docMk/>
          <pc:sldMk cId="1956169701" sldId="369"/>
        </pc:sldMkLst>
        <pc:spChg chg="mod">
          <ac:chgData name="PME RSJD Ska" userId="5cf91b3ea628cd44" providerId="LiveId" clId="{325B045E-B02D-4E31-8328-146DB555FF47}" dt="2022-04-06T00:39:36.069" v="705" actId="207"/>
          <ac:spMkLst>
            <pc:docMk/>
            <pc:sldMk cId="1956169701" sldId="369"/>
            <ac:spMk id="6" creationId="{4B8A5B2B-3DFB-47D6-ACC8-19B265B3B0A4}"/>
          </ac:spMkLst>
        </pc:spChg>
        <pc:graphicFrameChg chg="mod modGraphic">
          <ac:chgData name="PME RSJD Ska" userId="5cf91b3ea628cd44" providerId="LiveId" clId="{325B045E-B02D-4E31-8328-146DB555FF47}" dt="2022-04-06T00:40:23.370" v="712"/>
          <ac:graphicFrameMkLst>
            <pc:docMk/>
            <pc:sldMk cId="1956169701" sldId="369"/>
            <ac:graphicFrameMk id="4" creationId="{00000000-0000-0000-0000-000000000000}"/>
          </ac:graphicFrameMkLst>
        </pc:graphicFrameChg>
      </pc:sldChg>
      <pc:sldChg chg="modSp mod">
        <pc:chgData name="PME RSJD Ska" userId="5cf91b3ea628cd44" providerId="LiveId" clId="{325B045E-B02D-4E31-8328-146DB555FF47}" dt="2022-04-06T00:47:44.941" v="816"/>
        <pc:sldMkLst>
          <pc:docMk/>
          <pc:sldMk cId="1607254917" sldId="370"/>
        </pc:sldMkLst>
        <pc:spChg chg="mod">
          <ac:chgData name="PME RSJD Ska" userId="5cf91b3ea628cd44" providerId="LiveId" clId="{325B045E-B02D-4E31-8328-146DB555FF47}" dt="2022-04-06T00:46:51.843" v="808" actId="208"/>
          <ac:spMkLst>
            <pc:docMk/>
            <pc:sldMk cId="1607254917" sldId="370"/>
            <ac:spMk id="63" creationId="{00000000-0000-0000-0000-000000000000}"/>
          </ac:spMkLst>
        </pc:spChg>
        <pc:spChg chg="mod">
          <ac:chgData name="PME RSJD Ska" userId="5cf91b3ea628cd44" providerId="LiveId" clId="{325B045E-B02D-4E31-8328-146DB555FF47}" dt="2022-04-06T00:46:44.711" v="807" actId="207"/>
          <ac:spMkLst>
            <pc:docMk/>
            <pc:sldMk cId="1607254917" sldId="370"/>
            <ac:spMk id="65" creationId="{00000000-0000-0000-0000-000000000000}"/>
          </ac:spMkLst>
        </pc:spChg>
        <pc:spChg chg="mod">
          <ac:chgData name="PME RSJD Ska" userId="5cf91b3ea628cd44" providerId="LiveId" clId="{325B045E-B02D-4E31-8328-146DB555FF47}" dt="2022-04-06T00:47:01.161" v="810" actId="207"/>
          <ac:spMkLst>
            <pc:docMk/>
            <pc:sldMk cId="1607254917" sldId="370"/>
            <ac:spMk id="66" creationId="{00000000-0000-0000-0000-000000000000}"/>
          </ac:spMkLst>
        </pc:spChg>
        <pc:spChg chg="mod">
          <ac:chgData name="PME RSJD Ska" userId="5cf91b3ea628cd44" providerId="LiveId" clId="{325B045E-B02D-4E31-8328-146DB555FF47}" dt="2022-04-06T00:46:57.846" v="809" actId="207"/>
          <ac:spMkLst>
            <pc:docMk/>
            <pc:sldMk cId="1607254917" sldId="370"/>
            <ac:spMk id="68" creationId="{00000000-0000-0000-0000-000000000000}"/>
          </ac:spMkLst>
        </pc:spChg>
        <pc:spChg chg="mod">
          <ac:chgData name="PME RSJD Ska" userId="5cf91b3ea628cd44" providerId="LiveId" clId="{325B045E-B02D-4E31-8328-146DB555FF47}" dt="2022-04-06T00:47:18.820" v="812" actId="207"/>
          <ac:spMkLst>
            <pc:docMk/>
            <pc:sldMk cId="1607254917" sldId="370"/>
            <ac:spMk id="69" creationId="{00000000-0000-0000-0000-000000000000}"/>
          </ac:spMkLst>
        </pc:spChg>
        <pc:spChg chg="mod">
          <ac:chgData name="PME RSJD Ska" userId="5cf91b3ea628cd44" providerId="LiveId" clId="{325B045E-B02D-4E31-8328-146DB555FF47}" dt="2022-04-06T00:47:24.587" v="813" actId="207"/>
          <ac:spMkLst>
            <pc:docMk/>
            <pc:sldMk cId="1607254917" sldId="370"/>
            <ac:spMk id="71" creationId="{00000000-0000-0000-0000-000000000000}"/>
          </ac:spMkLst>
        </pc:spChg>
        <pc:graphicFrameChg chg="mod">
          <ac:chgData name="PME RSJD Ska" userId="5cf91b3ea628cd44" providerId="LiveId" clId="{325B045E-B02D-4E31-8328-146DB555FF47}" dt="2022-04-06T00:47:34.397" v="814"/>
          <ac:graphicFrameMkLst>
            <pc:docMk/>
            <pc:sldMk cId="1607254917" sldId="370"/>
            <ac:graphicFrameMk id="24" creationId="{6908582C-79E8-436B-954F-CC9A7240C774}"/>
          </ac:graphicFrameMkLst>
        </pc:graphicFrameChg>
        <pc:graphicFrameChg chg="mod">
          <ac:chgData name="PME RSJD Ska" userId="5cf91b3ea628cd44" providerId="LiveId" clId="{325B045E-B02D-4E31-8328-146DB555FF47}" dt="2022-04-06T00:47:39.489" v="815"/>
          <ac:graphicFrameMkLst>
            <pc:docMk/>
            <pc:sldMk cId="1607254917" sldId="370"/>
            <ac:graphicFrameMk id="25" creationId="{C0341E77-F7D6-4970-896E-1CA2AC7EE725}"/>
          </ac:graphicFrameMkLst>
        </pc:graphicFrameChg>
        <pc:graphicFrameChg chg="mod">
          <ac:chgData name="PME RSJD Ska" userId="5cf91b3ea628cd44" providerId="LiveId" clId="{325B045E-B02D-4E31-8328-146DB555FF47}" dt="2022-04-06T00:47:44.941" v="816"/>
          <ac:graphicFrameMkLst>
            <pc:docMk/>
            <pc:sldMk cId="1607254917" sldId="370"/>
            <ac:graphicFrameMk id="26" creationId="{474D0D2E-365C-415A-8BFA-EABD9C618841}"/>
          </ac:graphicFrameMkLst>
        </pc:graphicFrameChg>
      </pc:sldChg>
      <pc:sldChg chg="delSp modSp mod setBg">
        <pc:chgData name="PME RSJD Ska" userId="5cf91b3ea628cd44" providerId="LiveId" clId="{325B045E-B02D-4E31-8328-146DB555FF47}" dt="2022-04-06T01:21:21.083" v="1456"/>
        <pc:sldMkLst>
          <pc:docMk/>
          <pc:sldMk cId="291287335" sldId="371"/>
        </pc:sldMkLst>
        <pc:spChg chg="mod">
          <ac:chgData name="PME RSJD Ska" userId="5cf91b3ea628cd44" providerId="LiveId" clId="{325B045E-B02D-4E31-8328-146DB555FF47}" dt="2022-04-06T00:39:09.445" v="648" actId="207"/>
          <ac:spMkLst>
            <pc:docMk/>
            <pc:sldMk cId="291287335" sldId="371"/>
            <ac:spMk id="5" creationId="{0B052D8E-3062-4E28-8206-03432C271FD5}"/>
          </ac:spMkLst>
        </pc:spChg>
        <pc:spChg chg="del">
          <ac:chgData name="PME RSJD Ska" userId="5cf91b3ea628cd44" providerId="LiveId" clId="{325B045E-B02D-4E31-8328-146DB555FF47}" dt="2022-04-06T00:37:03.454" v="467" actId="478"/>
          <ac:spMkLst>
            <pc:docMk/>
            <pc:sldMk cId="291287335" sldId="371"/>
            <ac:spMk id="6" creationId="{BB384A89-6638-40E9-914E-B5F561EDAD5E}"/>
          </ac:spMkLst>
        </pc:spChg>
        <pc:spChg chg="mod">
          <ac:chgData name="PME RSJD Ska" userId="5cf91b3ea628cd44" providerId="LiveId" clId="{325B045E-B02D-4E31-8328-146DB555FF47}" dt="2022-04-06T00:39:16.995" v="693" actId="207"/>
          <ac:spMkLst>
            <pc:docMk/>
            <pc:sldMk cId="291287335" sldId="371"/>
            <ac:spMk id="7" creationId="{3EC581F5-CB33-4294-BC63-D10936DB91C4}"/>
          </ac:spMkLst>
        </pc:spChg>
        <pc:spChg chg="del">
          <ac:chgData name="PME RSJD Ska" userId="5cf91b3ea628cd44" providerId="LiveId" clId="{325B045E-B02D-4E31-8328-146DB555FF47}" dt="2022-04-06T00:37:01.558" v="466" actId="478"/>
          <ac:spMkLst>
            <pc:docMk/>
            <pc:sldMk cId="291287335" sldId="371"/>
            <ac:spMk id="8" creationId="{31F74D84-57F2-49A7-9047-AC9EFF802E0D}"/>
          </ac:spMkLst>
        </pc:spChg>
        <pc:grpChg chg="mod">
          <ac:chgData name="PME RSJD Ska" userId="5cf91b3ea628cd44" providerId="LiveId" clId="{325B045E-B02D-4E31-8328-146DB555FF47}" dt="2022-04-06T00:39:09.445" v="648" actId="207"/>
          <ac:grpSpMkLst>
            <pc:docMk/>
            <pc:sldMk cId="291287335" sldId="371"/>
            <ac:grpSpMk id="4" creationId="{E8536514-EA03-4221-B1E2-49E08AA52E6B}"/>
          </ac:grpSpMkLst>
        </pc:grpChg>
      </pc:sldChg>
      <pc:sldChg chg="modSp setBg">
        <pc:chgData name="PME RSJD Ska" userId="5cf91b3ea628cd44" providerId="LiveId" clId="{325B045E-B02D-4E31-8328-146DB555FF47}" dt="2022-04-06T01:21:21.083" v="1456"/>
        <pc:sldMkLst>
          <pc:docMk/>
          <pc:sldMk cId="596436380" sldId="372"/>
        </pc:sldMkLst>
        <pc:graphicFrameChg chg="mod">
          <ac:chgData name="PME RSJD Ska" userId="5cf91b3ea628cd44" providerId="LiveId" clId="{325B045E-B02D-4E31-8328-146DB555FF47}" dt="2022-04-06T00:33:27.253" v="388" actId="1037"/>
          <ac:graphicFrameMkLst>
            <pc:docMk/>
            <pc:sldMk cId="596436380" sldId="372"/>
            <ac:graphicFrameMk id="12" creationId="{0CE9F81E-CCDC-4529-BFC8-76A7B20D5BE1}"/>
          </ac:graphicFrameMkLst>
        </pc:graphicFrameChg>
      </pc:sldChg>
      <pc:sldChg chg="setBg">
        <pc:chgData name="PME RSJD Ska" userId="5cf91b3ea628cd44" providerId="LiveId" clId="{325B045E-B02D-4E31-8328-146DB555FF47}" dt="2022-04-06T01:21:21.083" v="1456"/>
        <pc:sldMkLst>
          <pc:docMk/>
          <pc:sldMk cId="727106012" sldId="374"/>
        </pc:sldMkLst>
      </pc:sldChg>
      <pc:sldChg chg="setBg">
        <pc:chgData name="PME RSJD Ska" userId="5cf91b3ea628cd44" providerId="LiveId" clId="{325B045E-B02D-4E31-8328-146DB555FF47}" dt="2022-04-06T01:21:21.083" v="1456"/>
        <pc:sldMkLst>
          <pc:docMk/>
          <pc:sldMk cId="2858788146" sldId="375"/>
        </pc:sldMkLst>
      </pc:sldChg>
      <pc:sldChg chg="addSp delSp modSp add mod setBg">
        <pc:chgData name="PME RSJD Ska" userId="5cf91b3ea628cd44" providerId="LiveId" clId="{325B045E-B02D-4E31-8328-146DB555FF47}" dt="2022-04-06T01:22:10.717" v="1462"/>
        <pc:sldMkLst>
          <pc:docMk/>
          <pc:sldMk cId="1786583460" sldId="376"/>
        </pc:sldMkLst>
        <pc:spChg chg="mod">
          <ac:chgData name="PME RSJD Ska" userId="5cf91b3ea628cd44" providerId="LiveId" clId="{325B045E-B02D-4E31-8328-146DB555FF47}" dt="2022-04-06T00:17:58.656" v="114" actId="207"/>
          <ac:spMkLst>
            <pc:docMk/>
            <pc:sldMk cId="1786583460" sldId="376"/>
            <ac:spMk id="7" creationId="{DD38F893-AD99-49D1-A3C0-4E9FB322EA09}"/>
          </ac:spMkLst>
        </pc:spChg>
        <pc:spChg chg="mod">
          <ac:chgData name="PME RSJD Ska" userId="5cf91b3ea628cd44" providerId="LiveId" clId="{325B045E-B02D-4E31-8328-146DB555FF47}" dt="2022-04-06T00:17:58.656" v="114" actId="207"/>
          <ac:spMkLst>
            <pc:docMk/>
            <pc:sldMk cId="1786583460" sldId="376"/>
            <ac:spMk id="8" creationId="{16623ABF-6D91-497B-A590-BFB742298B0F}"/>
          </ac:spMkLst>
        </pc:spChg>
        <pc:spChg chg="del">
          <ac:chgData name="PME RSJD Ska" userId="5cf91b3ea628cd44" providerId="LiveId" clId="{325B045E-B02D-4E31-8328-146DB555FF47}" dt="2022-04-06T00:16:02.678" v="39" actId="478"/>
          <ac:spMkLst>
            <pc:docMk/>
            <pc:sldMk cId="1786583460" sldId="376"/>
            <ac:spMk id="9" creationId="{C9C841D1-FDE7-491E-8819-A2E039F41499}"/>
          </ac:spMkLst>
        </pc:spChg>
        <pc:spChg chg="mod">
          <ac:chgData name="PME RSJD Ska" userId="5cf91b3ea628cd44" providerId="LiveId" clId="{325B045E-B02D-4E31-8328-146DB555FF47}" dt="2022-04-06T00:18:33.771" v="148" actId="1037"/>
          <ac:spMkLst>
            <pc:docMk/>
            <pc:sldMk cId="1786583460" sldId="376"/>
            <ac:spMk id="10" creationId="{5381163B-1964-4247-8AE4-0423022B53DB}"/>
          </ac:spMkLst>
        </pc:spChg>
        <pc:spChg chg="mod">
          <ac:chgData name="PME RSJD Ska" userId="5cf91b3ea628cd44" providerId="LiveId" clId="{325B045E-B02D-4E31-8328-146DB555FF47}" dt="2022-04-06T00:23:31.314" v="284" actId="207"/>
          <ac:spMkLst>
            <pc:docMk/>
            <pc:sldMk cId="1786583460" sldId="376"/>
            <ac:spMk id="12" creationId="{66B1E3C7-A4E9-4C71-AA49-0CD78CA45B97}"/>
          </ac:spMkLst>
        </pc:spChg>
        <pc:spChg chg="mod">
          <ac:chgData name="PME RSJD Ska" userId="5cf91b3ea628cd44" providerId="LiveId" clId="{325B045E-B02D-4E31-8328-146DB555FF47}" dt="2022-04-06T00:22:04.534" v="277" actId="20577"/>
          <ac:spMkLst>
            <pc:docMk/>
            <pc:sldMk cId="1786583460" sldId="376"/>
            <ac:spMk id="14" creationId="{59EFB95B-BBCA-4F8C-ADF5-276C56C9FBAC}"/>
          </ac:spMkLst>
        </pc:spChg>
        <pc:spChg chg="mod">
          <ac:chgData name="PME RSJD Ska" userId="5cf91b3ea628cd44" providerId="LiveId" clId="{325B045E-B02D-4E31-8328-146DB555FF47}" dt="2022-04-06T00:20:26.685" v="218" actId="20577"/>
          <ac:spMkLst>
            <pc:docMk/>
            <pc:sldMk cId="1786583460" sldId="376"/>
            <ac:spMk id="15" creationId="{1EBEDAA5-5BC4-43FB-A0D9-657945CD3FEC}"/>
          </ac:spMkLst>
        </pc:spChg>
        <pc:spChg chg="del mod">
          <ac:chgData name="PME RSJD Ska" userId="5cf91b3ea628cd44" providerId="LiveId" clId="{325B045E-B02D-4E31-8328-146DB555FF47}" dt="2022-04-06T00:40:42.035" v="714" actId="478"/>
          <ac:spMkLst>
            <pc:docMk/>
            <pc:sldMk cId="1786583460" sldId="376"/>
            <ac:spMk id="16" creationId="{00000000-0000-0000-0000-000000000000}"/>
          </ac:spMkLst>
        </pc:spChg>
        <pc:spChg chg="add mod">
          <ac:chgData name="PME RSJD Ska" userId="5cf91b3ea628cd44" providerId="LiveId" clId="{325B045E-B02D-4E31-8328-146DB555FF47}" dt="2022-04-06T00:41:17.614" v="722" actId="1076"/>
          <ac:spMkLst>
            <pc:docMk/>
            <pc:sldMk cId="1786583460" sldId="376"/>
            <ac:spMk id="27" creationId="{A0A3231A-98CD-4F10-95E9-7B76921C0432}"/>
          </ac:spMkLst>
        </pc:spChg>
        <pc:spChg chg="del">
          <ac:chgData name="PME RSJD Ska" userId="5cf91b3ea628cd44" providerId="LiveId" clId="{325B045E-B02D-4E31-8328-146DB555FF47}" dt="2022-04-06T00:21:13.211" v="256" actId="478"/>
          <ac:spMkLst>
            <pc:docMk/>
            <pc:sldMk cId="1786583460" sldId="376"/>
            <ac:spMk id="29" creationId="{66949A59-93CB-474D-8F66-E400433BA959}"/>
          </ac:spMkLst>
        </pc:spChg>
        <pc:spChg chg="topLvl">
          <ac:chgData name="PME RSJD Ska" userId="5cf91b3ea628cd44" providerId="LiveId" clId="{325B045E-B02D-4E31-8328-146DB555FF47}" dt="2022-04-06T00:21:54.974" v="265" actId="478"/>
          <ac:spMkLst>
            <pc:docMk/>
            <pc:sldMk cId="1786583460" sldId="376"/>
            <ac:spMk id="32" creationId="{1BDCE79B-5819-4619-980A-9D4D90291155}"/>
          </ac:spMkLst>
        </pc:spChg>
        <pc:spChg chg="del mod topLvl">
          <ac:chgData name="PME RSJD Ska" userId="5cf91b3ea628cd44" providerId="LiveId" clId="{325B045E-B02D-4E31-8328-146DB555FF47}" dt="2022-04-06T00:21:54.974" v="265" actId="478"/>
          <ac:spMkLst>
            <pc:docMk/>
            <pc:sldMk cId="1786583460" sldId="376"/>
            <ac:spMk id="33" creationId="{FED0CD38-610C-4173-A87F-B953AE1BAD02}"/>
          </ac:spMkLst>
        </pc:spChg>
        <pc:spChg chg="del mod">
          <ac:chgData name="PME RSJD Ska" userId="5cf91b3ea628cd44" providerId="LiveId" clId="{325B045E-B02D-4E31-8328-146DB555FF47}" dt="2022-04-06T00:21:15.965" v="257" actId="478"/>
          <ac:spMkLst>
            <pc:docMk/>
            <pc:sldMk cId="1786583460" sldId="376"/>
            <ac:spMk id="34" creationId="{A9B80EE5-A132-43DC-985A-CD4C59315C45}"/>
          </ac:spMkLst>
        </pc:spChg>
        <pc:spChg chg="mod">
          <ac:chgData name="PME RSJD Ska" userId="5cf91b3ea628cd44" providerId="LiveId" clId="{325B045E-B02D-4E31-8328-146DB555FF47}" dt="2022-04-06T00:23:09.332" v="283" actId="207"/>
          <ac:spMkLst>
            <pc:docMk/>
            <pc:sldMk cId="1786583460" sldId="376"/>
            <ac:spMk id="36" creationId="{ABFA1A3A-F31D-44B4-8E32-DBD7ABDAD1BD}"/>
          </ac:spMkLst>
        </pc:spChg>
        <pc:spChg chg="mod">
          <ac:chgData name="PME RSJD Ska" userId="5cf91b3ea628cd44" providerId="LiveId" clId="{325B045E-B02D-4E31-8328-146DB555FF47}" dt="2022-04-06T00:21:51.162" v="264" actId="1076"/>
          <ac:spMkLst>
            <pc:docMk/>
            <pc:sldMk cId="1786583460" sldId="376"/>
            <ac:spMk id="38" creationId="{06F6D90F-B7CE-40B1-9021-23963C9F46BF}"/>
          </ac:spMkLst>
        </pc:spChg>
        <pc:spChg chg="mod">
          <ac:chgData name="PME RSJD Ska" userId="5cf91b3ea628cd44" providerId="LiveId" clId="{325B045E-B02D-4E31-8328-146DB555FF47}" dt="2022-04-06T00:21:33.369" v="262" actId="20577"/>
          <ac:spMkLst>
            <pc:docMk/>
            <pc:sldMk cId="1786583460" sldId="376"/>
            <ac:spMk id="39" creationId="{402F5EE9-303B-491E-B3C9-E94CC9F6B883}"/>
          </ac:spMkLst>
        </pc:spChg>
        <pc:spChg chg="mod">
          <ac:chgData name="PME RSJD Ska" userId="5cf91b3ea628cd44" providerId="LiveId" clId="{325B045E-B02D-4E31-8328-146DB555FF47}" dt="2022-04-06T00:22:31.595" v="280" actId="207"/>
          <ac:spMkLst>
            <pc:docMk/>
            <pc:sldMk cId="1786583460" sldId="376"/>
            <ac:spMk id="41" creationId="{5AD57520-F64B-4778-82DC-559E6FE34A5C}"/>
          </ac:spMkLst>
        </pc:spChg>
        <pc:spChg chg="mod">
          <ac:chgData name="PME RSJD Ska" userId="5cf91b3ea628cd44" providerId="LiveId" clId="{325B045E-B02D-4E31-8328-146DB555FF47}" dt="2022-04-06T00:22:20.764" v="279" actId="207"/>
          <ac:spMkLst>
            <pc:docMk/>
            <pc:sldMk cId="1786583460" sldId="376"/>
            <ac:spMk id="42" creationId="{2399A2FA-01B4-496B-98D0-4E37C0732BE6}"/>
          </ac:spMkLst>
        </pc:spChg>
        <pc:spChg chg="mod">
          <ac:chgData name="PME RSJD Ska" userId="5cf91b3ea628cd44" providerId="LiveId" clId="{325B045E-B02D-4E31-8328-146DB555FF47}" dt="2022-04-06T00:22:20.764" v="279" actId="207"/>
          <ac:spMkLst>
            <pc:docMk/>
            <pc:sldMk cId="1786583460" sldId="376"/>
            <ac:spMk id="43" creationId="{2BC5F5FD-E87D-47FD-8767-012A4F203A83}"/>
          </ac:spMkLst>
        </pc:spChg>
        <pc:spChg chg="mod">
          <ac:chgData name="PME RSJD Ska" userId="5cf91b3ea628cd44" providerId="LiveId" clId="{325B045E-B02D-4E31-8328-146DB555FF47}" dt="2022-04-06T00:22:20.764" v="279" actId="207"/>
          <ac:spMkLst>
            <pc:docMk/>
            <pc:sldMk cId="1786583460" sldId="376"/>
            <ac:spMk id="44" creationId="{744AC2E4-C7AC-4B6D-BC4C-EF7E9A7957CB}"/>
          </ac:spMkLst>
        </pc:spChg>
        <pc:grpChg chg="add mod">
          <ac:chgData name="PME RSJD Ska" userId="5cf91b3ea628cd44" providerId="LiveId" clId="{325B045E-B02D-4E31-8328-146DB555FF47}" dt="2022-04-06T00:41:12.115" v="721" actId="1076"/>
          <ac:grpSpMkLst>
            <pc:docMk/>
            <pc:sldMk cId="1786583460" sldId="376"/>
            <ac:grpSpMk id="6" creationId="{D6AF7515-CC25-44F0-B073-B059AA523460}"/>
          </ac:grpSpMkLst>
        </pc:grpChg>
        <pc:grpChg chg="add mod">
          <ac:chgData name="PME RSJD Ska" userId="5cf91b3ea628cd44" providerId="LiveId" clId="{325B045E-B02D-4E31-8328-146DB555FF47}" dt="2022-04-06T00:41:34.628" v="729" actId="1035"/>
          <ac:grpSpMkLst>
            <pc:docMk/>
            <pc:sldMk cId="1786583460" sldId="376"/>
            <ac:grpSpMk id="11" creationId="{15E5AE6D-E38D-4C8A-A734-111E4BD2B1AF}"/>
          </ac:grpSpMkLst>
        </pc:grpChg>
        <pc:grpChg chg="add del mod">
          <ac:chgData name="PME RSJD Ska" userId="5cf91b3ea628cd44" providerId="LiveId" clId="{325B045E-B02D-4E31-8328-146DB555FF47}" dt="2022-04-06T00:19:47.304" v="210" actId="478"/>
          <ac:grpSpMkLst>
            <pc:docMk/>
            <pc:sldMk cId="1786583460" sldId="376"/>
            <ac:grpSpMk id="17" creationId="{757A47B2-F0DC-4AAC-9362-25ECB13C59FF}"/>
          </ac:grpSpMkLst>
        </pc:grpChg>
        <pc:grpChg chg="add del mod">
          <ac:chgData name="PME RSJD Ska" userId="5cf91b3ea628cd44" providerId="LiveId" clId="{325B045E-B02D-4E31-8328-146DB555FF47}" dt="2022-04-06T00:20:34.615" v="223" actId="478"/>
          <ac:grpSpMkLst>
            <pc:docMk/>
            <pc:sldMk cId="1786583460" sldId="376"/>
            <ac:grpSpMk id="22" creationId="{FB1838C4-15B8-47AD-AADE-6224C8086B2E}"/>
          </ac:grpSpMkLst>
        </pc:grpChg>
        <pc:grpChg chg="add del mod">
          <ac:chgData name="PME RSJD Ska" userId="5cf91b3ea628cd44" providerId="LiveId" clId="{325B045E-B02D-4E31-8328-146DB555FF47}" dt="2022-04-06T00:21:54.974" v="265" actId="478"/>
          <ac:grpSpMkLst>
            <pc:docMk/>
            <pc:sldMk cId="1786583460" sldId="376"/>
            <ac:grpSpMk id="28" creationId="{96501ACA-16DA-4DDA-B01C-138220AE0783}"/>
          </ac:grpSpMkLst>
        </pc:grpChg>
        <pc:grpChg chg="add mod">
          <ac:chgData name="PME RSJD Ska" userId="5cf91b3ea628cd44" providerId="LiveId" clId="{325B045E-B02D-4E31-8328-146DB555FF47}" dt="2022-04-06T00:41:22.646" v="723" actId="1076"/>
          <ac:grpSpMkLst>
            <pc:docMk/>
            <pc:sldMk cId="1786583460" sldId="376"/>
            <ac:grpSpMk id="35" creationId="{69C61FC0-7679-4D97-B13D-B093ACFD9958}"/>
          </ac:grpSpMkLst>
        </pc:grpChg>
        <pc:grpChg chg="add mod">
          <ac:chgData name="PME RSJD Ska" userId="5cf91b3ea628cd44" providerId="LiveId" clId="{325B045E-B02D-4E31-8328-146DB555FF47}" dt="2022-04-06T00:41:09.309" v="720" actId="1076"/>
          <ac:grpSpMkLst>
            <pc:docMk/>
            <pc:sldMk cId="1786583460" sldId="376"/>
            <ac:grpSpMk id="40" creationId="{8A1F4506-EDD3-4D9E-92A9-2AEEF62BDA50}"/>
          </ac:grpSpMkLst>
        </pc:grpChg>
        <pc:picChg chg="del">
          <ac:chgData name="PME RSJD Ska" userId="5cf91b3ea628cd44" providerId="LiveId" clId="{325B045E-B02D-4E31-8328-146DB555FF47}" dt="2022-04-06T00:15:59.217" v="37" actId="478"/>
          <ac:picMkLst>
            <pc:docMk/>
            <pc:sldMk cId="1786583460" sldId="376"/>
            <ac:picMk id="30" creationId="{00000000-0000-0000-0000-000000000000}"/>
          </ac:picMkLst>
        </pc:picChg>
        <pc:picChg chg="del">
          <ac:chgData name="PME RSJD Ska" userId="5cf91b3ea628cd44" providerId="LiveId" clId="{325B045E-B02D-4E31-8328-146DB555FF47}" dt="2022-04-06T00:16:00.654" v="38" actId="478"/>
          <ac:picMkLst>
            <pc:docMk/>
            <pc:sldMk cId="1786583460" sldId="376"/>
            <ac:picMk id="31" creationId="{00000000-0000-0000-0000-000000000000}"/>
          </ac:picMkLst>
        </pc:picChg>
      </pc:sldChg>
      <pc:sldMasterChg chg="del delSldLayout">
        <pc:chgData name="PME RSJD Ska" userId="5cf91b3ea628cd44" providerId="LiveId" clId="{325B045E-B02D-4E31-8328-146DB555FF47}" dt="2022-04-06T00:24:12.060" v="286" actId="47"/>
        <pc:sldMasterMkLst>
          <pc:docMk/>
          <pc:sldMasterMk cId="1700083545" sldId="2147483648"/>
        </pc:sldMasterMkLst>
        <pc:sldLayoutChg chg="del">
          <pc:chgData name="PME RSJD Ska" userId="5cf91b3ea628cd44" providerId="LiveId" clId="{325B045E-B02D-4E31-8328-146DB555FF47}" dt="2022-04-06T00:24:12.060" v="286" actId="47"/>
          <pc:sldLayoutMkLst>
            <pc:docMk/>
            <pc:sldMasterMk cId="1700083545" sldId="2147483648"/>
            <pc:sldLayoutMk cId="2044880483" sldId="214748364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259842034" sldId="2147483650"/>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507058486" sldId="2147483651"/>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936585057" sldId="2147483652"/>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332458453" sldId="2147483653"/>
          </pc:sldLayoutMkLst>
        </pc:sldLayoutChg>
        <pc:sldLayoutChg chg="del">
          <pc:chgData name="PME RSJD Ska" userId="5cf91b3ea628cd44" providerId="LiveId" clId="{325B045E-B02D-4E31-8328-146DB555FF47}" dt="2022-04-06T00:24:12.060" v="286" actId="47"/>
          <pc:sldLayoutMkLst>
            <pc:docMk/>
            <pc:sldMasterMk cId="1700083545" sldId="2147483648"/>
            <pc:sldLayoutMk cId="2893003150" sldId="2147483654"/>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651065567" sldId="2147483655"/>
          </pc:sldLayoutMkLst>
        </pc:sldLayoutChg>
        <pc:sldLayoutChg chg="del">
          <pc:chgData name="PME RSJD Ska" userId="5cf91b3ea628cd44" providerId="LiveId" clId="{325B045E-B02D-4E31-8328-146DB555FF47}" dt="2022-04-06T00:24:12.060" v="286" actId="47"/>
          <pc:sldLayoutMkLst>
            <pc:docMk/>
            <pc:sldMasterMk cId="1700083545" sldId="2147483648"/>
            <pc:sldLayoutMk cId="3719170656" sldId="2147483656"/>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188836650" sldId="2147483657"/>
          </pc:sldLayoutMkLst>
        </pc:sldLayoutChg>
        <pc:sldLayoutChg chg="del">
          <pc:chgData name="PME RSJD Ska" userId="5cf91b3ea628cd44" providerId="LiveId" clId="{325B045E-B02D-4E31-8328-146DB555FF47}" dt="2022-04-06T00:24:12.060" v="286" actId="47"/>
          <pc:sldLayoutMkLst>
            <pc:docMk/>
            <pc:sldMasterMk cId="1700083545" sldId="2147483648"/>
            <pc:sldLayoutMk cId="4089316307" sldId="2147483658"/>
          </pc:sldLayoutMkLst>
        </pc:sldLayoutChg>
        <pc:sldLayoutChg chg="del">
          <pc:chgData name="PME RSJD Ska" userId="5cf91b3ea628cd44" providerId="LiveId" clId="{325B045E-B02D-4E31-8328-146DB555FF47}" dt="2022-04-06T00:24:12.060" v="286" actId="47"/>
          <pc:sldLayoutMkLst>
            <pc:docMk/>
            <pc:sldMasterMk cId="1700083545" sldId="2147483648"/>
            <pc:sldLayoutMk cId="955006788" sldId="2147483659"/>
          </pc:sldLayoutMkLst>
        </pc:sldLayoutChg>
        <pc:sldLayoutChg chg="del">
          <pc:chgData name="PME RSJD Ska" userId="5cf91b3ea628cd44" providerId="LiveId" clId="{325B045E-B02D-4E31-8328-146DB555FF47}" dt="2022-04-06T00:24:12.060" v="286" actId="47"/>
          <pc:sldLayoutMkLst>
            <pc:docMk/>
            <pc:sldMasterMk cId="1700083545" sldId="2147483648"/>
            <pc:sldLayoutMk cId="1179861729" sldId="2147483708"/>
          </pc:sldLayoutMkLst>
        </pc:sldLayoutChg>
      </pc:sldMasterChg>
      <pc:sldMasterChg chg="setBg modSldLayout">
        <pc:chgData name="PME RSJD Ska" userId="5cf91b3ea628cd44" providerId="LiveId" clId="{325B045E-B02D-4E31-8328-146DB555FF47}" dt="2022-04-06T01:21:21.083" v="1456"/>
        <pc:sldMasterMkLst>
          <pc:docMk/>
          <pc:sldMasterMk cId="1659640900" sldId="2147483688"/>
        </pc:sldMasterMkLst>
        <pc:sldLayoutChg chg="setBg">
          <pc:chgData name="PME RSJD Ska" userId="5cf91b3ea628cd44" providerId="LiveId" clId="{325B045E-B02D-4E31-8328-146DB555FF47}" dt="2022-04-06T01:21:21.083" v="1456"/>
          <pc:sldLayoutMkLst>
            <pc:docMk/>
            <pc:sldMasterMk cId="1659640900" sldId="2147483688"/>
            <pc:sldLayoutMk cId="3152203884" sldId="2147483689"/>
          </pc:sldLayoutMkLst>
        </pc:sldLayoutChg>
        <pc:sldLayoutChg chg="setBg">
          <pc:chgData name="PME RSJD Ska" userId="5cf91b3ea628cd44" providerId="LiveId" clId="{325B045E-B02D-4E31-8328-146DB555FF47}" dt="2022-04-06T01:21:21.083" v="1456"/>
          <pc:sldLayoutMkLst>
            <pc:docMk/>
            <pc:sldMasterMk cId="1659640900" sldId="2147483688"/>
            <pc:sldLayoutMk cId="2581726784" sldId="2147483690"/>
          </pc:sldLayoutMkLst>
        </pc:sldLayoutChg>
        <pc:sldLayoutChg chg="setBg">
          <pc:chgData name="PME RSJD Ska" userId="5cf91b3ea628cd44" providerId="LiveId" clId="{325B045E-B02D-4E31-8328-146DB555FF47}" dt="2022-04-06T01:21:21.083" v="1456"/>
          <pc:sldLayoutMkLst>
            <pc:docMk/>
            <pc:sldMasterMk cId="1659640900" sldId="2147483688"/>
            <pc:sldLayoutMk cId="1327175928" sldId="2147483691"/>
          </pc:sldLayoutMkLst>
        </pc:sldLayoutChg>
        <pc:sldLayoutChg chg="setBg">
          <pc:chgData name="PME RSJD Ska" userId="5cf91b3ea628cd44" providerId="LiveId" clId="{325B045E-B02D-4E31-8328-146DB555FF47}" dt="2022-04-06T01:21:21.083" v="1456"/>
          <pc:sldLayoutMkLst>
            <pc:docMk/>
            <pc:sldMasterMk cId="1659640900" sldId="2147483688"/>
            <pc:sldLayoutMk cId="261677926" sldId="2147483692"/>
          </pc:sldLayoutMkLst>
        </pc:sldLayoutChg>
        <pc:sldLayoutChg chg="setBg">
          <pc:chgData name="PME RSJD Ska" userId="5cf91b3ea628cd44" providerId="LiveId" clId="{325B045E-B02D-4E31-8328-146DB555FF47}" dt="2022-04-06T01:21:21.083" v="1456"/>
          <pc:sldLayoutMkLst>
            <pc:docMk/>
            <pc:sldMasterMk cId="1659640900" sldId="2147483688"/>
            <pc:sldLayoutMk cId="2223394742" sldId="2147483694"/>
          </pc:sldLayoutMkLst>
        </pc:sldLayoutChg>
        <pc:sldLayoutChg chg="setBg">
          <pc:chgData name="PME RSJD Ska" userId="5cf91b3ea628cd44" providerId="LiveId" clId="{325B045E-B02D-4E31-8328-146DB555FF47}" dt="2022-04-06T01:21:21.083" v="1456"/>
          <pc:sldLayoutMkLst>
            <pc:docMk/>
            <pc:sldMasterMk cId="1659640900" sldId="2147483688"/>
            <pc:sldLayoutMk cId="531090137" sldId="2147483695"/>
          </pc:sldLayoutMkLst>
        </pc:sldLayoutChg>
        <pc:sldLayoutChg chg="setBg">
          <pc:chgData name="PME RSJD Ska" userId="5cf91b3ea628cd44" providerId="LiveId" clId="{325B045E-B02D-4E31-8328-146DB555FF47}" dt="2022-04-06T01:21:21.083" v="1456"/>
          <pc:sldLayoutMkLst>
            <pc:docMk/>
            <pc:sldMasterMk cId="1659640900" sldId="2147483688"/>
            <pc:sldLayoutMk cId="2215235599" sldId="2147483696"/>
          </pc:sldLayoutMkLst>
        </pc:sldLayoutChg>
        <pc:sldLayoutChg chg="setBg">
          <pc:chgData name="PME RSJD Ska" userId="5cf91b3ea628cd44" providerId="LiveId" clId="{325B045E-B02D-4E31-8328-146DB555FF47}" dt="2022-04-06T01:21:21.083" v="1456"/>
          <pc:sldLayoutMkLst>
            <pc:docMk/>
            <pc:sldMasterMk cId="1659640900" sldId="2147483688"/>
            <pc:sldLayoutMk cId="742478599" sldId="2147483697"/>
          </pc:sldLayoutMkLst>
        </pc:sldLayoutChg>
        <pc:sldLayoutChg chg="setBg">
          <pc:chgData name="PME RSJD Ska" userId="5cf91b3ea628cd44" providerId="LiveId" clId="{325B045E-B02D-4E31-8328-146DB555FF47}" dt="2022-04-06T01:21:21.083" v="1456"/>
          <pc:sldLayoutMkLst>
            <pc:docMk/>
            <pc:sldMasterMk cId="1659640900" sldId="2147483688"/>
            <pc:sldLayoutMk cId="1546427572" sldId="2147483698"/>
          </pc:sldLayoutMkLst>
        </pc:sldLayoutChg>
        <pc:sldLayoutChg chg="setBg">
          <pc:chgData name="PME RSJD Ska" userId="5cf91b3ea628cd44" providerId="LiveId" clId="{325B045E-B02D-4E31-8328-146DB555FF47}" dt="2022-04-06T01:21:21.083" v="1456"/>
          <pc:sldLayoutMkLst>
            <pc:docMk/>
            <pc:sldMasterMk cId="1659640900" sldId="2147483688"/>
            <pc:sldLayoutMk cId="1696662018" sldId="2147483699"/>
          </pc:sldLayoutMkLst>
        </pc:sldLayoutChg>
        <pc:sldLayoutChg chg="setBg">
          <pc:chgData name="PME RSJD Ska" userId="5cf91b3ea628cd44" providerId="LiveId" clId="{325B045E-B02D-4E31-8328-146DB555FF47}" dt="2022-04-06T01:21:21.083" v="1456"/>
          <pc:sldLayoutMkLst>
            <pc:docMk/>
            <pc:sldMasterMk cId="1659640900" sldId="2147483688"/>
            <pc:sldLayoutMk cId="2731907652" sldId="2147483700"/>
          </pc:sldLayoutMkLst>
        </pc:sldLayoutChg>
        <pc:sldLayoutChg chg="setBg">
          <pc:chgData name="PME RSJD Ska" userId="5cf91b3ea628cd44" providerId="LiveId" clId="{325B045E-B02D-4E31-8328-146DB555FF47}" dt="2022-04-06T01:21:21.083" v="1456"/>
          <pc:sldLayoutMkLst>
            <pc:docMk/>
            <pc:sldMasterMk cId="1659640900" sldId="2147483688"/>
            <pc:sldLayoutMk cId="1873362956" sldId="2147483701"/>
          </pc:sldLayoutMkLst>
        </pc:sldLayoutChg>
        <pc:sldLayoutChg chg="setBg">
          <pc:chgData name="PME RSJD Ska" userId="5cf91b3ea628cd44" providerId="LiveId" clId="{325B045E-B02D-4E31-8328-146DB555FF47}" dt="2022-04-06T01:21:21.083" v="1456"/>
          <pc:sldLayoutMkLst>
            <pc:docMk/>
            <pc:sldMasterMk cId="1659640900" sldId="2147483688"/>
            <pc:sldLayoutMk cId="2756946642" sldId="2147483702"/>
          </pc:sldLayoutMkLst>
        </pc:sldLayoutChg>
        <pc:sldLayoutChg chg="setBg">
          <pc:chgData name="PME RSJD Ska" userId="5cf91b3ea628cd44" providerId="LiveId" clId="{325B045E-B02D-4E31-8328-146DB555FF47}" dt="2022-04-06T01:21:21.083" v="1456"/>
          <pc:sldLayoutMkLst>
            <pc:docMk/>
            <pc:sldMasterMk cId="1659640900" sldId="2147483688"/>
            <pc:sldLayoutMk cId="2830617824" sldId="2147483703"/>
          </pc:sldLayoutMkLst>
        </pc:sldLayoutChg>
        <pc:sldLayoutChg chg="setBg">
          <pc:chgData name="PME RSJD Ska" userId="5cf91b3ea628cd44" providerId="LiveId" clId="{325B045E-B02D-4E31-8328-146DB555FF47}" dt="2022-04-06T01:21:21.083" v="1456"/>
          <pc:sldLayoutMkLst>
            <pc:docMk/>
            <pc:sldMasterMk cId="1659640900" sldId="2147483688"/>
            <pc:sldLayoutMk cId="3886358411" sldId="2147483704"/>
          </pc:sldLayoutMkLst>
        </pc:sldLayoutChg>
        <pc:sldLayoutChg chg="setBg">
          <pc:chgData name="PME RSJD Ska" userId="5cf91b3ea628cd44" providerId="LiveId" clId="{325B045E-B02D-4E31-8328-146DB555FF47}" dt="2022-04-06T01:21:21.083" v="1456"/>
          <pc:sldLayoutMkLst>
            <pc:docMk/>
            <pc:sldMasterMk cId="1659640900" sldId="2147483688"/>
            <pc:sldLayoutMk cId="3649699404" sldId="2147483705"/>
          </pc:sldLayoutMkLst>
        </pc:sldLayoutChg>
        <pc:sldLayoutChg chg="setBg">
          <pc:chgData name="PME RSJD Ska" userId="5cf91b3ea628cd44" providerId="LiveId" clId="{325B045E-B02D-4E31-8328-146DB555FF47}" dt="2022-04-06T01:21:21.083" v="1456"/>
          <pc:sldLayoutMkLst>
            <pc:docMk/>
            <pc:sldMasterMk cId="1659640900" sldId="2147483688"/>
            <pc:sldLayoutMk cId="272528164" sldId="2147483706"/>
          </pc:sldLayoutMkLst>
        </pc:sldLayoutChg>
        <pc:sldLayoutChg chg="setBg">
          <pc:chgData name="PME RSJD Ska" userId="5cf91b3ea628cd44" providerId="LiveId" clId="{325B045E-B02D-4E31-8328-146DB555FF47}" dt="2022-04-06T01:21:21.083" v="1456"/>
          <pc:sldLayoutMkLst>
            <pc:docMk/>
            <pc:sldMasterMk cId="1659640900" sldId="2147483688"/>
            <pc:sldLayoutMk cId="1834039800" sldId="2147483707"/>
          </pc:sldLayoutMkLst>
        </pc:sldLayoutChg>
      </pc:sldMasterChg>
      <pc:sldMasterChg chg="setBg modSldLayout">
        <pc:chgData name="PME RSJD Ska" userId="5cf91b3ea628cd44" providerId="LiveId" clId="{325B045E-B02D-4E31-8328-146DB555FF47}" dt="2022-04-06T01:21:21.083" v="1456"/>
        <pc:sldMasterMkLst>
          <pc:docMk/>
          <pc:sldMasterMk cId="3297099670" sldId="2147483709"/>
        </pc:sldMasterMkLst>
        <pc:sldLayoutChg chg="setBg">
          <pc:chgData name="PME RSJD Ska" userId="5cf91b3ea628cd44" providerId="LiveId" clId="{325B045E-B02D-4E31-8328-146DB555FF47}" dt="2022-04-06T01:21:21.083" v="1456"/>
          <pc:sldLayoutMkLst>
            <pc:docMk/>
            <pc:sldMasterMk cId="3297099670" sldId="2147483709"/>
            <pc:sldLayoutMk cId="570144357" sldId="2147483710"/>
          </pc:sldLayoutMkLst>
        </pc:sldLayoutChg>
        <pc:sldLayoutChg chg="setBg">
          <pc:chgData name="PME RSJD Ska" userId="5cf91b3ea628cd44" providerId="LiveId" clId="{325B045E-B02D-4E31-8328-146DB555FF47}" dt="2022-04-06T01:21:21.083" v="1456"/>
          <pc:sldLayoutMkLst>
            <pc:docMk/>
            <pc:sldMasterMk cId="3297099670" sldId="2147483709"/>
            <pc:sldLayoutMk cId="2573377030" sldId="2147483711"/>
          </pc:sldLayoutMkLst>
        </pc:sldLayoutChg>
        <pc:sldLayoutChg chg="setBg">
          <pc:chgData name="PME RSJD Ska" userId="5cf91b3ea628cd44" providerId="LiveId" clId="{325B045E-B02D-4E31-8328-146DB555FF47}" dt="2022-04-06T01:21:21.083" v="1456"/>
          <pc:sldLayoutMkLst>
            <pc:docMk/>
            <pc:sldMasterMk cId="3297099670" sldId="2147483709"/>
            <pc:sldLayoutMk cId="953931173" sldId="2147483712"/>
          </pc:sldLayoutMkLst>
        </pc:sldLayoutChg>
        <pc:sldLayoutChg chg="setBg">
          <pc:chgData name="PME RSJD Ska" userId="5cf91b3ea628cd44" providerId="LiveId" clId="{325B045E-B02D-4E31-8328-146DB555FF47}" dt="2022-04-06T01:21:21.083" v="1456"/>
          <pc:sldLayoutMkLst>
            <pc:docMk/>
            <pc:sldMasterMk cId="3297099670" sldId="2147483709"/>
            <pc:sldLayoutMk cId="4292345808" sldId="2147483713"/>
          </pc:sldLayoutMkLst>
        </pc:sldLayoutChg>
        <pc:sldLayoutChg chg="setBg">
          <pc:chgData name="PME RSJD Ska" userId="5cf91b3ea628cd44" providerId="LiveId" clId="{325B045E-B02D-4E31-8328-146DB555FF47}" dt="2022-04-06T01:21:21.083" v="1456"/>
          <pc:sldLayoutMkLst>
            <pc:docMk/>
            <pc:sldMasterMk cId="3297099670" sldId="2147483709"/>
            <pc:sldLayoutMk cId="3506316128" sldId="2147483714"/>
          </pc:sldLayoutMkLst>
        </pc:sldLayoutChg>
        <pc:sldLayoutChg chg="setBg">
          <pc:chgData name="PME RSJD Ska" userId="5cf91b3ea628cd44" providerId="LiveId" clId="{325B045E-B02D-4E31-8328-146DB555FF47}" dt="2022-04-06T01:21:21.083" v="1456"/>
          <pc:sldLayoutMkLst>
            <pc:docMk/>
            <pc:sldMasterMk cId="3297099670" sldId="2147483709"/>
            <pc:sldLayoutMk cId="116174798" sldId="2147483715"/>
          </pc:sldLayoutMkLst>
        </pc:sldLayoutChg>
        <pc:sldLayoutChg chg="setBg">
          <pc:chgData name="PME RSJD Ska" userId="5cf91b3ea628cd44" providerId="LiveId" clId="{325B045E-B02D-4E31-8328-146DB555FF47}" dt="2022-04-06T01:21:21.083" v="1456"/>
          <pc:sldLayoutMkLst>
            <pc:docMk/>
            <pc:sldMasterMk cId="3297099670" sldId="2147483709"/>
            <pc:sldLayoutMk cId="298129553" sldId="2147483716"/>
          </pc:sldLayoutMkLst>
        </pc:sldLayoutChg>
        <pc:sldLayoutChg chg="setBg">
          <pc:chgData name="PME RSJD Ska" userId="5cf91b3ea628cd44" providerId="LiveId" clId="{325B045E-B02D-4E31-8328-146DB555FF47}" dt="2022-04-06T01:21:21.083" v="1456"/>
          <pc:sldLayoutMkLst>
            <pc:docMk/>
            <pc:sldMasterMk cId="3297099670" sldId="2147483709"/>
            <pc:sldLayoutMk cId="3114696408" sldId="2147483717"/>
          </pc:sldLayoutMkLst>
        </pc:sldLayoutChg>
        <pc:sldLayoutChg chg="setBg">
          <pc:chgData name="PME RSJD Ska" userId="5cf91b3ea628cd44" providerId="LiveId" clId="{325B045E-B02D-4E31-8328-146DB555FF47}" dt="2022-04-06T01:21:21.083" v="1456"/>
          <pc:sldLayoutMkLst>
            <pc:docMk/>
            <pc:sldMasterMk cId="3297099670" sldId="2147483709"/>
            <pc:sldLayoutMk cId="3507373014" sldId="2147483718"/>
          </pc:sldLayoutMkLst>
        </pc:sldLayoutChg>
        <pc:sldLayoutChg chg="setBg">
          <pc:chgData name="PME RSJD Ska" userId="5cf91b3ea628cd44" providerId="LiveId" clId="{325B045E-B02D-4E31-8328-146DB555FF47}" dt="2022-04-06T01:21:21.083" v="1456"/>
          <pc:sldLayoutMkLst>
            <pc:docMk/>
            <pc:sldMasterMk cId="3297099670" sldId="2147483709"/>
            <pc:sldLayoutMk cId="547926955" sldId="2147483719"/>
          </pc:sldLayoutMkLst>
        </pc:sldLayoutChg>
        <pc:sldLayoutChg chg="setBg">
          <pc:chgData name="PME RSJD Ska" userId="5cf91b3ea628cd44" providerId="LiveId" clId="{325B045E-B02D-4E31-8328-146DB555FF47}" dt="2022-04-06T01:21:21.083" v="1456"/>
          <pc:sldLayoutMkLst>
            <pc:docMk/>
            <pc:sldMasterMk cId="3297099670" sldId="2147483709"/>
            <pc:sldLayoutMk cId="3189184292" sldId="2147483721"/>
          </pc:sldLayoutMkLst>
        </pc:sldLayoutChg>
        <pc:sldLayoutChg chg="setBg">
          <pc:chgData name="PME RSJD Ska" userId="5cf91b3ea628cd44" providerId="LiveId" clId="{325B045E-B02D-4E31-8328-146DB555FF47}" dt="2022-04-06T01:21:21.083" v="1456"/>
          <pc:sldLayoutMkLst>
            <pc:docMk/>
            <pc:sldMasterMk cId="3297099670" sldId="2147483709"/>
            <pc:sldLayoutMk cId="2141043942" sldId="2147483722"/>
          </pc:sldLayoutMkLst>
        </pc:sldLayoutChg>
        <pc:sldLayoutChg chg="setBg">
          <pc:chgData name="PME RSJD Ska" userId="5cf91b3ea628cd44" providerId="LiveId" clId="{325B045E-B02D-4E31-8328-146DB555FF47}" dt="2022-04-06T01:21:21.083" v="1456"/>
          <pc:sldLayoutMkLst>
            <pc:docMk/>
            <pc:sldMasterMk cId="3297099670" sldId="2147483709"/>
            <pc:sldLayoutMk cId="1427866342" sldId="2147483723"/>
          </pc:sldLayoutMkLst>
        </pc:sldLayoutChg>
        <pc:sldLayoutChg chg="setBg">
          <pc:chgData name="PME RSJD Ska" userId="5cf91b3ea628cd44" providerId="LiveId" clId="{325B045E-B02D-4E31-8328-146DB555FF47}" dt="2022-04-06T01:21:21.083" v="1456"/>
          <pc:sldLayoutMkLst>
            <pc:docMk/>
            <pc:sldMasterMk cId="3297099670" sldId="2147483709"/>
            <pc:sldLayoutMk cId="3285305998" sldId="2147483724"/>
          </pc:sldLayoutMkLst>
        </pc:sldLayoutChg>
        <pc:sldLayoutChg chg="setBg">
          <pc:chgData name="PME RSJD Ska" userId="5cf91b3ea628cd44" providerId="LiveId" clId="{325B045E-B02D-4E31-8328-146DB555FF47}" dt="2022-04-06T01:21:21.083" v="1456"/>
          <pc:sldLayoutMkLst>
            <pc:docMk/>
            <pc:sldMasterMk cId="3297099670" sldId="2147483709"/>
            <pc:sldLayoutMk cId="261354076" sldId="2147483725"/>
          </pc:sldLayoutMkLst>
        </pc:sldLayoutChg>
        <pc:sldLayoutChg chg="setBg">
          <pc:chgData name="PME RSJD Ska" userId="5cf91b3ea628cd44" providerId="LiveId" clId="{325B045E-B02D-4E31-8328-146DB555FF47}" dt="2022-04-06T01:21:21.083" v="1456"/>
          <pc:sldLayoutMkLst>
            <pc:docMk/>
            <pc:sldMasterMk cId="3297099670" sldId="2147483709"/>
            <pc:sldLayoutMk cId="1561931268" sldId="2147483726"/>
          </pc:sldLayoutMkLst>
        </pc:sldLayoutChg>
        <pc:sldLayoutChg chg="setBg">
          <pc:chgData name="PME RSJD Ska" userId="5cf91b3ea628cd44" providerId="LiveId" clId="{325B045E-B02D-4E31-8328-146DB555FF47}" dt="2022-04-06T01:21:21.083" v="1456"/>
          <pc:sldLayoutMkLst>
            <pc:docMk/>
            <pc:sldMasterMk cId="3297099670" sldId="2147483709"/>
            <pc:sldLayoutMk cId="853147639" sldId="2147483727"/>
          </pc:sldLayoutMkLst>
        </pc:sldLayoutChg>
        <pc:sldLayoutChg chg="setBg">
          <pc:chgData name="PME RSJD Ska" userId="5cf91b3ea628cd44" providerId="LiveId" clId="{325B045E-B02D-4E31-8328-146DB555FF47}" dt="2022-04-06T01:21:21.083" v="1456"/>
          <pc:sldLayoutMkLst>
            <pc:docMk/>
            <pc:sldMasterMk cId="3297099670" sldId="2147483709"/>
            <pc:sldLayoutMk cId="2585407403" sldId="2147483728"/>
          </pc:sldLayoutMkLst>
        </pc:sldLayoutChg>
        <pc:sldLayoutChg chg="setBg">
          <pc:chgData name="PME RSJD Ska" userId="5cf91b3ea628cd44" providerId="LiveId" clId="{325B045E-B02D-4E31-8328-146DB555FF47}" dt="2022-04-06T01:21:21.083" v="1456"/>
          <pc:sldLayoutMkLst>
            <pc:docMk/>
            <pc:sldMasterMk cId="3297099670" sldId="2147483709"/>
            <pc:sldLayoutMk cId="2111507236" sldId="2147483729"/>
          </pc:sldLayoutMkLst>
        </pc:sldLayoutChg>
        <pc:sldLayoutChg chg="setBg">
          <pc:chgData name="PME RSJD Ska" userId="5cf91b3ea628cd44" providerId="LiveId" clId="{325B045E-B02D-4E31-8328-146DB555FF47}" dt="2022-04-06T01:21:21.083" v="1456"/>
          <pc:sldLayoutMkLst>
            <pc:docMk/>
            <pc:sldMasterMk cId="3297099670" sldId="2147483709"/>
            <pc:sldLayoutMk cId="3471076494" sldId="2147483730"/>
          </pc:sldLayoutMkLst>
        </pc:sldLayoutChg>
        <pc:sldLayoutChg chg="setBg">
          <pc:chgData name="PME RSJD Ska" userId="5cf91b3ea628cd44" providerId="LiveId" clId="{325B045E-B02D-4E31-8328-146DB555FF47}" dt="2022-04-06T01:21:21.083" v="1456"/>
          <pc:sldLayoutMkLst>
            <pc:docMk/>
            <pc:sldMasterMk cId="3297099670" sldId="2147483709"/>
            <pc:sldLayoutMk cId="1022182313" sldId="2147483731"/>
          </pc:sldLayoutMkLst>
        </pc:sldLayoutChg>
        <pc:sldLayoutChg chg="setBg">
          <pc:chgData name="PME RSJD Ska" userId="5cf91b3ea628cd44" providerId="LiveId" clId="{325B045E-B02D-4E31-8328-146DB555FF47}" dt="2022-04-06T01:21:21.083" v="1456"/>
          <pc:sldLayoutMkLst>
            <pc:docMk/>
            <pc:sldMasterMk cId="3297099670" sldId="2147483709"/>
            <pc:sldLayoutMk cId="1143602566" sldId="2147483732"/>
          </pc:sldLayoutMkLst>
        </pc:sldLayoutChg>
        <pc:sldLayoutChg chg="setBg">
          <pc:chgData name="PME RSJD Ska" userId="5cf91b3ea628cd44" providerId="LiveId" clId="{325B045E-B02D-4E31-8328-146DB555FF47}" dt="2022-04-06T01:21:21.083" v="1456"/>
          <pc:sldLayoutMkLst>
            <pc:docMk/>
            <pc:sldMasterMk cId="3297099670" sldId="2147483709"/>
            <pc:sldLayoutMk cId="1217915805" sldId="2147483733"/>
          </pc:sldLayoutMkLst>
        </pc:sldLayoutChg>
        <pc:sldLayoutChg chg="setBg">
          <pc:chgData name="PME RSJD Ska" userId="5cf91b3ea628cd44" providerId="LiveId" clId="{325B045E-B02D-4E31-8328-146DB555FF47}" dt="2022-04-06T01:21:21.083" v="1456"/>
          <pc:sldLayoutMkLst>
            <pc:docMk/>
            <pc:sldMasterMk cId="3297099670" sldId="2147483709"/>
            <pc:sldLayoutMk cId="2569277252" sldId="2147483734"/>
          </pc:sldLayoutMkLst>
        </pc:sldLayoutChg>
        <pc:sldLayoutChg chg="setBg">
          <pc:chgData name="PME RSJD Ska" userId="5cf91b3ea628cd44" providerId="LiveId" clId="{325B045E-B02D-4E31-8328-146DB555FF47}" dt="2022-04-06T01:21:21.083" v="1456"/>
          <pc:sldLayoutMkLst>
            <pc:docMk/>
            <pc:sldMasterMk cId="3297099670" sldId="2147483709"/>
            <pc:sldLayoutMk cId="659068191" sldId="2147483735"/>
          </pc:sldLayoutMkLst>
        </pc:sldLayoutChg>
      </pc:sldMasterChg>
      <pc:sldMasterChg chg="setBg modSldLayout">
        <pc:chgData name="PME RSJD Ska" userId="5cf91b3ea628cd44" providerId="LiveId" clId="{325B045E-B02D-4E31-8328-146DB555FF47}" dt="2022-04-06T01:21:21.083" v="1456"/>
        <pc:sldMasterMkLst>
          <pc:docMk/>
          <pc:sldMasterMk cId="4019293943" sldId="2147483736"/>
        </pc:sldMasterMkLst>
        <pc:sldLayoutChg chg="setBg">
          <pc:chgData name="PME RSJD Ska" userId="5cf91b3ea628cd44" providerId="LiveId" clId="{325B045E-B02D-4E31-8328-146DB555FF47}" dt="2022-04-06T01:21:21.083" v="1456"/>
          <pc:sldLayoutMkLst>
            <pc:docMk/>
            <pc:sldMasterMk cId="4019293943" sldId="2147483736"/>
            <pc:sldLayoutMk cId="2903483351" sldId="2147483737"/>
          </pc:sldLayoutMkLst>
        </pc:sldLayoutChg>
        <pc:sldLayoutChg chg="setBg">
          <pc:chgData name="PME RSJD Ska" userId="5cf91b3ea628cd44" providerId="LiveId" clId="{325B045E-B02D-4E31-8328-146DB555FF47}" dt="2022-04-06T01:21:21.083" v="1456"/>
          <pc:sldLayoutMkLst>
            <pc:docMk/>
            <pc:sldMasterMk cId="4019293943" sldId="2147483736"/>
            <pc:sldLayoutMk cId="876781251" sldId="2147483738"/>
          </pc:sldLayoutMkLst>
        </pc:sldLayoutChg>
        <pc:sldLayoutChg chg="setBg">
          <pc:chgData name="PME RSJD Ska" userId="5cf91b3ea628cd44" providerId="LiveId" clId="{325B045E-B02D-4E31-8328-146DB555FF47}" dt="2022-04-06T01:21:21.083" v="1456"/>
          <pc:sldLayoutMkLst>
            <pc:docMk/>
            <pc:sldMasterMk cId="4019293943" sldId="2147483736"/>
            <pc:sldLayoutMk cId="964787502" sldId="2147483739"/>
          </pc:sldLayoutMkLst>
        </pc:sldLayoutChg>
        <pc:sldLayoutChg chg="setBg">
          <pc:chgData name="PME RSJD Ska" userId="5cf91b3ea628cd44" providerId="LiveId" clId="{325B045E-B02D-4E31-8328-146DB555FF47}" dt="2022-04-06T01:21:21.083" v="1456"/>
          <pc:sldLayoutMkLst>
            <pc:docMk/>
            <pc:sldMasterMk cId="4019293943" sldId="2147483736"/>
            <pc:sldLayoutMk cId="2923499167" sldId="2147483740"/>
          </pc:sldLayoutMkLst>
        </pc:sldLayoutChg>
        <pc:sldLayoutChg chg="setBg">
          <pc:chgData name="PME RSJD Ska" userId="5cf91b3ea628cd44" providerId="LiveId" clId="{325B045E-B02D-4E31-8328-146DB555FF47}" dt="2022-04-06T01:21:21.083" v="1456"/>
          <pc:sldLayoutMkLst>
            <pc:docMk/>
            <pc:sldMasterMk cId="4019293943" sldId="2147483736"/>
            <pc:sldLayoutMk cId="93991989" sldId="2147483741"/>
          </pc:sldLayoutMkLst>
        </pc:sldLayoutChg>
        <pc:sldLayoutChg chg="setBg">
          <pc:chgData name="PME RSJD Ska" userId="5cf91b3ea628cd44" providerId="LiveId" clId="{325B045E-B02D-4E31-8328-146DB555FF47}" dt="2022-04-06T01:21:21.083" v="1456"/>
          <pc:sldLayoutMkLst>
            <pc:docMk/>
            <pc:sldMasterMk cId="4019293943" sldId="2147483736"/>
            <pc:sldLayoutMk cId="3807758883" sldId="2147483742"/>
          </pc:sldLayoutMkLst>
        </pc:sldLayoutChg>
        <pc:sldLayoutChg chg="setBg">
          <pc:chgData name="PME RSJD Ska" userId="5cf91b3ea628cd44" providerId="LiveId" clId="{325B045E-B02D-4E31-8328-146DB555FF47}" dt="2022-04-06T01:21:21.083" v="1456"/>
          <pc:sldLayoutMkLst>
            <pc:docMk/>
            <pc:sldMasterMk cId="4019293943" sldId="2147483736"/>
            <pc:sldLayoutMk cId="1465489685" sldId="2147483743"/>
          </pc:sldLayoutMkLst>
        </pc:sldLayoutChg>
        <pc:sldLayoutChg chg="setBg">
          <pc:chgData name="PME RSJD Ska" userId="5cf91b3ea628cd44" providerId="LiveId" clId="{325B045E-B02D-4E31-8328-146DB555FF47}" dt="2022-04-06T01:21:21.083" v="1456"/>
          <pc:sldLayoutMkLst>
            <pc:docMk/>
            <pc:sldMasterMk cId="4019293943" sldId="2147483736"/>
            <pc:sldLayoutMk cId="2667743981" sldId="2147483744"/>
          </pc:sldLayoutMkLst>
        </pc:sldLayoutChg>
        <pc:sldLayoutChg chg="setBg">
          <pc:chgData name="PME RSJD Ska" userId="5cf91b3ea628cd44" providerId="LiveId" clId="{325B045E-B02D-4E31-8328-146DB555FF47}" dt="2022-04-06T01:21:21.083" v="1456"/>
          <pc:sldLayoutMkLst>
            <pc:docMk/>
            <pc:sldMasterMk cId="4019293943" sldId="2147483736"/>
            <pc:sldLayoutMk cId="2744570344" sldId="2147483745"/>
          </pc:sldLayoutMkLst>
        </pc:sldLayoutChg>
        <pc:sldLayoutChg chg="setBg">
          <pc:chgData name="PME RSJD Ska" userId="5cf91b3ea628cd44" providerId="LiveId" clId="{325B045E-B02D-4E31-8328-146DB555FF47}" dt="2022-04-06T01:21:21.083" v="1456"/>
          <pc:sldLayoutMkLst>
            <pc:docMk/>
            <pc:sldMasterMk cId="4019293943" sldId="2147483736"/>
            <pc:sldLayoutMk cId="2174031518" sldId="2147483746"/>
          </pc:sldLayoutMkLst>
        </pc:sldLayoutChg>
        <pc:sldLayoutChg chg="setBg">
          <pc:chgData name="PME RSJD Ska" userId="5cf91b3ea628cd44" providerId="LiveId" clId="{325B045E-B02D-4E31-8328-146DB555FF47}" dt="2022-04-06T01:21:21.083" v="1456"/>
          <pc:sldLayoutMkLst>
            <pc:docMk/>
            <pc:sldMasterMk cId="4019293943" sldId="2147483736"/>
            <pc:sldLayoutMk cId="2090181356" sldId="2147483747"/>
          </pc:sldLayoutMkLst>
        </pc:sldLayoutChg>
        <pc:sldLayoutChg chg="setBg">
          <pc:chgData name="PME RSJD Ska" userId="5cf91b3ea628cd44" providerId="LiveId" clId="{325B045E-B02D-4E31-8328-146DB555FF47}" dt="2022-04-06T01:21:21.083" v="1456"/>
          <pc:sldLayoutMkLst>
            <pc:docMk/>
            <pc:sldMasterMk cId="4019293943" sldId="2147483736"/>
            <pc:sldLayoutMk cId="668381426" sldId="2147483748"/>
          </pc:sldLayoutMkLst>
        </pc:sldLayoutChg>
        <pc:sldLayoutChg chg="setBg">
          <pc:chgData name="PME RSJD Ska" userId="5cf91b3ea628cd44" providerId="LiveId" clId="{325B045E-B02D-4E31-8328-146DB555FF47}" dt="2022-04-06T01:21:21.083" v="1456"/>
          <pc:sldLayoutMkLst>
            <pc:docMk/>
            <pc:sldMasterMk cId="4019293943" sldId="2147483736"/>
            <pc:sldLayoutMk cId="161314703" sldId="2147483749"/>
          </pc:sldLayoutMkLst>
        </pc:sldLayoutChg>
        <pc:sldLayoutChg chg="setBg">
          <pc:chgData name="PME RSJD Ska" userId="5cf91b3ea628cd44" providerId="LiveId" clId="{325B045E-B02D-4E31-8328-146DB555FF47}" dt="2022-04-06T01:21:21.083" v="1456"/>
          <pc:sldLayoutMkLst>
            <pc:docMk/>
            <pc:sldMasterMk cId="4019293943" sldId="2147483736"/>
            <pc:sldLayoutMk cId="3027142392" sldId="2147483750"/>
          </pc:sldLayoutMkLst>
        </pc:sldLayoutChg>
        <pc:sldLayoutChg chg="setBg">
          <pc:chgData name="PME RSJD Ska" userId="5cf91b3ea628cd44" providerId="LiveId" clId="{325B045E-B02D-4E31-8328-146DB555FF47}" dt="2022-04-06T01:21:21.083" v="1456"/>
          <pc:sldLayoutMkLst>
            <pc:docMk/>
            <pc:sldMasterMk cId="4019293943" sldId="2147483736"/>
            <pc:sldLayoutMk cId="1605616030" sldId="2147483751"/>
          </pc:sldLayoutMkLst>
        </pc:sldLayoutChg>
        <pc:sldLayoutChg chg="setBg">
          <pc:chgData name="PME RSJD Ska" userId="5cf91b3ea628cd44" providerId="LiveId" clId="{325B045E-B02D-4E31-8328-146DB555FF47}" dt="2022-04-06T01:21:21.083" v="1456"/>
          <pc:sldLayoutMkLst>
            <pc:docMk/>
            <pc:sldMasterMk cId="4019293943" sldId="2147483736"/>
            <pc:sldLayoutMk cId="2689942119" sldId="2147483752"/>
          </pc:sldLayoutMkLst>
        </pc:sldLayoutChg>
        <pc:sldLayoutChg chg="setBg">
          <pc:chgData name="PME RSJD Ska" userId="5cf91b3ea628cd44" providerId="LiveId" clId="{325B045E-B02D-4E31-8328-146DB555FF47}" dt="2022-04-06T01:21:21.083" v="1456"/>
          <pc:sldLayoutMkLst>
            <pc:docMk/>
            <pc:sldMasterMk cId="4019293943" sldId="2147483736"/>
            <pc:sldLayoutMk cId="3192996901" sldId="2147483753"/>
          </pc:sldLayoutMkLst>
        </pc:sldLayoutChg>
        <pc:sldLayoutChg chg="setBg">
          <pc:chgData name="PME RSJD Ska" userId="5cf91b3ea628cd44" providerId="LiveId" clId="{325B045E-B02D-4E31-8328-146DB555FF47}" dt="2022-04-06T01:21:21.083" v="1456"/>
          <pc:sldLayoutMkLst>
            <pc:docMk/>
            <pc:sldMasterMk cId="4019293943" sldId="2147483736"/>
            <pc:sldLayoutMk cId="803829776" sldId="2147483754"/>
          </pc:sldLayoutMkLst>
        </pc:sldLayoutChg>
        <pc:sldLayoutChg chg="setBg">
          <pc:chgData name="PME RSJD Ska" userId="5cf91b3ea628cd44" providerId="LiveId" clId="{325B045E-B02D-4E31-8328-146DB555FF47}" dt="2022-04-06T01:21:21.083" v="1456"/>
          <pc:sldLayoutMkLst>
            <pc:docMk/>
            <pc:sldMasterMk cId="4019293943" sldId="2147483736"/>
            <pc:sldLayoutMk cId="3234287454" sldId="2147483755"/>
          </pc:sldLayoutMkLst>
        </pc:sldLayoutChg>
      </pc:sldMasterChg>
      <pc:sldMasterChg chg="setBg modSldLayout">
        <pc:chgData name="PME RSJD Ska" userId="5cf91b3ea628cd44" providerId="LiveId" clId="{325B045E-B02D-4E31-8328-146DB555FF47}" dt="2022-04-06T01:21:21.083" v="1456"/>
        <pc:sldMasterMkLst>
          <pc:docMk/>
          <pc:sldMasterMk cId="2526101080" sldId="2147483756"/>
        </pc:sldMasterMkLst>
        <pc:sldLayoutChg chg="setBg">
          <pc:chgData name="PME RSJD Ska" userId="5cf91b3ea628cd44" providerId="LiveId" clId="{325B045E-B02D-4E31-8328-146DB555FF47}" dt="2022-04-06T01:21:21.083" v="1456"/>
          <pc:sldLayoutMkLst>
            <pc:docMk/>
            <pc:sldMasterMk cId="2526101080" sldId="2147483756"/>
            <pc:sldLayoutMk cId="4280928853" sldId="2147483757"/>
          </pc:sldLayoutMkLst>
        </pc:sldLayoutChg>
        <pc:sldLayoutChg chg="setBg">
          <pc:chgData name="PME RSJD Ska" userId="5cf91b3ea628cd44" providerId="LiveId" clId="{325B045E-B02D-4E31-8328-146DB555FF47}" dt="2022-04-06T01:21:21.083" v="1456"/>
          <pc:sldLayoutMkLst>
            <pc:docMk/>
            <pc:sldMasterMk cId="2526101080" sldId="2147483756"/>
            <pc:sldLayoutMk cId="732744641" sldId="2147483758"/>
          </pc:sldLayoutMkLst>
        </pc:sldLayoutChg>
        <pc:sldLayoutChg chg="setBg">
          <pc:chgData name="PME RSJD Ska" userId="5cf91b3ea628cd44" providerId="LiveId" clId="{325B045E-B02D-4E31-8328-146DB555FF47}" dt="2022-04-06T01:21:21.083" v="1456"/>
          <pc:sldLayoutMkLst>
            <pc:docMk/>
            <pc:sldMasterMk cId="2526101080" sldId="2147483756"/>
            <pc:sldLayoutMk cId="107042250" sldId="2147483759"/>
          </pc:sldLayoutMkLst>
        </pc:sldLayoutChg>
        <pc:sldLayoutChg chg="setBg">
          <pc:chgData name="PME RSJD Ska" userId="5cf91b3ea628cd44" providerId="LiveId" clId="{325B045E-B02D-4E31-8328-146DB555FF47}" dt="2022-04-06T01:21:21.083" v="1456"/>
          <pc:sldLayoutMkLst>
            <pc:docMk/>
            <pc:sldMasterMk cId="2526101080" sldId="2147483756"/>
            <pc:sldLayoutMk cId="3996631793" sldId="2147483760"/>
          </pc:sldLayoutMkLst>
        </pc:sldLayoutChg>
        <pc:sldLayoutChg chg="setBg">
          <pc:chgData name="PME RSJD Ska" userId="5cf91b3ea628cd44" providerId="LiveId" clId="{325B045E-B02D-4E31-8328-146DB555FF47}" dt="2022-04-06T01:21:21.083" v="1456"/>
          <pc:sldLayoutMkLst>
            <pc:docMk/>
            <pc:sldMasterMk cId="2526101080" sldId="2147483756"/>
            <pc:sldLayoutMk cId="681527534" sldId="2147483761"/>
          </pc:sldLayoutMkLst>
        </pc:sldLayoutChg>
        <pc:sldLayoutChg chg="setBg">
          <pc:chgData name="PME RSJD Ska" userId="5cf91b3ea628cd44" providerId="LiveId" clId="{325B045E-B02D-4E31-8328-146DB555FF47}" dt="2022-04-06T01:21:21.083" v="1456"/>
          <pc:sldLayoutMkLst>
            <pc:docMk/>
            <pc:sldMasterMk cId="2526101080" sldId="2147483756"/>
            <pc:sldLayoutMk cId="1287416849" sldId="2147483762"/>
          </pc:sldLayoutMkLst>
        </pc:sldLayoutChg>
        <pc:sldLayoutChg chg="setBg">
          <pc:chgData name="PME RSJD Ska" userId="5cf91b3ea628cd44" providerId="LiveId" clId="{325B045E-B02D-4E31-8328-146DB555FF47}" dt="2022-04-06T01:21:21.083" v="1456"/>
          <pc:sldLayoutMkLst>
            <pc:docMk/>
            <pc:sldMasterMk cId="2526101080" sldId="2147483756"/>
            <pc:sldLayoutMk cId="2391444893" sldId="2147483763"/>
          </pc:sldLayoutMkLst>
        </pc:sldLayoutChg>
        <pc:sldLayoutChg chg="setBg">
          <pc:chgData name="PME RSJD Ska" userId="5cf91b3ea628cd44" providerId="LiveId" clId="{325B045E-B02D-4E31-8328-146DB555FF47}" dt="2022-04-06T01:21:21.083" v="1456"/>
          <pc:sldLayoutMkLst>
            <pc:docMk/>
            <pc:sldMasterMk cId="2526101080" sldId="2147483756"/>
            <pc:sldLayoutMk cId="1278488501" sldId="2147483764"/>
          </pc:sldLayoutMkLst>
        </pc:sldLayoutChg>
        <pc:sldLayoutChg chg="setBg">
          <pc:chgData name="PME RSJD Ska" userId="5cf91b3ea628cd44" providerId="LiveId" clId="{325B045E-B02D-4E31-8328-146DB555FF47}" dt="2022-04-06T01:21:21.083" v="1456"/>
          <pc:sldLayoutMkLst>
            <pc:docMk/>
            <pc:sldMasterMk cId="2526101080" sldId="2147483756"/>
            <pc:sldLayoutMk cId="590922928" sldId="2147483765"/>
          </pc:sldLayoutMkLst>
        </pc:sldLayoutChg>
        <pc:sldLayoutChg chg="setBg">
          <pc:chgData name="PME RSJD Ska" userId="5cf91b3ea628cd44" providerId="LiveId" clId="{325B045E-B02D-4E31-8328-146DB555FF47}" dt="2022-04-06T01:21:21.083" v="1456"/>
          <pc:sldLayoutMkLst>
            <pc:docMk/>
            <pc:sldMasterMk cId="2526101080" sldId="2147483756"/>
            <pc:sldLayoutMk cId="832254919" sldId="2147483766"/>
          </pc:sldLayoutMkLst>
        </pc:sldLayoutChg>
        <pc:sldLayoutChg chg="setBg">
          <pc:chgData name="PME RSJD Ska" userId="5cf91b3ea628cd44" providerId="LiveId" clId="{325B045E-B02D-4E31-8328-146DB555FF47}" dt="2022-04-06T01:21:21.083" v="1456"/>
          <pc:sldLayoutMkLst>
            <pc:docMk/>
            <pc:sldMasterMk cId="2526101080" sldId="2147483756"/>
            <pc:sldLayoutMk cId="2943625443" sldId="2147483767"/>
          </pc:sldLayoutMkLst>
        </pc:sldLayoutChg>
        <pc:sldLayoutChg chg="setBg">
          <pc:chgData name="PME RSJD Ska" userId="5cf91b3ea628cd44" providerId="LiveId" clId="{325B045E-B02D-4E31-8328-146DB555FF47}" dt="2022-04-06T01:21:21.083" v="1456"/>
          <pc:sldLayoutMkLst>
            <pc:docMk/>
            <pc:sldMasterMk cId="2526101080" sldId="2147483756"/>
            <pc:sldLayoutMk cId="3133071239" sldId="2147483768"/>
          </pc:sldLayoutMkLst>
        </pc:sldLayoutChg>
        <pc:sldLayoutChg chg="setBg">
          <pc:chgData name="PME RSJD Ska" userId="5cf91b3ea628cd44" providerId="LiveId" clId="{325B045E-B02D-4E31-8328-146DB555FF47}" dt="2022-04-06T01:21:21.083" v="1456"/>
          <pc:sldLayoutMkLst>
            <pc:docMk/>
            <pc:sldMasterMk cId="2526101080" sldId="2147483756"/>
            <pc:sldLayoutMk cId="1451022823" sldId="2147483769"/>
          </pc:sldLayoutMkLst>
        </pc:sldLayoutChg>
        <pc:sldLayoutChg chg="setBg">
          <pc:chgData name="PME RSJD Ska" userId="5cf91b3ea628cd44" providerId="LiveId" clId="{325B045E-B02D-4E31-8328-146DB555FF47}" dt="2022-04-06T01:21:21.083" v="1456"/>
          <pc:sldLayoutMkLst>
            <pc:docMk/>
            <pc:sldMasterMk cId="2526101080" sldId="2147483756"/>
            <pc:sldLayoutMk cId="2762498246" sldId="2147483770"/>
          </pc:sldLayoutMkLst>
        </pc:sldLayoutChg>
        <pc:sldLayoutChg chg="setBg">
          <pc:chgData name="PME RSJD Ska" userId="5cf91b3ea628cd44" providerId="LiveId" clId="{325B045E-B02D-4E31-8328-146DB555FF47}" dt="2022-04-06T01:21:21.083" v="1456"/>
          <pc:sldLayoutMkLst>
            <pc:docMk/>
            <pc:sldMasterMk cId="2526101080" sldId="2147483756"/>
            <pc:sldLayoutMk cId="998255899" sldId="2147483771"/>
          </pc:sldLayoutMkLst>
        </pc:sldLayoutChg>
        <pc:sldLayoutChg chg="setBg">
          <pc:chgData name="PME RSJD Ska" userId="5cf91b3ea628cd44" providerId="LiveId" clId="{325B045E-B02D-4E31-8328-146DB555FF47}" dt="2022-04-06T01:21:21.083" v="1456"/>
          <pc:sldLayoutMkLst>
            <pc:docMk/>
            <pc:sldMasterMk cId="2526101080" sldId="2147483756"/>
            <pc:sldLayoutMk cId="3960311164" sldId="2147483772"/>
          </pc:sldLayoutMkLst>
        </pc:sldLayoutChg>
        <pc:sldLayoutChg chg="setBg">
          <pc:chgData name="PME RSJD Ska" userId="5cf91b3ea628cd44" providerId="LiveId" clId="{325B045E-B02D-4E31-8328-146DB555FF47}" dt="2022-04-06T01:21:21.083" v="1456"/>
          <pc:sldLayoutMkLst>
            <pc:docMk/>
            <pc:sldMasterMk cId="2526101080" sldId="2147483756"/>
            <pc:sldLayoutMk cId="1152067476" sldId="2147483773"/>
          </pc:sldLayoutMkLst>
        </pc:sldLayoutChg>
        <pc:sldLayoutChg chg="setBg">
          <pc:chgData name="PME RSJD Ska" userId="5cf91b3ea628cd44" providerId="LiveId" clId="{325B045E-B02D-4E31-8328-146DB555FF47}" dt="2022-04-06T01:21:21.083" v="1456"/>
          <pc:sldLayoutMkLst>
            <pc:docMk/>
            <pc:sldMasterMk cId="2526101080" sldId="2147483756"/>
            <pc:sldLayoutMk cId="2071088726" sldId="2147483774"/>
          </pc:sldLayoutMkLst>
        </pc:sldLayoutChg>
        <pc:sldLayoutChg chg="setBg">
          <pc:chgData name="PME RSJD Ska" userId="5cf91b3ea628cd44" providerId="LiveId" clId="{325B045E-B02D-4E31-8328-146DB555FF47}" dt="2022-04-06T01:21:21.083" v="1456"/>
          <pc:sldLayoutMkLst>
            <pc:docMk/>
            <pc:sldMasterMk cId="2526101080" sldId="2147483756"/>
            <pc:sldLayoutMk cId="1469109858" sldId="2147483775"/>
          </pc:sldLayoutMkLst>
        </pc:sldLayoutChg>
      </pc:sldMasterChg>
      <pc:sldMasterChg chg="setBg modSldLayout">
        <pc:chgData name="PME RSJD Ska" userId="5cf91b3ea628cd44" providerId="LiveId" clId="{325B045E-B02D-4E31-8328-146DB555FF47}" dt="2022-04-06T01:21:21.083" v="1456"/>
        <pc:sldMasterMkLst>
          <pc:docMk/>
          <pc:sldMasterMk cId="3214891411" sldId="2147483776"/>
        </pc:sldMasterMkLst>
        <pc:sldLayoutChg chg="setBg">
          <pc:chgData name="PME RSJD Ska" userId="5cf91b3ea628cd44" providerId="LiveId" clId="{325B045E-B02D-4E31-8328-146DB555FF47}" dt="2022-04-06T01:21:21.083" v="1456"/>
          <pc:sldLayoutMkLst>
            <pc:docMk/>
            <pc:sldMasterMk cId="3214891411" sldId="2147483776"/>
            <pc:sldLayoutMk cId="789851085" sldId="2147483777"/>
          </pc:sldLayoutMkLst>
        </pc:sldLayoutChg>
        <pc:sldLayoutChg chg="setBg">
          <pc:chgData name="PME RSJD Ska" userId="5cf91b3ea628cd44" providerId="LiveId" clId="{325B045E-B02D-4E31-8328-146DB555FF47}" dt="2022-04-06T01:21:21.083" v="1456"/>
          <pc:sldLayoutMkLst>
            <pc:docMk/>
            <pc:sldMasterMk cId="3214891411" sldId="2147483776"/>
            <pc:sldLayoutMk cId="341190566" sldId="2147483778"/>
          </pc:sldLayoutMkLst>
        </pc:sldLayoutChg>
        <pc:sldLayoutChg chg="setBg">
          <pc:chgData name="PME RSJD Ska" userId="5cf91b3ea628cd44" providerId="LiveId" clId="{325B045E-B02D-4E31-8328-146DB555FF47}" dt="2022-04-06T01:21:21.083" v="1456"/>
          <pc:sldLayoutMkLst>
            <pc:docMk/>
            <pc:sldMasterMk cId="3214891411" sldId="2147483776"/>
            <pc:sldLayoutMk cId="905707253" sldId="2147483779"/>
          </pc:sldLayoutMkLst>
        </pc:sldLayoutChg>
        <pc:sldLayoutChg chg="setBg">
          <pc:chgData name="PME RSJD Ska" userId="5cf91b3ea628cd44" providerId="LiveId" clId="{325B045E-B02D-4E31-8328-146DB555FF47}" dt="2022-04-06T01:21:21.083" v="1456"/>
          <pc:sldLayoutMkLst>
            <pc:docMk/>
            <pc:sldMasterMk cId="3214891411" sldId="2147483776"/>
            <pc:sldLayoutMk cId="3565968860" sldId="2147483780"/>
          </pc:sldLayoutMkLst>
        </pc:sldLayoutChg>
        <pc:sldLayoutChg chg="setBg">
          <pc:chgData name="PME RSJD Ska" userId="5cf91b3ea628cd44" providerId="LiveId" clId="{325B045E-B02D-4E31-8328-146DB555FF47}" dt="2022-04-06T01:21:21.083" v="1456"/>
          <pc:sldLayoutMkLst>
            <pc:docMk/>
            <pc:sldMasterMk cId="3214891411" sldId="2147483776"/>
            <pc:sldLayoutMk cId="1597123241" sldId="2147483781"/>
          </pc:sldLayoutMkLst>
        </pc:sldLayoutChg>
        <pc:sldLayoutChg chg="setBg">
          <pc:chgData name="PME RSJD Ska" userId="5cf91b3ea628cd44" providerId="LiveId" clId="{325B045E-B02D-4E31-8328-146DB555FF47}" dt="2022-04-06T01:21:21.083" v="1456"/>
          <pc:sldLayoutMkLst>
            <pc:docMk/>
            <pc:sldMasterMk cId="3214891411" sldId="2147483776"/>
            <pc:sldLayoutMk cId="2036421824" sldId="2147483782"/>
          </pc:sldLayoutMkLst>
        </pc:sldLayoutChg>
        <pc:sldLayoutChg chg="setBg">
          <pc:chgData name="PME RSJD Ska" userId="5cf91b3ea628cd44" providerId="LiveId" clId="{325B045E-B02D-4E31-8328-146DB555FF47}" dt="2022-04-06T01:21:21.083" v="1456"/>
          <pc:sldLayoutMkLst>
            <pc:docMk/>
            <pc:sldMasterMk cId="3214891411" sldId="2147483776"/>
            <pc:sldLayoutMk cId="2248595700" sldId="2147483783"/>
          </pc:sldLayoutMkLst>
        </pc:sldLayoutChg>
        <pc:sldLayoutChg chg="setBg">
          <pc:chgData name="PME RSJD Ska" userId="5cf91b3ea628cd44" providerId="LiveId" clId="{325B045E-B02D-4E31-8328-146DB555FF47}" dt="2022-04-06T01:21:21.083" v="1456"/>
          <pc:sldLayoutMkLst>
            <pc:docMk/>
            <pc:sldMasterMk cId="3214891411" sldId="2147483776"/>
            <pc:sldLayoutMk cId="726135914" sldId="2147483784"/>
          </pc:sldLayoutMkLst>
        </pc:sldLayoutChg>
        <pc:sldLayoutChg chg="setBg">
          <pc:chgData name="PME RSJD Ska" userId="5cf91b3ea628cd44" providerId="LiveId" clId="{325B045E-B02D-4E31-8328-146DB555FF47}" dt="2022-04-06T01:21:21.083" v="1456"/>
          <pc:sldLayoutMkLst>
            <pc:docMk/>
            <pc:sldMasterMk cId="3214891411" sldId="2147483776"/>
            <pc:sldLayoutMk cId="3055949276" sldId="2147483785"/>
          </pc:sldLayoutMkLst>
        </pc:sldLayoutChg>
        <pc:sldLayoutChg chg="setBg">
          <pc:chgData name="PME RSJD Ska" userId="5cf91b3ea628cd44" providerId="LiveId" clId="{325B045E-B02D-4E31-8328-146DB555FF47}" dt="2022-04-06T01:21:21.083" v="1456"/>
          <pc:sldLayoutMkLst>
            <pc:docMk/>
            <pc:sldMasterMk cId="3214891411" sldId="2147483776"/>
            <pc:sldLayoutMk cId="2129121242" sldId="2147483786"/>
          </pc:sldLayoutMkLst>
        </pc:sldLayoutChg>
        <pc:sldLayoutChg chg="setBg">
          <pc:chgData name="PME RSJD Ska" userId="5cf91b3ea628cd44" providerId="LiveId" clId="{325B045E-B02D-4E31-8328-146DB555FF47}" dt="2022-04-06T01:21:21.083" v="1456"/>
          <pc:sldLayoutMkLst>
            <pc:docMk/>
            <pc:sldMasterMk cId="3214891411" sldId="2147483776"/>
            <pc:sldLayoutMk cId="1225945086" sldId="2147483787"/>
          </pc:sldLayoutMkLst>
        </pc:sldLayoutChg>
        <pc:sldLayoutChg chg="setBg">
          <pc:chgData name="PME RSJD Ska" userId="5cf91b3ea628cd44" providerId="LiveId" clId="{325B045E-B02D-4E31-8328-146DB555FF47}" dt="2022-04-06T01:21:21.083" v="1456"/>
          <pc:sldLayoutMkLst>
            <pc:docMk/>
            <pc:sldMasterMk cId="3214891411" sldId="2147483776"/>
            <pc:sldLayoutMk cId="176798332" sldId="2147483788"/>
          </pc:sldLayoutMkLst>
        </pc:sldLayoutChg>
        <pc:sldLayoutChg chg="setBg">
          <pc:chgData name="PME RSJD Ska" userId="5cf91b3ea628cd44" providerId="LiveId" clId="{325B045E-B02D-4E31-8328-146DB555FF47}" dt="2022-04-06T01:21:21.083" v="1456"/>
          <pc:sldLayoutMkLst>
            <pc:docMk/>
            <pc:sldMasterMk cId="3214891411" sldId="2147483776"/>
            <pc:sldLayoutMk cId="89105199" sldId="2147483789"/>
          </pc:sldLayoutMkLst>
        </pc:sldLayoutChg>
        <pc:sldLayoutChg chg="setBg">
          <pc:chgData name="PME RSJD Ska" userId="5cf91b3ea628cd44" providerId="LiveId" clId="{325B045E-B02D-4E31-8328-146DB555FF47}" dt="2022-04-06T01:21:21.083" v="1456"/>
          <pc:sldLayoutMkLst>
            <pc:docMk/>
            <pc:sldMasterMk cId="3214891411" sldId="2147483776"/>
            <pc:sldLayoutMk cId="4128144161" sldId="2147483790"/>
          </pc:sldLayoutMkLst>
        </pc:sldLayoutChg>
        <pc:sldLayoutChg chg="setBg">
          <pc:chgData name="PME RSJD Ska" userId="5cf91b3ea628cd44" providerId="LiveId" clId="{325B045E-B02D-4E31-8328-146DB555FF47}" dt="2022-04-06T01:21:21.083" v="1456"/>
          <pc:sldLayoutMkLst>
            <pc:docMk/>
            <pc:sldMasterMk cId="3214891411" sldId="2147483776"/>
            <pc:sldLayoutMk cId="2679241727" sldId="2147483791"/>
          </pc:sldLayoutMkLst>
        </pc:sldLayoutChg>
        <pc:sldLayoutChg chg="setBg">
          <pc:chgData name="PME RSJD Ska" userId="5cf91b3ea628cd44" providerId="LiveId" clId="{325B045E-B02D-4E31-8328-146DB555FF47}" dt="2022-04-06T01:21:21.083" v="1456"/>
          <pc:sldLayoutMkLst>
            <pc:docMk/>
            <pc:sldMasterMk cId="3214891411" sldId="2147483776"/>
            <pc:sldLayoutMk cId="2318839162" sldId="2147483792"/>
          </pc:sldLayoutMkLst>
        </pc:sldLayoutChg>
        <pc:sldLayoutChg chg="setBg">
          <pc:chgData name="PME RSJD Ska" userId="5cf91b3ea628cd44" providerId="LiveId" clId="{325B045E-B02D-4E31-8328-146DB555FF47}" dt="2022-04-06T01:21:21.083" v="1456"/>
          <pc:sldLayoutMkLst>
            <pc:docMk/>
            <pc:sldMasterMk cId="3214891411" sldId="2147483776"/>
            <pc:sldLayoutMk cId="2763798689" sldId="2147483793"/>
          </pc:sldLayoutMkLst>
        </pc:sldLayoutChg>
        <pc:sldLayoutChg chg="setBg">
          <pc:chgData name="PME RSJD Ska" userId="5cf91b3ea628cd44" providerId="LiveId" clId="{325B045E-B02D-4E31-8328-146DB555FF47}" dt="2022-04-06T01:21:21.083" v="1456"/>
          <pc:sldLayoutMkLst>
            <pc:docMk/>
            <pc:sldMasterMk cId="3214891411" sldId="2147483776"/>
            <pc:sldLayoutMk cId="3553072959" sldId="2147483794"/>
          </pc:sldLayoutMkLst>
        </pc:sldLayoutChg>
        <pc:sldLayoutChg chg="setBg">
          <pc:chgData name="PME RSJD Ska" userId="5cf91b3ea628cd44" providerId="LiveId" clId="{325B045E-B02D-4E31-8328-146DB555FF47}" dt="2022-04-06T01:21:21.083" v="1456"/>
          <pc:sldLayoutMkLst>
            <pc:docMk/>
            <pc:sldMasterMk cId="3214891411" sldId="2147483776"/>
            <pc:sldLayoutMk cId="1363853998" sldId="2147483795"/>
          </pc:sldLayoutMkLst>
        </pc:sldLayoutChg>
        <pc:sldLayoutChg chg="setBg">
          <pc:chgData name="PME RSJD Ska" userId="5cf91b3ea628cd44" providerId="LiveId" clId="{325B045E-B02D-4E31-8328-146DB555FF47}" dt="2022-04-06T01:21:21.083" v="1456"/>
          <pc:sldLayoutMkLst>
            <pc:docMk/>
            <pc:sldMasterMk cId="3214891411" sldId="2147483776"/>
            <pc:sldLayoutMk cId="1106651978" sldId="2147483796"/>
          </pc:sldLayoutMkLst>
        </pc:sldLayoutChg>
        <pc:sldLayoutChg chg="setBg">
          <pc:chgData name="PME RSJD Ska" userId="5cf91b3ea628cd44" providerId="LiveId" clId="{325B045E-B02D-4E31-8328-146DB555FF47}" dt="2022-04-06T01:21:21.083" v="1456"/>
          <pc:sldLayoutMkLst>
            <pc:docMk/>
            <pc:sldMasterMk cId="3214891411" sldId="2147483776"/>
            <pc:sldLayoutMk cId="1472844181" sldId="2147483797"/>
          </pc:sldLayoutMkLst>
        </pc:sldLayoutChg>
        <pc:sldLayoutChg chg="setBg">
          <pc:chgData name="PME RSJD Ska" userId="5cf91b3ea628cd44" providerId="LiveId" clId="{325B045E-B02D-4E31-8328-146DB555FF47}" dt="2022-04-06T01:21:21.083" v="1456"/>
          <pc:sldLayoutMkLst>
            <pc:docMk/>
            <pc:sldMasterMk cId="3214891411" sldId="2147483776"/>
            <pc:sldLayoutMk cId="1226835320" sldId="2147483798"/>
          </pc:sldLayoutMkLst>
        </pc:sldLayoutChg>
        <pc:sldLayoutChg chg="setBg">
          <pc:chgData name="PME RSJD Ska" userId="5cf91b3ea628cd44" providerId="LiveId" clId="{325B045E-B02D-4E31-8328-146DB555FF47}" dt="2022-04-06T01:21:21.083" v="1456"/>
          <pc:sldLayoutMkLst>
            <pc:docMk/>
            <pc:sldMasterMk cId="3214891411" sldId="2147483776"/>
            <pc:sldLayoutMk cId="4069410417" sldId="2147483799"/>
          </pc:sldLayoutMkLst>
        </pc:sldLayoutChg>
        <pc:sldLayoutChg chg="setBg">
          <pc:chgData name="PME RSJD Ska" userId="5cf91b3ea628cd44" providerId="LiveId" clId="{325B045E-B02D-4E31-8328-146DB555FF47}" dt="2022-04-06T01:21:21.083" v="1456"/>
          <pc:sldLayoutMkLst>
            <pc:docMk/>
            <pc:sldMasterMk cId="3214891411" sldId="2147483776"/>
            <pc:sldLayoutMk cId="3464550281" sldId="2147483800"/>
          </pc:sldLayoutMkLst>
        </pc:sldLayoutChg>
        <pc:sldLayoutChg chg="setBg">
          <pc:chgData name="PME RSJD Ska" userId="5cf91b3ea628cd44" providerId="LiveId" clId="{325B045E-B02D-4E31-8328-146DB555FF47}" dt="2022-04-06T01:21:21.083" v="1456"/>
          <pc:sldLayoutMkLst>
            <pc:docMk/>
            <pc:sldMasterMk cId="3214891411" sldId="2147483776"/>
            <pc:sldLayoutMk cId="657963272" sldId="2147483801"/>
          </pc:sldLayoutMkLst>
        </pc:sldLayoutChg>
        <pc:sldLayoutChg chg="setBg">
          <pc:chgData name="PME RSJD Ska" userId="5cf91b3ea628cd44" providerId="LiveId" clId="{325B045E-B02D-4E31-8328-146DB555FF47}" dt="2022-04-06T01:21:21.083" v="1456"/>
          <pc:sldLayoutMkLst>
            <pc:docMk/>
            <pc:sldMasterMk cId="3214891411" sldId="2147483776"/>
            <pc:sldLayoutMk cId="4225080683" sldId="2147483802"/>
          </pc:sldLayoutMkLst>
        </pc:sldLayoutChg>
      </pc:sldMasterChg>
      <pc:sldMasterChg chg="setBg modSldLayout">
        <pc:chgData name="PME RSJD Ska" userId="5cf91b3ea628cd44" providerId="LiveId" clId="{325B045E-B02D-4E31-8328-146DB555FF47}" dt="2022-04-06T01:21:21.083" v="1456"/>
        <pc:sldMasterMkLst>
          <pc:docMk/>
          <pc:sldMasterMk cId="609803929" sldId="2147483803"/>
        </pc:sldMasterMkLst>
        <pc:sldLayoutChg chg="setBg">
          <pc:chgData name="PME RSJD Ska" userId="5cf91b3ea628cd44" providerId="LiveId" clId="{325B045E-B02D-4E31-8328-146DB555FF47}" dt="2022-04-06T01:21:21.083" v="1456"/>
          <pc:sldLayoutMkLst>
            <pc:docMk/>
            <pc:sldMasterMk cId="609803929" sldId="2147483803"/>
            <pc:sldLayoutMk cId="3800800602" sldId="2147483804"/>
          </pc:sldLayoutMkLst>
        </pc:sldLayoutChg>
        <pc:sldLayoutChg chg="setBg">
          <pc:chgData name="PME RSJD Ska" userId="5cf91b3ea628cd44" providerId="LiveId" clId="{325B045E-B02D-4E31-8328-146DB555FF47}" dt="2022-04-06T01:21:21.083" v="1456"/>
          <pc:sldLayoutMkLst>
            <pc:docMk/>
            <pc:sldMasterMk cId="609803929" sldId="2147483803"/>
            <pc:sldLayoutMk cId="4071737249" sldId="2147483805"/>
          </pc:sldLayoutMkLst>
        </pc:sldLayoutChg>
        <pc:sldLayoutChg chg="setBg">
          <pc:chgData name="PME RSJD Ska" userId="5cf91b3ea628cd44" providerId="LiveId" clId="{325B045E-B02D-4E31-8328-146DB555FF47}" dt="2022-04-06T01:21:21.083" v="1456"/>
          <pc:sldLayoutMkLst>
            <pc:docMk/>
            <pc:sldMasterMk cId="609803929" sldId="2147483803"/>
            <pc:sldLayoutMk cId="879601900" sldId="2147483806"/>
          </pc:sldLayoutMkLst>
        </pc:sldLayoutChg>
        <pc:sldLayoutChg chg="setBg">
          <pc:chgData name="PME RSJD Ska" userId="5cf91b3ea628cd44" providerId="LiveId" clId="{325B045E-B02D-4E31-8328-146DB555FF47}" dt="2022-04-06T01:21:21.083" v="1456"/>
          <pc:sldLayoutMkLst>
            <pc:docMk/>
            <pc:sldMasterMk cId="609803929" sldId="2147483803"/>
            <pc:sldLayoutMk cId="562079738" sldId="2147483807"/>
          </pc:sldLayoutMkLst>
        </pc:sldLayoutChg>
        <pc:sldLayoutChg chg="setBg">
          <pc:chgData name="PME RSJD Ska" userId="5cf91b3ea628cd44" providerId="LiveId" clId="{325B045E-B02D-4E31-8328-146DB555FF47}" dt="2022-04-06T01:21:21.083" v="1456"/>
          <pc:sldLayoutMkLst>
            <pc:docMk/>
            <pc:sldMasterMk cId="609803929" sldId="2147483803"/>
            <pc:sldLayoutMk cId="604755353" sldId="2147483808"/>
          </pc:sldLayoutMkLst>
        </pc:sldLayoutChg>
        <pc:sldLayoutChg chg="setBg">
          <pc:chgData name="PME RSJD Ska" userId="5cf91b3ea628cd44" providerId="LiveId" clId="{325B045E-B02D-4E31-8328-146DB555FF47}" dt="2022-04-06T01:21:21.083" v="1456"/>
          <pc:sldLayoutMkLst>
            <pc:docMk/>
            <pc:sldMasterMk cId="609803929" sldId="2147483803"/>
            <pc:sldLayoutMk cId="2173606598" sldId="2147483809"/>
          </pc:sldLayoutMkLst>
        </pc:sldLayoutChg>
        <pc:sldLayoutChg chg="setBg">
          <pc:chgData name="PME RSJD Ska" userId="5cf91b3ea628cd44" providerId="LiveId" clId="{325B045E-B02D-4E31-8328-146DB555FF47}" dt="2022-04-06T01:21:21.083" v="1456"/>
          <pc:sldLayoutMkLst>
            <pc:docMk/>
            <pc:sldMasterMk cId="609803929" sldId="2147483803"/>
            <pc:sldLayoutMk cId="2167213375" sldId="2147483810"/>
          </pc:sldLayoutMkLst>
        </pc:sldLayoutChg>
        <pc:sldLayoutChg chg="setBg">
          <pc:chgData name="PME RSJD Ska" userId="5cf91b3ea628cd44" providerId="LiveId" clId="{325B045E-B02D-4E31-8328-146DB555FF47}" dt="2022-04-06T01:21:21.083" v="1456"/>
          <pc:sldLayoutMkLst>
            <pc:docMk/>
            <pc:sldMasterMk cId="609803929" sldId="2147483803"/>
            <pc:sldLayoutMk cId="2764261211" sldId="2147483811"/>
          </pc:sldLayoutMkLst>
        </pc:sldLayoutChg>
        <pc:sldLayoutChg chg="setBg">
          <pc:chgData name="PME RSJD Ska" userId="5cf91b3ea628cd44" providerId="LiveId" clId="{325B045E-B02D-4E31-8328-146DB555FF47}" dt="2022-04-06T01:21:21.083" v="1456"/>
          <pc:sldLayoutMkLst>
            <pc:docMk/>
            <pc:sldMasterMk cId="609803929" sldId="2147483803"/>
            <pc:sldLayoutMk cId="2246640230" sldId="2147483812"/>
          </pc:sldLayoutMkLst>
        </pc:sldLayoutChg>
        <pc:sldLayoutChg chg="setBg">
          <pc:chgData name="PME RSJD Ska" userId="5cf91b3ea628cd44" providerId="LiveId" clId="{325B045E-B02D-4E31-8328-146DB555FF47}" dt="2022-04-06T01:21:21.083" v="1456"/>
          <pc:sldLayoutMkLst>
            <pc:docMk/>
            <pc:sldMasterMk cId="609803929" sldId="2147483803"/>
            <pc:sldLayoutMk cId="2526915530" sldId="2147483813"/>
          </pc:sldLayoutMkLst>
        </pc:sldLayoutChg>
        <pc:sldLayoutChg chg="setBg">
          <pc:chgData name="PME RSJD Ska" userId="5cf91b3ea628cd44" providerId="LiveId" clId="{325B045E-B02D-4E31-8328-146DB555FF47}" dt="2022-04-06T01:21:21.083" v="1456"/>
          <pc:sldLayoutMkLst>
            <pc:docMk/>
            <pc:sldMasterMk cId="609803929" sldId="2147483803"/>
            <pc:sldLayoutMk cId="2455143825" sldId="2147483814"/>
          </pc:sldLayoutMkLst>
        </pc:sldLayoutChg>
        <pc:sldLayoutChg chg="setBg">
          <pc:chgData name="PME RSJD Ska" userId="5cf91b3ea628cd44" providerId="LiveId" clId="{325B045E-B02D-4E31-8328-146DB555FF47}" dt="2022-04-06T01:21:21.083" v="1456"/>
          <pc:sldLayoutMkLst>
            <pc:docMk/>
            <pc:sldMasterMk cId="609803929" sldId="2147483803"/>
            <pc:sldLayoutMk cId="3053226103" sldId="2147483815"/>
          </pc:sldLayoutMkLst>
        </pc:sldLayoutChg>
        <pc:sldLayoutChg chg="setBg">
          <pc:chgData name="PME RSJD Ska" userId="5cf91b3ea628cd44" providerId="LiveId" clId="{325B045E-B02D-4E31-8328-146DB555FF47}" dt="2022-04-06T01:21:21.083" v="1456"/>
          <pc:sldLayoutMkLst>
            <pc:docMk/>
            <pc:sldMasterMk cId="609803929" sldId="2147483803"/>
            <pc:sldLayoutMk cId="2192707430" sldId="2147483816"/>
          </pc:sldLayoutMkLst>
        </pc:sldLayoutChg>
        <pc:sldLayoutChg chg="setBg">
          <pc:chgData name="PME RSJD Ska" userId="5cf91b3ea628cd44" providerId="LiveId" clId="{325B045E-B02D-4E31-8328-146DB555FF47}" dt="2022-04-06T01:21:21.083" v="1456"/>
          <pc:sldLayoutMkLst>
            <pc:docMk/>
            <pc:sldMasterMk cId="609803929" sldId="2147483803"/>
            <pc:sldLayoutMk cId="3867904777" sldId="2147483817"/>
          </pc:sldLayoutMkLst>
        </pc:sldLayoutChg>
        <pc:sldLayoutChg chg="setBg">
          <pc:chgData name="PME RSJD Ska" userId="5cf91b3ea628cd44" providerId="LiveId" clId="{325B045E-B02D-4E31-8328-146DB555FF47}" dt="2022-04-06T01:21:21.083" v="1456"/>
          <pc:sldLayoutMkLst>
            <pc:docMk/>
            <pc:sldMasterMk cId="609803929" sldId="2147483803"/>
            <pc:sldLayoutMk cId="2247000705" sldId="2147483818"/>
          </pc:sldLayoutMkLst>
        </pc:sldLayoutChg>
        <pc:sldLayoutChg chg="setBg">
          <pc:chgData name="PME RSJD Ska" userId="5cf91b3ea628cd44" providerId="LiveId" clId="{325B045E-B02D-4E31-8328-146DB555FF47}" dt="2022-04-06T01:21:21.083" v="1456"/>
          <pc:sldLayoutMkLst>
            <pc:docMk/>
            <pc:sldMasterMk cId="609803929" sldId="2147483803"/>
            <pc:sldLayoutMk cId="3290876335" sldId="2147483819"/>
          </pc:sldLayoutMkLst>
        </pc:sldLayoutChg>
        <pc:sldLayoutChg chg="setBg">
          <pc:chgData name="PME RSJD Ska" userId="5cf91b3ea628cd44" providerId="LiveId" clId="{325B045E-B02D-4E31-8328-146DB555FF47}" dt="2022-04-06T01:21:21.083" v="1456"/>
          <pc:sldLayoutMkLst>
            <pc:docMk/>
            <pc:sldMasterMk cId="609803929" sldId="2147483803"/>
            <pc:sldLayoutMk cId="1576938271" sldId="2147483820"/>
          </pc:sldLayoutMkLst>
        </pc:sldLayoutChg>
        <pc:sldLayoutChg chg="setBg">
          <pc:chgData name="PME RSJD Ska" userId="5cf91b3ea628cd44" providerId="LiveId" clId="{325B045E-B02D-4E31-8328-146DB555FF47}" dt="2022-04-06T01:21:21.083" v="1456"/>
          <pc:sldLayoutMkLst>
            <pc:docMk/>
            <pc:sldMasterMk cId="609803929" sldId="2147483803"/>
            <pc:sldLayoutMk cId="1788752987" sldId="2147483821"/>
          </pc:sldLayoutMkLst>
        </pc:sldLayoutChg>
        <pc:sldLayoutChg chg="setBg">
          <pc:chgData name="PME RSJD Ska" userId="5cf91b3ea628cd44" providerId="LiveId" clId="{325B045E-B02D-4E31-8328-146DB555FF47}" dt="2022-04-06T01:21:21.083" v="1456"/>
          <pc:sldLayoutMkLst>
            <pc:docMk/>
            <pc:sldMasterMk cId="609803929" sldId="2147483803"/>
            <pc:sldLayoutMk cId="550897943" sldId="2147483822"/>
          </pc:sldLayoutMkLst>
        </pc:sldLayoutChg>
        <pc:sldLayoutChg chg="setBg">
          <pc:chgData name="PME RSJD Ska" userId="5cf91b3ea628cd44" providerId="LiveId" clId="{325B045E-B02D-4E31-8328-146DB555FF47}" dt="2022-04-06T01:21:21.083" v="1456"/>
          <pc:sldLayoutMkLst>
            <pc:docMk/>
            <pc:sldMasterMk cId="609803929" sldId="2147483803"/>
            <pc:sldLayoutMk cId="1610946178" sldId="2147483823"/>
          </pc:sldLayoutMkLst>
        </pc:sldLayoutChg>
        <pc:sldLayoutChg chg="setBg">
          <pc:chgData name="PME RSJD Ska" userId="5cf91b3ea628cd44" providerId="LiveId" clId="{325B045E-B02D-4E31-8328-146DB555FF47}" dt="2022-04-06T01:21:21.083" v="1456"/>
          <pc:sldLayoutMkLst>
            <pc:docMk/>
            <pc:sldMasterMk cId="609803929" sldId="2147483803"/>
            <pc:sldLayoutMk cId="2792565360" sldId="2147483824"/>
          </pc:sldLayoutMkLst>
        </pc:sldLayoutChg>
        <pc:sldLayoutChg chg="setBg">
          <pc:chgData name="PME RSJD Ska" userId="5cf91b3ea628cd44" providerId="LiveId" clId="{325B045E-B02D-4E31-8328-146DB555FF47}" dt="2022-04-06T01:21:21.083" v="1456"/>
          <pc:sldLayoutMkLst>
            <pc:docMk/>
            <pc:sldMasterMk cId="609803929" sldId="2147483803"/>
            <pc:sldLayoutMk cId="214223028" sldId="2147483825"/>
          </pc:sldLayoutMkLst>
        </pc:sldLayoutChg>
        <pc:sldLayoutChg chg="setBg">
          <pc:chgData name="PME RSJD Ska" userId="5cf91b3ea628cd44" providerId="LiveId" clId="{325B045E-B02D-4E31-8328-146DB555FF47}" dt="2022-04-06T01:21:21.083" v="1456"/>
          <pc:sldLayoutMkLst>
            <pc:docMk/>
            <pc:sldMasterMk cId="609803929" sldId="2147483803"/>
            <pc:sldLayoutMk cId="3704712054" sldId="2147483826"/>
          </pc:sldLayoutMkLst>
        </pc:sldLayoutChg>
        <pc:sldLayoutChg chg="setBg">
          <pc:chgData name="PME RSJD Ska" userId="5cf91b3ea628cd44" providerId="LiveId" clId="{325B045E-B02D-4E31-8328-146DB555FF47}" dt="2022-04-06T01:21:21.083" v="1456"/>
          <pc:sldLayoutMkLst>
            <pc:docMk/>
            <pc:sldMasterMk cId="609803929" sldId="2147483803"/>
            <pc:sldLayoutMk cId="2392953869" sldId="2147483827"/>
          </pc:sldLayoutMkLst>
        </pc:sldLayoutChg>
        <pc:sldLayoutChg chg="setBg">
          <pc:chgData name="PME RSJD Ska" userId="5cf91b3ea628cd44" providerId="LiveId" clId="{325B045E-B02D-4E31-8328-146DB555FF47}" dt="2022-04-06T01:21:21.083" v="1456"/>
          <pc:sldLayoutMkLst>
            <pc:docMk/>
            <pc:sldMasterMk cId="609803929" sldId="2147483803"/>
            <pc:sldLayoutMk cId="1559784657" sldId="2147483828"/>
          </pc:sldLayoutMkLst>
        </pc:sldLayoutChg>
        <pc:sldLayoutChg chg="setBg">
          <pc:chgData name="PME RSJD Ska" userId="5cf91b3ea628cd44" providerId="LiveId" clId="{325B045E-B02D-4E31-8328-146DB555FF47}" dt="2022-04-06T01:21:21.083" v="1456"/>
          <pc:sldLayoutMkLst>
            <pc:docMk/>
            <pc:sldMasterMk cId="609803929" sldId="2147483803"/>
            <pc:sldLayoutMk cId="1635250672" sldId="2147483829"/>
          </pc:sldLayoutMkLst>
        </pc:sldLayoutChg>
      </pc:sldMasterChg>
      <pc:sldMasterChg chg="setBg modSldLayout">
        <pc:chgData name="PME RSJD Ska" userId="5cf91b3ea628cd44" providerId="LiveId" clId="{325B045E-B02D-4E31-8328-146DB555FF47}" dt="2022-04-06T01:21:21.083" v="1456"/>
        <pc:sldMasterMkLst>
          <pc:docMk/>
          <pc:sldMasterMk cId="3257152501" sldId="2147483830"/>
        </pc:sldMasterMkLst>
        <pc:sldLayoutChg chg="setBg">
          <pc:chgData name="PME RSJD Ska" userId="5cf91b3ea628cd44" providerId="LiveId" clId="{325B045E-B02D-4E31-8328-146DB555FF47}" dt="2022-04-06T01:21:21.083" v="1456"/>
          <pc:sldLayoutMkLst>
            <pc:docMk/>
            <pc:sldMasterMk cId="3257152501" sldId="2147483830"/>
            <pc:sldLayoutMk cId="2348603855" sldId="2147483831"/>
          </pc:sldLayoutMkLst>
        </pc:sldLayoutChg>
        <pc:sldLayoutChg chg="setBg">
          <pc:chgData name="PME RSJD Ska" userId="5cf91b3ea628cd44" providerId="LiveId" clId="{325B045E-B02D-4E31-8328-146DB555FF47}" dt="2022-04-06T01:21:21.083" v="1456"/>
          <pc:sldLayoutMkLst>
            <pc:docMk/>
            <pc:sldMasterMk cId="3257152501" sldId="2147483830"/>
            <pc:sldLayoutMk cId="3292137086" sldId="2147483832"/>
          </pc:sldLayoutMkLst>
        </pc:sldLayoutChg>
        <pc:sldLayoutChg chg="setBg">
          <pc:chgData name="PME RSJD Ska" userId="5cf91b3ea628cd44" providerId="LiveId" clId="{325B045E-B02D-4E31-8328-146DB555FF47}" dt="2022-04-06T01:21:21.083" v="1456"/>
          <pc:sldLayoutMkLst>
            <pc:docMk/>
            <pc:sldMasterMk cId="3257152501" sldId="2147483830"/>
            <pc:sldLayoutMk cId="2246898156" sldId="2147483833"/>
          </pc:sldLayoutMkLst>
        </pc:sldLayoutChg>
        <pc:sldLayoutChg chg="setBg">
          <pc:chgData name="PME RSJD Ska" userId="5cf91b3ea628cd44" providerId="LiveId" clId="{325B045E-B02D-4E31-8328-146DB555FF47}" dt="2022-04-06T01:21:21.083" v="1456"/>
          <pc:sldLayoutMkLst>
            <pc:docMk/>
            <pc:sldMasterMk cId="3257152501" sldId="2147483830"/>
            <pc:sldLayoutMk cId="1122273554" sldId="2147483834"/>
          </pc:sldLayoutMkLst>
        </pc:sldLayoutChg>
        <pc:sldLayoutChg chg="setBg">
          <pc:chgData name="PME RSJD Ska" userId="5cf91b3ea628cd44" providerId="LiveId" clId="{325B045E-B02D-4E31-8328-146DB555FF47}" dt="2022-04-06T01:21:21.083" v="1456"/>
          <pc:sldLayoutMkLst>
            <pc:docMk/>
            <pc:sldMasterMk cId="3257152501" sldId="2147483830"/>
            <pc:sldLayoutMk cId="3458675606" sldId="2147483835"/>
          </pc:sldLayoutMkLst>
        </pc:sldLayoutChg>
        <pc:sldLayoutChg chg="setBg">
          <pc:chgData name="PME RSJD Ska" userId="5cf91b3ea628cd44" providerId="LiveId" clId="{325B045E-B02D-4E31-8328-146DB555FF47}" dt="2022-04-06T01:21:21.083" v="1456"/>
          <pc:sldLayoutMkLst>
            <pc:docMk/>
            <pc:sldMasterMk cId="3257152501" sldId="2147483830"/>
            <pc:sldLayoutMk cId="1864051110" sldId="2147483836"/>
          </pc:sldLayoutMkLst>
        </pc:sldLayoutChg>
        <pc:sldLayoutChg chg="setBg">
          <pc:chgData name="PME RSJD Ska" userId="5cf91b3ea628cd44" providerId="LiveId" clId="{325B045E-B02D-4E31-8328-146DB555FF47}" dt="2022-04-06T01:21:21.083" v="1456"/>
          <pc:sldLayoutMkLst>
            <pc:docMk/>
            <pc:sldMasterMk cId="3257152501" sldId="2147483830"/>
            <pc:sldLayoutMk cId="4174752359" sldId="2147483837"/>
          </pc:sldLayoutMkLst>
        </pc:sldLayoutChg>
        <pc:sldLayoutChg chg="setBg">
          <pc:chgData name="PME RSJD Ska" userId="5cf91b3ea628cd44" providerId="LiveId" clId="{325B045E-B02D-4E31-8328-146DB555FF47}" dt="2022-04-06T01:21:21.083" v="1456"/>
          <pc:sldLayoutMkLst>
            <pc:docMk/>
            <pc:sldMasterMk cId="3257152501" sldId="2147483830"/>
            <pc:sldLayoutMk cId="12625920" sldId="2147483838"/>
          </pc:sldLayoutMkLst>
        </pc:sldLayoutChg>
        <pc:sldLayoutChg chg="setBg">
          <pc:chgData name="PME RSJD Ska" userId="5cf91b3ea628cd44" providerId="LiveId" clId="{325B045E-B02D-4E31-8328-146DB555FF47}" dt="2022-04-06T01:21:21.083" v="1456"/>
          <pc:sldLayoutMkLst>
            <pc:docMk/>
            <pc:sldMasterMk cId="3257152501" sldId="2147483830"/>
            <pc:sldLayoutMk cId="175864944" sldId="2147483839"/>
          </pc:sldLayoutMkLst>
        </pc:sldLayoutChg>
        <pc:sldLayoutChg chg="setBg">
          <pc:chgData name="PME RSJD Ska" userId="5cf91b3ea628cd44" providerId="LiveId" clId="{325B045E-B02D-4E31-8328-146DB555FF47}" dt="2022-04-06T01:21:21.083" v="1456"/>
          <pc:sldLayoutMkLst>
            <pc:docMk/>
            <pc:sldMasterMk cId="3257152501" sldId="2147483830"/>
            <pc:sldLayoutMk cId="3921039089" sldId="2147483840"/>
          </pc:sldLayoutMkLst>
        </pc:sldLayoutChg>
        <pc:sldLayoutChg chg="setBg">
          <pc:chgData name="PME RSJD Ska" userId="5cf91b3ea628cd44" providerId="LiveId" clId="{325B045E-B02D-4E31-8328-146DB555FF47}" dt="2022-04-06T01:21:21.083" v="1456"/>
          <pc:sldLayoutMkLst>
            <pc:docMk/>
            <pc:sldMasterMk cId="3257152501" sldId="2147483830"/>
            <pc:sldLayoutMk cId="2398991935" sldId="2147483841"/>
          </pc:sldLayoutMkLst>
        </pc:sldLayoutChg>
        <pc:sldLayoutChg chg="setBg">
          <pc:chgData name="PME RSJD Ska" userId="5cf91b3ea628cd44" providerId="LiveId" clId="{325B045E-B02D-4E31-8328-146DB555FF47}" dt="2022-04-06T01:21:21.083" v="1456"/>
          <pc:sldLayoutMkLst>
            <pc:docMk/>
            <pc:sldMasterMk cId="3257152501" sldId="2147483830"/>
            <pc:sldLayoutMk cId="1483094379" sldId="2147483842"/>
          </pc:sldLayoutMkLst>
        </pc:sldLayoutChg>
        <pc:sldLayoutChg chg="setBg">
          <pc:chgData name="PME RSJD Ska" userId="5cf91b3ea628cd44" providerId="LiveId" clId="{325B045E-B02D-4E31-8328-146DB555FF47}" dt="2022-04-06T01:21:21.083" v="1456"/>
          <pc:sldLayoutMkLst>
            <pc:docMk/>
            <pc:sldMasterMk cId="3257152501" sldId="2147483830"/>
            <pc:sldLayoutMk cId="1859904993" sldId="2147483843"/>
          </pc:sldLayoutMkLst>
        </pc:sldLayoutChg>
        <pc:sldLayoutChg chg="setBg">
          <pc:chgData name="PME RSJD Ska" userId="5cf91b3ea628cd44" providerId="LiveId" clId="{325B045E-B02D-4E31-8328-146DB555FF47}" dt="2022-04-06T01:21:21.083" v="1456"/>
          <pc:sldLayoutMkLst>
            <pc:docMk/>
            <pc:sldMasterMk cId="3257152501" sldId="2147483830"/>
            <pc:sldLayoutMk cId="3964463448" sldId="2147483844"/>
          </pc:sldLayoutMkLst>
        </pc:sldLayoutChg>
        <pc:sldLayoutChg chg="setBg">
          <pc:chgData name="PME RSJD Ska" userId="5cf91b3ea628cd44" providerId="LiveId" clId="{325B045E-B02D-4E31-8328-146DB555FF47}" dt="2022-04-06T01:21:21.083" v="1456"/>
          <pc:sldLayoutMkLst>
            <pc:docMk/>
            <pc:sldMasterMk cId="3257152501" sldId="2147483830"/>
            <pc:sldLayoutMk cId="3078771597" sldId="2147483845"/>
          </pc:sldLayoutMkLst>
        </pc:sldLayoutChg>
        <pc:sldLayoutChg chg="setBg">
          <pc:chgData name="PME RSJD Ska" userId="5cf91b3ea628cd44" providerId="LiveId" clId="{325B045E-B02D-4E31-8328-146DB555FF47}" dt="2022-04-06T01:21:21.083" v="1456"/>
          <pc:sldLayoutMkLst>
            <pc:docMk/>
            <pc:sldMasterMk cId="3257152501" sldId="2147483830"/>
            <pc:sldLayoutMk cId="3956746394" sldId="2147483846"/>
          </pc:sldLayoutMkLst>
        </pc:sldLayoutChg>
        <pc:sldLayoutChg chg="setBg">
          <pc:chgData name="PME RSJD Ska" userId="5cf91b3ea628cd44" providerId="LiveId" clId="{325B045E-B02D-4E31-8328-146DB555FF47}" dt="2022-04-06T01:21:21.083" v="1456"/>
          <pc:sldLayoutMkLst>
            <pc:docMk/>
            <pc:sldMasterMk cId="3257152501" sldId="2147483830"/>
            <pc:sldLayoutMk cId="3287781193" sldId="2147483847"/>
          </pc:sldLayoutMkLst>
        </pc:sldLayoutChg>
        <pc:sldLayoutChg chg="setBg">
          <pc:chgData name="PME RSJD Ska" userId="5cf91b3ea628cd44" providerId="LiveId" clId="{325B045E-B02D-4E31-8328-146DB555FF47}" dt="2022-04-06T01:21:21.083" v="1456"/>
          <pc:sldLayoutMkLst>
            <pc:docMk/>
            <pc:sldMasterMk cId="3257152501" sldId="2147483830"/>
            <pc:sldLayoutMk cId="3085718491" sldId="2147483848"/>
          </pc:sldLayoutMkLst>
        </pc:sldLayoutChg>
      </pc:sldMasterChg>
      <pc:sldMasterChg chg="setBg modSldLayout">
        <pc:chgData name="PME RSJD Ska" userId="5cf91b3ea628cd44" providerId="LiveId" clId="{325B045E-B02D-4E31-8328-146DB555FF47}" dt="2022-04-06T01:21:21.083" v="1456"/>
        <pc:sldMasterMkLst>
          <pc:docMk/>
          <pc:sldMasterMk cId="1006904370" sldId="2147483849"/>
        </pc:sldMasterMkLst>
        <pc:sldLayoutChg chg="setBg">
          <pc:chgData name="PME RSJD Ska" userId="5cf91b3ea628cd44" providerId="LiveId" clId="{325B045E-B02D-4E31-8328-146DB555FF47}" dt="2022-04-06T01:21:21.083" v="1456"/>
          <pc:sldLayoutMkLst>
            <pc:docMk/>
            <pc:sldMasterMk cId="1006904370" sldId="2147483849"/>
            <pc:sldLayoutMk cId="2696712486" sldId="2147483850"/>
          </pc:sldLayoutMkLst>
        </pc:sldLayoutChg>
        <pc:sldLayoutChg chg="setBg">
          <pc:chgData name="PME RSJD Ska" userId="5cf91b3ea628cd44" providerId="LiveId" clId="{325B045E-B02D-4E31-8328-146DB555FF47}" dt="2022-04-06T01:21:21.083" v="1456"/>
          <pc:sldLayoutMkLst>
            <pc:docMk/>
            <pc:sldMasterMk cId="1006904370" sldId="2147483849"/>
            <pc:sldLayoutMk cId="240268904" sldId="2147483851"/>
          </pc:sldLayoutMkLst>
        </pc:sldLayoutChg>
        <pc:sldLayoutChg chg="setBg">
          <pc:chgData name="PME RSJD Ska" userId="5cf91b3ea628cd44" providerId="LiveId" clId="{325B045E-B02D-4E31-8328-146DB555FF47}" dt="2022-04-06T01:21:21.083" v="1456"/>
          <pc:sldLayoutMkLst>
            <pc:docMk/>
            <pc:sldMasterMk cId="1006904370" sldId="2147483849"/>
            <pc:sldLayoutMk cId="94379500" sldId="2147483852"/>
          </pc:sldLayoutMkLst>
        </pc:sldLayoutChg>
        <pc:sldLayoutChg chg="setBg">
          <pc:chgData name="PME RSJD Ska" userId="5cf91b3ea628cd44" providerId="LiveId" clId="{325B045E-B02D-4E31-8328-146DB555FF47}" dt="2022-04-06T01:21:21.083" v="1456"/>
          <pc:sldLayoutMkLst>
            <pc:docMk/>
            <pc:sldMasterMk cId="1006904370" sldId="2147483849"/>
            <pc:sldLayoutMk cId="1509120167" sldId="2147483853"/>
          </pc:sldLayoutMkLst>
        </pc:sldLayoutChg>
        <pc:sldLayoutChg chg="setBg">
          <pc:chgData name="PME RSJD Ska" userId="5cf91b3ea628cd44" providerId="LiveId" clId="{325B045E-B02D-4E31-8328-146DB555FF47}" dt="2022-04-06T01:21:21.083" v="1456"/>
          <pc:sldLayoutMkLst>
            <pc:docMk/>
            <pc:sldMasterMk cId="1006904370" sldId="2147483849"/>
            <pc:sldLayoutMk cId="4166077198" sldId="2147483854"/>
          </pc:sldLayoutMkLst>
        </pc:sldLayoutChg>
        <pc:sldLayoutChg chg="setBg">
          <pc:chgData name="PME RSJD Ska" userId="5cf91b3ea628cd44" providerId="LiveId" clId="{325B045E-B02D-4E31-8328-146DB555FF47}" dt="2022-04-06T01:21:21.083" v="1456"/>
          <pc:sldLayoutMkLst>
            <pc:docMk/>
            <pc:sldMasterMk cId="1006904370" sldId="2147483849"/>
            <pc:sldLayoutMk cId="3765607450" sldId="2147483855"/>
          </pc:sldLayoutMkLst>
        </pc:sldLayoutChg>
        <pc:sldLayoutChg chg="setBg">
          <pc:chgData name="PME RSJD Ska" userId="5cf91b3ea628cd44" providerId="LiveId" clId="{325B045E-B02D-4E31-8328-146DB555FF47}" dt="2022-04-06T01:21:21.083" v="1456"/>
          <pc:sldLayoutMkLst>
            <pc:docMk/>
            <pc:sldMasterMk cId="1006904370" sldId="2147483849"/>
            <pc:sldLayoutMk cId="465196003" sldId="2147483856"/>
          </pc:sldLayoutMkLst>
        </pc:sldLayoutChg>
        <pc:sldLayoutChg chg="setBg">
          <pc:chgData name="PME RSJD Ska" userId="5cf91b3ea628cd44" providerId="LiveId" clId="{325B045E-B02D-4E31-8328-146DB555FF47}" dt="2022-04-06T01:21:21.083" v="1456"/>
          <pc:sldLayoutMkLst>
            <pc:docMk/>
            <pc:sldMasterMk cId="1006904370" sldId="2147483849"/>
            <pc:sldLayoutMk cId="3114946063" sldId="2147483857"/>
          </pc:sldLayoutMkLst>
        </pc:sldLayoutChg>
        <pc:sldLayoutChg chg="setBg">
          <pc:chgData name="PME RSJD Ska" userId="5cf91b3ea628cd44" providerId="LiveId" clId="{325B045E-B02D-4E31-8328-146DB555FF47}" dt="2022-04-06T01:21:21.083" v="1456"/>
          <pc:sldLayoutMkLst>
            <pc:docMk/>
            <pc:sldMasterMk cId="1006904370" sldId="2147483849"/>
            <pc:sldLayoutMk cId="581152567" sldId="2147483858"/>
          </pc:sldLayoutMkLst>
        </pc:sldLayoutChg>
        <pc:sldLayoutChg chg="setBg">
          <pc:chgData name="PME RSJD Ska" userId="5cf91b3ea628cd44" providerId="LiveId" clId="{325B045E-B02D-4E31-8328-146DB555FF47}" dt="2022-04-06T01:21:21.083" v="1456"/>
          <pc:sldLayoutMkLst>
            <pc:docMk/>
            <pc:sldMasterMk cId="1006904370" sldId="2147483849"/>
            <pc:sldLayoutMk cId="577988566" sldId="2147483859"/>
          </pc:sldLayoutMkLst>
        </pc:sldLayoutChg>
        <pc:sldLayoutChg chg="setBg">
          <pc:chgData name="PME RSJD Ska" userId="5cf91b3ea628cd44" providerId="LiveId" clId="{325B045E-B02D-4E31-8328-146DB555FF47}" dt="2022-04-06T01:21:21.083" v="1456"/>
          <pc:sldLayoutMkLst>
            <pc:docMk/>
            <pc:sldMasterMk cId="1006904370" sldId="2147483849"/>
            <pc:sldLayoutMk cId="3783248040" sldId="2147483860"/>
          </pc:sldLayoutMkLst>
        </pc:sldLayoutChg>
        <pc:sldLayoutChg chg="setBg">
          <pc:chgData name="PME RSJD Ska" userId="5cf91b3ea628cd44" providerId="LiveId" clId="{325B045E-B02D-4E31-8328-146DB555FF47}" dt="2022-04-06T01:21:21.083" v="1456"/>
          <pc:sldLayoutMkLst>
            <pc:docMk/>
            <pc:sldMasterMk cId="1006904370" sldId="2147483849"/>
            <pc:sldLayoutMk cId="3626190806" sldId="2147483861"/>
          </pc:sldLayoutMkLst>
        </pc:sldLayoutChg>
        <pc:sldLayoutChg chg="setBg">
          <pc:chgData name="PME RSJD Ska" userId="5cf91b3ea628cd44" providerId="LiveId" clId="{325B045E-B02D-4E31-8328-146DB555FF47}" dt="2022-04-06T01:21:21.083" v="1456"/>
          <pc:sldLayoutMkLst>
            <pc:docMk/>
            <pc:sldMasterMk cId="1006904370" sldId="2147483849"/>
            <pc:sldLayoutMk cId="206379079" sldId="2147483862"/>
          </pc:sldLayoutMkLst>
        </pc:sldLayoutChg>
        <pc:sldLayoutChg chg="setBg">
          <pc:chgData name="PME RSJD Ska" userId="5cf91b3ea628cd44" providerId="LiveId" clId="{325B045E-B02D-4E31-8328-146DB555FF47}" dt="2022-04-06T01:21:21.083" v="1456"/>
          <pc:sldLayoutMkLst>
            <pc:docMk/>
            <pc:sldMasterMk cId="1006904370" sldId="2147483849"/>
            <pc:sldLayoutMk cId="3988172826" sldId="2147483863"/>
          </pc:sldLayoutMkLst>
        </pc:sldLayoutChg>
        <pc:sldLayoutChg chg="setBg">
          <pc:chgData name="PME RSJD Ska" userId="5cf91b3ea628cd44" providerId="LiveId" clId="{325B045E-B02D-4E31-8328-146DB555FF47}" dt="2022-04-06T01:21:21.083" v="1456"/>
          <pc:sldLayoutMkLst>
            <pc:docMk/>
            <pc:sldMasterMk cId="1006904370" sldId="2147483849"/>
            <pc:sldLayoutMk cId="2000959175" sldId="2147483864"/>
          </pc:sldLayoutMkLst>
        </pc:sldLayoutChg>
        <pc:sldLayoutChg chg="setBg">
          <pc:chgData name="PME RSJD Ska" userId="5cf91b3ea628cd44" providerId="LiveId" clId="{325B045E-B02D-4E31-8328-146DB555FF47}" dt="2022-04-06T01:21:21.083" v="1456"/>
          <pc:sldLayoutMkLst>
            <pc:docMk/>
            <pc:sldMasterMk cId="1006904370" sldId="2147483849"/>
            <pc:sldLayoutMk cId="3128656987" sldId="2147483865"/>
          </pc:sldLayoutMkLst>
        </pc:sldLayoutChg>
        <pc:sldLayoutChg chg="setBg">
          <pc:chgData name="PME RSJD Ska" userId="5cf91b3ea628cd44" providerId="LiveId" clId="{325B045E-B02D-4E31-8328-146DB555FF47}" dt="2022-04-06T01:21:21.083" v="1456"/>
          <pc:sldLayoutMkLst>
            <pc:docMk/>
            <pc:sldMasterMk cId="1006904370" sldId="2147483849"/>
            <pc:sldLayoutMk cId="4261245971" sldId="2147483866"/>
          </pc:sldLayoutMkLst>
        </pc:sldLayoutChg>
      </pc:sldMasterChg>
      <pc:sldMasterChg chg="setBg modSldLayout">
        <pc:chgData name="PME RSJD Ska" userId="5cf91b3ea628cd44" providerId="LiveId" clId="{325B045E-B02D-4E31-8328-146DB555FF47}" dt="2022-04-06T01:21:21.083" v="1456"/>
        <pc:sldMasterMkLst>
          <pc:docMk/>
          <pc:sldMasterMk cId="425421051" sldId="2147483868"/>
        </pc:sldMasterMkLst>
        <pc:sldLayoutChg chg="setBg">
          <pc:chgData name="PME RSJD Ska" userId="5cf91b3ea628cd44" providerId="LiveId" clId="{325B045E-B02D-4E31-8328-146DB555FF47}" dt="2022-04-06T01:21:21.083" v="1456"/>
          <pc:sldLayoutMkLst>
            <pc:docMk/>
            <pc:sldMasterMk cId="425421051" sldId="2147483868"/>
            <pc:sldLayoutMk cId="1227770927" sldId="2147483869"/>
          </pc:sldLayoutMkLst>
        </pc:sldLayoutChg>
        <pc:sldLayoutChg chg="setBg">
          <pc:chgData name="PME RSJD Ska" userId="5cf91b3ea628cd44" providerId="LiveId" clId="{325B045E-B02D-4E31-8328-146DB555FF47}" dt="2022-04-06T01:21:21.083" v="1456"/>
          <pc:sldLayoutMkLst>
            <pc:docMk/>
            <pc:sldMasterMk cId="425421051" sldId="2147483868"/>
            <pc:sldLayoutMk cId="3577518678" sldId="2147483870"/>
          </pc:sldLayoutMkLst>
        </pc:sldLayoutChg>
        <pc:sldLayoutChg chg="setBg">
          <pc:chgData name="PME RSJD Ska" userId="5cf91b3ea628cd44" providerId="LiveId" clId="{325B045E-B02D-4E31-8328-146DB555FF47}" dt="2022-04-06T01:21:21.083" v="1456"/>
          <pc:sldLayoutMkLst>
            <pc:docMk/>
            <pc:sldMasterMk cId="425421051" sldId="2147483868"/>
            <pc:sldLayoutMk cId="3978779601" sldId="2147483871"/>
          </pc:sldLayoutMkLst>
        </pc:sldLayoutChg>
        <pc:sldLayoutChg chg="setBg">
          <pc:chgData name="PME RSJD Ska" userId="5cf91b3ea628cd44" providerId="LiveId" clId="{325B045E-B02D-4E31-8328-146DB555FF47}" dt="2022-04-06T01:21:21.083" v="1456"/>
          <pc:sldLayoutMkLst>
            <pc:docMk/>
            <pc:sldMasterMk cId="425421051" sldId="2147483868"/>
            <pc:sldLayoutMk cId="3912803719" sldId="2147483872"/>
          </pc:sldLayoutMkLst>
        </pc:sldLayoutChg>
        <pc:sldLayoutChg chg="setBg">
          <pc:chgData name="PME RSJD Ska" userId="5cf91b3ea628cd44" providerId="LiveId" clId="{325B045E-B02D-4E31-8328-146DB555FF47}" dt="2022-04-06T01:21:21.083" v="1456"/>
          <pc:sldLayoutMkLst>
            <pc:docMk/>
            <pc:sldMasterMk cId="425421051" sldId="2147483868"/>
            <pc:sldLayoutMk cId="2147828081" sldId="2147483873"/>
          </pc:sldLayoutMkLst>
        </pc:sldLayoutChg>
        <pc:sldLayoutChg chg="setBg">
          <pc:chgData name="PME RSJD Ska" userId="5cf91b3ea628cd44" providerId="LiveId" clId="{325B045E-B02D-4E31-8328-146DB555FF47}" dt="2022-04-06T01:21:21.083" v="1456"/>
          <pc:sldLayoutMkLst>
            <pc:docMk/>
            <pc:sldMasterMk cId="425421051" sldId="2147483868"/>
            <pc:sldLayoutMk cId="3033164312" sldId="2147483874"/>
          </pc:sldLayoutMkLst>
        </pc:sldLayoutChg>
        <pc:sldLayoutChg chg="setBg">
          <pc:chgData name="PME RSJD Ska" userId="5cf91b3ea628cd44" providerId="LiveId" clId="{325B045E-B02D-4E31-8328-146DB555FF47}" dt="2022-04-06T01:21:21.083" v="1456"/>
          <pc:sldLayoutMkLst>
            <pc:docMk/>
            <pc:sldMasterMk cId="425421051" sldId="2147483868"/>
            <pc:sldLayoutMk cId="3453088545" sldId="2147483875"/>
          </pc:sldLayoutMkLst>
        </pc:sldLayoutChg>
        <pc:sldLayoutChg chg="setBg">
          <pc:chgData name="PME RSJD Ska" userId="5cf91b3ea628cd44" providerId="LiveId" clId="{325B045E-B02D-4E31-8328-146DB555FF47}" dt="2022-04-06T01:21:21.083" v="1456"/>
          <pc:sldLayoutMkLst>
            <pc:docMk/>
            <pc:sldMasterMk cId="425421051" sldId="2147483868"/>
            <pc:sldLayoutMk cId="1454459967" sldId="2147483876"/>
          </pc:sldLayoutMkLst>
        </pc:sldLayoutChg>
        <pc:sldLayoutChg chg="setBg">
          <pc:chgData name="PME RSJD Ska" userId="5cf91b3ea628cd44" providerId="LiveId" clId="{325B045E-B02D-4E31-8328-146DB555FF47}" dt="2022-04-06T01:21:21.083" v="1456"/>
          <pc:sldLayoutMkLst>
            <pc:docMk/>
            <pc:sldMasterMk cId="425421051" sldId="2147483868"/>
            <pc:sldLayoutMk cId="744778661" sldId="2147483877"/>
          </pc:sldLayoutMkLst>
        </pc:sldLayoutChg>
        <pc:sldLayoutChg chg="setBg">
          <pc:chgData name="PME RSJD Ska" userId="5cf91b3ea628cd44" providerId="LiveId" clId="{325B045E-B02D-4E31-8328-146DB555FF47}" dt="2022-04-06T01:21:21.083" v="1456"/>
          <pc:sldLayoutMkLst>
            <pc:docMk/>
            <pc:sldMasterMk cId="425421051" sldId="2147483868"/>
            <pc:sldLayoutMk cId="1091834343" sldId="2147483878"/>
          </pc:sldLayoutMkLst>
        </pc:sldLayoutChg>
        <pc:sldLayoutChg chg="setBg">
          <pc:chgData name="PME RSJD Ska" userId="5cf91b3ea628cd44" providerId="LiveId" clId="{325B045E-B02D-4E31-8328-146DB555FF47}" dt="2022-04-06T01:21:21.083" v="1456"/>
          <pc:sldLayoutMkLst>
            <pc:docMk/>
            <pc:sldMasterMk cId="425421051" sldId="2147483868"/>
            <pc:sldLayoutMk cId="1702825270" sldId="2147483879"/>
          </pc:sldLayoutMkLst>
        </pc:sldLayoutChg>
        <pc:sldLayoutChg chg="setBg">
          <pc:chgData name="PME RSJD Ska" userId="5cf91b3ea628cd44" providerId="LiveId" clId="{325B045E-B02D-4E31-8328-146DB555FF47}" dt="2022-04-06T01:21:21.083" v="1456"/>
          <pc:sldLayoutMkLst>
            <pc:docMk/>
            <pc:sldMasterMk cId="425421051" sldId="2147483868"/>
            <pc:sldLayoutMk cId="4027664236" sldId="2147483880"/>
          </pc:sldLayoutMkLst>
        </pc:sldLayoutChg>
        <pc:sldLayoutChg chg="setBg">
          <pc:chgData name="PME RSJD Ska" userId="5cf91b3ea628cd44" providerId="LiveId" clId="{325B045E-B02D-4E31-8328-146DB555FF47}" dt="2022-04-06T01:21:21.083" v="1456"/>
          <pc:sldLayoutMkLst>
            <pc:docMk/>
            <pc:sldMasterMk cId="425421051" sldId="2147483868"/>
            <pc:sldLayoutMk cId="1341061433" sldId="2147483881"/>
          </pc:sldLayoutMkLst>
        </pc:sldLayoutChg>
        <pc:sldLayoutChg chg="setBg">
          <pc:chgData name="PME RSJD Ska" userId="5cf91b3ea628cd44" providerId="LiveId" clId="{325B045E-B02D-4E31-8328-146DB555FF47}" dt="2022-04-06T01:21:21.083" v="1456"/>
          <pc:sldLayoutMkLst>
            <pc:docMk/>
            <pc:sldMasterMk cId="425421051" sldId="2147483868"/>
            <pc:sldLayoutMk cId="942399922" sldId="2147483882"/>
          </pc:sldLayoutMkLst>
        </pc:sldLayoutChg>
        <pc:sldLayoutChg chg="setBg">
          <pc:chgData name="PME RSJD Ska" userId="5cf91b3ea628cd44" providerId="LiveId" clId="{325B045E-B02D-4E31-8328-146DB555FF47}" dt="2022-04-06T01:21:21.083" v="1456"/>
          <pc:sldLayoutMkLst>
            <pc:docMk/>
            <pc:sldMasterMk cId="425421051" sldId="2147483868"/>
            <pc:sldLayoutMk cId="276071019" sldId="2147483883"/>
          </pc:sldLayoutMkLst>
        </pc:sldLayoutChg>
        <pc:sldLayoutChg chg="setBg">
          <pc:chgData name="PME RSJD Ska" userId="5cf91b3ea628cd44" providerId="LiveId" clId="{325B045E-B02D-4E31-8328-146DB555FF47}" dt="2022-04-06T01:21:21.083" v="1456"/>
          <pc:sldLayoutMkLst>
            <pc:docMk/>
            <pc:sldMasterMk cId="425421051" sldId="2147483868"/>
            <pc:sldLayoutMk cId="1441960035" sldId="2147483884"/>
          </pc:sldLayoutMkLst>
        </pc:sldLayoutChg>
        <pc:sldLayoutChg chg="setBg">
          <pc:chgData name="PME RSJD Ska" userId="5cf91b3ea628cd44" providerId="LiveId" clId="{325B045E-B02D-4E31-8328-146DB555FF47}" dt="2022-04-06T01:21:21.083" v="1456"/>
          <pc:sldLayoutMkLst>
            <pc:docMk/>
            <pc:sldMasterMk cId="425421051" sldId="2147483868"/>
            <pc:sldLayoutMk cId="4119013877" sldId="2147483885"/>
          </pc:sldLayoutMkLst>
        </pc:sldLayoutChg>
        <pc:sldLayoutChg chg="setBg">
          <pc:chgData name="PME RSJD Ska" userId="5cf91b3ea628cd44" providerId="LiveId" clId="{325B045E-B02D-4E31-8328-146DB555FF47}" dt="2022-04-06T01:21:21.083" v="1456"/>
          <pc:sldLayoutMkLst>
            <pc:docMk/>
            <pc:sldMasterMk cId="425421051" sldId="2147483868"/>
            <pc:sldLayoutMk cId="1568558539" sldId="2147483886"/>
          </pc:sldLayoutMkLst>
        </pc:sldLayoutChg>
        <pc:sldLayoutChg chg="setBg">
          <pc:chgData name="PME RSJD Ska" userId="5cf91b3ea628cd44" providerId="LiveId" clId="{325B045E-B02D-4E31-8328-146DB555FF47}" dt="2022-04-06T01:21:21.083" v="1456"/>
          <pc:sldLayoutMkLst>
            <pc:docMk/>
            <pc:sldMasterMk cId="425421051" sldId="2147483868"/>
            <pc:sldLayoutMk cId="2097160245" sldId="2147483887"/>
          </pc:sldLayoutMkLst>
        </pc:sldLayoutChg>
        <pc:sldLayoutChg chg="setBg">
          <pc:chgData name="PME RSJD Ska" userId="5cf91b3ea628cd44" providerId="LiveId" clId="{325B045E-B02D-4E31-8328-146DB555FF47}" dt="2022-04-06T01:21:21.083" v="1456"/>
          <pc:sldLayoutMkLst>
            <pc:docMk/>
            <pc:sldMasterMk cId="425421051" sldId="2147483868"/>
            <pc:sldLayoutMk cId="757317619" sldId="2147483888"/>
          </pc:sldLayoutMkLst>
        </pc:sldLayoutChg>
        <pc:sldLayoutChg chg="setBg">
          <pc:chgData name="PME RSJD Ska" userId="5cf91b3ea628cd44" providerId="LiveId" clId="{325B045E-B02D-4E31-8328-146DB555FF47}" dt="2022-04-06T01:21:21.083" v="1456"/>
          <pc:sldLayoutMkLst>
            <pc:docMk/>
            <pc:sldMasterMk cId="425421051" sldId="2147483868"/>
            <pc:sldLayoutMk cId="1796312003" sldId="2147483889"/>
          </pc:sldLayoutMkLst>
        </pc:sldLayoutChg>
      </pc:sldMasterChg>
      <pc:sldMasterChg chg="setBg modSldLayout">
        <pc:chgData name="PME RSJD Ska" userId="5cf91b3ea628cd44" providerId="LiveId" clId="{325B045E-B02D-4E31-8328-146DB555FF47}" dt="2022-04-06T01:21:21.083" v="1456"/>
        <pc:sldMasterMkLst>
          <pc:docMk/>
          <pc:sldMasterMk cId="2172144877" sldId="2147483890"/>
        </pc:sldMasterMkLst>
        <pc:sldLayoutChg chg="setBg">
          <pc:chgData name="PME RSJD Ska" userId="5cf91b3ea628cd44" providerId="LiveId" clId="{325B045E-B02D-4E31-8328-146DB555FF47}" dt="2022-04-06T01:21:21.083" v="1456"/>
          <pc:sldLayoutMkLst>
            <pc:docMk/>
            <pc:sldMasterMk cId="2172144877" sldId="2147483890"/>
            <pc:sldLayoutMk cId="1153991665" sldId="2147483891"/>
          </pc:sldLayoutMkLst>
        </pc:sldLayoutChg>
        <pc:sldLayoutChg chg="setBg">
          <pc:chgData name="PME RSJD Ska" userId="5cf91b3ea628cd44" providerId="LiveId" clId="{325B045E-B02D-4E31-8328-146DB555FF47}" dt="2022-04-06T01:21:21.083" v="1456"/>
          <pc:sldLayoutMkLst>
            <pc:docMk/>
            <pc:sldMasterMk cId="2172144877" sldId="2147483890"/>
            <pc:sldLayoutMk cId="3998232826" sldId="2147483892"/>
          </pc:sldLayoutMkLst>
        </pc:sldLayoutChg>
        <pc:sldLayoutChg chg="setBg">
          <pc:chgData name="PME RSJD Ska" userId="5cf91b3ea628cd44" providerId="LiveId" clId="{325B045E-B02D-4E31-8328-146DB555FF47}" dt="2022-04-06T01:21:21.083" v="1456"/>
          <pc:sldLayoutMkLst>
            <pc:docMk/>
            <pc:sldMasterMk cId="2172144877" sldId="2147483890"/>
            <pc:sldLayoutMk cId="776452186" sldId="2147483893"/>
          </pc:sldLayoutMkLst>
        </pc:sldLayoutChg>
        <pc:sldLayoutChg chg="setBg">
          <pc:chgData name="PME RSJD Ska" userId="5cf91b3ea628cd44" providerId="LiveId" clId="{325B045E-B02D-4E31-8328-146DB555FF47}" dt="2022-04-06T01:21:21.083" v="1456"/>
          <pc:sldLayoutMkLst>
            <pc:docMk/>
            <pc:sldMasterMk cId="2172144877" sldId="2147483890"/>
            <pc:sldLayoutMk cId="4186838504" sldId="2147483894"/>
          </pc:sldLayoutMkLst>
        </pc:sldLayoutChg>
        <pc:sldLayoutChg chg="setBg">
          <pc:chgData name="PME RSJD Ska" userId="5cf91b3ea628cd44" providerId="LiveId" clId="{325B045E-B02D-4E31-8328-146DB555FF47}" dt="2022-04-06T01:21:21.083" v="1456"/>
          <pc:sldLayoutMkLst>
            <pc:docMk/>
            <pc:sldMasterMk cId="2172144877" sldId="2147483890"/>
            <pc:sldLayoutMk cId="645311442" sldId="2147483895"/>
          </pc:sldLayoutMkLst>
        </pc:sldLayoutChg>
        <pc:sldLayoutChg chg="setBg">
          <pc:chgData name="PME RSJD Ska" userId="5cf91b3ea628cd44" providerId="LiveId" clId="{325B045E-B02D-4E31-8328-146DB555FF47}" dt="2022-04-06T01:21:21.083" v="1456"/>
          <pc:sldLayoutMkLst>
            <pc:docMk/>
            <pc:sldMasterMk cId="2172144877" sldId="2147483890"/>
            <pc:sldLayoutMk cId="2342699479" sldId="2147483896"/>
          </pc:sldLayoutMkLst>
        </pc:sldLayoutChg>
        <pc:sldLayoutChg chg="setBg">
          <pc:chgData name="PME RSJD Ska" userId="5cf91b3ea628cd44" providerId="LiveId" clId="{325B045E-B02D-4E31-8328-146DB555FF47}" dt="2022-04-06T01:21:21.083" v="1456"/>
          <pc:sldLayoutMkLst>
            <pc:docMk/>
            <pc:sldMasterMk cId="2172144877" sldId="2147483890"/>
            <pc:sldLayoutMk cId="3527969474" sldId="2147483897"/>
          </pc:sldLayoutMkLst>
        </pc:sldLayoutChg>
        <pc:sldLayoutChg chg="setBg">
          <pc:chgData name="PME RSJD Ska" userId="5cf91b3ea628cd44" providerId="LiveId" clId="{325B045E-B02D-4E31-8328-146DB555FF47}" dt="2022-04-06T01:21:21.083" v="1456"/>
          <pc:sldLayoutMkLst>
            <pc:docMk/>
            <pc:sldMasterMk cId="2172144877" sldId="2147483890"/>
            <pc:sldLayoutMk cId="248430895" sldId="2147483898"/>
          </pc:sldLayoutMkLst>
        </pc:sldLayoutChg>
        <pc:sldLayoutChg chg="setBg">
          <pc:chgData name="PME RSJD Ska" userId="5cf91b3ea628cd44" providerId="LiveId" clId="{325B045E-B02D-4E31-8328-146DB555FF47}" dt="2022-04-06T01:21:21.083" v="1456"/>
          <pc:sldLayoutMkLst>
            <pc:docMk/>
            <pc:sldMasterMk cId="2172144877" sldId="2147483890"/>
            <pc:sldLayoutMk cId="46005898" sldId="2147483899"/>
          </pc:sldLayoutMkLst>
        </pc:sldLayoutChg>
        <pc:sldLayoutChg chg="setBg">
          <pc:chgData name="PME RSJD Ska" userId="5cf91b3ea628cd44" providerId="LiveId" clId="{325B045E-B02D-4E31-8328-146DB555FF47}" dt="2022-04-06T01:21:21.083" v="1456"/>
          <pc:sldLayoutMkLst>
            <pc:docMk/>
            <pc:sldMasterMk cId="2172144877" sldId="2147483890"/>
            <pc:sldLayoutMk cId="3402075296" sldId="2147483900"/>
          </pc:sldLayoutMkLst>
        </pc:sldLayoutChg>
        <pc:sldLayoutChg chg="setBg">
          <pc:chgData name="PME RSJD Ska" userId="5cf91b3ea628cd44" providerId="LiveId" clId="{325B045E-B02D-4E31-8328-146DB555FF47}" dt="2022-04-06T01:21:21.083" v="1456"/>
          <pc:sldLayoutMkLst>
            <pc:docMk/>
            <pc:sldMasterMk cId="2172144877" sldId="2147483890"/>
            <pc:sldLayoutMk cId="1762170579" sldId="2147483901"/>
          </pc:sldLayoutMkLst>
        </pc:sldLayoutChg>
        <pc:sldLayoutChg chg="setBg">
          <pc:chgData name="PME RSJD Ska" userId="5cf91b3ea628cd44" providerId="LiveId" clId="{325B045E-B02D-4E31-8328-146DB555FF47}" dt="2022-04-06T01:21:21.083" v="1456"/>
          <pc:sldLayoutMkLst>
            <pc:docMk/>
            <pc:sldMasterMk cId="2172144877" sldId="2147483890"/>
            <pc:sldLayoutMk cId="1174865013" sldId="2147483902"/>
          </pc:sldLayoutMkLst>
        </pc:sldLayoutChg>
        <pc:sldLayoutChg chg="setBg">
          <pc:chgData name="PME RSJD Ska" userId="5cf91b3ea628cd44" providerId="LiveId" clId="{325B045E-B02D-4E31-8328-146DB555FF47}" dt="2022-04-06T01:21:21.083" v="1456"/>
          <pc:sldLayoutMkLst>
            <pc:docMk/>
            <pc:sldMasterMk cId="2172144877" sldId="2147483890"/>
            <pc:sldLayoutMk cId="2974535301" sldId="2147483903"/>
          </pc:sldLayoutMkLst>
        </pc:sldLayoutChg>
        <pc:sldLayoutChg chg="setBg">
          <pc:chgData name="PME RSJD Ska" userId="5cf91b3ea628cd44" providerId="LiveId" clId="{325B045E-B02D-4E31-8328-146DB555FF47}" dt="2022-04-06T01:21:21.083" v="1456"/>
          <pc:sldLayoutMkLst>
            <pc:docMk/>
            <pc:sldMasterMk cId="2172144877" sldId="2147483890"/>
            <pc:sldLayoutMk cId="3687221156" sldId="2147483904"/>
          </pc:sldLayoutMkLst>
        </pc:sldLayoutChg>
        <pc:sldLayoutChg chg="setBg">
          <pc:chgData name="PME RSJD Ska" userId="5cf91b3ea628cd44" providerId="LiveId" clId="{325B045E-B02D-4E31-8328-146DB555FF47}" dt="2022-04-06T01:21:21.083" v="1456"/>
          <pc:sldLayoutMkLst>
            <pc:docMk/>
            <pc:sldMasterMk cId="2172144877" sldId="2147483890"/>
            <pc:sldLayoutMk cId="1362337480" sldId="2147483905"/>
          </pc:sldLayoutMkLst>
        </pc:sldLayoutChg>
        <pc:sldLayoutChg chg="setBg">
          <pc:chgData name="PME RSJD Ska" userId="5cf91b3ea628cd44" providerId="LiveId" clId="{325B045E-B02D-4E31-8328-146DB555FF47}" dt="2022-04-06T01:21:21.083" v="1456"/>
          <pc:sldLayoutMkLst>
            <pc:docMk/>
            <pc:sldMasterMk cId="2172144877" sldId="2147483890"/>
            <pc:sldLayoutMk cId="1142794139" sldId="2147483906"/>
          </pc:sldLayoutMkLst>
        </pc:sldLayoutChg>
        <pc:sldLayoutChg chg="setBg">
          <pc:chgData name="PME RSJD Ska" userId="5cf91b3ea628cd44" providerId="LiveId" clId="{325B045E-B02D-4E31-8328-146DB555FF47}" dt="2022-04-06T01:21:21.083" v="1456"/>
          <pc:sldLayoutMkLst>
            <pc:docMk/>
            <pc:sldMasterMk cId="2172144877" sldId="2147483890"/>
            <pc:sldLayoutMk cId="1113454084" sldId="2147483907"/>
          </pc:sldLayoutMkLst>
        </pc:sldLayoutChg>
        <pc:sldLayoutChg chg="setBg">
          <pc:chgData name="PME RSJD Ska" userId="5cf91b3ea628cd44" providerId="LiveId" clId="{325B045E-B02D-4E31-8328-146DB555FF47}" dt="2022-04-06T01:21:21.083" v="1456"/>
          <pc:sldLayoutMkLst>
            <pc:docMk/>
            <pc:sldMasterMk cId="2172144877" sldId="2147483890"/>
            <pc:sldLayoutMk cId="1114938734" sldId="2147483908"/>
          </pc:sldLayoutMkLst>
        </pc:sldLayoutChg>
        <pc:sldLayoutChg chg="setBg">
          <pc:chgData name="PME RSJD Ska" userId="5cf91b3ea628cd44" providerId="LiveId" clId="{325B045E-B02D-4E31-8328-146DB555FF47}" dt="2022-04-06T01:21:21.083" v="1456"/>
          <pc:sldLayoutMkLst>
            <pc:docMk/>
            <pc:sldMasterMk cId="2172144877" sldId="2147483890"/>
            <pc:sldLayoutMk cId="2394260595" sldId="2147483909"/>
          </pc:sldLayoutMkLst>
        </pc:sldLayoutChg>
        <pc:sldLayoutChg chg="setBg">
          <pc:chgData name="PME RSJD Ska" userId="5cf91b3ea628cd44" providerId="LiveId" clId="{325B045E-B02D-4E31-8328-146DB555FF47}" dt="2022-04-06T01:21:21.083" v="1456"/>
          <pc:sldLayoutMkLst>
            <pc:docMk/>
            <pc:sldMasterMk cId="2172144877" sldId="2147483890"/>
            <pc:sldLayoutMk cId="3742408766" sldId="2147483910"/>
          </pc:sldLayoutMkLst>
        </pc:sldLayoutChg>
        <pc:sldLayoutChg chg="setBg">
          <pc:chgData name="PME RSJD Ska" userId="5cf91b3ea628cd44" providerId="LiveId" clId="{325B045E-B02D-4E31-8328-146DB555FF47}" dt="2022-04-06T01:21:21.083" v="1456"/>
          <pc:sldLayoutMkLst>
            <pc:docMk/>
            <pc:sldMasterMk cId="2172144877" sldId="2147483890"/>
            <pc:sldLayoutMk cId="2221507873" sldId="2147483911"/>
          </pc:sldLayoutMkLst>
        </pc:sldLayoutChg>
      </pc:sldMasterChg>
      <pc:sldMasterChg chg="setBg modSldLayout">
        <pc:chgData name="PME RSJD Ska" userId="5cf91b3ea628cd44" providerId="LiveId" clId="{325B045E-B02D-4E31-8328-146DB555FF47}" dt="2022-04-06T01:21:21.083" v="1456"/>
        <pc:sldMasterMkLst>
          <pc:docMk/>
          <pc:sldMasterMk cId="3162831418" sldId="2147483912"/>
        </pc:sldMasterMkLst>
        <pc:sldLayoutChg chg="setBg">
          <pc:chgData name="PME RSJD Ska" userId="5cf91b3ea628cd44" providerId="LiveId" clId="{325B045E-B02D-4E31-8328-146DB555FF47}" dt="2022-04-06T01:21:21.083" v="1456"/>
          <pc:sldLayoutMkLst>
            <pc:docMk/>
            <pc:sldMasterMk cId="3162831418" sldId="2147483912"/>
            <pc:sldLayoutMk cId="3691960414" sldId="2147483913"/>
          </pc:sldLayoutMkLst>
        </pc:sldLayoutChg>
        <pc:sldLayoutChg chg="setBg">
          <pc:chgData name="PME RSJD Ska" userId="5cf91b3ea628cd44" providerId="LiveId" clId="{325B045E-B02D-4E31-8328-146DB555FF47}" dt="2022-04-06T01:21:21.083" v="1456"/>
          <pc:sldLayoutMkLst>
            <pc:docMk/>
            <pc:sldMasterMk cId="3162831418" sldId="2147483912"/>
            <pc:sldLayoutMk cId="1436528497" sldId="2147483914"/>
          </pc:sldLayoutMkLst>
        </pc:sldLayoutChg>
        <pc:sldLayoutChg chg="setBg">
          <pc:chgData name="PME RSJD Ska" userId="5cf91b3ea628cd44" providerId="LiveId" clId="{325B045E-B02D-4E31-8328-146DB555FF47}" dt="2022-04-06T01:21:21.083" v="1456"/>
          <pc:sldLayoutMkLst>
            <pc:docMk/>
            <pc:sldMasterMk cId="3162831418" sldId="2147483912"/>
            <pc:sldLayoutMk cId="2262377399" sldId="2147483915"/>
          </pc:sldLayoutMkLst>
        </pc:sldLayoutChg>
        <pc:sldLayoutChg chg="setBg">
          <pc:chgData name="PME RSJD Ska" userId="5cf91b3ea628cd44" providerId="LiveId" clId="{325B045E-B02D-4E31-8328-146DB555FF47}" dt="2022-04-06T01:21:21.083" v="1456"/>
          <pc:sldLayoutMkLst>
            <pc:docMk/>
            <pc:sldMasterMk cId="3162831418" sldId="2147483912"/>
            <pc:sldLayoutMk cId="1633512395" sldId="2147483916"/>
          </pc:sldLayoutMkLst>
        </pc:sldLayoutChg>
        <pc:sldLayoutChg chg="setBg">
          <pc:chgData name="PME RSJD Ska" userId="5cf91b3ea628cd44" providerId="LiveId" clId="{325B045E-B02D-4E31-8328-146DB555FF47}" dt="2022-04-06T01:21:21.083" v="1456"/>
          <pc:sldLayoutMkLst>
            <pc:docMk/>
            <pc:sldMasterMk cId="3162831418" sldId="2147483912"/>
            <pc:sldLayoutMk cId="130309186" sldId="2147483917"/>
          </pc:sldLayoutMkLst>
        </pc:sldLayoutChg>
        <pc:sldLayoutChg chg="setBg">
          <pc:chgData name="PME RSJD Ska" userId="5cf91b3ea628cd44" providerId="LiveId" clId="{325B045E-B02D-4E31-8328-146DB555FF47}" dt="2022-04-06T01:21:21.083" v="1456"/>
          <pc:sldLayoutMkLst>
            <pc:docMk/>
            <pc:sldMasterMk cId="3162831418" sldId="2147483912"/>
            <pc:sldLayoutMk cId="862445795" sldId="2147483918"/>
          </pc:sldLayoutMkLst>
        </pc:sldLayoutChg>
        <pc:sldLayoutChg chg="setBg">
          <pc:chgData name="PME RSJD Ska" userId="5cf91b3ea628cd44" providerId="LiveId" clId="{325B045E-B02D-4E31-8328-146DB555FF47}" dt="2022-04-06T01:21:21.083" v="1456"/>
          <pc:sldLayoutMkLst>
            <pc:docMk/>
            <pc:sldMasterMk cId="3162831418" sldId="2147483912"/>
            <pc:sldLayoutMk cId="1437463886" sldId="2147483919"/>
          </pc:sldLayoutMkLst>
        </pc:sldLayoutChg>
        <pc:sldLayoutChg chg="setBg">
          <pc:chgData name="PME RSJD Ska" userId="5cf91b3ea628cd44" providerId="LiveId" clId="{325B045E-B02D-4E31-8328-146DB555FF47}" dt="2022-04-06T01:21:21.083" v="1456"/>
          <pc:sldLayoutMkLst>
            <pc:docMk/>
            <pc:sldMasterMk cId="3162831418" sldId="2147483912"/>
            <pc:sldLayoutMk cId="691821135" sldId="2147483920"/>
          </pc:sldLayoutMkLst>
        </pc:sldLayoutChg>
        <pc:sldLayoutChg chg="setBg">
          <pc:chgData name="PME RSJD Ska" userId="5cf91b3ea628cd44" providerId="LiveId" clId="{325B045E-B02D-4E31-8328-146DB555FF47}" dt="2022-04-06T01:21:21.083" v="1456"/>
          <pc:sldLayoutMkLst>
            <pc:docMk/>
            <pc:sldMasterMk cId="3162831418" sldId="2147483912"/>
            <pc:sldLayoutMk cId="3298970331" sldId="2147483921"/>
          </pc:sldLayoutMkLst>
        </pc:sldLayoutChg>
        <pc:sldLayoutChg chg="setBg">
          <pc:chgData name="PME RSJD Ska" userId="5cf91b3ea628cd44" providerId="LiveId" clId="{325B045E-B02D-4E31-8328-146DB555FF47}" dt="2022-04-06T01:21:21.083" v="1456"/>
          <pc:sldLayoutMkLst>
            <pc:docMk/>
            <pc:sldMasterMk cId="3162831418" sldId="2147483912"/>
            <pc:sldLayoutMk cId="4077918900" sldId="2147483922"/>
          </pc:sldLayoutMkLst>
        </pc:sldLayoutChg>
        <pc:sldLayoutChg chg="setBg">
          <pc:chgData name="PME RSJD Ska" userId="5cf91b3ea628cd44" providerId="LiveId" clId="{325B045E-B02D-4E31-8328-146DB555FF47}" dt="2022-04-06T01:21:21.083" v="1456"/>
          <pc:sldLayoutMkLst>
            <pc:docMk/>
            <pc:sldMasterMk cId="3162831418" sldId="2147483912"/>
            <pc:sldLayoutMk cId="2766195732" sldId="2147483923"/>
          </pc:sldLayoutMkLst>
        </pc:sldLayoutChg>
        <pc:sldLayoutChg chg="setBg">
          <pc:chgData name="PME RSJD Ska" userId="5cf91b3ea628cd44" providerId="LiveId" clId="{325B045E-B02D-4E31-8328-146DB555FF47}" dt="2022-04-06T01:21:21.083" v="1456"/>
          <pc:sldLayoutMkLst>
            <pc:docMk/>
            <pc:sldMasterMk cId="3162831418" sldId="2147483912"/>
            <pc:sldLayoutMk cId="781322499" sldId="2147483924"/>
          </pc:sldLayoutMkLst>
        </pc:sldLayoutChg>
        <pc:sldLayoutChg chg="setBg">
          <pc:chgData name="PME RSJD Ska" userId="5cf91b3ea628cd44" providerId="LiveId" clId="{325B045E-B02D-4E31-8328-146DB555FF47}" dt="2022-04-06T01:21:21.083" v="1456"/>
          <pc:sldLayoutMkLst>
            <pc:docMk/>
            <pc:sldMasterMk cId="3162831418" sldId="2147483912"/>
            <pc:sldLayoutMk cId="1074870063" sldId="2147483925"/>
          </pc:sldLayoutMkLst>
        </pc:sldLayoutChg>
        <pc:sldLayoutChg chg="setBg">
          <pc:chgData name="PME RSJD Ska" userId="5cf91b3ea628cd44" providerId="LiveId" clId="{325B045E-B02D-4E31-8328-146DB555FF47}" dt="2022-04-06T01:21:21.083" v="1456"/>
          <pc:sldLayoutMkLst>
            <pc:docMk/>
            <pc:sldMasterMk cId="3162831418" sldId="2147483912"/>
            <pc:sldLayoutMk cId="233832855" sldId="2147483926"/>
          </pc:sldLayoutMkLst>
        </pc:sldLayoutChg>
        <pc:sldLayoutChg chg="setBg">
          <pc:chgData name="PME RSJD Ska" userId="5cf91b3ea628cd44" providerId="LiveId" clId="{325B045E-B02D-4E31-8328-146DB555FF47}" dt="2022-04-06T01:21:21.083" v="1456"/>
          <pc:sldLayoutMkLst>
            <pc:docMk/>
            <pc:sldMasterMk cId="3162831418" sldId="2147483912"/>
            <pc:sldLayoutMk cId="1213663558" sldId="2147483927"/>
          </pc:sldLayoutMkLst>
        </pc:sldLayoutChg>
        <pc:sldLayoutChg chg="setBg">
          <pc:chgData name="PME RSJD Ska" userId="5cf91b3ea628cd44" providerId="LiveId" clId="{325B045E-B02D-4E31-8328-146DB555FF47}" dt="2022-04-06T01:21:21.083" v="1456"/>
          <pc:sldLayoutMkLst>
            <pc:docMk/>
            <pc:sldMasterMk cId="3162831418" sldId="2147483912"/>
            <pc:sldLayoutMk cId="2959193658" sldId="2147483928"/>
          </pc:sldLayoutMkLst>
        </pc:sldLayoutChg>
        <pc:sldLayoutChg chg="setBg">
          <pc:chgData name="PME RSJD Ska" userId="5cf91b3ea628cd44" providerId="LiveId" clId="{325B045E-B02D-4E31-8328-146DB555FF47}" dt="2022-04-06T01:21:21.083" v="1456"/>
          <pc:sldLayoutMkLst>
            <pc:docMk/>
            <pc:sldMasterMk cId="3162831418" sldId="2147483912"/>
            <pc:sldLayoutMk cId="1907881811" sldId="2147483929"/>
          </pc:sldLayoutMkLst>
        </pc:sldLayoutChg>
        <pc:sldLayoutChg chg="setBg">
          <pc:chgData name="PME RSJD Ska" userId="5cf91b3ea628cd44" providerId="LiveId" clId="{325B045E-B02D-4E31-8328-146DB555FF47}" dt="2022-04-06T01:21:21.083" v="1456"/>
          <pc:sldLayoutMkLst>
            <pc:docMk/>
            <pc:sldMasterMk cId="3162831418" sldId="2147483912"/>
            <pc:sldLayoutMk cId="1597774465" sldId="2147483930"/>
          </pc:sldLayoutMkLst>
        </pc:sldLayoutChg>
        <pc:sldLayoutChg chg="setBg">
          <pc:chgData name="PME RSJD Ska" userId="5cf91b3ea628cd44" providerId="LiveId" clId="{325B045E-B02D-4E31-8328-146DB555FF47}" dt="2022-04-06T01:21:21.083" v="1456"/>
          <pc:sldLayoutMkLst>
            <pc:docMk/>
            <pc:sldMasterMk cId="3162831418" sldId="2147483912"/>
            <pc:sldLayoutMk cId="348570705" sldId="2147483931"/>
          </pc:sldLayoutMkLst>
        </pc:sldLayoutChg>
        <pc:sldLayoutChg chg="setBg">
          <pc:chgData name="PME RSJD Ska" userId="5cf91b3ea628cd44" providerId="LiveId" clId="{325B045E-B02D-4E31-8328-146DB555FF47}" dt="2022-04-06T01:21:21.083" v="1456"/>
          <pc:sldLayoutMkLst>
            <pc:docMk/>
            <pc:sldMasterMk cId="3162831418" sldId="2147483912"/>
            <pc:sldLayoutMk cId="3692397545" sldId="2147483932"/>
          </pc:sldLayoutMkLst>
        </pc:sldLayoutChg>
        <pc:sldLayoutChg chg="setBg">
          <pc:chgData name="PME RSJD Ska" userId="5cf91b3ea628cd44" providerId="LiveId" clId="{325B045E-B02D-4E31-8328-146DB555FF47}" dt="2022-04-06T01:21:21.083" v="1456"/>
          <pc:sldLayoutMkLst>
            <pc:docMk/>
            <pc:sldMasterMk cId="3162831418" sldId="2147483912"/>
            <pc:sldLayoutMk cId="3872801744" sldId="2147483933"/>
          </pc:sldLayoutMkLst>
        </pc:sldLayoutChg>
        <pc:sldLayoutChg chg="setBg">
          <pc:chgData name="PME RSJD Ska" userId="5cf91b3ea628cd44" providerId="LiveId" clId="{325B045E-B02D-4E31-8328-146DB555FF47}" dt="2022-04-06T01:21:21.083" v="1456"/>
          <pc:sldLayoutMkLst>
            <pc:docMk/>
            <pc:sldMasterMk cId="3162831418" sldId="2147483912"/>
            <pc:sldLayoutMk cId="434773534" sldId="2147483934"/>
          </pc:sldLayoutMkLst>
        </pc:sldLayoutChg>
        <pc:sldLayoutChg chg="setBg">
          <pc:chgData name="PME RSJD Ska" userId="5cf91b3ea628cd44" providerId="LiveId" clId="{325B045E-B02D-4E31-8328-146DB555FF47}" dt="2022-04-06T01:21:21.083" v="1456"/>
          <pc:sldLayoutMkLst>
            <pc:docMk/>
            <pc:sldMasterMk cId="3162831418" sldId="2147483912"/>
            <pc:sldLayoutMk cId="707025079" sldId="2147483935"/>
          </pc:sldLayoutMkLst>
        </pc:sldLayoutChg>
        <pc:sldLayoutChg chg="setBg">
          <pc:chgData name="PME RSJD Ska" userId="5cf91b3ea628cd44" providerId="LiveId" clId="{325B045E-B02D-4E31-8328-146DB555FF47}" dt="2022-04-06T01:21:21.083" v="1456"/>
          <pc:sldLayoutMkLst>
            <pc:docMk/>
            <pc:sldMasterMk cId="3162831418" sldId="2147483912"/>
            <pc:sldLayoutMk cId="941846693" sldId="2147483936"/>
          </pc:sldLayoutMkLst>
        </pc:sldLayoutChg>
        <pc:sldLayoutChg chg="setBg">
          <pc:chgData name="PME RSJD Ska" userId="5cf91b3ea628cd44" providerId="LiveId" clId="{325B045E-B02D-4E31-8328-146DB555FF47}" dt="2022-04-06T01:21:21.083" v="1456"/>
          <pc:sldLayoutMkLst>
            <pc:docMk/>
            <pc:sldMasterMk cId="3162831418" sldId="2147483912"/>
            <pc:sldLayoutMk cId="1418896593" sldId="2147483937"/>
          </pc:sldLayoutMkLst>
        </pc:sldLayoutChg>
        <pc:sldLayoutChg chg="setBg">
          <pc:chgData name="PME RSJD Ska" userId="5cf91b3ea628cd44" providerId="LiveId" clId="{325B045E-B02D-4E31-8328-146DB555FF47}" dt="2022-04-06T01:21:21.083" v="1456"/>
          <pc:sldLayoutMkLst>
            <pc:docMk/>
            <pc:sldMasterMk cId="3162831418" sldId="2147483912"/>
            <pc:sldLayoutMk cId="2205610339" sldId="2147483938"/>
          </pc:sldLayoutMkLst>
        </pc:sldLayoutChg>
      </pc:sldMasterChg>
      <pc:sldMasterChg chg="setBg modSldLayout">
        <pc:chgData name="PME RSJD Ska" userId="5cf91b3ea628cd44" providerId="LiveId" clId="{325B045E-B02D-4E31-8328-146DB555FF47}" dt="2022-04-06T01:21:21.083" v="1456"/>
        <pc:sldMasterMkLst>
          <pc:docMk/>
          <pc:sldMasterMk cId="2081757848" sldId="2147483939"/>
        </pc:sldMasterMkLst>
        <pc:sldLayoutChg chg="setBg">
          <pc:chgData name="PME RSJD Ska" userId="5cf91b3ea628cd44" providerId="LiveId" clId="{325B045E-B02D-4E31-8328-146DB555FF47}" dt="2022-04-06T01:21:21.083" v="1456"/>
          <pc:sldLayoutMkLst>
            <pc:docMk/>
            <pc:sldMasterMk cId="2081757848" sldId="2147483939"/>
            <pc:sldLayoutMk cId="2851172110" sldId="2147483940"/>
          </pc:sldLayoutMkLst>
        </pc:sldLayoutChg>
        <pc:sldLayoutChg chg="setBg">
          <pc:chgData name="PME RSJD Ska" userId="5cf91b3ea628cd44" providerId="LiveId" clId="{325B045E-B02D-4E31-8328-146DB555FF47}" dt="2022-04-06T01:21:21.083" v="1456"/>
          <pc:sldLayoutMkLst>
            <pc:docMk/>
            <pc:sldMasterMk cId="2081757848" sldId="2147483939"/>
            <pc:sldLayoutMk cId="691413580" sldId="2147483941"/>
          </pc:sldLayoutMkLst>
        </pc:sldLayoutChg>
        <pc:sldLayoutChg chg="setBg">
          <pc:chgData name="PME RSJD Ska" userId="5cf91b3ea628cd44" providerId="LiveId" clId="{325B045E-B02D-4E31-8328-146DB555FF47}" dt="2022-04-06T01:21:21.083" v="1456"/>
          <pc:sldLayoutMkLst>
            <pc:docMk/>
            <pc:sldMasterMk cId="2081757848" sldId="2147483939"/>
            <pc:sldLayoutMk cId="2449272473" sldId="2147483942"/>
          </pc:sldLayoutMkLst>
        </pc:sldLayoutChg>
        <pc:sldLayoutChg chg="setBg">
          <pc:chgData name="PME RSJD Ska" userId="5cf91b3ea628cd44" providerId="LiveId" clId="{325B045E-B02D-4E31-8328-146DB555FF47}" dt="2022-04-06T01:21:21.083" v="1456"/>
          <pc:sldLayoutMkLst>
            <pc:docMk/>
            <pc:sldMasterMk cId="2081757848" sldId="2147483939"/>
            <pc:sldLayoutMk cId="739562584" sldId="2147483943"/>
          </pc:sldLayoutMkLst>
        </pc:sldLayoutChg>
        <pc:sldLayoutChg chg="setBg">
          <pc:chgData name="PME RSJD Ska" userId="5cf91b3ea628cd44" providerId="LiveId" clId="{325B045E-B02D-4E31-8328-146DB555FF47}" dt="2022-04-06T01:21:21.083" v="1456"/>
          <pc:sldLayoutMkLst>
            <pc:docMk/>
            <pc:sldMasterMk cId="2081757848" sldId="2147483939"/>
            <pc:sldLayoutMk cId="3336945497" sldId="2147483944"/>
          </pc:sldLayoutMkLst>
        </pc:sldLayoutChg>
        <pc:sldLayoutChg chg="setBg">
          <pc:chgData name="PME RSJD Ska" userId="5cf91b3ea628cd44" providerId="LiveId" clId="{325B045E-B02D-4E31-8328-146DB555FF47}" dt="2022-04-06T01:21:21.083" v="1456"/>
          <pc:sldLayoutMkLst>
            <pc:docMk/>
            <pc:sldMasterMk cId="2081757848" sldId="2147483939"/>
            <pc:sldLayoutMk cId="3510908302" sldId="2147483945"/>
          </pc:sldLayoutMkLst>
        </pc:sldLayoutChg>
        <pc:sldLayoutChg chg="setBg">
          <pc:chgData name="PME RSJD Ska" userId="5cf91b3ea628cd44" providerId="LiveId" clId="{325B045E-B02D-4E31-8328-146DB555FF47}" dt="2022-04-06T01:21:21.083" v="1456"/>
          <pc:sldLayoutMkLst>
            <pc:docMk/>
            <pc:sldMasterMk cId="2081757848" sldId="2147483939"/>
            <pc:sldLayoutMk cId="4122008586" sldId="2147483946"/>
          </pc:sldLayoutMkLst>
        </pc:sldLayoutChg>
        <pc:sldLayoutChg chg="setBg">
          <pc:chgData name="PME RSJD Ska" userId="5cf91b3ea628cd44" providerId="LiveId" clId="{325B045E-B02D-4E31-8328-146DB555FF47}" dt="2022-04-06T01:21:21.083" v="1456"/>
          <pc:sldLayoutMkLst>
            <pc:docMk/>
            <pc:sldMasterMk cId="2081757848" sldId="2147483939"/>
            <pc:sldLayoutMk cId="2019611030" sldId="2147483947"/>
          </pc:sldLayoutMkLst>
        </pc:sldLayoutChg>
        <pc:sldLayoutChg chg="setBg">
          <pc:chgData name="PME RSJD Ska" userId="5cf91b3ea628cd44" providerId="LiveId" clId="{325B045E-B02D-4E31-8328-146DB555FF47}" dt="2022-04-06T01:21:21.083" v="1456"/>
          <pc:sldLayoutMkLst>
            <pc:docMk/>
            <pc:sldMasterMk cId="2081757848" sldId="2147483939"/>
            <pc:sldLayoutMk cId="1083941799" sldId="2147483948"/>
          </pc:sldLayoutMkLst>
        </pc:sldLayoutChg>
        <pc:sldLayoutChg chg="setBg">
          <pc:chgData name="PME RSJD Ska" userId="5cf91b3ea628cd44" providerId="LiveId" clId="{325B045E-B02D-4E31-8328-146DB555FF47}" dt="2022-04-06T01:21:21.083" v="1456"/>
          <pc:sldLayoutMkLst>
            <pc:docMk/>
            <pc:sldMasterMk cId="2081757848" sldId="2147483939"/>
            <pc:sldLayoutMk cId="519788507" sldId="2147483949"/>
          </pc:sldLayoutMkLst>
        </pc:sldLayoutChg>
        <pc:sldLayoutChg chg="setBg">
          <pc:chgData name="PME RSJD Ska" userId="5cf91b3ea628cd44" providerId="LiveId" clId="{325B045E-B02D-4E31-8328-146DB555FF47}" dt="2022-04-06T01:21:21.083" v="1456"/>
          <pc:sldLayoutMkLst>
            <pc:docMk/>
            <pc:sldMasterMk cId="2081757848" sldId="2147483939"/>
            <pc:sldLayoutMk cId="3888980194" sldId="2147483950"/>
          </pc:sldLayoutMkLst>
        </pc:sldLayoutChg>
        <pc:sldLayoutChg chg="setBg">
          <pc:chgData name="PME RSJD Ska" userId="5cf91b3ea628cd44" providerId="LiveId" clId="{325B045E-B02D-4E31-8328-146DB555FF47}" dt="2022-04-06T01:21:21.083" v="1456"/>
          <pc:sldLayoutMkLst>
            <pc:docMk/>
            <pc:sldMasterMk cId="2081757848" sldId="2147483939"/>
            <pc:sldLayoutMk cId="975305704" sldId="2147483951"/>
          </pc:sldLayoutMkLst>
        </pc:sldLayoutChg>
        <pc:sldLayoutChg chg="setBg">
          <pc:chgData name="PME RSJD Ska" userId="5cf91b3ea628cd44" providerId="LiveId" clId="{325B045E-B02D-4E31-8328-146DB555FF47}" dt="2022-04-06T01:21:21.083" v="1456"/>
          <pc:sldLayoutMkLst>
            <pc:docMk/>
            <pc:sldMasterMk cId="2081757848" sldId="2147483939"/>
            <pc:sldLayoutMk cId="1243502950" sldId="2147483952"/>
          </pc:sldLayoutMkLst>
        </pc:sldLayoutChg>
        <pc:sldLayoutChg chg="setBg">
          <pc:chgData name="PME RSJD Ska" userId="5cf91b3ea628cd44" providerId="LiveId" clId="{325B045E-B02D-4E31-8328-146DB555FF47}" dt="2022-04-06T01:21:21.083" v="1456"/>
          <pc:sldLayoutMkLst>
            <pc:docMk/>
            <pc:sldMasterMk cId="2081757848" sldId="2147483939"/>
            <pc:sldLayoutMk cId="3678764993" sldId="2147483953"/>
          </pc:sldLayoutMkLst>
        </pc:sldLayoutChg>
        <pc:sldLayoutChg chg="setBg">
          <pc:chgData name="PME RSJD Ska" userId="5cf91b3ea628cd44" providerId="LiveId" clId="{325B045E-B02D-4E31-8328-146DB555FF47}" dt="2022-04-06T01:21:21.083" v="1456"/>
          <pc:sldLayoutMkLst>
            <pc:docMk/>
            <pc:sldMasterMk cId="2081757848" sldId="2147483939"/>
            <pc:sldLayoutMk cId="4118284631" sldId="2147483954"/>
          </pc:sldLayoutMkLst>
        </pc:sldLayoutChg>
        <pc:sldLayoutChg chg="setBg">
          <pc:chgData name="PME RSJD Ska" userId="5cf91b3ea628cd44" providerId="LiveId" clId="{325B045E-B02D-4E31-8328-146DB555FF47}" dt="2022-04-06T01:21:21.083" v="1456"/>
          <pc:sldLayoutMkLst>
            <pc:docMk/>
            <pc:sldMasterMk cId="2081757848" sldId="2147483939"/>
            <pc:sldLayoutMk cId="468769392" sldId="2147483955"/>
          </pc:sldLayoutMkLst>
        </pc:sldLayoutChg>
        <pc:sldLayoutChg chg="setBg">
          <pc:chgData name="PME RSJD Ska" userId="5cf91b3ea628cd44" providerId="LiveId" clId="{325B045E-B02D-4E31-8328-146DB555FF47}" dt="2022-04-06T01:21:21.083" v="1456"/>
          <pc:sldLayoutMkLst>
            <pc:docMk/>
            <pc:sldMasterMk cId="2081757848" sldId="2147483939"/>
            <pc:sldLayoutMk cId="1653642853" sldId="2147483956"/>
          </pc:sldLayoutMkLst>
        </pc:sldLayoutChg>
        <pc:sldLayoutChg chg="setBg">
          <pc:chgData name="PME RSJD Ska" userId="5cf91b3ea628cd44" providerId="LiveId" clId="{325B045E-B02D-4E31-8328-146DB555FF47}" dt="2022-04-06T01:21:21.083" v="1456"/>
          <pc:sldLayoutMkLst>
            <pc:docMk/>
            <pc:sldMasterMk cId="2081757848" sldId="2147483939"/>
            <pc:sldLayoutMk cId="3759132811" sldId="2147483957"/>
          </pc:sldLayoutMkLst>
        </pc:sldLayoutChg>
        <pc:sldLayoutChg chg="setBg">
          <pc:chgData name="PME RSJD Ska" userId="5cf91b3ea628cd44" providerId="LiveId" clId="{325B045E-B02D-4E31-8328-146DB555FF47}" dt="2022-04-06T01:21:21.083" v="1456"/>
          <pc:sldLayoutMkLst>
            <pc:docMk/>
            <pc:sldMasterMk cId="2081757848" sldId="2147483939"/>
            <pc:sldLayoutMk cId="153153560" sldId="2147483958"/>
          </pc:sldLayoutMkLst>
        </pc:sldLayoutChg>
        <pc:sldLayoutChg chg="setBg">
          <pc:chgData name="PME RSJD Ska" userId="5cf91b3ea628cd44" providerId="LiveId" clId="{325B045E-B02D-4E31-8328-146DB555FF47}" dt="2022-04-06T01:21:21.083" v="1456"/>
          <pc:sldLayoutMkLst>
            <pc:docMk/>
            <pc:sldMasterMk cId="2081757848" sldId="2147483939"/>
            <pc:sldLayoutMk cId="4225169089" sldId="2147483959"/>
          </pc:sldLayoutMkLst>
        </pc:sldLayoutChg>
        <pc:sldLayoutChg chg="setBg">
          <pc:chgData name="PME RSJD Ska" userId="5cf91b3ea628cd44" providerId="LiveId" clId="{325B045E-B02D-4E31-8328-146DB555FF47}" dt="2022-04-06T01:21:21.083" v="1456"/>
          <pc:sldLayoutMkLst>
            <pc:docMk/>
            <pc:sldMasterMk cId="2081757848" sldId="2147483939"/>
            <pc:sldLayoutMk cId="3915919608" sldId="2147483960"/>
          </pc:sldLayoutMkLst>
        </pc:sldLayoutChg>
      </pc:sldMasterChg>
      <pc:sldMasterChg chg="setBg modSldLayout">
        <pc:chgData name="PME RSJD Ska" userId="5cf91b3ea628cd44" providerId="LiveId" clId="{325B045E-B02D-4E31-8328-146DB555FF47}" dt="2022-04-06T01:21:21.083" v="1456"/>
        <pc:sldMasterMkLst>
          <pc:docMk/>
          <pc:sldMasterMk cId="3364171354" sldId="2147483961"/>
        </pc:sldMasterMkLst>
        <pc:sldLayoutChg chg="setBg">
          <pc:chgData name="PME RSJD Ska" userId="5cf91b3ea628cd44" providerId="LiveId" clId="{325B045E-B02D-4E31-8328-146DB555FF47}" dt="2022-04-06T01:21:21.083" v="1456"/>
          <pc:sldLayoutMkLst>
            <pc:docMk/>
            <pc:sldMasterMk cId="3364171354" sldId="2147483961"/>
            <pc:sldLayoutMk cId="534661248" sldId="2147483962"/>
          </pc:sldLayoutMkLst>
        </pc:sldLayoutChg>
        <pc:sldLayoutChg chg="setBg">
          <pc:chgData name="PME RSJD Ska" userId="5cf91b3ea628cd44" providerId="LiveId" clId="{325B045E-B02D-4E31-8328-146DB555FF47}" dt="2022-04-06T01:21:21.083" v="1456"/>
          <pc:sldLayoutMkLst>
            <pc:docMk/>
            <pc:sldMasterMk cId="3364171354" sldId="2147483961"/>
            <pc:sldLayoutMk cId="1322869122" sldId="2147483963"/>
          </pc:sldLayoutMkLst>
        </pc:sldLayoutChg>
        <pc:sldLayoutChg chg="setBg">
          <pc:chgData name="PME RSJD Ska" userId="5cf91b3ea628cd44" providerId="LiveId" clId="{325B045E-B02D-4E31-8328-146DB555FF47}" dt="2022-04-06T01:21:21.083" v="1456"/>
          <pc:sldLayoutMkLst>
            <pc:docMk/>
            <pc:sldMasterMk cId="3364171354" sldId="2147483961"/>
            <pc:sldLayoutMk cId="3355749568" sldId="2147483964"/>
          </pc:sldLayoutMkLst>
        </pc:sldLayoutChg>
        <pc:sldLayoutChg chg="setBg">
          <pc:chgData name="PME RSJD Ska" userId="5cf91b3ea628cd44" providerId="LiveId" clId="{325B045E-B02D-4E31-8328-146DB555FF47}" dt="2022-04-06T01:21:21.083" v="1456"/>
          <pc:sldLayoutMkLst>
            <pc:docMk/>
            <pc:sldMasterMk cId="3364171354" sldId="2147483961"/>
            <pc:sldLayoutMk cId="1769096624" sldId="2147483965"/>
          </pc:sldLayoutMkLst>
        </pc:sldLayoutChg>
        <pc:sldLayoutChg chg="setBg">
          <pc:chgData name="PME RSJD Ska" userId="5cf91b3ea628cd44" providerId="LiveId" clId="{325B045E-B02D-4E31-8328-146DB555FF47}" dt="2022-04-06T01:21:21.083" v="1456"/>
          <pc:sldLayoutMkLst>
            <pc:docMk/>
            <pc:sldMasterMk cId="3364171354" sldId="2147483961"/>
            <pc:sldLayoutMk cId="2288364238" sldId="2147483966"/>
          </pc:sldLayoutMkLst>
        </pc:sldLayoutChg>
        <pc:sldLayoutChg chg="setBg">
          <pc:chgData name="PME RSJD Ska" userId="5cf91b3ea628cd44" providerId="LiveId" clId="{325B045E-B02D-4E31-8328-146DB555FF47}" dt="2022-04-06T01:21:21.083" v="1456"/>
          <pc:sldLayoutMkLst>
            <pc:docMk/>
            <pc:sldMasterMk cId="3364171354" sldId="2147483961"/>
            <pc:sldLayoutMk cId="1022874591" sldId="2147483967"/>
          </pc:sldLayoutMkLst>
        </pc:sldLayoutChg>
        <pc:sldLayoutChg chg="setBg">
          <pc:chgData name="PME RSJD Ska" userId="5cf91b3ea628cd44" providerId="LiveId" clId="{325B045E-B02D-4E31-8328-146DB555FF47}" dt="2022-04-06T01:21:21.083" v="1456"/>
          <pc:sldLayoutMkLst>
            <pc:docMk/>
            <pc:sldMasterMk cId="3364171354" sldId="2147483961"/>
            <pc:sldLayoutMk cId="1055020695" sldId="2147483968"/>
          </pc:sldLayoutMkLst>
        </pc:sldLayoutChg>
        <pc:sldLayoutChg chg="setBg">
          <pc:chgData name="PME RSJD Ska" userId="5cf91b3ea628cd44" providerId="LiveId" clId="{325B045E-B02D-4E31-8328-146DB555FF47}" dt="2022-04-06T01:21:21.083" v="1456"/>
          <pc:sldLayoutMkLst>
            <pc:docMk/>
            <pc:sldMasterMk cId="3364171354" sldId="2147483961"/>
            <pc:sldLayoutMk cId="1861922850" sldId="2147483969"/>
          </pc:sldLayoutMkLst>
        </pc:sldLayoutChg>
        <pc:sldLayoutChg chg="setBg">
          <pc:chgData name="PME RSJD Ska" userId="5cf91b3ea628cd44" providerId="LiveId" clId="{325B045E-B02D-4E31-8328-146DB555FF47}" dt="2022-04-06T01:21:21.083" v="1456"/>
          <pc:sldLayoutMkLst>
            <pc:docMk/>
            <pc:sldMasterMk cId="3364171354" sldId="2147483961"/>
            <pc:sldLayoutMk cId="869415802" sldId="2147483970"/>
          </pc:sldLayoutMkLst>
        </pc:sldLayoutChg>
        <pc:sldLayoutChg chg="setBg">
          <pc:chgData name="PME RSJD Ska" userId="5cf91b3ea628cd44" providerId="LiveId" clId="{325B045E-B02D-4E31-8328-146DB555FF47}" dt="2022-04-06T01:21:21.083" v="1456"/>
          <pc:sldLayoutMkLst>
            <pc:docMk/>
            <pc:sldMasterMk cId="3364171354" sldId="2147483961"/>
            <pc:sldLayoutMk cId="2893688905" sldId="2147483971"/>
          </pc:sldLayoutMkLst>
        </pc:sldLayoutChg>
        <pc:sldLayoutChg chg="setBg">
          <pc:chgData name="PME RSJD Ska" userId="5cf91b3ea628cd44" providerId="LiveId" clId="{325B045E-B02D-4E31-8328-146DB555FF47}" dt="2022-04-06T01:21:21.083" v="1456"/>
          <pc:sldLayoutMkLst>
            <pc:docMk/>
            <pc:sldMasterMk cId="3364171354" sldId="2147483961"/>
            <pc:sldLayoutMk cId="425273305" sldId="2147483972"/>
          </pc:sldLayoutMkLst>
        </pc:sldLayoutChg>
        <pc:sldLayoutChg chg="setBg">
          <pc:chgData name="PME RSJD Ska" userId="5cf91b3ea628cd44" providerId="LiveId" clId="{325B045E-B02D-4E31-8328-146DB555FF47}" dt="2022-04-06T01:21:21.083" v="1456"/>
          <pc:sldLayoutMkLst>
            <pc:docMk/>
            <pc:sldMasterMk cId="3364171354" sldId="2147483961"/>
            <pc:sldLayoutMk cId="2386564075" sldId="2147483973"/>
          </pc:sldLayoutMkLst>
        </pc:sldLayoutChg>
        <pc:sldLayoutChg chg="setBg">
          <pc:chgData name="PME RSJD Ska" userId="5cf91b3ea628cd44" providerId="LiveId" clId="{325B045E-B02D-4E31-8328-146DB555FF47}" dt="2022-04-06T01:21:21.083" v="1456"/>
          <pc:sldLayoutMkLst>
            <pc:docMk/>
            <pc:sldMasterMk cId="3364171354" sldId="2147483961"/>
            <pc:sldLayoutMk cId="1633491224" sldId="2147483974"/>
          </pc:sldLayoutMkLst>
        </pc:sldLayoutChg>
        <pc:sldLayoutChg chg="setBg">
          <pc:chgData name="PME RSJD Ska" userId="5cf91b3ea628cd44" providerId="LiveId" clId="{325B045E-B02D-4E31-8328-146DB555FF47}" dt="2022-04-06T01:21:21.083" v="1456"/>
          <pc:sldLayoutMkLst>
            <pc:docMk/>
            <pc:sldMasterMk cId="3364171354" sldId="2147483961"/>
            <pc:sldLayoutMk cId="438547100" sldId="2147483975"/>
          </pc:sldLayoutMkLst>
        </pc:sldLayoutChg>
        <pc:sldLayoutChg chg="setBg">
          <pc:chgData name="PME RSJD Ska" userId="5cf91b3ea628cd44" providerId="LiveId" clId="{325B045E-B02D-4E31-8328-146DB555FF47}" dt="2022-04-06T01:21:21.083" v="1456"/>
          <pc:sldLayoutMkLst>
            <pc:docMk/>
            <pc:sldMasterMk cId="3364171354" sldId="2147483961"/>
            <pc:sldLayoutMk cId="3551772623" sldId="2147483976"/>
          </pc:sldLayoutMkLst>
        </pc:sldLayoutChg>
        <pc:sldLayoutChg chg="setBg">
          <pc:chgData name="PME RSJD Ska" userId="5cf91b3ea628cd44" providerId="LiveId" clId="{325B045E-B02D-4E31-8328-146DB555FF47}" dt="2022-04-06T01:21:21.083" v="1456"/>
          <pc:sldLayoutMkLst>
            <pc:docMk/>
            <pc:sldMasterMk cId="3364171354" sldId="2147483961"/>
            <pc:sldLayoutMk cId="2457984288" sldId="2147483977"/>
          </pc:sldLayoutMkLst>
        </pc:sldLayoutChg>
        <pc:sldLayoutChg chg="setBg">
          <pc:chgData name="PME RSJD Ska" userId="5cf91b3ea628cd44" providerId="LiveId" clId="{325B045E-B02D-4E31-8328-146DB555FF47}" dt="2022-04-06T01:21:21.083" v="1456"/>
          <pc:sldLayoutMkLst>
            <pc:docMk/>
            <pc:sldMasterMk cId="3364171354" sldId="2147483961"/>
            <pc:sldLayoutMk cId="3657082663" sldId="2147483978"/>
          </pc:sldLayoutMkLst>
        </pc:sldLayoutChg>
        <pc:sldLayoutChg chg="setBg">
          <pc:chgData name="PME RSJD Ska" userId="5cf91b3ea628cd44" providerId="LiveId" clId="{325B045E-B02D-4E31-8328-146DB555FF47}" dt="2022-04-06T01:21:21.083" v="1456"/>
          <pc:sldLayoutMkLst>
            <pc:docMk/>
            <pc:sldMasterMk cId="3364171354" sldId="2147483961"/>
            <pc:sldLayoutMk cId="64004437" sldId="2147483979"/>
          </pc:sldLayoutMkLst>
        </pc:sldLayoutChg>
      </pc:sldMasterChg>
      <pc:sldMasterChg chg="setBg modSldLayout">
        <pc:chgData name="PME RSJD Ska" userId="5cf91b3ea628cd44" providerId="LiveId" clId="{325B045E-B02D-4E31-8328-146DB555FF47}" dt="2022-04-06T01:21:21.083" v="1456"/>
        <pc:sldMasterMkLst>
          <pc:docMk/>
          <pc:sldMasterMk cId="1201224189" sldId="2147483980"/>
        </pc:sldMasterMkLst>
        <pc:sldLayoutChg chg="setBg">
          <pc:chgData name="PME RSJD Ska" userId="5cf91b3ea628cd44" providerId="LiveId" clId="{325B045E-B02D-4E31-8328-146DB555FF47}" dt="2022-04-06T01:21:21.083" v="1456"/>
          <pc:sldLayoutMkLst>
            <pc:docMk/>
            <pc:sldMasterMk cId="1201224189" sldId="2147483980"/>
            <pc:sldLayoutMk cId="192465268" sldId="2147483981"/>
          </pc:sldLayoutMkLst>
        </pc:sldLayoutChg>
        <pc:sldLayoutChg chg="setBg">
          <pc:chgData name="PME RSJD Ska" userId="5cf91b3ea628cd44" providerId="LiveId" clId="{325B045E-B02D-4E31-8328-146DB555FF47}" dt="2022-04-06T01:21:21.083" v="1456"/>
          <pc:sldLayoutMkLst>
            <pc:docMk/>
            <pc:sldMasterMk cId="1201224189" sldId="2147483980"/>
            <pc:sldLayoutMk cId="2267137913" sldId="2147483982"/>
          </pc:sldLayoutMkLst>
        </pc:sldLayoutChg>
        <pc:sldLayoutChg chg="setBg">
          <pc:chgData name="PME RSJD Ska" userId="5cf91b3ea628cd44" providerId="LiveId" clId="{325B045E-B02D-4E31-8328-146DB555FF47}" dt="2022-04-06T01:21:21.083" v="1456"/>
          <pc:sldLayoutMkLst>
            <pc:docMk/>
            <pc:sldMasterMk cId="1201224189" sldId="2147483980"/>
            <pc:sldLayoutMk cId="1770539630" sldId="2147483983"/>
          </pc:sldLayoutMkLst>
        </pc:sldLayoutChg>
        <pc:sldLayoutChg chg="setBg">
          <pc:chgData name="PME RSJD Ska" userId="5cf91b3ea628cd44" providerId="LiveId" clId="{325B045E-B02D-4E31-8328-146DB555FF47}" dt="2022-04-06T01:21:21.083" v="1456"/>
          <pc:sldLayoutMkLst>
            <pc:docMk/>
            <pc:sldMasterMk cId="1201224189" sldId="2147483980"/>
            <pc:sldLayoutMk cId="3237685026" sldId="2147483984"/>
          </pc:sldLayoutMkLst>
        </pc:sldLayoutChg>
        <pc:sldLayoutChg chg="setBg">
          <pc:chgData name="PME RSJD Ska" userId="5cf91b3ea628cd44" providerId="LiveId" clId="{325B045E-B02D-4E31-8328-146DB555FF47}" dt="2022-04-06T01:21:21.083" v="1456"/>
          <pc:sldLayoutMkLst>
            <pc:docMk/>
            <pc:sldMasterMk cId="1201224189" sldId="2147483980"/>
            <pc:sldLayoutMk cId="2081700958" sldId="2147483985"/>
          </pc:sldLayoutMkLst>
        </pc:sldLayoutChg>
        <pc:sldLayoutChg chg="setBg">
          <pc:chgData name="PME RSJD Ska" userId="5cf91b3ea628cd44" providerId="LiveId" clId="{325B045E-B02D-4E31-8328-146DB555FF47}" dt="2022-04-06T01:21:21.083" v="1456"/>
          <pc:sldLayoutMkLst>
            <pc:docMk/>
            <pc:sldMasterMk cId="1201224189" sldId="2147483980"/>
            <pc:sldLayoutMk cId="1881877015" sldId="2147483986"/>
          </pc:sldLayoutMkLst>
        </pc:sldLayoutChg>
        <pc:sldLayoutChg chg="setBg">
          <pc:chgData name="PME RSJD Ska" userId="5cf91b3ea628cd44" providerId="LiveId" clId="{325B045E-B02D-4E31-8328-146DB555FF47}" dt="2022-04-06T01:21:21.083" v="1456"/>
          <pc:sldLayoutMkLst>
            <pc:docMk/>
            <pc:sldMasterMk cId="1201224189" sldId="2147483980"/>
            <pc:sldLayoutMk cId="2379339577" sldId="2147483987"/>
          </pc:sldLayoutMkLst>
        </pc:sldLayoutChg>
        <pc:sldLayoutChg chg="setBg">
          <pc:chgData name="PME RSJD Ska" userId="5cf91b3ea628cd44" providerId="LiveId" clId="{325B045E-B02D-4E31-8328-146DB555FF47}" dt="2022-04-06T01:21:21.083" v="1456"/>
          <pc:sldLayoutMkLst>
            <pc:docMk/>
            <pc:sldMasterMk cId="1201224189" sldId="2147483980"/>
            <pc:sldLayoutMk cId="3192833087" sldId="2147483988"/>
          </pc:sldLayoutMkLst>
        </pc:sldLayoutChg>
        <pc:sldLayoutChg chg="setBg">
          <pc:chgData name="PME RSJD Ska" userId="5cf91b3ea628cd44" providerId="LiveId" clId="{325B045E-B02D-4E31-8328-146DB555FF47}" dt="2022-04-06T01:21:21.083" v="1456"/>
          <pc:sldLayoutMkLst>
            <pc:docMk/>
            <pc:sldMasterMk cId="1201224189" sldId="2147483980"/>
            <pc:sldLayoutMk cId="1713212931" sldId="2147483989"/>
          </pc:sldLayoutMkLst>
        </pc:sldLayoutChg>
        <pc:sldLayoutChg chg="setBg">
          <pc:chgData name="PME RSJD Ska" userId="5cf91b3ea628cd44" providerId="LiveId" clId="{325B045E-B02D-4E31-8328-146DB555FF47}" dt="2022-04-06T01:21:21.083" v="1456"/>
          <pc:sldLayoutMkLst>
            <pc:docMk/>
            <pc:sldMasterMk cId="1201224189" sldId="2147483980"/>
            <pc:sldLayoutMk cId="3282789559" sldId="2147483990"/>
          </pc:sldLayoutMkLst>
        </pc:sldLayoutChg>
        <pc:sldLayoutChg chg="setBg">
          <pc:chgData name="PME RSJD Ska" userId="5cf91b3ea628cd44" providerId="LiveId" clId="{325B045E-B02D-4E31-8328-146DB555FF47}" dt="2022-04-06T01:21:21.083" v="1456"/>
          <pc:sldLayoutMkLst>
            <pc:docMk/>
            <pc:sldMasterMk cId="1201224189" sldId="2147483980"/>
            <pc:sldLayoutMk cId="2449967409" sldId="2147483991"/>
          </pc:sldLayoutMkLst>
        </pc:sldLayoutChg>
        <pc:sldLayoutChg chg="setBg">
          <pc:chgData name="PME RSJD Ska" userId="5cf91b3ea628cd44" providerId="LiveId" clId="{325B045E-B02D-4E31-8328-146DB555FF47}" dt="2022-04-06T01:21:21.083" v="1456"/>
          <pc:sldLayoutMkLst>
            <pc:docMk/>
            <pc:sldMasterMk cId="1201224189" sldId="2147483980"/>
            <pc:sldLayoutMk cId="4133378111" sldId="2147483992"/>
          </pc:sldLayoutMkLst>
        </pc:sldLayoutChg>
        <pc:sldLayoutChg chg="setBg">
          <pc:chgData name="PME RSJD Ska" userId="5cf91b3ea628cd44" providerId="LiveId" clId="{325B045E-B02D-4E31-8328-146DB555FF47}" dt="2022-04-06T01:21:21.083" v="1456"/>
          <pc:sldLayoutMkLst>
            <pc:docMk/>
            <pc:sldMasterMk cId="1201224189" sldId="2147483980"/>
            <pc:sldLayoutMk cId="4059356729" sldId="2147483993"/>
          </pc:sldLayoutMkLst>
        </pc:sldLayoutChg>
        <pc:sldLayoutChg chg="setBg">
          <pc:chgData name="PME RSJD Ska" userId="5cf91b3ea628cd44" providerId="LiveId" clId="{325B045E-B02D-4E31-8328-146DB555FF47}" dt="2022-04-06T01:21:21.083" v="1456"/>
          <pc:sldLayoutMkLst>
            <pc:docMk/>
            <pc:sldMasterMk cId="1201224189" sldId="2147483980"/>
            <pc:sldLayoutMk cId="2281406970" sldId="2147483994"/>
          </pc:sldLayoutMkLst>
        </pc:sldLayoutChg>
        <pc:sldLayoutChg chg="setBg">
          <pc:chgData name="PME RSJD Ska" userId="5cf91b3ea628cd44" providerId="LiveId" clId="{325B045E-B02D-4E31-8328-146DB555FF47}" dt="2022-04-06T01:21:21.083" v="1456"/>
          <pc:sldLayoutMkLst>
            <pc:docMk/>
            <pc:sldMasterMk cId="1201224189" sldId="2147483980"/>
            <pc:sldLayoutMk cId="3515616207" sldId="2147483995"/>
          </pc:sldLayoutMkLst>
        </pc:sldLayoutChg>
        <pc:sldLayoutChg chg="setBg">
          <pc:chgData name="PME RSJD Ska" userId="5cf91b3ea628cd44" providerId="LiveId" clId="{325B045E-B02D-4E31-8328-146DB555FF47}" dt="2022-04-06T01:21:21.083" v="1456"/>
          <pc:sldLayoutMkLst>
            <pc:docMk/>
            <pc:sldMasterMk cId="1201224189" sldId="2147483980"/>
            <pc:sldLayoutMk cId="743467935" sldId="2147483996"/>
          </pc:sldLayoutMkLst>
        </pc:sldLayoutChg>
        <pc:sldLayoutChg chg="setBg">
          <pc:chgData name="PME RSJD Ska" userId="5cf91b3ea628cd44" providerId="LiveId" clId="{325B045E-B02D-4E31-8328-146DB555FF47}" dt="2022-04-06T01:21:21.083" v="1456"/>
          <pc:sldLayoutMkLst>
            <pc:docMk/>
            <pc:sldMasterMk cId="1201224189" sldId="2147483980"/>
            <pc:sldLayoutMk cId="4253087882" sldId="2147483997"/>
          </pc:sldLayoutMkLst>
        </pc:sldLayoutChg>
        <pc:sldLayoutChg chg="setBg">
          <pc:chgData name="PME RSJD Ska" userId="5cf91b3ea628cd44" providerId="LiveId" clId="{325B045E-B02D-4E31-8328-146DB555FF47}" dt="2022-04-06T01:21:21.083" v="1456"/>
          <pc:sldLayoutMkLst>
            <pc:docMk/>
            <pc:sldMasterMk cId="1201224189" sldId="2147483980"/>
            <pc:sldLayoutMk cId="1349894390" sldId="2147483998"/>
          </pc:sldLayoutMkLst>
        </pc:sldLayoutChg>
        <pc:sldLayoutChg chg="setBg">
          <pc:chgData name="PME RSJD Ska" userId="5cf91b3ea628cd44" providerId="LiveId" clId="{325B045E-B02D-4E31-8328-146DB555FF47}" dt="2022-04-06T01:21:21.083" v="1456"/>
          <pc:sldLayoutMkLst>
            <pc:docMk/>
            <pc:sldMasterMk cId="1201224189" sldId="2147483980"/>
            <pc:sldLayoutMk cId="2222783632" sldId="2147483999"/>
          </pc:sldLayoutMkLst>
        </pc:sldLayoutChg>
        <pc:sldLayoutChg chg="setBg">
          <pc:chgData name="PME RSJD Ska" userId="5cf91b3ea628cd44" providerId="LiveId" clId="{325B045E-B02D-4E31-8328-146DB555FF47}" dt="2022-04-06T01:21:21.083" v="1456"/>
          <pc:sldLayoutMkLst>
            <pc:docMk/>
            <pc:sldMasterMk cId="1201224189" sldId="2147483980"/>
            <pc:sldLayoutMk cId="2045372604" sldId="2147484000"/>
          </pc:sldLayoutMkLst>
        </pc:sldLayoutChg>
        <pc:sldLayoutChg chg="setBg">
          <pc:chgData name="PME RSJD Ska" userId="5cf91b3ea628cd44" providerId="LiveId" clId="{325B045E-B02D-4E31-8328-146DB555FF47}" dt="2022-04-06T01:21:21.083" v="1456"/>
          <pc:sldLayoutMkLst>
            <pc:docMk/>
            <pc:sldMasterMk cId="1201224189" sldId="2147483980"/>
            <pc:sldLayoutMk cId="4288975482" sldId="2147484001"/>
          </pc:sldLayoutMkLst>
        </pc:sldLayoutChg>
        <pc:sldLayoutChg chg="setBg">
          <pc:chgData name="PME RSJD Ska" userId="5cf91b3ea628cd44" providerId="LiveId" clId="{325B045E-B02D-4E31-8328-146DB555FF47}" dt="2022-04-06T01:21:21.083" v="1456"/>
          <pc:sldLayoutMkLst>
            <pc:docMk/>
            <pc:sldMasterMk cId="1201224189" sldId="2147483980"/>
            <pc:sldLayoutMk cId="3192844754" sldId="2147484002"/>
          </pc:sldLayoutMkLst>
        </pc:sldLayoutChg>
        <pc:sldLayoutChg chg="setBg">
          <pc:chgData name="PME RSJD Ska" userId="5cf91b3ea628cd44" providerId="LiveId" clId="{325B045E-B02D-4E31-8328-146DB555FF47}" dt="2022-04-06T01:21:21.083" v="1456"/>
          <pc:sldLayoutMkLst>
            <pc:docMk/>
            <pc:sldMasterMk cId="1201224189" sldId="2147483980"/>
            <pc:sldLayoutMk cId="2324721352" sldId="2147484003"/>
          </pc:sldLayoutMkLst>
        </pc:sldLayoutChg>
        <pc:sldLayoutChg chg="setBg">
          <pc:chgData name="PME RSJD Ska" userId="5cf91b3ea628cd44" providerId="LiveId" clId="{325B045E-B02D-4E31-8328-146DB555FF47}" dt="2022-04-06T01:21:21.083" v="1456"/>
          <pc:sldLayoutMkLst>
            <pc:docMk/>
            <pc:sldMasterMk cId="1201224189" sldId="2147483980"/>
            <pc:sldLayoutMk cId="58425329" sldId="2147484004"/>
          </pc:sldLayoutMkLst>
        </pc:sldLayoutChg>
        <pc:sldLayoutChg chg="setBg">
          <pc:chgData name="PME RSJD Ska" userId="5cf91b3ea628cd44" providerId="LiveId" clId="{325B045E-B02D-4E31-8328-146DB555FF47}" dt="2022-04-06T01:21:21.083" v="1456"/>
          <pc:sldLayoutMkLst>
            <pc:docMk/>
            <pc:sldMasterMk cId="1201224189" sldId="2147483980"/>
            <pc:sldLayoutMk cId="2315713058" sldId="2147484005"/>
          </pc:sldLayoutMkLst>
        </pc:sldLayoutChg>
        <pc:sldLayoutChg chg="setBg">
          <pc:chgData name="PME RSJD Ska" userId="5cf91b3ea628cd44" providerId="LiveId" clId="{325B045E-B02D-4E31-8328-146DB555FF47}" dt="2022-04-06T01:21:21.083" v="1456"/>
          <pc:sldLayoutMkLst>
            <pc:docMk/>
            <pc:sldMasterMk cId="1201224189" sldId="2147483980"/>
            <pc:sldLayoutMk cId="2707870352" sldId="2147484006"/>
          </pc:sldLayoutMkLst>
        </pc:sldLayoutChg>
        <pc:sldLayoutChg chg="setBg">
          <pc:chgData name="PME RSJD Ska" userId="5cf91b3ea628cd44" providerId="LiveId" clId="{325B045E-B02D-4E31-8328-146DB555FF47}" dt="2022-04-06T01:21:21.083" v="1456"/>
          <pc:sldLayoutMkLst>
            <pc:docMk/>
            <pc:sldMasterMk cId="1201224189" sldId="2147483980"/>
            <pc:sldLayoutMk cId="1616543139" sldId="2147484007"/>
          </pc:sldLayoutMkLst>
        </pc:sldLayoutChg>
        <pc:sldLayoutChg chg="setBg">
          <pc:chgData name="PME RSJD Ska" userId="5cf91b3ea628cd44" providerId="LiveId" clId="{325B045E-B02D-4E31-8328-146DB555FF47}" dt="2022-04-06T01:21:21.083" v="1456"/>
          <pc:sldLayoutMkLst>
            <pc:docMk/>
            <pc:sldMasterMk cId="1201224189" sldId="2147483980"/>
            <pc:sldLayoutMk cId="4228391830" sldId="2147484008"/>
          </pc:sldLayoutMkLst>
        </pc:sldLayoutChg>
        <pc:sldLayoutChg chg="setBg">
          <pc:chgData name="PME RSJD Ska" userId="5cf91b3ea628cd44" providerId="LiveId" clId="{325B045E-B02D-4E31-8328-146DB555FF47}" dt="2022-04-06T01:21:21.083" v="1456"/>
          <pc:sldLayoutMkLst>
            <pc:docMk/>
            <pc:sldMasterMk cId="1201224189" sldId="2147483980"/>
            <pc:sldLayoutMk cId="3373153089" sldId="2147484009"/>
          </pc:sldLayoutMkLst>
        </pc:sldLayoutChg>
        <pc:sldLayoutChg chg="setBg">
          <pc:chgData name="PME RSJD Ska" userId="5cf91b3ea628cd44" providerId="LiveId" clId="{325B045E-B02D-4E31-8328-146DB555FF47}" dt="2022-04-06T01:21:21.083" v="1456"/>
          <pc:sldLayoutMkLst>
            <pc:docMk/>
            <pc:sldMasterMk cId="1201224189" sldId="2147483980"/>
            <pc:sldLayoutMk cId="1249321073" sldId="2147484010"/>
          </pc:sldLayoutMkLst>
        </pc:sldLayoutChg>
        <pc:sldLayoutChg chg="setBg">
          <pc:chgData name="PME RSJD Ska" userId="5cf91b3ea628cd44" providerId="LiveId" clId="{325B045E-B02D-4E31-8328-146DB555FF47}" dt="2022-04-06T01:21:21.083" v="1456"/>
          <pc:sldLayoutMkLst>
            <pc:docMk/>
            <pc:sldMasterMk cId="1201224189" sldId="2147483980"/>
            <pc:sldLayoutMk cId="2809660791" sldId="2147484011"/>
          </pc:sldLayoutMkLst>
        </pc:sldLayoutChg>
        <pc:sldLayoutChg chg="setBg">
          <pc:chgData name="PME RSJD Ska" userId="5cf91b3ea628cd44" providerId="LiveId" clId="{325B045E-B02D-4E31-8328-146DB555FF47}" dt="2022-04-06T01:21:21.083" v="1456"/>
          <pc:sldLayoutMkLst>
            <pc:docMk/>
            <pc:sldMasterMk cId="1201224189" sldId="2147483980"/>
            <pc:sldLayoutMk cId="1471981737" sldId="2147484012"/>
          </pc:sldLayoutMkLst>
        </pc:sldLayoutChg>
        <pc:sldLayoutChg chg="setBg">
          <pc:chgData name="PME RSJD Ska" userId="5cf91b3ea628cd44" providerId="LiveId" clId="{325B045E-B02D-4E31-8328-146DB555FF47}" dt="2022-04-06T01:21:21.083" v="1456"/>
          <pc:sldLayoutMkLst>
            <pc:docMk/>
            <pc:sldMasterMk cId="1201224189" sldId="2147483980"/>
            <pc:sldLayoutMk cId="2581575103" sldId="2147484013"/>
          </pc:sldLayoutMkLst>
        </pc:sldLayoutChg>
        <pc:sldLayoutChg chg="setBg">
          <pc:chgData name="PME RSJD Ska" userId="5cf91b3ea628cd44" providerId="LiveId" clId="{325B045E-B02D-4E31-8328-146DB555FF47}" dt="2022-04-06T01:21:21.083" v="1456"/>
          <pc:sldLayoutMkLst>
            <pc:docMk/>
            <pc:sldMasterMk cId="1201224189" sldId="2147483980"/>
            <pc:sldLayoutMk cId="2398507535" sldId="2147484014"/>
          </pc:sldLayoutMkLst>
        </pc:sldLayoutChg>
        <pc:sldLayoutChg chg="setBg">
          <pc:chgData name="PME RSJD Ska" userId="5cf91b3ea628cd44" providerId="LiveId" clId="{325B045E-B02D-4E31-8328-146DB555FF47}" dt="2022-04-06T01:21:21.083" v="1456"/>
          <pc:sldLayoutMkLst>
            <pc:docMk/>
            <pc:sldMasterMk cId="1201224189" sldId="2147483980"/>
            <pc:sldLayoutMk cId="3345201727" sldId="2147484015"/>
          </pc:sldLayoutMkLst>
        </pc:sldLayoutChg>
        <pc:sldLayoutChg chg="setBg">
          <pc:chgData name="PME RSJD Ska" userId="5cf91b3ea628cd44" providerId="LiveId" clId="{325B045E-B02D-4E31-8328-146DB555FF47}" dt="2022-04-06T01:21:21.083" v="1456"/>
          <pc:sldLayoutMkLst>
            <pc:docMk/>
            <pc:sldMasterMk cId="1201224189" sldId="2147483980"/>
            <pc:sldLayoutMk cId="800389898" sldId="2147484016"/>
          </pc:sldLayoutMkLst>
        </pc:sldLayoutChg>
        <pc:sldLayoutChg chg="setBg">
          <pc:chgData name="PME RSJD Ska" userId="5cf91b3ea628cd44" providerId="LiveId" clId="{325B045E-B02D-4E31-8328-146DB555FF47}" dt="2022-04-06T01:21:21.083" v="1456"/>
          <pc:sldLayoutMkLst>
            <pc:docMk/>
            <pc:sldMasterMk cId="1201224189" sldId="2147483980"/>
            <pc:sldLayoutMk cId="1859602298" sldId="2147484017"/>
          </pc:sldLayoutMkLst>
        </pc:sldLayoutChg>
        <pc:sldLayoutChg chg="setBg">
          <pc:chgData name="PME RSJD Ska" userId="5cf91b3ea628cd44" providerId="LiveId" clId="{325B045E-B02D-4E31-8328-146DB555FF47}" dt="2022-04-06T01:21:21.083" v="1456"/>
          <pc:sldLayoutMkLst>
            <pc:docMk/>
            <pc:sldMasterMk cId="1201224189" sldId="2147483980"/>
            <pc:sldLayoutMk cId="3755211280" sldId="2147484018"/>
          </pc:sldLayoutMkLst>
        </pc:sldLayoutChg>
        <pc:sldLayoutChg chg="setBg">
          <pc:chgData name="PME RSJD Ska" userId="5cf91b3ea628cd44" providerId="LiveId" clId="{325B045E-B02D-4E31-8328-146DB555FF47}" dt="2022-04-06T01:21:21.083" v="1456"/>
          <pc:sldLayoutMkLst>
            <pc:docMk/>
            <pc:sldMasterMk cId="1201224189" sldId="2147483980"/>
            <pc:sldLayoutMk cId="1751477465" sldId="2147484019"/>
          </pc:sldLayoutMkLst>
        </pc:sldLayoutChg>
        <pc:sldLayoutChg chg="setBg">
          <pc:chgData name="PME RSJD Ska" userId="5cf91b3ea628cd44" providerId="LiveId" clId="{325B045E-B02D-4E31-8328-146DB555FF47}" dt="2022-04-06T01:21:21.083" v="1456"/>
          <pc:sldLayoutMkLst>
            <pc:docMk/>
            <pc:sldMasterMk cId="1201224189" sldId="2147483980"/>
            <pc:sldLayoutMk cId="2679094368" sldId="2147484020"/>
          </pc:sldLayoutMkLst>
        </pc:sldLayoutChg>
        <pc:sldLayoutChg chg="setBg">
          <pc:chgData name="PME RSJD Ska" userId="5cf91b3ea628cd44" providerId="LiveId" clId="{325B045E-B02D-4E31-8328-146DB555FF47}" dt="2022-04-06T01:21:21.083" v="1456"/>
          <pc:sldLayoutMkLst>
            <pc:docMk/>
            <pc:sldMasterMk cId="1201224189" sldId="2147483980"/>
            <pc:sldLayoutMk cId="2909081487" sldId="2147484021"/>
          </pc:sldLayoutMkLst>
        </pc:sldLayoutChg>
        <pc:sldLayoutChg chg="setBg">
          <pc:chgData name="PME RSJD Ska" userId="5cf91b3ea628cd44" providerId="LiveId" clId="{325B045E-B02D-4E31-8328-146DB555FF47}" dt="2022-04-06T01:21:21.083" v="1456"/>
          <pc:sldLayoutMkLst>
            <pc:docMk/>
            <pc:sldMasterMk cId="1201224189" sldId="2147483980"/>
            <pc:sldLayoutMk cId="1249922190" sldId="2147484022"/>
          </pc:sldLayoutMkLst>
        </pc:sldLayoutChg>
        <pc:sldLayoutChg chg="setBg">
          <pc:chgData name="PME RSJD Ska" userId="5cf91b3ea628cd44" providerId="LiveId" clId="{325B045E-B02D-4E31-8328-146DB555FF47}" dt="2022-04-06T01:21:21.083" v="1456"/>
          <pc:sldLayoutMkLst>
            <pc:docMk/>
            <pc:sldMasterMk cId="1201224189" sldId="2147483980"/>
            <pc:sldLayoutMk cId="4079621634" sldId="2147484023"/>
          </pc:sldLayoutMkLst>
        </pc:sldLayoutChg>
        <pc:sldLayoutChg chg="setBg">
          <pc:chgData name="PME RSJD Ska" userId="5cf91b3ea628cd44" providerId="LiveId" clId="{325B045E-B02D-4E31-8328-146DB555FF47}" dt="2022-04-06T01:21:21.083" v="1456"/>
          <pc:sldLayoutMkLst>
            <pc:docMk/>
            <pc:sldMasterMk cId="1201224189" sldId="2147483980"/>
            <pc:sldLayoutMk cId="3133670637" sldId="2147484024"/>
          </pc:sldLayoutMkLst>
        </pc:sldLayoutChg>
        <pc:sldLayoutChg chg="setBg">
          <pc:chgData name="PME RSJD Ska" userId="5cf91b3ea628cd44" providerId="LiveId" clId="{325B045E-B02D-4E31-8328-146DB555FF47}" dt="2022-04-06T01:21:21.083" v="1456"/>
          <pc:sldLayoutMkLst>
            <pc:docMk/>
            <pc:sldMasterMk cId="1201224189" sldId="2147483980"/>
            <pc:sldLayoutMk cId="994299757" sldId="2147484025"/>
          </pc:sldLayoutMkLst>
        </pc:sldLayoutChg>
        <pc:sldLayoutChg chg="setBg">
          <pc:chgData name="PME RSJD Ska" userId="5cf91b3ea628cd44" providerId="LiveId" clId="{325B045E-B02D-4E31-8328-146DB555FF47}" dt="2022-04-06T01:21:21.083" v="1456"/>
          <pc:sldLayoutMkLst>
            <pc:docMk/>
            <pc:sldMasterMk cId="1201224189" sldId="2147483980"/>
            <pc:sldLayoutMk cId="1407139828" sldId="2147484026"/>
          </pc:sldLayoutMkLst>
        </pc:sldLayoutChg>
        <pc:sldLayoutChg chg="setBg">
          <pc:chgData name="PME RSJD Ska" userId="5cf91b3ea628cd44" providerId="LiveId" clId="{325B045E-B02D-4E31-8328-146DB555FF47}" dt="2022-04-06T01:21:21.083" v="1456"/>
          <pc:sldLayoutMkLst>
            <pc:docMk/>
            <pc:sldMasterMk cId="1201224189" sldId="2147483980"/>
            <pc:sldLayoutMk cId="1953724396" sldId="2147484027"/>
          </pc:sldLayoutMkLst>
        </pc:sldLayoutChg>
        <pc:sldLayoutChg chg="setBg">
          <pc:chgData name="PME RSJD Ska" userId="5cf91b3ea628cd44" providerId="LiveId" clId="{325B045E-B02D-4E31-8328-146DB555FF47}" dt="2022-04-06T01:21:21.083" v="1456"/>
          <pc:sldLayoutMkLst>
            <pc:docMk/>
            <pc:sldMasterMk cId="1201224189" sldId="2147483980"/>
            <pc:sldLayoutMk cId="3434298223" sldId="2147484028"/>
          </pc:sldLayoutMkLst>
        </pc:sldLayoutChg>
      </pc:sldMasterChg>
    </pc:docChg>
  </pc:docChgLst>
  <pc:docChgLst>
    <pc:chgData name="PME RSJD Ska" userId="5cf91b3ea628cd44" providerId="LiveId" clId="{FD53AE82-6DA2-466D-9EBB-68EF863B220B}"/>
    <pc:docChg chg="modSld">
      <pc:chgData name="PME RSJD Ska" userId="5cf91b3ea628cd44" providerId="LiveId" clId="{FD53AE82-6DA2-466D-9EBB-68EF863B220B}" dt="2022-03-18T02:23:07.509" v="4" actId="255"/>
      <pc:docMkLst>
        <pc:docMk/>
      </pc:docMkLst>
      <pc:sldChg chg="modSp mod">
        <pc:chgData name="PME RSJD Ska" userId="5cf91b3ea628cd44" providerId="LiveId" clId="{FD53AE82-6DA2-466D-9EBB-68EF863B220B}" dt="2022-03-18T02:23:07.509" v="4" actId="255"/>
        <pc:sldMkLst>
          <pc:docMk/>
          <pc:sldMk cId="444552548" sldId="321"/>
        </pc:sldMkLst>
        <pc:graphicFrameChg chg="modGraphic">
          <ac:chgData name="PME RSJD Ska" userId="5cf91b3ea628cd44" providerId="LiveId" clId="{FD53AE82-6DA2-466D-9EBB-68EF863B220B}" dt="2022-03-18T02:23:07.509" v="4" actId="255"/>
          <ac:graphicFrameMkLst>
            <pc:docMk/>
            <pc:sldMk cId="444552548" sldId="321"/>
            <ac:graphicFrameMk id="3" creationId="{00000000-0000-0000-0000-000000000000}"/>
          </ac:graphicFrameMkLst>
        </pc:graphicFrameChg>
      </pc:sldChg>
      <pc:sldChg chg="modSp mod">
        <pc:chgData name="PME RSJD Ska" userId="5cf91b3ea628cd44" providerId="LiveId" clId="{FD53AE82-6DA2-466D-9EBB-68EF863B220B}" dt="2022-03-18T02:22:06.119" v="0" actId="14100"/>
        <pc:sldMkLst>
          <pc:docMk/>
          <pc:sldMk cId="1956169701" sldId="369"/>
        </pc:sldMkLst>
        <pc:graphicFrameChg chg="modGraphic">
          <ac:chgData name="PME RSJD Ska" userId="5cf91b3ea628cd44" providerId="LiveId" clId="{FD53AE82-6DA2-466D-9EBB-68EF863B220B}" dt="2022-03-18T02:22:06.119" v="0" actId="14100"/>
          <ac:graphicFrameMkLst>
            <pc:docMk/>
            <pc:sldMk cId="1956169701" sldId="369"/>
            <ac:graphicFrameMk id="4" creationId="{00000000-0000-0000-0000-000000000000}"/>
          </ac:graphicFrameMkLst>
        </pc:graphicFrameChg>
      </pc:sldChg>
    </pc:docChg>
  </pc:docChgLst>
  <pc:docChgLst>
    <pc:chgData name="PME RSJD Ska" userId="5cf91b3ea628cd44" providerId="LiveId" clId="{3A67FA03-FF5B-412F-8D64-863A67AFB362}"/>
    <pc:docChg chg="undo redo custSel addSld modSld">
      <pc:chgData name="PME RSJD Ska" userId="5cf91b3ea628cd44" providerId="LiveId" clId="{3A67FA03-FF5B-412F-8D64-863A67AFB362}" dt="2022-04-19T02:11:51.831" v="5161" actId="20577"/>
      <pc:docMkLst>
        <pc:docMk/>
      </pc:docMkLst>
      <pc:sldChg chg="modSp mod">
        <pc:chgData name="PME RSJD Ska" userId="5cf91b3ea628cd44" providerId="LiveId" clId="{3A67FA03-FF5B-412F-8D64-863A67AFB362}" dt="2022-04-06T02:23:11.343" v="2357" actId="1035"/>
        <pc:sldMkLst>
          <pc:docMk/>
          <pc:sldMk cId="710850834" sldId="284"/>
        </pc:sldMkLst>
        <pc:spChg chg="mod">
          <ac:chgData name="PME RSJD Ska" userId="5cf91b3ea628cd44" providerId="LiveId" clId="{3A67FA03-FF5B-412F-8D64-863A67AFB362}" dt="2022-04-06T02:23:11.343" v="2357" actId="1035"/>
          <ac:spMkLst>
            <pc:docMk/>
            <pc:sldMk cId="710850834" sldId="284"/>
            <ac:spMk id="9" creationId="{C9C841D1-FDE7-491E-8819-A2E039F41499}"/>
          </ac:spMkLst>
        </pc:spChg>
        <pc:spChg chg="mod">
          <ac:chgData name="PME RSJD Ska" userId="5cf91b3ea628cd44" providerId="LiveId" clId="{3A67FA03-FF5B-412F-8D64-863A67AFB362}" dt="2022-03-28T01:56:34.109" v="22" actId="20577"/>
          <ac:spMkLst>
            <pc:docMk/>
            <pc:sldMk cId="710850834" sldId="284"/>
            <ac:spMk id="16" creationId="{00000000-0000-0000-0000-000000000000}"/>
          </ac:spMkLst>
        </pc:spChg>
      </pc:sldChg>
      <pc:sldChg chg="addSp delSp modSp mod">
        <pc:chgData name="PME RSJD Ska" userId="5cf91b3ea628cd44" providerId="LiveId" clId="{3A67FA03-FF5B-412F-8D64-863A67AFB362}" dt="2022-04-19T02:11:51.831" v="5161" actId="20577"/>
        <pc:sldMkLst>
          <pc:docMk/>
          <pc:sldMk cId="613369327" sldId="297"/>
        </pc:sldMkLst>
        <pc:spChg chg="add mod">
          <ac:chgData name="PME RSJD Ska" userId="5cf91b3ea628cd44" providerId="LiveId" clId="{3A67FA03-FF5B-412F-8D64-863A67AFB362}" dt="2022-04-18T07:13:05.700" v="5107" actId="207"/>
          <ac:spMkLst>
            <pc:docMk/>
            <pc:sldMk cId="613369327" sldId="297"/>
            <ac:spMk id="10" creationId="{9162817A-155E-46E8-A831-197AB8FF3947}"/>
          </ac:spMkLst>
        </pc:spChg>
        <pc:spChg chg="add mod">
          <ac:chgData name="PME RSJD Ska" userId="5cf91b3ea628cd44" providerId="LiveId" clId="{3A67FA03-FF5B-412F-8D64-863A67AFB362}" dt="2022-04-18T07:12:33.976" v="5102" actId="1076"/>
          <ac:spMkLst>
            <pc:docMk/>
            <pc:sldMk cId="613369327" sldId="297"/>
            <ac:spMk id="11" creationId="{C49AD17F-C82E-45B1-BDB1-E058FAFAFB4B}"/>
          </ac:spMkLst>
        </pc:spChg>
        <pc:spChg chg="add del mod">
          <ac:chgData name="PME RSJD Ska" userId="5cf91b3ea628cd44" providerId="LiveId" clId="{3A67FA03-FF5B-412F-8D64-863A67AFB362}" dt="2022-04-18T07:11:42.284" v="4989"/>
          <ac:spMkLst>
            <pc:docMk/>
            <pc:sldMk cId="613369327" sldId="297"/>
            <ac:spMk id="12" creationId="{05D5A744-04BF-4745-A3B6-464D75E7240A}"/>
          </ac:spMkLst>
        </pc:spChg>
        <pc:spChg chg="add mod">
          <ac:chgData name="PME RSJD Ska" userId="5cf91b3ea628cd44" providerId="LiveId" clId="{3A67FA03-FF5B-412F-8D64-863A67AFB362}" dt="2022-04-18T07:13:23.680" v="5109" actId="207"/>
          <ac:spMkLst>
            <pc:docMk/>
            <pc:sldMk cId="613369327" sldId="297"/>
            <ac:spMk id="13" creationId="{419CC43D-5DBA-47F7-B88B-D25C8CDF9F4F}"/>
          </ac:spMkLst>
        </pc:spChg>
        <pc:spChg chg="add mod ord">
          <ac:chgData name="PME RSJD Ska" userId="5cf91b3ea628cd44" providerId="LiveId" clId="{3A67FA03-FF5B-412F-8D64-863A67AFB362}" dt="2022-04-19T02:11:43.430" v="5153" actId="20577"/>
          <ac:spMkLst>
            <pc:docMk/>
            <pc:sldMk cId="613369327" sldId="297"/>
            <ac:spMk id="14" creationId="{5792CA74-09E3-4EBC-8440-6EA5CE5CC913}"/>
          </ac:spMkLst>
        </pc:spChg>
        <pc:spChg chg="add mod">
          <ac:chgData name="PME RSJD Ska" userId="5cf91b3ea628cd44" providerId="LiveId" clId="{3A67FA03-FF5B-412F-8D64-863A67AFB362}" dt="2022-04-18T07:16:03.733" v="5126" actId="1076"/>
          <ac:spMkLst>
            <pc:docMk/>
            <pc:sldMk cId="613369327" sldId="297"/>
            <ac:spMk id="15" creationId="{75225912-BE2A-40CA-A647-A500C74048CC}"/>
          </ac:spMkLst>
        </pc:spChg>
        <pc:spChg chg="add mod">
          <ac:chgData name="PME RSJD Ska" userId="5cf91b3ea628cd44" providerId="LiveId" clId="{3A67FA03-FF5B-412F-8D64-863A67AFB362}" dt="2022-04-18T07:16:14.711" v="5127" actId="207"/>
          <ac:spMkLst>
            <pc:docMk/>
            <pc:sldMk cId="613369327" sldId="297"/>
            <ac:spMk id="16" creationId="{D4EA9800-D129-42DE-951E-06FD28BBDF29}"/>
          </ac:spMkLst>
        </pc:spChg>
        <pc:spChg chg="mod">
          <ac:chgData name="PME RSJD Ska" userId="5cf91b3ea628cd44" providerId="LiveId" clId="{3A67FA03-FF5B-412F-8D64-863A67AFB362}" dt="2022-04-19T02:11:51.831" v="5161" actId="20577"/>
          <ac:spMkLst>
            <pc:docMk/>
            <pc:sldMk cId="613369327" sldId="297"/>
            <ac:spMk id="22" creationId="{54B0BD9C-59FF-46BA-8A47-5A733121F1E6}"/>
          </ac:spMkLst>
        </pc:spChg>
        <pc:grpChg chg="mod">
          <ac:chgData name="PME RSJD Ska" userId="5cf91b3ea628cd44" providerId="LiveId" clId="{3A67FA03-FF5B-412F-8D64-863A67AFB362}" dt="2022-04-18T07:10:48.835" v="4985" actId="1037"/>
          <ac:grpSpMkLst>
            <pc:docMk/>
            <pc:sldMk cId="613369327" sldId="297"/>
            <ac:grpSpMk id="57" creationId="{E7D748FF-D0B3-41DD-B1F2-0181813A0C7B}"/>
          </ac:grpSpMkLst>
        </pc:grpChg>
        <pc:graphicFrameChg chg="mod">
          <ac:chgData name="PME RSJD Ska" userId="5cf91b3ea628cd44" providerId="LiveId" clId="{3A67FA03-FF5B-412F-8D64-863A67AFB362}" dt="2022-04-18T07:15:00.469" v="5121" actId="1076"/>
          <ac:graphicFrameMkLst>
            <pc:docMk/>
            <pc:sldMk cId="613369327" sldId="297"/>
            <ac:graphicFrameMk id="7" creationId="{00000000-0000-0000-0000-000000000000}"/>
          </ac:graphicFrameMkLst>
        </pc:graphicFrameChg>
      </pc:sldChg>
      <pc:sldChg chg="modSp mod">
        <pc:chgData name="PME RSJD Ska" userId="5cf91b3ea628cd44" providerId="LiveId" clId="{3A67FA03-FF5B-412F-8D64-863A67AFB362}" dt="2022-04-07T04:31:17.463" v="3117" actId="20577"/>
        <pc:sldMkLst>
          <pc:docMk/>
          <pc:sldMk cId="3043977267" sldId="300"/>
        </pc:sldMkLst>
        <pc:spChg chg="mod">
          <ac:chgData name="PME RSJD Ska" userId="5cf91b3ea628cd44" providerId="LiveId" clId="{3A67FA03-FF5B-412F-8D64-863A67AFB362}" dt="2022-04-07T02:24:36.115" v="2766" actId="207"/>
          <ac:spMkLst>
            <pc:docMk/>
            <pc:sldMk cId="3043977267" sldId="300"/>
            <ac:spMk id="1118" creationId="{00000000-0000-0000-0000-000000000000}"/>
          </ac:spMkLst>
        </pc:spChg>
        <pc:graphicFrameChg chg="mod modGraphic">
          <ac:chgData name="PME RSJD Ska" userId="5cf91b3ea628cd44" providerId="LiveId" clId="{3A67FA03-FF5B-412F-8D64-863A67AFB362}" dt="2022-04-07T04:25:44.232" v="3032" actId="20577"/>
          <ac:graphicFrameMkLst>
            <pc:docMk/>
            <pc:sldMk cId="3043977267" sldId="300"/>
            <ac:graphicFrameMk id="5" creationId="{D911905A-B228-49CE-BCF1-8EAE1F4D38FC}"/>
          </ac:graphicFrameMkLst>
        </pc:graphicFrameChg>
        <pc:graphicFrameChg chg="modGraphic">
          <ac:chgData name="PME RSJD Ska" userId="5cf91b3ea628cd44" providerId="LiveId" clId="{3A67FA03-FF5B-412F-8D64-863A67AFB362}" dt="2022-04-07T04:31:17.463" v="3117" actId="20577"/>
          <ac:graphicFrameMkLst>
            <pc:docMk/>
            <pc:sldMk cId="3043977267" sldId="300"/>
            <ac:graphicFrameMk id="7" creationId="{36C496B3-BFF4-417E-81A4-5898AAAAA6CA}"/>
          </ac:graphicFrameMkLst>
        </pc:graphicFrameChg>
      </pc:sldChg>
      <pc:sldChg chg="modSp mod">
        <pc:chgData name="PME RSJD Ska" userId="5cf91b3ea628cd44" providerId="LiveId" clId="{3A67FA03-FF5B-412F-8D64-863A67AFB362}" dt="2022-04-12T03:45:08.485" v="4525" actId="1038"/>
        <pc:sldMkLst>
          <pc:docMk/>
          <pc:sldMk cId="1171376126" sldId="301"/>
        </pc:sldMkLst>
        <pc:spChg chg="mod">
          <ac:chgData name="PME RSJD Ska" userId="5cf91b3ea628cd44" providerId="LiveId" clId="{3A67FA03-FF5B-412F-8D64-863A67AFB362}" dt="2022-04-12T03:44:40.842" v="4445" actId="1037"/>
          <ac:spMkLst>
            <pc:docMk/>
            <pc:sldMk cId="1171376126" sldId="301"/>
            <ac:spMk id="1118" creationId="{00000000-0000-0000-0000-000000000000}"/>
          </ac:spMkLst>
        </pc:spChg>
        <pc:graphicFrameChg chg="mod modGraphic">
          <ac:chgData name="PME RSJD Ska" userId="5cf91b3ea628cd44" providerId="LiveId" clId="{3A67FA03-FF5B-412F-8D64-863A67AFB362}" dt="2022-04-12T03:44:53.401" v="4473" actId="1035"/>
          <ac:graphicFrameMkLst>
            <pc:docMk/>
            <pc:sldMk cId="1171376126" sldId="301"/>
            <ac:graphicFrameMk id="9" creationId="{CC71D72C-8EB9-4AF1-9F68-7A411B6DE8B1}"/>
          </ac:graphicFrameMkLst>
        </pc:graphicFrameChg>
        <pc:graphicFrameChg chg="mod modGraphic">
          <ac:chgData name="PME RSJD Ska" userId="5cf91b3ea628cd44" providerId="LiveId" clId="{3A67FA03-FF5B-412F-8D64-863A67AFB362}" dt="2022-04-12T03:45:08.485" v="4525" actId="1038"/>
          <ac:graphicFrameMkLst>
            <pc:docMk/>
            <pc:sldMk cId="1171376126" sldId="301"/>
            <ac:graphicFrameMk id="13" creationId="{40ED0B87-8305-408F-8217-A58BFBBE52D5}"/>
          </ac:graphicFrameMkLst>
        </pc:graphicFrameChg>
      </pc:sldChg>
      <pc:sldChg chg="delSp modSp mod">
        <pc:chgData name="PME RSJD Ska" userId="5cf91b3ea628cd44" providerId="LiveId" clId="{3A67FA03-FF5B-412F-8D64-863A67AFB362}" dt="2022-04-08T06:30:58.234" v="3628" actId="20577"/>
        <pc:sldMkLst>
          <pc:docMk/>
          <pc:sldMk cId="285892389" sldId="302"/>
        </pc:sldMkLst>
        <pc:spChg chg="mod">
          <ac:chgData name="PME RSJD Ska" userId="5cf91b3ea628cd44" providerId="LiveId" clId="{3A67FA03-FF5B-412F-8D64-863A67AFB362}" dt="2022-04-01T01:30:44.342" v="842" actId="1036"/>
          <ac:spMkLst>
            <pc:docMk/>
            <pc:sldMk cId="285892389" sldId="302"/>
            <ac:spMk id="1118" creationId="{00000000-0000-0000-0000-000000000000}"/>
          </ac:spMkLst>
        </pc:spChg>
        <pc:graphicFrameChg chg="mod modGraphic">
          <ac:chgData name="PME RSJD Ska" userId="5cf91b3ea628cd44" providerId="LiveId" clId="{3A67FA03-FF5B-412F-8D64-863A67AFB362}" dt="2022-04-08T06:30:58.234" v="3628" actId="20577"/>
          <ac:graphicFrameMkLst>
            <pc:docMk/>
            <pc:sldMk cId="285892389" sldId="302"/>
            <ac:graphicFrameMk id="5" creationId="{5B3D02C4-E1C0-4BD1-8733-F5852E07D85E}"/>
          </ac:graphicFrameMkLst>
        </pc:graphicFrameChg>
        <pc:graphicFrameChg chg="del mod modGraphic">
          <ac:chgData name="PME RSJD Ska" userId="5cf91b3ea628cd44" providerId="LiveId" clId="{3A67FA03-FF5B-412F-8D64-863A67AFB362}" dt="2022-04-01T01:20:35.332" v="675" actId="478"/>
          <ac:graphicFrameMkLst>
            <pc:docMk/>
            <pc:sldMk cId="285892389" sldId="302"/>
            <ac:graphicFrameMk id="7" creationId="{5B3D02C4-E1C0-4BD1-8733-F5852E07D85E}"/>
          </ac:graphicFrameMkLst>
        </pc:graphicFrameChg>
      </pc:sldChg>
      <pc:sldChg chg="modSp mod">
        <pc:chgData name="PME RSJD Ska" userId="5cf91b3ea628cd44" providerId="LiveId" clId="{3A67FA03-FF5B-412F-8D64-863A67AFB362}" dt="2022-04-08T06:34:08.137" v="3719" actId="20577"/>
        <pc:sldMkLst>
          <pc:docMk/>
          <pc:sldMk cId="3999203013" sldId="303"/>
        </pc:sldMkLst>
        <pc:spChg chg="mod">
          <ac:chgData name="PME RSJD Ska" userId="5cf91b3ea628cd44" providerId="LiveId" clId="{3A67FA03-FF5B-412F-8D64-863A67AFB362}" dt="2022-04-08T06:32:39.891" v="3681" actId="20577"/>
          <ac:spMkLst>
            <pc:docMk/>
            <pc:sldMk cId="3999203013" sldId="303"/>
            <ac:spMk id="7" creationId="{22175BE4-86AD-46CA-ACF5-A001D332459E}"/>
          </ac:spMkLst>
        </pc:spChg>
        <pc:spChg chg="mod">
          <ac:chgData name="PME RSJD Ska" userId="5cf91b3ea628cd44" providerId="LiveId" clId="{3A67FA03-FF5B-412F-8D64-863A67AFB362}" dt="2022-04-08T06:32:49.380" v="3687" actId="20577"/>
          <ac:spMkLst>
            <pc:docMk/>
            <pc:sldMk cId="3999203013" sldId="303"/>
            <ac:spMk id="9" creationId="{E83E0621-47E3-429E-822B-9BE4C887BB06}"/>
          </ac:spMkLst>
        </pc:spChg>
        <pc:spChg chg="mod">
          <ac:chgData name="PME RSJD Ska" userId="5cf91b3ea628cd44" providerId="LiveId" clId="{3A67FA03-FF5B-412F-8D64-863A67AFB362}" dt="2022-04-08T06:33:02.344" v="3693" actId="20577"/>
          <ac:spMkLst>
            <pc:docMk/>
            <pc:sldMk cId="3999203013" sldId="303"/>
            <ac:spMk id="11" creationId="{996A2468-E150-42D7-A2E3-8FCCADECE0DB}"/>
          </ac:spMkLst>
        </pc:spChg>
        <pc:spChg chg="mod">
          <ac:chgData name="PME RSJD Ska" userId="5cf91b3ea628cd44" providerId="LiveId" clId="{3A67FA03-FF5B-412F-8D64-863A67AFB362}" dt="2022-04-08T06:33:08.934" v="3697" actId="20577"/>
          <ac:spMkLst>
            <pc:docMk/>
            <pc:sldMk cId="3999203013" sldId="303"/>
            <ac:spMk id="14" creationId="{54882CD4-4241-4860-AAA6-C5A82EFB0708}"/>
          </ac:spMkLst>
        </pc:spChg>
        <pc:spChg chg="mod">
          <ac:chgData name="PME RSJD Ska" userId="5cf91b3ea628cd44" providerId="LiveId" clId="{3A67FA03-FF5B-412F-8D64-863A67AFB362}" dt="2022-04-08T06:32:31.703" v="3675" actId="20577"/>
          <ac:spMkLst>
            <pc:docMk/>
            <pc:sldMk cId="3999203013" sldId="303"/>
            <ac:spMk id="24" creationId="{40F02883-8981-4A5C-A6CF-072643273201}"/>
          </ac:spMkLst>
        </pc:spChg>
        <pc:spChg chg="mod">
          <ac:chgData name="PME RSJD Ska" userId="5cf91b3ea628cd44" providerId="LiveId" clId="{3A67FA03-FF5B-412F-8D64-863A67AFB362}" dt="2022-04-08T06:33:50.124" v="3709" actId="20577"/>
          <ac:spMkLst>
            <pc:docMk/>
            <pc:sldMk cId="3999203013" sldId="303"/>
            <ac:spMk id="35" creationId="{D4F306E9-4C16-4FA5-BA30-C288127CBAAD}"/>
          </ac:spMkLst>
        </pc:spChg>
        <pc:spChg chg="mod">
          <ac:chgData name="PME RSJD Ska" userId="5cf91b3ea628cd44" providerId="LiveId" clId="{3A67FA03-FF5B-412F-8D64-863A67AFB362}" dt="2022-04-08T06:34:03.076" v="3715" actId="20577"/>
          <ac:spMkLst>
            <pc:docMk/>
            <pc:sldMk cId="3999203013" sldId="303"/>
            <ac:spMk id="39" creationId="{86153A55-E112-4161-A75C-6FCAE3EE08DC}"/>
          </ac:spMkLst>
        </pc:spChg>
        <pc:spChg chg="mod">
          <ac:chgData name="PME RSJD Ska" userId="5cf91b3ea628cd44" providerId="LiveId" clId="{3A67FA03-FF5B-412F-8D64-863A67AFB362}" dt="2022-04-08T06:33:31.929" v="3701" actId="20577"/>
          <ac:spMkLst>
            <pc:docMk/>
            <pc:sldMk cId="3999203013" sldId="303"/>
            <ac:spMk id="43" creationId="{D60BA654-21C4-4135-80C5-5E29634C7AE6}"/>
          </ac:spMkLst>
        </pc:spChg>
        <pc:spChg chg="mod">
          <ac:chgData name="PME RSJD Ska" userId="5cf91b3ea628cd44" providerId="LiveId" clId="{3A67FA03-FF5B-412F-8D64-863A67AFB362}" dt="2022-04-08T06:33:42.135" v="3705" actId="20577"/>
          <ac:spMkLst>
            <pc:docMk/>
            <pc:sldMk cId="3999203013" sldId="303"/>
            <ac:spMk id="47" creationId="{08132598-BFE7-4529-BB45-91911DD77776}"/>
          </ac:spMkLst>
        </pc:spChg>
        <pc:spChg chg="mod">
          <ac:chgData name="PME RSJD Ska" userId="5cf91b3ea628cd44" providerId="LiveId" clId="{3A67FA03-FF5B-412F-8D64-863A67AFB362}" dt="2022-04-08T06:34:08.137" v="3719" actId="20577"/>
          <ac:spMkLst>
            <pc:docMk/>
            <pc:sldMk cId="3999203013" sldId="303"/>
            <ac:spMk id="51" creationId="{B2B0984E-1B83-4CFC-B94E-0F435C1727A4}"/>
          </ac:spMkLst>
        </pc:spChg>
      </pc:sldChg>
      <pc:sldChg chg="modSp mod">
        <pc:chgData name="PME RSJD Ska" userId="5cf91b3ea628cd44" providerId="LiveId" clId="{3A67FA03-FF5B-412F-8D64-863A67AFB362}" dt="2022-04-08T06:37:27.658" v="3775" actId="20577"/>
        <pc:sldMkLst>
          <pc:docMk/>
          <pc:sldMk cId="3937091464" sldId="304"/>
        </pc:sldMkLst>
        <pc:spChg chg="mod">
          <ac:chgData name="PME RSJD Ska" userId="5cf91b3ea628cd44" providerId="LiveId" clId="{3A67FA03-FF5B-412F-8D64-863A67AFB362}" dt="2022-04-08T06:37:27.658" v="3775" actId="20577"/>
          <ac:spMkLst>
            <pc:docMk/>
            <pc:sldMk cId="3937091464" sldId="304"/>
            <ac:spMk id="7" creationId="{611DA04B-A231-4D47-A4CF-8AE7BAAA848E}"/>
          </ac:spMkLst>
        </pc:spChg>
        <pc:spChg chg="mod">
          <ac:chgData name="PME RSJD Ska" userId="5cf91b3ea628cd44" providerId="LiveId" clId="{3A67FA03-FF5B-412F-8D64-863A67AFB362}" dt="2022-04-08T06:36:19.016" v="3750" actId="20577"/>
          <ac:spMkLst>
            <pc:docMk/>
            <pc:sldMk cId="3937091464" sldId="304"/>
            <ac:spMk id="9" creationId="{02AEC114-8FC2-4CF8-8DA6-742E6A536D4F}"/>
          </ac:spMkLst>
        </pc:spChg>
        <pc:spChg chg="mod">
          <ac:chgData name="PME RSJD Ska" userId="5cf91b3ea628cd44" providerId="LiveId" clId="{3A67FA03-FF5B-412F-8D64-863A67AFB362}" dt="2022-04-08T06:36:30.117" v="3753" actId="20577"/>
          <ac:spMkLst>
            <pc:docMk/>
            <pc:sldMk cId="3937091464" sldId="304"/>
            <ac:spMk id="11" creationId="{5A1060D0-D522-4D22-8882-160A1AD1F737}"/>
          </ac:spMkLst>
        </pc:spChg>
        <pc:spChg chg="mod">
          <ac:chgData name="PME RSJD Ska" userId="5cf91b3ea628cd44" providerId="LiveId" clId="{3A67FA03-FF5B-412F-8D64-863A67AFB362}" dt="2022-04-08T06:36:42.851" v="3762" actId="20577"/>
          <ac:spMkLst>
            <pc:docMk/>
            <pc:sldMk cId="3937091464" sldId="304"/>
            <ac:spMk id="13" creationId="{3C64B48A-4CED-4C17-A295-4DF9606AFDA3}"/>
          </ac:spMkLst>
        </pc:spChg>
        <pc:spChg chg="mod">
          <ac:chgData name="PME RSJD Ska" userId="5cf91b3ea628cd44" providerId="LiveId" clId="{3A67FA03-FF5B-412F-8D64-863A67AFB362}" dt="2022-04-08T06:36:53.420" v="3765" actId="20577"/>
          <ac:spMkLst>
            <pc:docMk/>
            <pc:sldMk cId="3937091464" sldId="304"/>
            <ac:spMk id="15" creationId="{1D311946-DE9F-4F5A-AD3A-08BFF5EE0EE9}"/>
          </ac:spMkLst>
        </pc:spChg>
        <pc:spChg chg="mod">
          <ac:chgData name="PME RSJD Ska" userId="5cf91b3ea628cd44" providerId="LiveId" clId="{3A67FA03-FF5B-412F-8D64-863A67AFB362}" dt="2022-04-08T06:37:08.333" v="3767" actId="20577"/>
          <ac:spMkLst>
            <pc:docMk/>
            <pc:sldMk cId="3937091464" sldId="304"/>
            <ac:spMk id="17" creationId="{A08E0F28-3253-45FE-A27B-04FE8E4EFD75}"/>
          </ac:spMkLst>
        </pc:spChg>
        <pc:spChg chg="mod">
          <ac:chgData name="PME RSJD Ska" userId="5cf91b3ea628cd44" providerId="LiveId" clId="{3A67FA03-FF5B-412F-8D64-863A67AFB362}" dt="2022-04-08T06:37:12.806" v="3770" actId="20577"/>
          <ac:spMkLst>
            <pc:docMk/>
            <pc:sldMk cId="3937091464" sldId="304"/>
            <ac:spMk id="19" creationId="{8345E6B0-68EF-4291-AAF9-6986400FF06F}"/>
          </ac:spMkLst>
        </pc:spChg>
        <pc:spChg chg="mod">
          <ac:chgData name="PME RSJD Ska" userId="5cf91b3ea628cd44" providerId="LiveId" clId="{3A67FA03-FF5B-412F-8D64-863A67AFB362}" dt="2022-04-08T06:37:17.305" v="3772" actId="20577"/>
          <ac:spMkLst>
            <pc:docMk/>
            <pc:sldMk cId="3937091464" sldId="304"/>
            <ac:spMk id="21" creationId="{10AD55B8-430F-4856-B887-C7F46AFD79DC}"/>
          </ac:spMkLst>
        </pc:spChg>
      </pc:sldChg>
      <pc:sldChg chg="modSp mod">
        <pc:chgData name="PME RSJD Ska" userId="5cf91b3ea628cd44" providerId="LiveId" clId="{3A67FA03-FF5B-412F-8D64-863A67AFB362}" dt="2022-04-08T06:39:29.594" v="3804" actId="20577"/>
        <pc:sldMkLst>
          <pc:docMk/>
          <pc:sldMk cId="2207107943" sldId="306"/>
        </pc:sldMkLst>
        <pc:spChg chg="mod">
          <ac:chgData name="PME RSJD Ska" userId="5cf91b3ea628cd44" providerId="LiveId" clId="{3A67FA03-FF5B-412F-8D64-863A67AFB362}" dt="2022-04-08T06:38:25.423" v="3781" actId="20577"/>
          <ac:spMkLst>
            <pc:docMk/>
            <pc:sldMk cId="2207107943" sldId="306"/>
            <ac:spMk id="60" creationId="{22175BE4-86AD-46CA-ACF5-A001D332459E}"/>
          </ac:spMkLst>
        </pc:spChg>
        <pc:spChg chg="mod">
          <ac:chgData name="PME RSJD Ska" userId="5cf91b3ea628cd44" providerId="LiveId" clId="{3A67FA03-FF5B-412F-8D64-863A67AFB362}" dt="2022-04-08T06:38:36.213" v="3790" actId="20577"/>
          <ac:spMkLst>
            <pc:docMk/>
            <pc:sldMk cId="2207107943" sldId="306"/>
            <ac:spMk id="62" creationId="{E83E0621-47E3-429E-822B-9BE4C887BB06}"/>
          </ac:spMkLst>
        </pc:spChg>
        <pc:spChg chg="mod">
          <ac:chgData name="PME RSJD Ska" userId="5cf91b3ea628cd44" providerId="LiveId" clId="{3A67FA03-FF5B-412F-8D64-863A67AFB362}" dt="2022-04-08T06:38:41.873" v="3794" actId="20577"/>
          <ac:spMkLst>
            <pc:docMk/>
            <pc:sldMk cId="2207107943" sldId="306"/>
            <ac:spMk id="67" creationId="{54882CD4-4241-4860-AAA6-C5A82EFB0708}"/>
          </ac:spMkLst>
        </pc:spChg>
        <pc:spChg chg="mod">
          <ac:chgData name="PME RSJD Ska" userId="5cf91b3ea628cd44" providerId="LiveId" clId="{3A67FA03-FF5B-412F-8D64-863A67AFB362}" dt="2022-04-08T06:38:17.031" v="3779" actId="20577"/>
          <ac:spMkLst>
            <pc:docMk/>
            <pc:sldMk cId="2207107943" sldId="306"/>
            <ac:spMk id="77" creationId="{40F02883-8981-4A5C-A6CF-072643273201}"/>
          </ac:spMkLst>
        </pc:spChg>
        <pc:spChg chg="mod">
          <ac:chgData name="PME RSJD Ska" userId="5cf91b3ea628cd44" providerId="LiveId" clId="{3A67FA03-FF5B-412F-8D64-863A67AFB362}" dt="2022-04-08T06:39:08.688" v="3800" actId="20577"/>
          <ac:spMkLst>
            <pc:docMk/>
            <pc:sldMk cId="2207107943" sldId="306"/>
            <ac:spMk id="87" creationId="{D4F306E9-4C16-4FA5-BA30-C288127CBAAD}"/>
          </ac:spMkLst>
        </pc:spChg>
        <pc:spChg chg="mod">
          <ac:chgData name="PME RSJD Ska" userId="5cf91b3ea628cd44" providerId="LiveId" clId="{3A67FA03-FF5B-412F-8D64-863A67AFB362}" dt="2022-04-08T06:39:20.614" v="3802" actId="20577"/>
          <ac:spMkLst>
            <pc:docMk/>
            <pc:sldMk cId="2207107943" sldId="306"/>
            <ac:spMk id="91" creationId="{86153A55-E112-4161-A75C-6FCAE3EE08DC}"/>
          </ac:spMkLst>
        </pc:spChg>
        <pc:spChg chg="mod">
          <ac:chgData name="PME RSJD Ska" userId="5cf91b3ea628cd44" providerId="LiveId" clId="{3A67FA03-FF5B-412F-8D64-863A67AFB362}" dt="2022-04-08T06:38:56.584" v="3796" actId="20577"/>
          <ac:spMkLst>
            <pc:docMk/>
            <pc:sldMk cId="2207107943" sldId="306"/>
            <ac:spMk id="95" creationId="{D60BA654-21C4-4135-80C5-5E29634C7AE6}"/>
          </ac:spMkLst>
        </pc:spChg>
        <pc:spChg chg="mod">
          <ac:chgData name="PME RSJD Ska" userId="5cf91b3ea628cd44" providerId="LiveId" clId="{3A67FA03-FF5B-412F-8D64-863A67AFB362}" dt="2022-04-08T06:39:04.092" v="3798" actId="20577"/>
          <ac:spMkLst>
            <pc:docMk/>
            <pc:sldMk cId="2207107943" sldId="306"/>
            <ac:spMk id="99" creationId="{08132598-BFE7-4529-BB45-91911DD77776}"/>
          </ac:spMkLst>
        </pc:spChg>
        <pc:spChg chg="mod">
          <ac:chgData name="PME RSJD Ska" userId="5cf91b3ea628cd44" providerId="LiveId" clId="{3A67FA03-FF5B-412F-8D64-863A67AFB362}" dt="2022-04-08T06:39:29.594" v="3804" actId="20577"/>
          <ac:spMkLst>
            <pc:docMk/>
            <pc:sldMk cId="2207107943" sldId="306"/>
            <ac:spMk id="103" creationId="{B2B0984E-1B83-4CFC-B94E-0F435C1727A4}"/>
          </ac:spMkLst>
        </pc:spChg>
      </pc:sldChg>
      <pc:sldChg chg="modSp mod">
        <pc:chgData name="PME RSJD Ska" userId="5cf91b3ea628cd44" providerId="LiveId" clId="{3A67FA03-FF5B-412F-8D64-863A67AFB362}" dt="2022-04-08T06:40:27.309" v="3824" actId="20577"/>
        <pc:sldMkLst>
          <pc:docMk/>
          <pc:sldMk cId="392157912" sldId="307"/>
        </pc:sldMkLst>
        <pc:spChg chg="mod">
          <ac:chgData name="PME RSJD Ska" userId="5cf91b3ea628cd44" providerId="LiveId" clId="{3A67FA03-FF5B-412F-8D64-863A67AFB362}" dt="2022-04-08T06:40:27.309" v="3824" actId="20577"/>
          <ac:spMkLst>
            <pc:docMk/>
            <pc:sldMk cId="392157912" sldId="307"/>
            <ac:spMk id="37" creationId="{9738B21B-E5A8-4EB4-80B3-64AC7214BC3C}"/>
          </ac:spMkLst>
        </pc:spChg>
        <pc:spChg chg="mod">
          <ac:chgData name="PME RSJD Ska" userId="5cf91b3ea628cd44" providerId="LiveId" clId="{3A67FA03-FF5B-412F-8D64-863A67AFB362}" dt="2022-04-08T06:39:44.158" v="3806" actId="20577"/>
          <ac:spMkLst>
            <pc:docMk/>
            <pc:sldMk cId="392157912" sldId="307"/>
            <ac:spMk id="49" creationId="{02AEC114-8FC2-4CF8-8DA6-742E6A536D4F}"/>
          </ac:spMkLst>
        </pc:spChg>
        <pc:spChg chg="mod">
          <ac:chgData name="PME RSJD Ska" userId="5cf91b3ea628cd44" providerId="LiveId" clId="{3A67FA03-FF5B-412F-8D64-863A67AFB362}" dt="2022-04-08T06:39:52.206" v="3808" actId="20577"/>
          <ac:spMkLst>
            <pc:docMk/>
            <pc:sldMk cId="392157912" sldId="307"/>
            <ac:spMk id="51" creationId="{5A1060D0-D522-4D22-8882-160A1AD1F737}"/>
          </ac:spMkLst>
        </pc:spChg>
        <pc:spChg chg="mod">
          <ac:chgData name="PME RSJD Ska" userId="5cf91b3ea628cd44" providerId="LiveId" clId="{3A67FA03-FF5B-412F-8D64-863A67AFB362}" dt="2022-04-08T06:39:59.723" v="3813" actId="20577"/>
          <ac:spMkLst>
            <pc:docMk/>
            <pc:sldMk cId="392157912" sldId="307"/>
            <ac:spMk id="53" creationId="{3C64B48A-4CED-4C17-A295-4DF9606AFDA3}"/>
          </ac:spMkLst>
        </pc:spChg>
        <pc:spChg chg="mod">
          <ac:chgData name="PME RSJD Ska" userId="5cf91b3ea628cd44" providerId="LiveId" clId="{3A67FA03-FF5B-412F-8D64-863A67AFB362}" dt="2022-04-08T06:40:07.139" v="3815" actId="20577"/>
          <ac:spMkLst>
            <pc:docMk/>
            <pc:sldMk cId="392157912" sldId="307"/>
            <ac:spMk id="55" creationId="{1D311946-DE9F-4F5A-AD3A-08BFF5EE0EE9}"/>
          </ac:spMkLst>
        </pc:spChg>
        <pc:spChg chg="mod">
          <ac:chgData name="PME RSJD Ska" userId="5cf91b3ea628cd44" providerId="LiveId" clId="{3A67FA03-FF5B-412F-8D64-863A67AFB362}" dt="2022-04-08T06:40:11.326" v="3818" actId="20577"/>
          <ac:spMkLst>
            <pc:docMk/>
            <pc:sldMk cId="392157912" sldId="307"/>
            <ac:spMk id="57" creationId="{A08E0F28-3253-45FE-A27B-04FE8E4EFD75}"/>
          </ac:spMkLst>
        </pc:spChg>
        <pc:spChg chg="mod">
          <ac:chgData name="PME RSJD Ska" userId="5cf91b3ea628cd44" providerId="LiveId" clId="{3A67FA03-FF5B-412F-8D64-863A67AFB362}" dt="2022-04-08T06:40:16.773" v="3820" actId="20577"/>
          <ac:spMkLst>
            <pc:docMk/>
            <pc:sldMk cId="392157912" sldId="307"/>
            <ac:spMk id="59" creationId="{8345E6B0-68EF-4291-AAF9-6986400FF06F}"/>
          </ac:spMkLst>
        </pc:spChg>
        <pc:spChg chg="mod">
          <ac:chgData name="PME RSJD Ska" userId="5cf91b3ea628cd44" providerId="LiveId" clId="{3A67FA03-FF5B-412F-8D64-863A67AFB362}" dt="2022-04-08T06:40:21.302" v="3822" actId="20577"/>
          <ac:spMkLst>
            <pc:docMk/>
            <pc:sldMk cId="392157912" sldId="307"/>
            <ac:spMk id="61" creationId="{10AD55B8-430F-4856-B887-C7F46AFD79DC}"/>
          </ac:spMkLst>
        </pc:spChg>
      </pc:sldChg>
      <pc:sldChg chg="addSp delSp modSp mod">
        <pc:chgData name="PME RSJD Ska" userId="5cf91b3ea628cd44" providerId="LiveId" clId="{3A67FA03-FF5B-412F-8D64-863A67AFB362}" dt="2022-04-13T02:21:24.171" v="4878" actId="1038"/>
        <pc:sldMkLst>
          <pc:docMk/>
          <pc:sldMk cId="2270133098" sldId="308"/>
        </pc:sldMkLst>
        <pc:spChg chg="mod">
          <ac:chgData name="PME RSJD Ska" userId="5cf91b3ea628cd44" providerId="LiveId" clId="{3A67FA03-FF5B-412F-8D64-863A67AFB362}" dt="2022-04-13T02:13:20.564" v="4764" actId="1036"/>
          <ac:spMkLst>
            <pc:docMk/>
            <pc:sldMk cId="2270133098" sldId="308"/>
            <ac:spMk id="1118" creationId="{00000000-0000-0000-0000-000000000000}"/>
          </ac:spMkLst>
        </pc:spChg>
        <pc:picChg chg="add del mod">
          <ac:chgData name="PME RSJD Ska" userId="5cf91b3ea628cd44" providerId="LiveId" clId="{3A67FA03-FF5B-412F-8D64-863A67AFB362}" dt="2022-04-13T02:21:04.813" v="4846" actId="478"/>
          <ac:picMkLst>
            <pc:docMk/>
            <pc:sldMk cId="2270133098" sldId="308"/>
            <ac:picMk id="3" creationId="{66F8E60E-70CA-49AA-AEA7-3386077C8074}"/>
          </ac:picMkLst>
        </pc:picChg>
        <pc:picChg chg="add mod">
          <ac:chgData name="PME RSJD Ska" userId="5cf91b3ea628cd44" providerId="LiveId" clId="{3A67FA03-FF5B-412F-8D64-863A67AFB362}" dt="2022-04-13T02:21:24.171" v="4878" actId="1038"/>
          <ac:picMkLst>
            <pc:docMk/>
            <pc:sldMk cId="2270133098" sldId="308"/>
            <ac:picMk id="5" creationId="{31CBB327-AF90-48A1-BBFF-EE2695482F5F}"/>
          </ac:picMkLst>
        </pc:picChg>
        <pc:picChg chg="del mod">
          <ac:chgData name="PME RSJD Ska" userId="5cf91b3ea628cd44" providerId="LiveId" clId="{3A67FA03-FF5B-412F-8D64-863A67AFB362}" dt="2022-04-12T02:12:07.945" v="4317" actId="478"/>
          <ac:picMkLst>
            <pc:docMk/>
            <pc:sldMk cId="2270133098" sldId="308"/>
            <ac:picMk id="9" creationId="{095DD5ED-BED9-4AEA-8295-67A97500EBE0}"/>
          </ac:picMkLst>
        </pc:picChg>
      </pc:sldChg>
      <pc:sldChg chg="addSp delSp modSp mod">
        <pc:chgData name="PME RSJD Ska" userId="5cf91b3ea628cd44" providerId="LiveId" clId="{3A67FA03-FF5B-412F-8D64-863A67AFB362}" dt="2022-04-13T02:22:19.714" v="4919" actId="1037"/>
        <pc:sldMkLst>
          <pc:docMk/>
          <pc:sldMk cId="2484922023" sldId="309"/>
        </pc:sldMkLst>
        <pc:spChg chg="mod">
          <ac:chgData name="PME RSJD Ska" userId="5cf91b3ea628cd44" providerId="LiveId" clId="{3A67FA03-FF5B-412F-8D64-863A67AFB362}" dt="2022-04-13T02:13:43.862" v="4789" actId="1038"/>
          <ac:spMkLst>
            <pc:docMk/>
            <pc:sldMk cId="2484922023" sldId="309"/>
            <ac:spMk id="1118" creationId="{00000000-0000-0000-0000-000000000000}"/>
          </ac:spMkLst>
        </pc:spChg>
        <pc:picChg chg="add mod">
          <ac:chgData name="PME RSJD Ska" userId="5cf91b3ea628cd44" providerId="LiveId" clId="{3A67FA03-FF5B-412F-8D64-863A67AFB362}" dt="2022-04-13T02:22:19.714" v="4919" actId="1037"/>
          <ac:picMkLst>
            <pc:docMk/>
            <pc:sldMk cId="2484922023" sldId="309"/>
            <ac:picMk id="3" creationId="{10AB5C64-36D0-4D2D-82D2-C156AF4F2852}"/>
          </ac:picMkLst>
        </pc:picChg>
        <pc:picChg chg="del mod">
          <ac:chgData name="PME RSJD Ska" userId="5cf91b3ea628cd44" providerId="LiveId" clId="{3A67FA03-FF5B-412F-8D64-863A67AFB362}" dt="2022-04-12T02:12:13.615" v="4318" actId="478"/>
          <ac:picMkLst>
            <pc:docMk/>
            <pc:sldMk cId="2484922023" sldId="309"/>
            <ac:picMk id="6" creationId="{45393989-5645-4643-8275-C99D1434D183}"/>
          </ac:picMkLst>
        </pc:picChg>
        <pc:cxnChg chg="del">
          <ac:chgData name="PME RSJD Ska" userId="5cf91b3ea628cd44" providerId="LiveId" clId="{3A67FA03-FF5B-412F-8D64-863A67AFB362}" dt="2022-04-12T07:36:16.131" v="4734" actId="478"/>
          <ac:cxnSpMkLst>
            <pc:docMk/>
            <pc:sldMk cId="2484922023" sldId="309"/>
            <ac:cxnSpMk id="8" creationId="{EBD63AF9-6846-4B78-9FB5-5FEBA6254B9C}"/>
          </ac:cxnSpMkLst>
        </pc:cxnChg>
      </pc:sldChg>
      <pc:sldChg chg="modSp mod">
        <pc:chgData name="PME RSJD Ska" userId="5cf91b3ea628cd44" providerId="LiveId" clId="{3A67FA03-FF5B-412F-8D64-863A67AFB362}" dt="2022-03-28T02:02:52.940" v="94" actId="14734"/>
        <pc:sldMkLst>
          <pc:docMk/>
          <pc:sldMk cId="2106510895" sldId="319"/>
        </pc:sldMkLst>
        <pc:graphicFrameChg chg="mod modGraphic">
          <ac:chgData name="PME RSJD Ska" userId="5cf91b3ea628cd44" providerId="LiveId" clId="{3A67FA03-FF5B-412F-8D64-863A67AFB362}" dt="2022-03-28T02:02:52.940" v="94" actId="14734"/>
          <ac:graphicFrameMkLst>
            <pc:docMk/>
            <pc:sldMk cId="2106510895" sldId="319"/>
            <ac:graphicFrameMk id="13" creationId="{3D2F9DE9-485D-4E38-8E02-26974394B7F7}"/>
          </ac:graphicFrameMkLst>
        </pc:graphicFrameChg>
      </pc:sldChg>
      <pc:sldChg chg="modSp mod">
        <pc:chgData name="PME RSJD Ska" userId="5cf91b3ea628cd44" providerId="LiveId" clId="{3A67FA03-FF5B-412F-8D64-863A67AFB362}" dt="2022-04-11T03:34:10.412" v="4027" actId="20577"/>
        <pc:sldMkLst>
          <pc:docMk/>
          <pc:sldMk cId="1410095159" sldId="320"/>
        </pc:sldMkLst>
        <pc:graphicFrameChg chg="modGraphic">
          <ac:chgData name="PME RSJD Ska" userId="5cf91b3ea628cd44" providerId="LiveId" clId="{3A67FA03-FF5B-412F-8D64-863A67AFB362}" dt="2022-04-11T03:34:10.412" v="4027" actId="20577"/>
          <ac:graphicFrameMkLst>
            <pc:docMk/>
            <pc:sldMk cId="1410095159" sldId="320"/>
            <ac:graphicFrameMk id="37" creationId="{9477CE2B-7C3B-4715-A5AB-D12A444CB2C5}"/>
          </ac:graphicFrameMkLst>
        </pc:graphicFrameChg>
      </pc:sldChg>
      <pc:sldChg chg="modSp mod">
        <pc:chgData name="PME RSJD Ska" userId="5cf91b3ea628cd44" providerId="LiveId" clId="{3A67FA03-FF5B-412F-8D64-863A67AFB362}" dt="2022-04-08T02:13:28.405" v="3520" actId="20577"/>
        <pc:sldMkLst>
          <pc:docMk/>
          <pc:sldMk cId="444552548" sldId="321"/>
        </pc:sldMkLst>
        <pc:spChg chg="mod">
          <ac:chgData name="PME RSJD Ska" userId="5cf91b3ea628cd44" providerId="LiveId" clId="{3A67FA03-FF5B-412F-8D64-863A67AFB362}" dt="2022-04-06T02:24:24.397" v="2409" actId="1035"/>
          <ac:spMkLst>
            <pc:docMk/>
            <pc:sldMk cId="444552548" sldId="321"/>
            <ac:spMk id="31" creationId="{3B316E39-F1B9-4372-9EFF-113D5303AB1A}"/>
          </ac:spMkLst>
        </pc:spChg>
        <pc:graphicFrameChg chg="mod modGraphic">
          <ac:chgData name="PME RSJD Ska" userId="5cf91b3ea628cd44" providerId="LiveId" clId="{3A67FA03-FF5B-412F-8D64-863A67AFB362}" dt="2022-04-08T02:13:28.405" v="3520" actId="20577"/>
          <ac:graphicFrameMkLst>
            <pc:docMk/>
            <pc:sldMk cId="444552548" sldId="321"/>
            <ac:graphicFrameMk id="3" creationId="{00000000-0000-0000-0000-000000000000}"/>
          </ac:graphicFrameMkLst>
        </pc:graphicFrameChg>
        <pc:graphicFrameChg chg="mod modGraphic">
          <ac:chgData name="PME RSJD Ska" userId="5cf91b3ea628cd44" providerId="LiveId" clId="{3A67FA03-FF5B-412F-8D64-863A67AFB362}" dt="2022-04-06T06:59:57.102" v="2675" actId="20577"/>
          <ac:graphicFrameMkLst>
            <pc:docMk/>
            <pc:sldMk cId="444552548" sldId="321"/>
            <ac:graphicFrameMk id="50" creationId="{FF3A40EC-2DCF-4C63-8323-9DAB10DE1C67}"/>
          </ac:graphicFrameMkLst>
        </pc:graphicFrameChg>
      </pc:sldChg>
      <pc:sldChg chg="modSp mod">
        <pc:chgData name="PME RSJD Ska" userId="5cf91b3ea628cd44" providerId="LiveId" clId="{3A67FA03-FF5B-412F-8D64-863A67AFB362}" dt="2022-04-11T03:32:15.423" v="4006" actId="20577"/>
        <pc:sldMkLst>
          <pc:docMk/>
          <pc:sldMk cId="3398083351" sldId="322"/>
        </pc:sldMkLst>
        <pc:graphicFrameChg chg="mod modGraphic">
          <ac:chgData name="PME RSJD Ska" userId="5cf91b3ea628cd44" providerId="LiveId" clId="{3A67FA03-FF5B-412F-8D64-863A67AFB362}" dt="2022-04-11T03:32:15.423" v="4006" actId="20577"/>
          <ac:graphicFrameMkLst>
            <pc:docMk/>
            <pc:sldMk cId="3398083351" sldId="322"/>
            <ac:graphicFrameMk id="10" creationId="{996E4BED-2D7A-4460-B88F-905CE5B92D41}"/>
          </ac:graphicFrameMkLst>
        </pc:graphicFrameChg>
      </pc:sldChg>
      <pc:sldChg chg="modSp mod">
        <pc:chgData name="PME RSJD Ska" userId="5cf91b3ea628cd44" providerId="LiveId" clId="{3A67FA03-FF5B-412F-8D64-863A67AFB362}" dt="2022-04-08T04:13:29.480" v="3536" actId="20577"/>
        <pc:sldMkLst>
          <pc:docMk/>
          <pc:sldMk cId="414029133" sldId="323"/>
        </pc:sldMkLst>
        <pc:graphicFrameChg chg="modGraphic">
          <ac:chgData name="PME RSJD Ska" userId="5cf91b3ea628cd44" providerId="LiveId" clId="{3A67FA03-FF5B-412F-8D64-863A67AFB362}" dt="2022-04-08T04:13:29.480" v="3536" actId="20577"/>
          <ac:graphicFrameMkLst>
            <pc:docMk/>
            <pc:sldMk cId="414029133" sldId="323"/>
            <ac:graphicFrameMk id="11" creationId="{2C58953F-6398-4608-93E9-A81ED2D413AA}"/>
          </ac:graphicFrameMkLst>
        </pc:graphicFrameChg>
      </pc:sldChg>
      <pc:sldChg chg="modSp mod">
        <pc:chgData name="PME RSJD Ska" userId="5cf91b3ea628cd44" providerId="LiveId" clId="{3A67FA03-FF5B-412F-8D64-863A67AFB362}" dt="2022-04-11T03:31:49.877" v="3994" actId="20577"/>
        <pc:sldMkLst>
          <pc:docMk/>
          <pc:sldMk cId="2132667929" sldId="324"/>
        </pc:sldMkLst>
        <pc:graphicFrameChg chg="modGraphic">
          <ac:chgData name="PME RSJD Ska" userId="5cf91b3ea628cd44" providerId="LiveId" clId="{3A67FA03-FF5B-412F-8D64-863A67AFB362}" dt="2022-04-11T03:31:49.877" v="3994" actId="20577"/>
          <ac:graphicFrameMkLst>
            <pc:docMk/>
            <pc:sldMk cId="2132667929" sldId="324"/>
            <ac:graphicFrameMk id="12" creationId="{2477EF41-954D-4742-B499-2752D13D1DD8}"/>
          </ac:graphicFrameMkLst>
        </pc:graphicFrameChg>
      </pc:sldChg>
      <pc:sldChg chg="modSp mod">
        <pc:chgData name="PME RSJD Ska" userId="5cf91b3ea628cd44" providerId="LiveId" clId="{3A67FA03-FF5B-412F-8D64-863A67AFB362}" dt="2022-04-18T04:40:50.628" v="4945" actId="20577"/>
        <pc:sldMkLst>
          <pc:docMk/>
          <pc:sldMk cId="2453905441" sldId="325"/>
        </pc:sldMkLst>
        <pc:graphicFrameChg chg="modGraphic">
          <ac:chgData name="PME RSJD Ska" userId="5cf91b3ea628cd44" providerId="LiveId" clId="{3A67FA03-FF5B-412F-8D64-863A67AFB362}" dt="2022-04-18T04:40:50.628" v="4945" actId="20577"/>
          <ac:graphicFrameMkLst>
            <pc:docMk/>
            <pc:sldMk cId="2453905441" sldId="325"/>
            <ac:graphicFrameMk id="9" creationId="{57AFBB6F-B37E-46BD-B2C1-420BCC01FB45}"/>
          </ac:graphicFrameMkLst>
        </pc:graphicFrameChg>
      </pc:sldChg>
      <pc:sldChg chg="modSp mod">
        <pc:chgData name="PME RSJD Ska" userId="5cf91b3ea628cd44" providerId="LiveId" clId="{3A67FA03-FF5B-412F-8D64-863A67AFB362}" dt="2022-04-04T06:48:06.567" v="2200" actId="122"/>
        <pc:sldMkLst>
          <pc:docMk/>
          <pc:sldMk cId="590138116" sldId="326"/>
        </pc:sldMkLst>
        <pc:graphicFrameChg chg="mod modGraphic">
          <ac:chgData name="PME RSJD Ska" userId="5cf91b3ea628cd44" providerId="LiveId" clId="{3A67FA03-FF5B-412F-8D64-863A67AFB362}" dt="2022-04-04T06:48:06.567" v="2200" actId="122"/>
          <ac:graphicFrameMkLst>
            <pc:docMk/>
            <pc:sldMk cId="590138116" sldId="326"/>
            <ac:graphicFrameMk id="13" creationId="{8263502F-E394-4E86-AABF-13674409AE44}"/>
          </ac:graphicFrameMkLst>
        </pc:graphicFrameChg>
        <pc:graphicFrameChg chg="mod modGraphic">
          <ac:chgData name="PME RSJD Ska" userId="5cf91b3ea628cd44" providerId="LiveId" clId="{3A67FA03-FF5B-412F-8D64-863A67AFB362}" dt="2022-04-04T03:25:01.054" v="2155" actId="20577"/>
          <ac:graphicFrameMkLst>
            <pc:docMk/>
            <pc:sldMk cId="590138116" sldId="326"/>
            <ac:graphicFrameMk id="14" creationId="{EC551F0A-332F-4535-AD12-3E7F0B77568A}"/>
          </ac:graphicFrameMkLst>
        </pc:graphicFrameChg>
      </pc:sldChg>
      <pc:sldChg chg="modSp mod">
        <pc:chgData name="PME RSJD Ska" userId="5cf91b3ea628cd44" providerId="LiveId" clId="{3A67FA03-FF5B-412F-8D64-863A67AFB362}" dt="2022-04-04T03:56:48.701" v="2168" actId="20577"/>
        <pc:sldMkLst>
          <pc:docMk/>
          <pc:sldMk cId="191027008" sldId="327"/>
        </pc:sldMkLst>
        <pc:grpChg chg="mod">
          <ac:chgData name="PME RSJD Ska" userId="5cf91b3ea628cd44" providerId="LiveId" clId="{3A67FA03-FF5B-412F-8D64-863A67AFB362}" dt="2022-03-31T00:19:39.397" v="231" actId="1036"/>
          <ac:grpSpMkLst>
            <pc:docMk/>
            <pc:sldMk cId="191027008" sldId="327"/>
            <ac:grpSpMk id="2" creationId="{00000000-0000-0000-0000-000000000000}"/>
          </ac:grpSpMkLst>
        </pc:grpChg>
        <pc:graphicFrameChg chg="mod modGraphic">
          <ac:chgData name="PME RSJD Ska" userId="5cf91b3ea628cd44" providerId="LiveId" clId="{3A67FA03-FF5B-412F-8D64-863A67AFB362}" dt="2022-04-04T03:56:48.701" v="2168" actId="20577"/>
          <ac:graphicFrameMkLst>
            <pc:docMk/>
            <pc:sldMk cId="191027008" sldId="327"/>
            <ac:graphicFrameMk id="3" creationId="{00000000-0000-0000-0000-000000000000}"/>
          </ac:graphicFrameMkLst>
        </pc:graphicFrameChg>
      </pc:sldChg>
      <pc:sldChg chg="modSp mod">
        <pc:chgData name="PME RSJD Ska" userId="5cf91b3ea628cd44" providerId="LiveId" clId="{3A67FA03-FF5B-412F-8D64-863A67AFB362}" dt="2022-04-07T01:49:40.948" v="2738" actId="20577"/>
        <pc:sldMkLst>
          <pc:docMk/>
          <pc:sldMk cId="1971803122" sldId="328"/>
        </pc:sldMkLst>
        <pc:graphicFrameChg chg="mod modGraphic">
          <ac:chgData name="PME RSJD Ska" userId="5cf91b3ea628cd44" providerId="LiveId" clId="{3A67FA03-FF5B-412F-8D64-863A67AFB362}" dt="2022-04-07T01:49:40.948" v="2738" actId="20577"/>
          <ac:graphicFrameMkLst>
            <pc:docMk/>
            <pc:sldMk cId="1971803122" sldId="328"/>
            <ac:graphicFrameMk id="13" creationId="{E90CAFE2-73A9-4657-943C-A7942E9649F6}"/>
          </ac:graphicFrameMkLst>
        </pc:graphicFrameChg>
      </pc:sldChg>
      <pc:sldChg chg="modSp mod">
        <pc:chgData name="PME RSJD Ska" userId="5cf91b3ea628cd44" providerId="LiveId" clId="{3A67FA03-FF5B-412F-8D64-863A67AFB362}" dt="2022-04-06T02:53:40.576" v="2603" actId="1035"/>
        <pc:sldMkLst>
          <pc:docMk/>
          <pc:sldMk cId="3009847807" sldId="329"/>
        </pc:sldMkLst>
        <pc:graphicFrameChg chg="mod modGraphic">
          <ac:chgData name="PME RSJD Ska" userId="5cf91b3ea628cd44" providerId="LiveId" clId="{3A67FA03-FF5B-412F-8D64-863A67AFB362}" dt="2022-04-06T02:53:40.576" v="2603" actId="1035"/>
          <ac:graphicFrameMkLst>
            <pc:docMk/>
            <pc:sldMk cId="3009847807" sldId="329"/>
            <ac:graphicFrameMk id="18" creationId="{8C26713A-40E9-4D49-A290-C0392C1E3821}"/>
          </ac:graphicFrameMkLst>
        </pc:graphicFrameChg>
      </pc:sldChg>
      <pc:sldChg chg="modSp mod">
        <pc:chgData name="PME RSJD Ska" userId="5cf91b3ea628cd44" providerId="LiveId" clId="{3A67FA03-FF5B-412F-8D64-863A67AFB362}" dt="2022-04-07T06:09:55.806" v="3185" actId="20577"/>
        <pc:sldMkLst>
          <pc:docMk/>
          <pc:sldMk cId="1347692935" sldId="330"/>
        </pc:sldMkLst>
        <pc:graphicFrameChg chg="modGraphic">
          <ac:chgData name="PME RSJD Ska" userId="5cf91b3ea628cd44" providerId="LiveId" clId="{3A67FA03-FF5B-412F-8D64-863A67AFB362}" dt="2022-04-07T06:09:55.806" v="3185" actId="20577"/>
          <ac:graphicFrameMkLst>
            <pc:docMk/>
            <pc:sldMk cId="1347692935" sldId="330"/>
            <ac:graphicFrameMk id="14" creationId="{9E61D657-FA72-4590-942B-9C51D1874337}"/>
          </ac:graphicFrameMkLst>
        </pc:graphicFrameChg>
      </pc:sldChg>
      <pc:sldChg chg="modSp mod">
        <pc:chgData name="PME RSJD Ska" userId="5cf91b3ea628cd44" providerId="LiveId" clId="{3A67FA03-FF5B-412F-8D64-863A67AFB362}" dt="2022-04-08T04:14:27.277" v="3553" actId="20577"/>
        <pc:sldMkLst>
          <pc:docMk/>
          <pc:sldMk cId="2479413726" sldId="331"/>
        </pc:sldMkLst>
        <pc:graphicFrameChg chg="mod modGraphic">
          <ac:chgData name="PME RSJD Ska" userId="5cf91b3ea628cd44" providerId="LiveId" clId="{3A67FA03-FF5B-412F-8D64-863A67AFB362}" dt="2022-04-08T04:14:27.277" v="3553" actId="20577"/>
          <ac:graphicFrameMkLst>
            <pc:docMk/>
            <pc:sldMk cId="2479413726" sldId="331"/>
            <ac:graphicFrameMk id="3" creationId="{1A2A2A20-967F-442D-8022-613322CB8CE1}"/>
          </ac:graphicFrameMkLst>
        </pc:graphicFrameChg>
      </pc:sldChg>
      <pc:sldChg chg="modSp mod">
        <pc:chgData name="PME RSJD Ska" userId="5cf91b3ea628cd44" providerId="LiveId" clId="{3A67FA03-FF5B-412F-8D64-863A67AFB362}" dt="2022-04-04T06:42:33.423" v="2199" actId="20577"/>
        <pc:sldMkLst>
          <pc:docMk/>
          <pc:sldMk cId="3251382740" sldId="332"/>
        </pc:sldMkLst>
        <pc:graphicFrameChg chg="mod modGraphic">
          <ac:chgData name="PME RSJD Ska" userId="5cf91b3ea628cd44" providerId="LiveId" clId="{3A67FA03-FF5B-412F-8D64-863A67AFB362}" dt="2022-04-04T06:42:33.423" v="2199" actId="20577"/>
          <ac:graphicFrameMkLst>
            <pc:docMk/>
            <pc:sldMk cId="3251382740" sldId="332"/>
            <ac:graphicFrameMk id="11" creationId="{E3844609-46DC-4E4F-B7E5-80169B7F4619}"/>
          </ac:graphicFrameMkLst>
        </pc:graphicFrameChg>
      </pc:sldChg>
      <pc:sldChg chg="modSp mod">
        <pc:chgData name="PME RSJD Ska" userId="5cf91b3ea628cd44" providerId="LiveId" clId="{3A67FA03-FF5B-412F-8D64-863A67AFB362}" dt="2022-04-07T02:26:01.599" v="2777" actId="20577"/>
        <pc:sldMkLst>
          <pc:docMk/>
          <pc:sldMk cId="1231669483" sldId="333"/>
        </pc:sldMkLst>
        <pc:graphicFrameChg chg="modGraphic">
          <ac:chgData name="PME RSJD Ska" userId="5cf91b3ea628cd44" providerId="LiveId" clId="{3A67FA03-FF5B-412F-8D64-863A67AFB362}" dt="2022-04-07T02:26:01.599" v="2777" actId="20577"/>
          <ac:graphicFrameMkLst>
            <pc:docMk/>
            <pc:sldMk cId="1231669483" sldId="333"/>
            <ac:graphicFrameMk id="3" creationId="{00000000-0000-0000-0000-000000000000}"/>
          </ac:graphicFrameMkLst>
        </pc:graphicFrameChg>
      </pc:sldChg>
      <pc:sldChg chg="delSp modSp mod">
        <pc:chgData name="PME RSJD Ska" userId="5cf91b3ea628cd44" providerId="LiveId" clId="{3A67FA03-FF5B-412F-8D64-863A67AFB362}" dt="2022-04-11T07:11:44.464" v="4308" actId="20577"/>
        <pc:sldMkLst>
          <pc:docMk/>
          <pc:sldMk cId="1892794910" sldId="334"/>
        </pc:sldMkLst>
        <pc:grpChg chg="del">
          <ac:chgData name="PME RSJD Ska" userId="5cf91b3ea628cd44" providerId="LiveId" clId="{3A67FA03-FF5B-412F-8D64-863A67AFB362}" dt="2022-04-01T04:38:49.749" v="1807" actId="478"/>
          <ac:grpSpMkLst>
            <pc:docMk/>
            <pc:sldMk cId="1892794910" sldId="334"/>
            <ac:grpSpMk id="13" creationId="{00000000-0000-0000-0000-000000000000}"/>
          </ac:grpSpMkLst>
        </pc:grpChg>
        <pc:graphicFrameChg chg="modGraphic">
          <ac:chgData name="PME RSJD Ska" userId="5cf91b3ea628cd44" providerId="LiveId" clId="{3A67FA03-FF5B-412F-8D64-863A67AFB362}" dt="2022-04-11T07:11:44.464" v="4308" actId="20577"/>
          <ac:graphicFrameMkLst>
            <pc:docMk/>
            <pc:sldMk cId="1892794910" sldId="334"/>
            <ac:graphicFrameMk id="3" creationId="{00000000-0000-0000-0000-000000000000}"/>
          </ac:graphicFrameMkLst>
        </pc:graphicFrameChg>
        <pc:graphicFrameChg chg="del mod modGraphic">
          <ac:chgData name="PME RSJD Ska" userId="5cf91b3ea628cd44" providerId="LiveId" clId="{3A67FA03-FF5B-412F-8D64-863A67AFB362}" dt="2022-04-01T04:38:44.670" v="1806" actId="478"/>
          <ac:graphicFrameMkLst>
            <pc:docMk/>
            <pc:sldMk cId="1892794910" sldId="334"/>
            <ac:graphicFrameMk id="28" creationId="{3724C8E5-AF67-4015-A2CF-FF0FC3DAB715}"/>
          </ac:graphicFrameMkLst>
        </pc:graphicFrameChg>
      </pc:sldChg>
      <pc:sldChg chg="modSp mod">
        <pc:chgData name="PME RSJD Ska" userId="5cf91b3ea628cd44" providerId="LiveId" clId="{3A67FA03-FF5B-412F-8D64-863A67AFB362}" dt="2022-04-04T06:51:17.248" v="2280" actId="20577"/>
        <pc:sldMkLst>
          <pc:docMk/>
          <pc:sldMk cId="3193259650" sldId="335"/>
        </pc:sldMkLst>
        <pc:grpChg chg="mod">
          <ac:chgData name="PME RSJD Ska" userId="5cf91b3ea628cd44" providerId="LiveId" clId="{3A67FA03-FF5B-412F-8D64-863A67AFB362}" dt="2022-04-04T06:48:57.289" v="2235" actId="1037"/>
          <ac:grpSpMkLst>
            <pc:docMk/>
            <pc:sldMk cId="3193259650" sldId="335"/>
            <ac:grpSpMk id="2" creationId="{00000000-0000-0000-0000-000000000000}"/>
          </ac:grpSpMkLst>
        </pc:grpChg>
        <pc:graphicFrameChg chg="mod modGraphic">
          <ac:chgData name="PME RSJD Ska" userId="5cf91b3ea628cd44" providerId="LiveId" clId="{3A67FA03-FF5B-412F-8D64-863A67AFB362}" dt="2022-04-04T06:51:17.248" v="2280" actId="20577"/>
          <ac:graphicFrameMkLst>
            <pc:docMk/>
            <pc:sldMk cId="3193259650" sldId="335"/>
            <ac:graphicFrameMk id="14" creationId="{443A8222-6CC6-4A71-928B-3736633C9C39}"/>
          </ac:graphicFrameMkLst>
        </pc:graphicFrameChg>
      </pc:sldChg>
      <pc:sldChg chg="modSp mod">
        <pc:chgData name="PME RSJD Ska" userId="5cf91b3ea628cd44" providerId="LiveId" clId="{3A67FA03-FF5B-412F-8D64-863A67AFB362}" dt="2022-04-08T04:26:26.367" v="3582" actId="20577"/>
        <pc:sldMkLst>
          <pc:docMk/>
          <pc:sldMk cId="459407841" sldId="336"/>
        </pc:sldMkLst>
        <pc:graphicFrameChg chg="modGraphic">
          <ac:chgData name="PME RSJD Ska" userId="5cf91b3ea628cd44" providerId="LiveId" clId="{3A67FA03-FF5B-412F-8D64-863A67AFB362}" dt="2022-04-08T04:26:26.367" v="3582" actId="20577"/>
          <ac:graphicFrameMkLst>
            <pc:docMk/>
            <pc:sldMk cId="459407841" sldId="336"/>
            <ac:graphicFrameMk id="18" creationId="{134DFFC0-F898-49BA-B36D-D7591CC9A77B}"/>
          </ac:graphicFrameMkLst>
        </pc:graphicFrameChg>
      </pc:sldChg>
      <pc:sldChg chg="modSp mod">
        <pc:chgData name="PME RSJD Ska" userId="5cf91b3ea628cd44" providerId="LiveId" clId="{3A67FA03-FF5B-412F-8D64-863A67AFB362}" dt="2022-04-07T02:29:46.379" v="2792" actId="20577"/>
        <pc:sldMkLst>
          <pc:docMk/>
          <pc:sldMk cId="2424241123" sldId="337"/>
        </pc:sldMkLst>
        <pc:grpChg chg="mod">
          <ac:chgData name="PME RSJD Ska" userId="5cf91b3ea628cd44" providerId="LiveId" clId="{3A67FA03-FF5B-412F-8D64-863A67AFB362}" dt="2022-04-06T02:53:05.071" v="2602" actId="1038"/>
          <ac:grpSpMkLst>
            <pc:docMk/>
            <pc:sldMk cId="2424241123" sldId="337"/>
            <ac:grpSpMk id="2" creationId="{00000000-0000-0000-0000-000000000000}"/>
          </ac:grpSpMkLst>
        </pc:grpChg>
        <pc:graphicFrameChg chg="modGraphic">
          <ac:chgData name="PME RSJD Ska" userId="5cf91b3ea628cd44" providerId="LiveId" clId="{3A67FA03-FF5B-412F-8D64-863A67AFB362}" dt="2022-04-07T02:29:46.379" v="2792" actId="20577"/>
          <ac:graphicFrameMkLst>
            <pc:docMk/>
            <pc:sldMk cId="2424241123" sldId="337"/>
            <ac:graphicFrameMk id="16" creationId="{8BF2BBF4-33C3-43AA-B44E-D85352D943C6}"/>
          </ac:graphicFrameMkLst>
        </pc:graphicFrameChg>
      </pc:sldChg>
      <pc:sldChg chg="modSp mod">
        <pc:chgData name="PME RSJD Ska" userId="5cf91b3ea628cd44" providerId="LiveId" clId="{3A67FA03-FF5B-412F-8D64-863A67AFB362}" dt="2022-04-07T02:30:30.405" v="2804" actId="20577"/>
        <pc:sldMkLst>
          <pc:docMk/>
          <pc:sldMk cId="4186150700" sldId="338"/>
        </pc:sldMkLst>
        <pc:graphicFrameChg chg="modGraphic">
          <ac:chgData name="PME RSJD Ska" userId="5cf91b3ea628cd44" providerId="LiveId" clId="{3A67FA03-FF5B-412F-8D64-863A67AFB362}" dt="2022-04-07T02:30:30.405" v="2804" actId="20577"/>
          <ac:graphicFrameMkLst>
            <pc:docMk/>
            <pc:sldMk cId="4186150700" sldId="338"/>
            <ac:graphicFrameMk id="3" creationId="{FB488881-5C92-483C-BFAA-997D76170DB6}"/>
          </ac:graphicFrameMkLst>
        </pc:graphicFrameChg>
      </pc:sldChg>
      <pc:sldChg chg="modSp mod">
        <pc:chgData name="PME RSJD Ska" userId="5cf91b3ea628cd44" providerId="LiveId" clId="{3A67FA03-FF5B-412F-8D64-863A67AFB362}" dt="2022-04-07T02:31:39.936" v="2818" actId="20577"/>
        <pc:sldMkLst>
          <pc:docMk/>
          <pc:sldMk cId="3744541852" sldId="339"/>
        </pc:sldMkLst>
        <pc:graphicFrameChg chg="modGraphic">
          <ac:chgData name="PME RSJD Ska" userId="5cf91b3ea628cd44" providerId="LiveId" clId="{3A67FA03-FF5B-412F-8D64-863A67AFB362}" dt="2022-04-07T02:31:39.936" v="2818" actId="20577"/>
          <ac:graphicFrameMkLst>
            <pc:docMk/>
            <pc:sldMk cId="3744541852" sldId="339"/>
            <ac:graphicFrameMk id="3" creationId="{0051977E-2EBB-447D-8BAD-04EFF016F2BF}"/>
          </ac:graphicFrameMkLst>
        </pc:graphicFrameChg>
      </pc:sldChg>
      <pc:sldChg chg="modSp mod">
        <pc:chgData name="PME RSJD Ska" userId="5cf91b3ea628cd44" providerId="LiveId" clId="{3A67FA03-FF5B-412F-8D64-863A67AFB362}" dt="2022-04-07T02:32:22.341" v="2830" actId="20577"/>
        <pc:sldMkLst>
          <pc:docMk/>
          <pc:sldMk cId="412719254" sldId="340"/>
        </pc:sldMkLst>
        <pc:graphicFrameChg chg="modGraphic">
          <ac:chgData name="PME RSJD Ska" userId="5cf91b3ea628cd44" providerId="LiveId" clId="{3A67FA03-FF5B-412F-8D64-863A67AFB362}" dt="2022-04-07T02:32:22.341" v="2830" actId="20577"/>
          <ac:graphicFrameMkLst>
            <pc:docMk/>
            <pc:sldMk cId="412719254" sldId="340"/>
            <ac:graphicFrameMk id="3" creationId="{3C53B416-E845-4784-9745-898ACD4EAB74}"/>
          </ac:graphicFrameMkLst>
        </pc:graphicFrameChg>
      </pc:sldChg>
      <pc:sldChg chg="modSp mod">
        <pc:chgData name="PME RSJD Ska" userId="5cf91b3ea628cd44" providerId="LiveId" clId="{3A67FA03-FF5B-412F-8D64-863A67AFB362}" dt="2022-04-07T02:33:17.067" v="2842" actId="20577"/>
        <pc:sldMkLst>
          <pc:docMk/>
          <pc:sldMk cId="1286887693" sldId="341"/>
        </pc:sldMkLst>
        <pc:graphicFrameChg chg="modGraphic">
          <ac:chgData name="PME RSJD Ska" userId="5cf91b3ea628cd44" providerId="LiveId" clId="{3A67FA03-FF5B-412F-8D64-863A67AFB362}" dt="2022-04-07T02:33:17.067" v="2842" actId="20577"/>
          <ac:graphicFrameMkLst>
            <pc:docMk/>
            <pc:sldMk cId="1286887693" sldId="341"/>
            <ac:graphicFrameMk id="3" creationId="{A32567D2-6B24-422D-B5B4-7F69D5337C9F}"/>
          </ac:graphicFrameMkLst>
        </pc:graphicFrameChg>
      </pc:sldChg>
      <pc:sldChg chg="modSp mod">
        <pc:chgData name="PME RSJD Ska" userId="5cf91b3ea628cd44" providerId="LiveId" clId="{3A67FA03-FF5B-412F-8D64-863A67AFB362}" dt="2022-04-07T02:33:42.833" v="2851" actId="20577"/>
        <pc:sldMkLst>
          <pc:docMk/>
          <pc:sldMk cId="263787437" sldId="342"/>
        </pc:sldMkLst>
        <pc:graphicFrameChg chg="modGraphic">
          <ac:chgData name="PME RSJD Ska" userId="5cf91b3ea628cd44" providerId="LiveId" clId="{3A67FA03-FF5B-412F-8D64-863A67AFB362}" dt="2022-04-07T02:33:42.833" v="2851" actId="20577"/>
          <ac:graphicFrameMkLst>
            <pc:docMk/>
            <pc:sldMk cId="263787437" sldId="342"/>
            <ac:graphicFrameMk id="3" creationId="{8E4CA493-6153-4028-8BCE-0F2DEEBF8814}"/>
          </ac:graphicFrameMkLst>
        </pc:graphicFrameChg>
      </pc:sldChg>
      <pc:sldChg chg="modSp mod">
        <pc:chgData name="PME RSJD Ska" userId="5cf91b3ea628cd44" providerId="LiveId" clId="{3A67FA03-FF5B-412F-8D64-863A67AFB362}" dt="2022-04-07T02:35:01.167" v="2863" actId="20577"/>
        <pc:sldMkLst>
          <pc:docMk/>
          <pc:sldMk cId="1419243894" sldId="343"/>
        </pc:sldMkLst>
        <pc:graphicFrameChg chg="modGraphic">
          <ac:chgData name="PME RSJD Ska" userId="5cf91b3ea628cd44" providerId="LiveId" clId="{3A67FA03-FF5B-412F-8D64-863A67AFB362}" dt="2022-04-07T02:35:01.167" v="2863" actId="20577"/>
          <ac:graphicFrameMkLst>
            <pc:docMk/>
            <pc:sldMk cId="1419243894" sldId="343"/>
            <ac:graphicFrameMk id="4" creationId="{FB376035-3C7B-442C-8A01-A8237AA78729}"/>
          </ac:graphicFrameMkLst>
        </pc:graphicFrameChg>
      </pc:sldChg>
      <pc:sldChg chg="modSp mod">
        <pc:chgData name="PME RSJD Ska" userId="5cf91b3ea628cd44" providerId="LiveId" clId="{3A67FA03-FF5B-412F-8D64-863A67AFB362}" dt="2022-04-12T07:34:23.572" v="4723" actId="798"/>
        <pc:sldMkLst>
          <pc:docMk/>
          <pc:sldMk cId="1726274755" sldId="344"/>
        </pc:sldMkLst>
        <pc:graphicFrameChg chg="mod modGraphic">
          <ac:chgData name="PME RSJD Ska" userId="5cf91b3ea628cd44" providerId="LiveId" clId="{3A67FA03-FF5B-412F-8D64-863A67AFB362}" dt="2022-04-12T07:34:23.572" v="4723" actId="798"/>
          <ac:graphicFrameMkLst>
            <pc:docMk/>
            <pc:sldMk cId="1726274755" sldId="344"/>
            <ac:graphicFrameMk id="5" creationId="{081A0C3E-7A5E-41F6-A06A-CE303648FE75}"/>
          </ac:graphicFrameMkLst>
        </pc:graphicFrameChg>
      </pc:sldChg>
      <pc:sldChg chg="delSp modSp mod">
        <pc:chgData name="PME RSJD Ska" userId="5cf91b3ea628cd44" providerId="LiveId" clId="{3A67FA03-FF5B-412F-8D64-863A67AFB362}" dt="2022-04-04T02:27:38.828" v="2090" actId="20577"/>
        <pc:sldMkLst>
          <pc:docMk/>
          <pc:sldMk cId="4019242632" sldId="345"/>
        </pc:sldMkLst>
        <pc:graphicFrameChg chg="mod modGraphic">
          <ac:chgData name="PME RSJD Ska" userId="5cf91b3ea628cd44" providerId="LiveId" clId="{3A67FA03-FF5B-412F-8D64-863A67AFB362}" dt="2022-04-04T02:27:38.828" v="2090" actId="20577"/>
          <ac:graphicFrameMkLst>
            <pc:docMk/>
            <pc:sldMk cId="4019242632" sldId="345"/>
            <ac:graphicFrameMk id="4" creationId="{87E110C1-9BA2-4877-9D76-4845011B7CD3}"/>
          </ac:graphicFrameMkLst>
        </pc:graphicFrameChg>
        <pc:graphicFrameChg chg="del modGraphic">
          <ac:chgData name="PME RSJD Ska" userId="5cf91b3ea628cd44" providerId="LiveId" clId="{3A67FA03-FF5B-412F-8D64-863A67AFB362}" dt="2022-03-31T00:53:56.579" v="481" actId="478"/>
          <ac:graphicFrameMkLst>
            <pc:docMk/>
            <pc:sldMk cId="4019242632" sldId="345"/>
            <ac:graphicFrameMk id="5" creationId="{BC0E7070-FAA8-49DD-AE80-6B9387AAA25D}"/>
          </ac:graphicFrameMkLst>
        </pc:graphicFrameChg>
      </pc:sldChg>
      <pc:sldChg chg="modSp mod">
        <pc:chgData name="PME RSJD Ska" userId="5cf91b3ea628cd44" providerId="LiveId" clId="{3A67FA03-FF5B-412F-8D64-863A67AFB362}" dt="2022-04-11T03:40:22.138" v="4047" actId="20577"/>
        <pc:sldMkLst>
          <pc:docMk/>
          <pc:sldMk cId="460041760" sldId="346"/>
        </pc:sldMkLst>
        <pc:graphicFrameChg chg="mod modGraphic">
          <ac:chgData name="PME RSJD Ska" userId="5cf91b3ea628cd44" providerId="LiveId" clId="{3A67FA03-FF5B-412F-8D64-863A67AFB362}" dt="2022-04-11T03:40:22.138" v="4047" actId="20577"/>
          <ac:graphicFrameMkLst>
            <pc:docMk/>
            <pc:sldMk cId="460041760" sldId="346"/>
            <ac:graphicFrameMk id="6" creationId="{5C9ADB83-5CED-47F3-AA81-2A06DE63E3BE}"/>
          </ac:graphicFrameMkLst>
        </pc:graphicFrameChg>
      </pc:sldChg>
      <pc:sldChg chg="modSp mod">
        <pc:chgData name="PME RSJD Ska" userId="5cf91b3ea628cd44" providerId="LiveId" clId="{3A67FA03-FF5B-412F-8D64-863A67AFB362}" dt="2022-04-11T03:39:27.292" v="4041" actId="20577"/>
        <pc:sldMkLst>
          <pc:docMk/>
          <pc:sldMk cId="1498420510" sldId="347"/>
        </pc:sldMkLst>
        <pc:graphicFrameChg chg="mod modGraphic">
          <ac:chgData name="PME RSJD Ska" userId="5cf91b3ea628cd44" providerId="LiveId" clId="{3A67FA03-FF5B-412F-8D64-863A67AFB362}" dt="2022-04-11T03:39:27.292" v="4041" actId="20577"/>
          <ac:graphicFrameMkLst>
            <pc:docMk/>
            <pc:sldMk cId="1498420510" sldId="347"/>
            <ac:graphicFrameMk id="4" creationId="{7513A864-06E4-4FA4-BF98-54EE6E3C1490}"/>
          </ac:graphicFrameMkLst>
        </pc:graphicFrameChg>
      </pc:sldChg>
      <pc:sldChg chg="modSp mod">
        <pc:chgData name="PME RSJD Ska" userId="5cf91b3ea628cd44" providerId="LiveId" clId="{3A67FA03-FF5B-412F-8D64-863A67AFB362}" dt="2022-04-12T07:04:46.395" v="4643" actId="20577"/>
        <pc:sldMkLst>
          <pc:docMk/>
          <pc:sldMk cId="822221272" sldId="348"/>
        </pc:sldMkLst>
        <pc:spChg chg="mod">
          <ac:chgData name="PME RSJD Ska" userId="5cf91b3ea628cd44" providerId="LiveId" clId="{3A67FA03-FF5B-412F-8D64-863A67AFB362}" dt="2022-04-01T03:03:26.231" v="1322" actId="1035"/>
          <ac:spMkLst>
            <pc:docMk/>
            <pc:sldMk cId="822221272" sldId="348"/>
            <ac:spMk id="3" creationId="{00000000-0000-0000-0000-000000000000}"/>
          </ac:spMkLst>
        </pc:spChg>
        <pc:spChg chg="mod">
          <ac:chgData name="PME RSJD Ska" userId="5cf91b3ea628cd44" providerId="LiveId" clId="{3A67FA03-FF5B-412F-8D64-863A67AFB362}" dt="2022-04-01T03:03:59.814" v="1390" actId="1037"/>
          <ac:spMkLst>
            <pc:docMk/>
            <pc:sldMk cId="822221272" sldId="348"/>
            <ac:spMk id="4" creationId="{00000000-0000-0000-0000-000000000000}"/>
          </ac:spMkLst>
        </pc:spChg>
        <pc:graphicFrameChg chg="mod modGraphic">
          <ac:chgData name="PME RSJD Ska" userId="5cf91b3ea628cd44" providerId="LiveId" clId="{3A67FA03-FF5B-412F-8D64-863A67AFB362}" dt="2022-04-12T07:03:59.069" v="4637" actId="20577"/>
          <ac:graphicFrameMkLst>
            <pc:docMk/>
            <pc:sldMk cId="822221272" sldId="348"/>
            <ac:graphicFrameMk id="5" creationId="{64930AB0-CC51-4F46-A17F-161DF1E0F204}"/>
          </ac:graphicFrameMkLst>
        </pc:graphicFrameChg>
        <pc:graphicFrameChg chg="mod modGraphic">
          <ac:chgData name="PME RSJD Ska" userId="5cf91b3ea628cd44" providerId="LiveId" clId="{3A67FA03-FF5B-412F-8D64-863A67AFB362}" dt="2022-04-12T07:04:46.395" v="4643" actId="20577"/>
          <ac:graphicFrameMkLst>
            <pc:docMk/>
            <pc:sldMk cId="822221272" sldId="348"/>
            <ac:graphicFrameMk id="6" creationId="{5C6C4CAC-2524-4079-AF50-2B1A93FFCEEF}"/>
          </ac:graphicFrameMkLst>
        </pc:graphicFrameChg>
      </pc:sldChg>
      <pc:sldChg chg="modSp mod">
        <pc:chgData name="PME RSJD Ska" userId="5cf91b3ea628cd44" providerId="LiveId" clId="{3A67FA03-FF5B-412F-8D64-863A67AFB362}" dt="2022-04-12T07:05:33.010" v="4684" actId="20577"/>
        <pc:sldMkLst>
          <pc:docMk/>
          <pc:sldMk cId="2702072554" sldId="349"/>
        </pc:sldMkLst>
        <pc:spChg chg="mod">
          <ac:chgData name="PME RSJD Ska" userId="5cf91b3ea628cd44" providerId="LiveId" clId="{3A67FA03-FF5B-412F-8D64-863A67AFB362}" dt="2022-04-08T02:05:11.347" v="3325" actId="1037"/>
          <ac:spMkLst>
            <pc:docMk/>
            <pc:sldMk cId="2702072554" sldId="349"/>
            <ac:spMk id="3" creationId="{00000000-0000-0000-0000-000000000000}"/>
          </ac:spMkLst>
        </pc:spChg>
        <pc:spChg chg="mod">
          <ac:chgData name="PME RSJD Ska" userId="5cf91b3ea628cd44" providerId="LiveId" clId="{3A67FA03-FF5B-412F-8D64-863A67AFB362}" dt="2022-04-08T02:05:47.658" v="3473" actId="1037"/>
          <ac:spMkLst>
            <pc:docMk/>
            <pc:sldMk cId="2702072554" sldId="349"/>
            <ac:spMk id="4" creationId="{00000000-0000-0000-0000-000000000000}"/>
          </ac:spMkLst>
        </pc:spChg>
        <pc:graphicFrameChg chg="mod modGraphic">
          <ac:chgData name="PME RSJD Ska" userId="5cf91b3ea628cd44" providerId="LiveId" clId="{3A67FA03-FF5B-412F-8D64-863A67AFB362}" dt="2022-04-12T07:05:11.502" v="4649" actId="20577"/>
          <ac:graphicFrameMkLst>
            <pc:docMk/>
            <pc:sldMk cId="2702072554" sldId="349"/>
            <ac:graphicFrameMk id="5" creationId="{6A62A4A1-55F7-4487-AAC1-C088D6C2EAAB}"/>
          </ac:graphicFrameMkLst>
        </pc:graphicFrameChg>
        <pc:graphicFrameChg chg="mod modGraphic">
          <ac:chgData name="PME RSJD Ska" userId="5cf91b3ea628cd44" providerId="LiveId" clId="{3A67FA03-FF5B-412F-8D64-863A67AFB362}" dt="2022-04-12T07:05:33.010" v="4684" actId="20577"/>
          <ac:graphicFrameMkLst>
            <pc:docMk/>
            <pc:sldMk cId="2702072554" sldId="349"/>
            <ac:graphicFrameMk id="7" creationId="{B871FC0D-3CC7-43FF-89C5-58435ED0ECDD}"/>
          </ac:graphicFrameMkLst>
        </pc:graphicFrameChg>
      </pc:sldChg>
      <pc:sldChg chg="modSp mod">
        <pc:chgData name="PME RSJD Ska" userId="5cf91b3ea628cd44" providerId="LiveId" clId="{3A67FA03-FF5B-412F-8D64-863A67AFB362}" dt="2022-04-11T02:36:40.482" v="3943" actId="20577"/>
        <pc:sldMkLst>
          <pc:docMk/>
          <pc:sldMk cId="2719609671" sldId="350"/>
        </pc:sldMkLst>
        <pc:graphicFrameChg chg="modGraphic">
          <ac:chgData name="PME RSJD Ska" userId="5cf91b3ea628cd44" providerId="LiveId" clId="{3A67FA03-FF5B-412F-8D64-863A67AFB362}" dt="2022-04-08T04:27:09.092" v="3601" actId="20577"/>
          <ac:graphicFrameMkLst>
            <pc:docMk/>
            <pc:sldMk cId="2719609671" sldId="350"/>
            <ac:graphicFrameMk id="6" creationId="{250280CA-8451-4524-B7CE-7B81E3428D7A}"/>
          </ac:graphicFrameMkLst>
        </pc:graphicFrameChg>
        <pc:graphicFrameChg chg="mod modGraphic">
          <ac:chgData name="PME RSJD Ska" userId="5cf91b3ea628cd44" providerId="LiveId" clId="{3A67FA03-FF5B-412F-8D64-863A67AFB362}" dt="2022-04-11T02:36:40.482" v="3943" actId="20577"/>
          <ac:graphicFrameMkLst>
            <pc:docMk/>
            <pc:sldMk cId="2719609671" sldId="350"/>
            <ac:graphicFrameMk id="8" creationId="{D475F56A-8EBD-4950-9EFF-84B2795A7006}"/>
          </ac:graphicFrameMkLst>
        </pc:graphicFrameChg>
      </pc:sldChg>
      <pc:sldChg chg="modSp mod">
        <pc:chgData name="PME RSJD Ska" userId="5cf91b3ea628cd44" providerId="LiveId" clId="{3A67FA03-FF5B-412F-8D64-863A67AFB362}" dt="2022-04-12T07:05:55.462" v="4713" actId="20577"/>
        <pc:sldMkLst>
          <pc:docMk/>
          <pc:sldMk cId="2688222577" sldId="351"/>
        </pc:sldMkLst>
        <pc:spChg chg="mod">
          <ac:chgData name="PME RSJD Ska" userId="5cf91b3ea628cd44" providerId="LiveId" clId="{3A67FA03-FF5B-412F-8D64-863A67AFB362}" dt="2022-04-06T02:47:15.191" v="2519" actId="1036"/>
          <ac:spMkLst>
            <pc:docMk/>
            <pc:sldMk cId="2688222577" sldId="351"/>
            <ac:spMk id="4" creationId="{00000000-0000-0000-0000-000000000000}"/>
          </ac:spMkLst>
        </pc:spChg>
        <pc:graphicFrameChg chg="mod modGraphic">
          <ac:chgData name="PME RSJD Ska" userId="5cf91b3ea628cd44" providerId="LiveId" clId="{3A67FA03-FF5B-412F-8D64-863A67AFB362}" dt="2022-04-08T06:46:59.903" v="3868" actId="20577"/>
          <ac:graphicFrameMkLst>
            <pc:docMk/>
            <pc:sldMk cId="2688222577" sldId="351"/>
            <ac:graphicFrameMk id="5" creationId="{6859E58E-DC91-4D83-A89F-57CC7C696DBE}"/>
          </ac:graphicFrameMkLst>
        </pc:graphicFrameChg>
        <pc:graphicFrameChg chg="mod modGraphic">
          <ac:chgData name="PME RSJD Ska" userId="5cf91b3ea628cd44" providerId="LiveId" clId="{3A67FA03-FF5B-412F-8D64-863A67AFB362}" dt="2022-04-12T07:05:55.462" v="4713" actId="20577"/>
          <ac:graphicFrameMkLst>
            <pc:docMk/>
            <pc:sldMk cId="2688222577" sldId="351"/>
            <ac:graphicFrameMk id="7" creationId="{AF857BA6-D424-48D5-8930-4D346627C04A}"/>
          </ac:graphicFrameMkLst>
        </pc:graphicFrameChg>
      </pc:sldChg>
      <pc:sldChg chg="modSp mod">
        <pc:chgData name="PME RSJD Ska" userId="5cf91b3ea628cd44" providerId="LiveId" clId="{3A67FA03-FF5B-412F-8D64-863A67AFB362}" dt="2022-04-11T02:35:56.005" v="3935" actId="20577"/>
        <pc:sldMkLst>
          <pc:docMk/>
          <pc:sldMk cId="1379051140" sldId="352"/>
        </pc:sldMkLst>
        <pc:graphicFrameChg chg="modGraphic">
          <ac:chgData name="PME RSJD Ska" userId="5cf91b3ea628cd44" providerId="LiveId" clId="{3A67FA03-FF5B-412F-8D64-863A67AFB362}" dt="2022-04-11T02:35:56.005" v="3935" actId="20577"/>
          <ac:graphicFrameMkLst>
            <pc:docMk/>
            <pc:sldMk cId="1379051140" sldId="352"/>
            <ac:graphicFrameMk id="4" creationId="{5859E9B2-7A64-4321-B800-D0E8E287873F}"/>
          </ac:graphicFrameMkLst>
        </pc:graphicFrameChg>
      </pc:sldChg>
      <pc:sldChg chg="modSp mod">
        <pc:chgData name="PME RSJD Ska" userId="5cf91b3ea628cd44" providerId="LiveId" clId="{3A67FA03-FF5B-412F-8D64-863A67AFB362}" dt="2022-04-06T06:27:18.342" v="2628" actId="20577"/>
        <pc:sldMkLst>
          <pc:docMk/>
          <pc:sldMk cId="2044282698" sldId="353"/>
        </pc:sldMkLst>
        <pc:graphicFrameChg chg="mod modGraphic">
          <ac:chgData name="PME RSJD Ska" userId="5cf91b3ea628cd44" providerId="LiveId" clId="{3A67FA03-FF5B-412F-8D64-863A67AFB362}" dt="2022-04-06T06:27:07.224" v="2624" actId="20577"/>
          <ac:graphicFrameMkLst>
            <pc:docMk/>
            <pc:sldMk cId="2044282698" sldId="353"/>
            <ac:graphicFrameMk id="5" creationId="{BB7FC863-3CF0-4F22-9AF3-53B65E86C8DF}"/>
          </ac:graphicFrameMkLst>
        </pc:graphicFrameChg>
        <pc:graphicFrameChg chg="mod modGraphic">
          <ac:chgData name="PME RSJD Ska" userId="5cf91b3ea628cd44" providerId="LiveId" clId="{3A67FA03-FF5B-412F-8D64-863A67AFB362}" dt="2022-04-06T06:27:18.342" v="2628" actId="20577"/>
          <ac:graphicFrameMkLst>
            <pc:docMk/>
            <pc:sldMk cId="2044282698" sldId="353"/>
            <ac:graphicFrameMk id="6" creationId="{53E56594-803F-4995-9101-BA6FC38F66A4}"/>
          </ac:graphicFrameMkLst>
        </pc:graphicFrameChg>
      </pc:sldChg>
      <pc:sldChg chg="modSp mod">
        <pc:chgData name="PME RSJD Ska" userId="5cf91b3ea628cd44" providerId="LiveId" clId="{3A67FA03-FF5B-412F-8D64-863A67AFB362}" dt="2022-04-11T07:18:20.573" v="4313" actId="20577"/>
        <pc:sldMkLst>
          <pc:docMk/>
          <pc:sldMk cId="603808283" sldId="354"/>
        </pc:sldMkLst>
        <pc:graphicFrameChg chg="mod modGraphic">
          <ac:chgData name="PME RSJD Ska" userId="5cf91b3ea628cd44" providerId="LiveId" clId="{3A67FA03-FF5B-412F-8D64-863A67AFB362}" dt="2022-04-11T07:18:20.573" v="4313" actId="20577"/>
          <ac:graphicFrameMkLst>
            <pc:docMk/>
            <pc:sldMk cId="603808283" sldId="354"/>
            <ac:graphicFrameMk id="5" creationId="{1AAB34C9-7162-4DC2-838E-FD1504808EA9}"/>
          </ac:graphicFrameMkLst>
        </pc:graphicFrameChg>
        <pc:graphicFrameChg chg="modGraphic">
          <ac:chgData name="PME RSJD Ska" userId="5cf91b3ea628cd44" providerId="LiveId" clId="{3A67FA03-FF5B-412F-8D64-863A67AFB362}" dt="2022-04-11T00:49:51.864" v="3880" actId="20577"/>
          <ac:graphicFrameMkLst>
            <pc:docMk/>
            <pc:sldMk cId="603808283" sldId="354"/>
            <ac:graphicFrameMk id="6" creationId="{18397A8B-FA7D-4A74-8202-02DCBC4DF650}"/>
          </ac:graphicFrameMkLst>
        </pc:graphicFrameChg>
      </pc:sldChg>
      <pc:sldChg chg="modSp mod">
        <pc:chgData name="PME RSJD Ska" userId="5cf91b3ea628cd44" providerId="LiveId" clId="{3A67FA03-FF5B-412F-8D64-863A67AFB362}" dt="2022-04-07T04:46:25.397" v="3144" actId="20577"/>
        <pc:sldMkLst>
          <pc:docMk/>
          <pc:sldMk cId="4244113889" sldId="355"/>
        </pc:sldMkLst>
        <pc:spChg chg="mod">
          <ac:chgData name="PME RSJD Ska" userId="5cf91b3ea628cd44" providerId="LiveId" clId="{3A67FA03-FF5B-412F-8D64-863A67AFB362}" dt="2022-04-07T02:36:34.405" v="2952" actId="1038"/>
          <ac:spMkLst>
            <pc:docMk/>
            <pc:sldMk cId="4244113889" sldId="355"/>
            <ac:spMk id="20" creationId="{2F221B31-8C44-4027-9761-27C857C7F976}"/>
          </ac:spMkLst>
        </pc:spChg>
        <pc:graphicFrameChg chg="mod modGraphic">
          <ac:chgData name="PME RSJD Ska" userId="5cf91b3ea628cd44" providerId="LiveId" clId="{3A67FA03-FF5B-412F-8D64-863A67AFB362}" dt="2022-04-07T04:46:01.976" v="3140" actId="20577"/>
          <ac:graphicFrameMkLst>
            <pc:docMk/>
            <pc:sldMk cId="4244113889" sldId="355"/>
            <ac:graphicFrameMk id="13" creationId="{5E446848-3513-4462-9102-A534BB49F219}"/>
          </ac:graphicFrameMkLst>
        </pc:graphicFrameChg>
        <pc:graphicFrameChg chg="mod modGraphic">
          <ac:chgData name="PME RSJD Ska" userId="5cf91b3ea628cd44" providerId="LiveId" clId="{3A67FA03-FF5B-412F-8D64-863A67AFB362}" dt="2022-04-07T04:46:25.397" v="3144" actId="20577"/>
          <ac:graphicFrameMkLst>
            <pc:docMk/>
            <pc:sldMk cId="4244113889" sldId="355"/>
            <ac:graphicFrameMk id="14" creationId="{8D19E686-7D64-46A8-ABE5-546F34D8058C}"/>
          </ac:graphicFrameMkLst>
        </pc:graphicFrameChg>
      </pc:sldChg>
      <pc:sldChg chg="modSp mod">
        <pc:chgData name="PME RSJD Ska" userId="5cf91b3ea628cd44" providerId="LiveId" clId="{3A67FA03-FF5B-412F-8D64-863A67AFB362}" dt="2022-03-31T00:46:16.893" v="427" actId="20577"/>
        <pc:sldMkLst>
          <pc:docMk/>
          <pc:sldMk cId="382294222" sldId="356"/>
        </pc:sldMkLst>
        <pc:graphicFrameChg chg="modGraphic">
          <ac:chgData name="PME RSJD Ska" userId="5cf91b3ea628cd44" providerId="LiveId" clId="{3A67FA03-FF5B-412F-8D64-863A67AFB362}" dt="2022-03-31T00:46:16.893" v="427" actId="20577"/>
          <ac:graphicFrameMkLst>
            <pc:docMk/>
            <pc:sldMk cId="382294222" sldId="356"/>
            <ac:graphicFrameMk id="26" creationId="{80441A0E-4F54-4A04-9574-67F741EE09FB}"/>
          </ac:graphicFrameMkLst>
        </pc:graphicFrameChg>
      </pc:sldChg>
      <pc:sldChg chg="modSp mod">
        <pc:chgData name="PME RSJD Ska" userId="5cf91b3ea628cd44" providerId="LiveId" clId="{3A67FA03-FF5B-412F-8D64-863A67AFB362}" dt="2022-03-31T00:46:37.139" v="432" actId="20577"/>
        <pc:sldMkLst>
          <pc:docMk/>
          <pc:sldMk cId="942914280" sldId="357"/>
        </pc:sldMkLst>
        <pc:graphicFrameChg chg="modGraphic">
          <ac:chgData name="PME RSJD Ska" userId="5cf91b3ea628cd44" providerId="LiveId" clId="{3A67FA03-FF5B-412F-8D64-863A67AFB362}" dt="2022-03-31T00:46:37.139" v="432" actId="20577"/>
          <ac:graphicFrameMkLst>
            <pc:docMk/>
            <pc:sldMk cId="942914280" sldId="357"/>
            <ac:graphicFrameMk id="15" creationId="{2CF9DBE6-CF3A-4464-BD25-684E70E4CA78}"/>
          </ac:graphicFrameMkLst>
        </pc:graphicFrameChg>
      </pc:sldChg>
      <pc:sldChg chg="modSp mod">
        <pc:chgData name="PME RSJD Ska" userId="5cf91b3ea628cd44" providerId="LiveId" clId="{3A67FA03-FF5B-412F-8D64-863A67AFB362}" dt="2022-03-31T00:46:55.914" v="437" actId="20577"/>
        <pc:sldMkLst>
          <pc:docMk/>
          <pc:sldMk cId="920051112" sldId="358"/>
        </pc:sldMkLst>
        <pc:graphicFrameChg chg="modGraphic">
          <ac:chgData name="PME RSJD Ska" userId="5cf91b3ea628cd44" providerId="LiveId" clId="{3A67FA03-FF5B-412F-8D64-863A67AFB362}" dt="2022-03-31T00:46:55.914" v="437" actId="20577"/>
          <ac:graphicFrameMkLst>
            <pc:docMk/>
            <pc:sldMk cId="920051112" sldId="358"/>
            <ac:graphicFrameMk id="19" creationId="{FFE13B08-1E38-4D87-8326-BFF759AB55F4}"/>
          </ac:graphicFrameMkLst>
        </pc:graphicFrameChg>
      </pc:sldChg>
      <pc:sldChg chg="modSp mod">
        <pc:chgData name="PME RSJD Ska" userId="5cf91b3ea628cd44" providerId="LiveId" clId="{3A67FA03-FF5B-412F-8D64-863A67AFB362}" dt="2022-04-05T07:23:10.706" v="2343" actId="20577"/>
        <pc:sldMkLst>
          <pc:docMk/>
          <pc:sldMk cId="2095888527" sldId="359"/>
        </pc:sldMkLst>
        <pc:graphicFrameChg chg="modGraphic">
          <ac:chgData name="PME RSJD Ska" userId="5cf91b3ea628cd44" providerId="LiveId" clId="{3A67FA03-FF5B-412F-8D64-863A67AFB362}" dt="2022-04-05T07:23:10.706" v="2343" actId="20577"/>
          <ac:graphicFrameMkLst>
            <pc:docMk/>
            <pc:sldMk cId="2095888527" sldId="359"/>
            <ac:graphicFrameMk id="47" creationId="{3EF375C1-D33A-45A2-A259-5C6A186B47C5}"/>
          </ac:graphicFrameMkLst>
        </pc:graphicFrameChg>
      </pc:sldChg>
      <pc:sldChg chg="modSp mod">
        <pc:chgData name="PME RSJD Ska" userId="5cf91b3ea628cd44" providerId="LiveId" clId="{3A67FA03-FF5B-412F-8D64-863A67AFB362}" dt="2022-04-07T06:06:35.396" v="3166" actId="20577"/>
        <pc:sldMkLst>
          <pc:docMk/>
          <pc:sldMk cId="132870862" sldId="360"/>
        </pc:sldMkLst>
        <pc:graphicFrameChg chg="modGraphic">
          <ac:chgData name="PME RSJD Ska" userId="5cf91b3ea628cd44" providerId="LiveId" clId="{3A67FA03-FF5B-412F-8D64-863A67AFB362}" dt="2022-04-07T06:06:35.396" v="3166" actId="20577"/>
          <ac:graphicFrameMkLst>
            <pc:docMk/>
            <pc:sldMk cId="132870862" sldId="360"/>
            <ac:graphicFrameMk id="5" creationId="{B269289F-F119-4152-B1B0-79E7BEBFF394}"/>
          </ac:graphicFrameMkLst>
        </pc:graphicFrameChg>
      </pc:sldChg>
      <pc:sldChg chg="modSp mod">
        <pc:chgData name="PME RSJD Ska" userId="5cf91b3ea628cd44" providerId="LiveId" clId="{3A67FA03-FF5B-412F-8D64-863A67AFB362}" dt="2022-04-13T02:58:33.924" v="4930" actId="27918"/>
        <pc:sldMkLst>
          <pc:docMk/>
          <pc:sldMk cId="1820511344" sldId="363"/>
        </pc:sldMkLst>
        <pc:spChg chg="mod">
          <ac:chgData name="PME RSJD Ska" userId="5cf91b3ea628cd44" providerId="LiveId" clId="{3A67FA03-FF5B-412F-8D64-863A67AFB362}" dt="2022-04-13T02:57:47.829" v="4921" actId="20577"/>
          <ac:spMkLst>
            <pc:docMk/>
            <pc:sldMk cId="1820511344" sldId="363"/>
            <ac:spMk id="11" creationId="{CB4E4DC4-6C46-4EB3-96DA-0C27185022DD}"/>
          </ac:spMkLst>
        </pc:spChg>
        <pc:spChg chg="mod">
          <ac:chgData name="PME RSJD Ska" userId="5cf91b3ea628cd44" providerId="LiveId" clId="{3A67FA03-FF5B-412F-8D64-863A67AFB362}" dt="2022-04-13T02:57:57.041" v="4925" actId="20577"/>
          <ac:spMkLst>
            <pc:docMk/>
            <pc:sldMk cId="1820511344" sldId="363"/>
            <ac:spMk id="12" creationId="{CB4E4DC4-6C46-4EB3-96DA-0C27185022DD}"/>
          </ac:spMkLst>
        </pc:spChg>
        <pc:spChg chg="mod">
          <ac:chgData name="PME RSJD Ska" userId="5cf91b3ea628cd44" providerId="LiveId" clId="{3A67FA03-FF5B-412F-8D64-863A67AFB362}" dt="2022-04-01T04:21:37.623" v="1795" actId="20577"/>
          <ac:spMkLst>
            <pc:docMk/>
            <pc:sldMk cId="1820511344" sldId="363"/>
            <ac:spMk id="105" creationId="{00000000-0000-0000-0000-000000000000}"/>
          </ac:spMkLst>
        </pc:spChg>
      </pc:sldChg>
      <pc:sldChg chg="modSp mod">
        <pc:chgData name="PME RSJD Ska" userId="5cf91b3ea628cd44" providerId="LiveId" clId="{3A67FA03-FF5B-412F-8D64-863A67AFB362}" dt="2022-04-11T03:57:15.562" v="4122"/>
        <pc:sldMkLst>
          <pc:docMk/>
          <pc:sldMk cId="1374561252" sldId="364"/>
        </pc:sldMkLst>
        <pc:spChg chg="mod">
          <ac:chgData name="PME RSJD Ska" userId="5cf91b3ea628cd44" providerId="LiveId" clId="{3A67FA03-FF5B-412F-8D64-863A67AFB362}" dt="2022-04-11T03:52:57.550" v="4116" actId="20577"/>
          <ac:spMkLst>
            <pc:docMk/>
            <pc:sldMk cId="1374561252" sldId="364"/>
            <ac:spMk id="17" creationId="{3C0A0E65-5F28-4524-BB03-323126EB7739}"/>
          </ac:spMkLst>
        </pc:spChg>
        <pc:graphicFrameChg chg="mod">
          <ac:chgData name="PME RSJD Ska" userId="5cf91b3ea628cd44" providerId="LiveId" clId="{3A67FA03-FF5B-412F-8D64-863A67AFB362}" dt="2022-04-11T03:57:15.562" v="4122"/>
          <ac:graphicFrameMkLst>
            <pc:docMk/>
            <pc:sldMk cId="1374561252" sldId="364"/>
            <ac:graphicFrameMk id="32" creationId="{00000000-0000-0000-0000-000000000000}"/>
          </ac:graphicFrameMkLst>
        </pc:graphicFrameChg>
      </pc:sldChg>
      <pc:sldChg chg="addSp delSp modSp mod">
        <pc:chgData name="PME RSJD Ska" userId="5cf91b3ea628cd44" providerId="LiveId" clId="{3A67FA03-FF5B-412F-8D64-863A67AFB362}" dt="2022-04-11T06:09:14.460" v="4144" actId="14100"/>
        <pc:sldMkLst>
          <pc:docMk/>
          <pc:sldMk cId="2623631765" sldId="366"/>
        </pc:sldMkLst>
        <pc:picChg chg="add mod">
          <ac:chgData name="PME RSJD Ska" userId="5cf91b3ea628cd44" providerId="LiveId" clId="{3A67FA03-FF5B-412F-8D64-863A67AFB362}" dt="2022-04-11T06:09:14.460" v="4144" actId="14100"/>
          <ac:picMkLst>
            <pc:docMk/>
            <pc:sldMk cId="2623631765" sldId="366"/>
            <ac:picMk id="3" creationId="{8979AB48-6566-475E-B055-F68CC84EC885}"/>
          </ac:picMkLst>
        </pc:picChg>
        <pc:picChg chg="del">
          <ac:chgData name="PME RSJD Ska" userId="5cf91b3ea628cd44" providerId="LiveId" clId="{3A67FA03-FF5B-412F-8D64-863A67AFB362}" dt="2022-04-11T04:02:37.988" v="4131" actId="478"/>
          <ac:picMkLst>
            <pc:docMk/>
            <pc:sldMk cId="2623631765" sldId="366"/>
            <ac:picMk id="11" creationId="{9F0151DA-769F-468D-AD54-1ED9CF817996}"/>
          </ac:picMkLst>
        </pc:picChg>
      </pc:sldChg>
      <pc:sldChg chg="addSp delSp modSp mod">
        <pc:chgData name="PME RSJD Ska" userId="5cf91b3ea628cd44" providerId="LiveId" clId="{3A67FA03-FF5B-412F-8D64-863A67AFB362}" dt="2022-04-11T06:09:42.852" v="4146" actId="14100"/>
        <pc:sldMkLst>
          <pc:docMk/>
          <pc:sldMk cId="3072997519" sldId="368"/>
        </pc:sldMkLst>
        <pc:picChg chg="del">
          <ac:chgData name="PME RSJD Ska" userId="5cf91b3ea628cd44" providerId="LiveId" clId="{3A67FA03-FF5B-412F-8D64-863A67AFB362}" dt="2022-04-11T04:03:34.260" v="4133" actId="478"/>
          <ac:picMkLst>
            <pc:docMk/>
            <pc:sldMk cId="3072997519" sldId="368"/>
            <ac:picMk id="3" creationId="{DE8360FA-1741-4F42-A4AE-A70A87C4B85E}"/>
          </ac:picMkLst>
        </pc:picChg>
        <pc:picChg chg="add mod">
          <ac:chgData name="PME RSJD Ska" userId="5cf91b3ea628cd44" providerId="LiveId" clId="{3A67FA03-FF5B-412F-8D64-863A67AFB362}" dt="2022-04-11T06:09:42.852" v="4146" actId="14100"/>
          <ac:picMkLst>
            <pc:docMk/>
            <pc:sldMk cId="3072997519" sldId="368"/>
            <ac:picMk id="6" creationId="{8EDC00C7-E02C-4248-B8E7-9CCB345BC3C1}"/>
          </ac:picMkLst>
        </pc:picChg>
      </pc:sldChg>
      <pc:sldChg chg="modSp mod">
        <pc:chgData name="PME RSJD Ska" userId="5cf91b3ea628cd44" providerId="LiveId" clId="{3A67FA03-FF5B-412F-8D64-863A67AFB362}" dt="2022-04-18T07:14:05.024" v="5112" actId="1076"/>
        <pc:sldMkLst>
          <pc:docMk/>
          <pc:sldMk cId="1607254917" sldId="370"/>
        </pc:sldMkLst>
        <pc:spChg chg="mod">
          <ac:chgData name="PME RSJD Ska" userId="5cf91b3ea628cd44" providerId="LiveId" clId="{3A67FA03-FF5B-412F-8D64-863A67AFB362}" dt="2022-04-11T06:46:20.204" v="4278" actId="20577"/>
          <ac:spMkLst>
            <pc:docMk/>
            <pc:sldMk cId="1607254917" sldId="370"/>
            <ac:spMk id="22" creationId="{E2B03264-CD72-4B8B-B1CD-23F3C3101295}"/>
          </ac:spMkLst>
        </pc:spChg>
        <pc:spChg chg="mod">
          <ac:chgData name="PME RSJD Ska" userId="5cf91b3ea628cd44" providerId="LiveId" clId="{3A67FA03-FF5B-412F-8D64-863A67AFB362}" dt="2022-04-11T06:46:56.595" v="4288" actId="20577"/>
          <ac:spMkLst>
            <pc:docMk/>
            <pc:sldMk cId="1607254917" sldId="370"/>
            <ac:spMk id="23" creationId="{16A4E5D8-AAE2-4587-A105-6DD6F1576C8E}"/>
          </ac:spMkLst>
        </pc:spChg>
        <pc:spChg chg="mod">
          <ac:chgData name="PME RSJD Ska" userId="5cf91b3ea628cd44" providerId="LiveId" clId="{3A67FA03-FF5B-412F-8D64-863A67AFB362}" dt="2022-04-18T07:14:05.024" v="5112" actId="1076"/>
          <ac:spMkLst>
            <pc:docMk/>
            <pc:sldMk cId="1607254917" sldId="370"/>
            <ac:spMk id="67" creationId="{00000000-0000-0000-0000-000000000000}"/>
          </ac:spMkLst>
        </pc:spChg>
        <pc:spChg chg="mod">
          <ac:chgData name="PME RSJD Ska" userId="5cf91b3ea628cd44" providerId="LiveId" clId="{3A67FA03-FF5B-412F-8D64-863A67AFB362}" dt="2022-04-11T07:07:06.373" v="4296" actId="20577"/>
          <ac:spMkLst>
            <pc:docMk/>
            <pc:sldMk cId="1607254917" sldId="370"/>
            <ac:spMk id="70" creationId="{00000000-0000-0000-0000-000000000000}"/>
          </ac:spMkLst>
        </pc:spChg>
        <pc:graphicFrameChg chg="mod">
          <ac:chgData name="PME RSJD Ska" userId="5cf91b3ea628cd44" providerId="LiveId" clId="{3A67FA03-FF5B-412F-8D64-863A67AFB362}" dt="2022-04-11T06:45:07.764" v="4265"/>
          <ac:graphicFrameMkLst>
            <pc:docMk/>
            <pc:sldMk cId="1607254917" sldId="370"/>
            <ac:graphicFrameMk id="24" creationId="{6908582C-79E8-436B-954F-CC9A7240C774}"/>
          </ac:graphicFrameMkLst>
        </pc:graphicFrameChg>
        <pc:graphicFrameChg chg="mod">
          <ac:chgData name="PME RSJD Ska" userId="5cf91b3ea628cd44" providerId="LiveId" clId="{3A67FA03-FF5B-412F-8D64-863A67AFB362}" dt="2022-04-11T06:37:04.502" v="4209" actId="20577"/>
          <ac:graphicFrameMkLst>
            <pc:docMk/>
            <pc:sldMk cId="1607254917" sldId="370"/>
            <ac:graphicFrameMk id="25" creationId="{C0341E77-F7D6-4970-896E-1CA2AC7EE725}"/>
          </ac:graphicFrameMkLst>
        </pc:graphicFrameChg>
        <pc:graphicFrameChg chg="mod">
          <ac:chgData name="PME RSJD Ska" userId="5cf91b3ea628cd44" providerId="LiveId" clId="{3A67FA03-FF5B-412F-8D64-863A67AFB362}" dt="2022-04-11T06:39:17.765" v="4234" actId="20577"/>
          <ac:graphicFrameMkLst>
            <pc:docMk/>
            <pc:sldMk cId="1607254917" sldId="370"/>
            <ac:graphicFrameMk id="26" creationId="{474D0D2E-365C-415A-8BFA-EABD9C618841}"/>
          </ac:graphicFrameMkLst>
        </pc:graphicFrameChg>
      </pc:sldChg>
      <pc:sldChg chg="addSp delSp modSp mod">
        <pc:chgData name="PME RSJD Ska" userId="5cf91b3ea628cd44" providerId="LiveId" clId="{3A67FA03-FF5B-412F-8D64-863A67AFB362}" dt="2022-04-11T06:34:57.501" v="4159" actId="14100"/>
        <pc:sldMkLst>
          <pc:docMk/>
          <pc:sldMk cId="291287335" sldId="371"/>
        </pc:sldMkLst>
        <pc:picChg chg="del">
          <ac:chgData name="PME RSJD Ska" userId="5cf91b3ea628cd44" providerId="LiveId" clId="{3A67FA03-FF5B-412F-8D64-863A67AFB362}" dt="2022-04-11T04:04:47.725" v="4135" actId="478"/>
          <ac:picMkLst>
            <pc:docMk/>
            <pc:sldMk cId="291287335" sldId="371"/>
            <ac:picMk id="3" creationId="{CEFD214A-5918-4FF1-93A5-7F1DB4C26407}"/>
          </ac:picMkLst>
        </pc:picChg>
        <pc:picChg chg="add mod">
          <ac:chgData name="PME RSJD Ska" userId="5cf91b3ea628cd44" providerId="LiveId" clId="{3A67FA03-FF5B-412F-8D64-863A67AFB362}" dt="2022-04-11T06:34:57.501" v="4159" actId="14100"/>
          <ac:picMkLst>
            <pc:docMk/>
            <pc:sldMk cId="291287335" sldId="371"/>
            <ac:picMk id="6" creationId="{0385CF3A-ED66-4B7A-B7D0-4DD38595DBCF}"/>
          </ac:picMkLst>
        </pc:picChg>
      </pc:sldChg>
      <pc:sldChg chg="mod">
        <pc:chgData name="PME RSJD Ska" userId="5cf91b3ea628cd44" providerId="LiveId" clId="{3A67FA03-FF5B-412F-8D64-863A67AFB362}" dt="2022-04-11T04:00:37.294" v="4130" actId="27918"/>
        <pc:sldMkLst>
          <pc:docMk/>
          <pc:sldMk cId="596436380" sldId="372"/>
        </pc:sldMkLst>
      </pc:sldChg>
      <pc:sldChg chg="delSp modSp add mod">
        <pc:chgData name="PME RSJD Ska" userId="5cf91b3ea628cd44" providerId="LiveId" clId="{3A67FA03-FF5B-412F-8D64-863A67AFB362}" dt="2022-04-12T07:34:08.094" v="4718" actId="798"/>
        <pc:sldMkLst>
          <pc:docMk/>
          <pc:sldMk cId="3952023343" sldId="373"/>
        </pc:sldMkLst>
        <pc:graphicFrameChg chg="del modGraphic">
          <ac:chgData name="PME RSJD Ska" userId="5cf91b3ea628cd44" providerId="LiveId" clId="{3A67FA03-FF5B-412F-8D64-863A67AFB362}" dt="2022-03-31T00:55:56.671" v="528" actId="478"/>
          <ac:graphicFrameMkLst>
            <pc:docMk/>
            <pc:sldMk cId="3952023343" sldId="373"/>
            <ac:graphicFrameMk id="4" creationId="{87E110C1-9BA2-4877-9D76-4845011B7CD3}"/>
          </ac:graphicFrameMkLst>
        </pc:graphicFrameChg>
        <pc:graphicFrameChg chg="mod modGraphic">
          <ac:chgData name="PME RSJD Ska" userId="5cf91b3ea628cd44" providerId="LiveId" clId="{3A67FA03-FF5B-412F-8D64-863A67AFB362}" dt="2022-04-12T07:34:08.094" v="4718" actId="798"/>
          <ac:graphicFrameMkLst>
            <pc:docMk/>
            <pc:sldMk cId="3952023343" sldId="373"/>
            <ac:graphicFrameMk id="5" creationId="{BC0E7070-FAA8-49DD-AE80-6B9387AAA25D}"/>
          </ac:graphicFrameMkLst>
        </pc:graphicFrameChg>
      </pc:sldChg>
      <pc:sldChg chg="delSp modSp add mod">
        <pc:chgData name="PME RSJD Ska" userId="5cf91b3ea628cd44" providerId="LiveId" clId="{3A67FA03-FF5B-412F-8D64-863A67AFB362}" dt="2022-04-08T06:32:06.773" v="3669" actId="20577"/>
        <pc:sldMkLst>
          <pc:docMk/>
          <pc:sldMk cId="727106012" sldId="374"/>
        </pc:sldMkLst>
        <pc:spChg chg="mod">
          <ac:chgData name="PME RSJD Ska" userId="5cf91b3ea628cd44" providerId="LiveId" clId="{3A67FA03-FF5B-412F-8D64-863A67AFB362}" dt="2022-04-01T02:19:15.602" v="1157" actId="1038"/>
          <ac:spMkLst>
            <pc:docMk/>
            <pc:sldMk cId="727106012" sldId="374"/>
            <ac:spMk id="1118" creationId="{00000000-0000-0000-0000-000000000000}"/>
          </ac:spMkLst>
        </pc:spChg>
        <pc:graphicFrameChg chg="del">
          <ac:chgData name="PME RSJD Ska" userId="5cf91b3ea628cd44" providerId="LiveId" clId="{3A67FA03-FF5B-412F-8D64-863A67AFB362}" dt="2022-04-01T02:11:19.589" v="1035" actId="478"/>
          <ac:graphicFrameMkLst>
            <pc:docMk/>
            <pc:sldMk cId="727106012" sldId="374"/>
            <ac:graphicFrameMk id="5" creationId="{5B3D02C4-E1C0-4BD1-8733-F5852E07D85E}"/>
          </ac:graphicFrameMkLst>
        </pc:graphicFrameChg>
        <pc:graphicFrameChg chg="mod modGraphic">
          <ac:chgData name="PME RSJD Ska" userId="5cf91b3ea628cd44" providerId="LiveId" clId="{3A67FA03-FF5B-412F-8D64-863A67AFB362}" dt="2022-04-08T06:32:06.773" v="3669" actId="20577"/>
          <ac:graphicFrameMkLst>
            <pc:docMk/>
            <pc:sldMk cId="727106012" sldId="374"/>
            <ac:graphicFrameMk id="7" creationId="{5B3D02C4-E1C0-4BD1-8733-F5852E07D85E}"/>
          </ac:graphicFrameMkLst>
        </pc:graphicFrameChg>
      </pc:sldChg>
      <pc:sldChg chg="delSp modSp add mod">
        <pc:chgData name="PME RSJD Ska" userId="5cf91b3ea628cd44" providerId="LiveId" clId="{3A67FA03-FF5B-412F-8D64-863A67AFB362}" dt="2022-04-12T02:11:40.349" v="4316" actId="20577"/>
        <pc:sldMkLst>
          <pc:docMk/>
          <pc:sldMk cId="2858788146" sldId="375"/>
        </pc:sldMkLst>
        <pc:spChg chg="mod">
          <ac:chgData name="PME RSJD Ska" userId="5cf91b3ea628cd44" providerId="LiveId" clId="{3A67FA03-FF5B-412F-8D64-863A67AFB362}" dt="2022-04-01T04:39:18.332" v="1812" actId="20577"/>
          <ac:spMkLst>
            <pc:docMk/>
            <pc:sldMk cId="2858788146" sldId="375"/>
            <ac:spMk id="29" creationId="{3B316E39-F1B9-4372-9EFF-113D5303AB1A}"/>
          </ac:spMkLst>
        </pc:spChg>
        <pc:grpChg chg="del">
          <ac:chgData name="PME RSJD Ska" userId="5cf91b3ea628cd44" providerId="LiveId" clId="{3A67FA03-FF5B-412F-8D64-863A67AFB362}" dt="2022-04-01T04:39:20.094" v="1813" actId="478"/>
          <ac:grpSpMkLst>
            <pc:docMk/>
            <pc:sldMk cId="2858788146" sldId="375"/>
            <ac:grpSpMk id="2" creationId="{00000000-0000-0000-0000-000000000000}"/>
          </ac:grpSpMkLst>
        </pc:grpChg>
        <pc:grpChg chg="mod">
          <ac:chgData name="PME RSJD Ska" userId="5cf91b3ea628cd44" providerId="LiveId" clId="{3A67FA03-FF5B-412F-8D64-863A67AFB362}" dt="2022-04-01T04:39:39.642" v="1924" actId="1036"/>
          <ac:grpSpMkLst>
            <pc:docMk/>
            <pc:sldMk cId="2858788146" sldId="375"/>
            <ac:grpSpMk id="13" creationId="{00000000-0000-0000-0000-000000000000}"/>
          </ac:grpSpMkLst>
        </pc:grpChg>
        <pc:graphicFrameChg chg="del modGraphic">
          <ac:chgData name="PME RSJD Ska" userId="5cf91b3ea628cd44" providerId="LiveId" clId="{3A67FA03-FF5B-412F-8D64-863A67AFB362}" dt="2022-04-01T04:39:16.175" v="1810" actId="478"/>
          <ac:graphicFrameMkLst>
            <pc:docMk/>
            <pc:sldMk cId="2858788146" sldId="375"/>
            <ac:graphicFrameMk id="3" creationId="{00000000-0000-0000-0000-000000000000}"/>
          </ac:graphicFrameMkLst>
        </pc:graphicFrameChg>
        <pc:graphicFrameChg chg="mod modGraphic">
          <ac:chgData name="PME RSJD Ska" userId="5cf91b3ea628cd44" providerId="LiveId" clId="{3A67FA03-FF5B-412F-8D64-863A67AFB362}" dt="2022-04-12T02:11:40.349" v="4316" actId="20577"/>
          <ac:graphicFrameMkLst>
            <pc:docMk/>
            <pc:sldMk cId="2858788146" sldId="375"/>
            <ac:graphicFrameMk id="28" creationId="{3724C8E5-AF67-4015-A2CF-FF0FC3DAB715}"/>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20"/>
      <c:depthPercent val="100"/>
      <c:rAngAx val="1"/>
    </c:view3D>
    <c:floor>
      <c:thickness val="0"/>
      <c:spPr>
        <a:noFill/>
        <a:ln>
          <a:noFill/>
        </a:ln>
        <a:effectLst/>
        <a:scene3d>
          <a:camera prst="orthographicFront"/>
          <a:lightRig rig="threePt" dir="t"/>
        </a:scene3d>
        <a:sp3d prstMaterial="softEdge"/>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Anggaran</c:v>
                </c:pt>
              </c:strCache>
            </c:strRef>
          </c:tx>
          <c:spPr>
            <a:solidFill>
              <a:srgbClr val="92D050"/>
            </a:solidFill>
            <a:ln>
              <a:noFill/>
            </a:ln>
            <a:effectLst/>
            <a:scene3d>
              <a:camera prst="orthographicFront"/>
              <a:lightRig rig="threePt" dir="t"/>
            </a:scene3d>
            <a:sp3d>
              <a:bevelT prst="angle"/>
              <a:bevelB w="152400" h="50800" prst="softRound"/>
            </a:sp3d>
          </c:spPr>
          <c:invertIfNegative val="0"/>
          <c:dLbls>
            <c:dLbl>
              <c:idx val="0"/>
              <c:layout>
                <c:manualLayout>
                  <c:x val="2.5989140018333598E-3"/>
                  <c:y val="-5.62009071799977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13-4CA4-8E70-F228AB0DE2E7}"/>
                </c:ext>
              </c:extLst>
            </c:dLbl>
            <c:dLbl>
              <c:idx val="1"/>
              <c:layout>
                <c:manualLayout>
                  <c:x val="4.0523191899350032E-2"/>
                  <c:y val="-6.9323940061802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D13-4CA4-8E70-F228AB0DE2E7}"/>
                </c:ext>
              </c:extLst>
            </c:dLbl>
            <c:dLbl>
              <c:idx val="2"/>
              <c:layout>
                <c:manualLayout>
                  <c:x val="2.5326994937092898E-3"/>
                  <c:y val="-8.12763435207338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Sheet1!$B$2:$B$4</c:f>
              <c:numCache>
                <c:formatCode>_(* #,##0_);_(* \(#,##0\);_(* "-"_);_(@_)</c:formatCode>
                <c:ptCount val="3"/>
                <c:pt idx="0">
                  <c:v>98845413000</c:v>
                </c:pt>
                <c:pt idx="1">
                  <c:v>21750000000</c:v>
                </c:pt>
                <c:pt idx="2">
                  <c:v>125000000</c:v>
                </c:pt>
              </c:numCache>
            </c:numRef>
          </c:val>
          <c:extLst>
            <c:ext xmlns:c16="http://schemas.microsoft.com/office/drawing/2014/chart" uri="{C3380CC4-5D6E-409C-BE32-E72D297353CC}">
              <c16:uniqueId val="{00000000-4F3C-44AE-800F-ACB4373A45E7}"/>
            </c:ext>
          </c:extLst>
        </c:ser>
        <c:ser>
          <c:idx val="1"/>
          <c:order val="1"/>
          <c:tx>
            <c:strRef>
              <c:f>Sheet1!$C$1</c:f>
              <c:strCache>
                <c:ptCount val="1"/>
                <c:pt idx="0">
                  <c:v>Realisasi</c:v>
                </c:pt>
              </c:strCache>
            </c:strRef>
          </c:tx>
          <c:spPr>
            <a:solidFill>
              <a:srgbClr val="FF9900"/>
            </a:solidFill>
            <a:ln>
              <a:noFill/>
            </a:ln>
            <a:effectLst/>
            <a:scene3d>
              <a:camera prst="orthographicFront"/>
              <a:lightRig rig="threePt" dir="t"/>
            </a:scene3d>
            <a:sp3d>
              <a:bevelT prst="angle"/>
            </a:sp3d>
          </c:spPr>
          <c:invertIfNegative val="0"/>
          <c:dLbls>
            <c:dLbl>
              <c:idx val="0"/>
              <c:layout>
                <c:manualLayout>
                  <c:x val="6.8382886330153284E-2"/>
                  <c:y val="-5.97620172946572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D13-4CA4-8E70-F228AB0DE2E7}"/>
                </c:ext>
              </c:extLst>
            </c:dLbl>
            <c:dLbl>
              <c:idx val="1"/>
              <c:layout>
                <c:manualLayout>
                  <c:x val="4.305589139305941E-2"/>
                  <c:y val="-7.17144207535887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D13-4CA4-8E70-F228AB0DE2E7}"/>
                </c:ext>
              </c:extLst>
            </c:dLbl>
            <c:dLbl>
              <c:idx val="2"/>
              <c:layout>
                <c:manualLayout>
                  <c:x val="4.5588590886768796E-2"/>
                  <c:y val="-4.30286524521532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Sheet1!$C$2:$C$4</c:f>
              <c:numCache>
                <c:formatCode>_(* #,##0_);_(* \(#,##0\);_(* "-"_);_(@_)</c:formatCode>
                <c:ptCount val="3"/>
                <c:pt idx="0">
                  <c:v>24144638686</c:v>
                </c:pt>
                <c:pt idx="1">
                  <c:v>365661998</c:v>
                </c:pt>
                <c:pt idx="2">
                  <c:v>28435000</c:v>
                </c:pt>
              </c:numCache>
            </c:numRef>
          </c:val>
          <c:extLst>
            <c:ext xmlns:c16="http://schemas.microsoft.com/office/drawing/2014/chart" uri="{C3380CC4-5D6E-409C-BE32-E72D297353CC}">
              <c16:uniqueId val="{00000001-4F3C-44AE-800F-ACB4373A45E7}"/>
            </c:ext>
          </c:extLst>
        </c:ser>
        <c:dLbls>
          <c:showLegendKey val="0"/>
          <c:showVal val="0"/>
          <c:showCatName val="0"/>
          <c:showSerName val="0"/>
          <c:showPercent val="0"/>
          <c:showBubbleSize val="0"/>
        </c:dLbls>
        <c:gapWidth val="150"/>
        <c:shape val="box"/>
        <c:axId val="1354565984"/>
        <c:axId val="1354563264"/>
        <c:axId val="0"/>
      </c:bar3DChart>
      <c:catAx>
        <c:axId val="135456598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1354563264"/>
        <c:crosses val="autoZero"/>
        <c:auto val="1"/>
        <c:lblAlgn val="ctr"/>
        <c:lblOffset val="100"/>
        <c:noMultiLvlLbl val="0"/>
      </c:catAx>
      <c:valAx>
        <c:axId val="1354563264"/>
        <c:scaling>
          <c:orientation val="minMax"/>
        </c:scaling>
        <c:delete val="1"/>
        <c:axPos val="l"/>
        <c:majorGridlines>
          <c:spPr>
            <a:ln w="9525" cap="flat" cmpd="sng" algn="ctr">
              <a:noFill/>
              <a:round/>
            </a:ln>
            <a:effectLst>
              <a:outerShdw blurRad="63500" sx="102000" sy="102000" algn="ctr" rotWithShape="0">
                <a:prstClr val="black">
                  <a:alpha val="40000"/>
                </a:prstClr>
              </a:outerShdw>
            </a:effectLst>
          </c:spPr>
        </c:majorGridlines>
        <c:numFmt formatCode="_(* #,##0_);_(* \(#,##0\);_(* &quot;-&quot;_);_(@_)" sourceLinked="1"/>
        <c:majorTickMark val="none"/>
        <c:minorTickMark val="none"/>
        <c:tickLblPos val="nextTo"/>
        <c:crossAx val="1354565984"/>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8829256321122631E-2"/>
          <c:y val="9.0929336763079183E-2"/>
          <c:w val="0.9756327271138413"/>
          <c:h val="0.7329555049384413"/>
        </c:manualLayout>
      </c:layout>
      <c:bar3DChart>
        <c:barDir val="col"/>
        <c:grouping val="clustered"/>
        <c:varyColors val="0"/>
        <c:ser>
          <c:idx val="0"/>
          <c:order val="0"/>
          <c:tx>
            <c:strRef>
              <c:f>Sheet1!$B$1</c:f>
              <c:strCache>
                <c:ptCount val="1"/>
                <c:pt idx="0">
                  <c:v>Fisik</c:v>
                </c:pt>
              </c:strCache>
            </c:strRef>
          </c:tx>
          <c:spPr>
            <a:solidFill>
              <a:srgbClr val="32995B"/>
            </a:solidFill>
            <a:ln>
              <a:noFill/>
            </a:ln>
            <a:effectLst/>
            <a:sp3d/>
          </c:spPr>
          <c:invertIfNegative val="0"/>
          <c:dPt>
            <c:idx val="0"/>
            <c:invertIfNegative val="0"/>
            <c:bubble3D val="0"/>
            <c:spPr>
              <a:solidFill>
                <a:srgbClr val="32995B"/>
              </a:solidFill>
              <a:ln>
                <a:noFill/>
              </a:ln>
              <a:effectLst/>
              <a:sp3d/>
            </c:spPr>
            <c:extLst>
              <c:ext xmlns:c16="http://schemas.microsoft.com/office/drawing/2014/chart" uri="{C3380CC4-5D6E-409C-BE32-E72D297353CC}">
                <c16:uniqueId val="{00000001-C320-4B3D-9FC2-B606A9AAD40F}"/>
              </c:ext>
            </c:extLst>
          </c:dPt>
          <c:dPt>
            <c:idx val="1"/>
            <c:invertIfNegative val="0"/>
            <c:bubble3D val="0"/>
            <c:spPr>
              <a:solidFill>
                <a:srgbClr val="32995B"/>
              </a:solidFill>
              <a:ln>
                <a:noFill/>
              </a:ln>
              <a:effectLst/>
              <a:sp3d/>
            </c:spPr>
            <c:extLst>
              <c:ext xmlns:c16="http://schemas.microsoft.com/office/drawing/2014/chart" uri="{C3380CC4-5D6E-409C-BE32-E72D297353CC}">
                <c16:uniqueId val="{00000003-C320-4B3D-9FC2-B606A9AAD40F}"/>
              </c:ext>
            </c:extLst>
          </c:dPt>
          <c:dPt>
            <c:idx val="2"/>
            <c:invertIfNegative val="0"/>
            <c:bubble3D val="0"/>
            <c:spPr>
              <a:solidFill>
                <a:srgbClr val="32995B"/>
              </a:solidFill>
              <a:ln>
                <a:noFill/>
              </a:ln>
              <a:effectLst/>
              <a:sp3d/>
            </c:spPr>
            <c:extLst>
              <c:ext xmlns:c16="http://schemas.microsoft.com/office/drawing/2014/chart" uri="{C3380CC4-5D6E-409C-BE32-E72D297353CC}">
                <c16:uniqueId val="{00000005-C320-4B3D-9FC2-B606A9AAD40F}"/>
              </c:ext>
            </c:extLst>
          </c:dPt>
          <c:dLbls>
            <c:dLbl>
              <c:idx val="0"/>
              <c:layout>
                <c:manualLayout>
                  <c:x val="-1.5506446382101031E-2"/>
                  <c:y val="-3.97969970087903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320-4B3D-9FC2-B606A9AAD40F}"/>
                </c:ext>
              </c:extLst>
            </c:dLbl>
            <c:dLbl>
              <c:idx val="1"/>
              <c:layout>
                <c:manualLayout>
                  <c:x val="2.6361220914296112E-2"/>
                  <c:y val="-2.81249982698696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320-4B3D-9FC2-B606A9AAD40F}"/>
                </c:ext>
              </c:extLst>
            </c:dLbl>
            <c:dLbl>
              <c:idx val="2"/>
              <c:layout>
                <c:manualLayout>
                  <c:x val="7.3963481708280137E-3"/>
                  <c:y val="-6.12029637193107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320-4B3D-9FC2-B606A9AAD40F}"/>
                </c:ext>
              </c:extLst>
            </c:dLbl>
            <c:spPr>
              <a:noFill/>
              <a:ln>
                <a:noFill/>
              </a:ln>
              <a:effectLst/>
            </c:spPr>
            <c:txPr>
              <a:bodyPr rot="0" spcFirstLastPara="1" vertOverflow="overflow" horzOverflow="overflow"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Sheet1!$B$2:$B$4</c:f>
              <c:numCache>
                <c:formatCode>0.00%</c:formatCode>
                <c:ptCount val="3"/>
                <c:pt idx="0">
                  <c:v>0.25629999999999997</c:v>
                </c:pt>
                <c:pt idx="1">
                  <c:v>9.2700000000000005E-2</c:v>
                </c:pt>
                <c:pt idx="2">
                  <c:v>0.27189999999999998</c:v>
                </c:pt>
              </c:numCache>
            </c:numRef>
          </c:val>
          <c:extLst>
            <c:ext xmlns:c16="http://schemas.microsoft.com/office/drawing/2014/chart" uri="{C3380CC4-5D6E-409C-BE32-E72D297353CC}">
              <c16:uniqueId val="{00000006-C320-4B3D-9FC2-B606A9AAD40F}"/>
            </c:ext>
          </c:extLst>
        </c:ser>
        <c:ser>
          <c:idx val="1"/>
          <c:order val="1"/>
          <c:tx>
            <c:strRef>
              <c:f>Sheet1!$C$1</c:f>
              <c:strCache>
                <c:ptCount val="1"/>
                <c:pt idx="0">
                  <c:v>Keuangan</c:v>
                </c:pt>
              </c:strCache>
            </c:strRef>
          </c:tx>
          <c:spPr>
            <a:solidFill>
              <a:srgbClr val="FF9856"/>
            </a:solidFill>
            <a:ln>
              <a:noFill/>
            </a:ln>
            <a:effectLst/>
            <a:sp3d/>
          </c:spPr>
          <c:invertIfNegative val="0"/>
          <c:dLbls>
            <c:dLbl>
              <c:idx val="0"/>
              <c:layout>
                <c:manualLayout>
                  <c:x val="6.5299843479081382E-2"/>
                  <c:y val="-6.79220583711325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320-4B3D-9FC2-B606A9AAD40F}"/>
                </c:ext>
              </c:extLst>
            </c:dLbl>
            <c:dLbl>
              <c:idx val="1"/>
              <c:layout>
                <c:manualLayout>
                  <c:x val="5.7226636307288845E-2"/>
                  <c:y val="-6.274994927379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320-4B3D-9FC2-B606A9AAD40F}"/>
                </c:ext>
              </c:extLst>
            </c:dLbl>
            <c:dLbl>
              <c:idx val="2"/>
              <c:layout>
                <c:manualLayout>
                  <c:x val="4.7331901356325666E-2"/>
                  <c:y val="-3.72343419666057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320-4B3D-9FC2-B606A9AAD40F}"/>
                </c:ext>
              </c:extLst>
            </c:dLbl>
            <c:spPr>
              <a:noFill/>
              <a:ln>
                <a:noFill/>
              </a:ln>
              <a:effectLst/>
            </c:spPr>
            <c:txPr>
              <a:bodyPr rot="0" spcFirstLastPara="1" vertOverflow="clip" horzOverflow="clip"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Sheet1!$C$2:$C$4</c:f>
              <c:numCache>
                <c:formatCode>0.00%</c:formatCode>
                <c:ptCount val="3"/>
                <c:pt idx="0">
                  <c:v>0.24429999999999999</c:v>
                </c:pt>
                <c:pt idx="1">
                  <c:v>1.6799999999999999E-2</c:v>
                </c:pt>
                <c:pt idx="2">
                  <c:v>0.22750000000000001</c:v>
                </c:pt>
              </c:numCache>
            </c:numRef>
          </c:val>
          <c:extLst>
            <c:ext xmlns:c16="http://schemas.microsoft.com/office/drawing/2014/chart" uri="{C3380CC4-5D6E-409C-BE32-E72D297353CC}">
              <c16:uniqueId val="{0000000A-C320-4B3D-9FC2-B606A9AAD40F}"/>
            </c:ext>
          </c:extLst>
        </c:ser>
        <c:dLbls>
          <c:showLegendKey val="0"/>
          <c:showVal val="1"/>
          <c:showCatName val="0"/>
          <c:showSerName val="0"/>
          <c:showPercent val="0"/>
          <c:showBubbleSize val="0"/>
        </c:dLbls>
        <c:gapWidth val="182"/>
        <c:gapDepth val="16"/>
        <c:shape val="box"/>
        <c:axId val="725761856"/>
        <c:axId val="725757544"/>
        <c:axId val="0"/>
      </c:bar3DChart>
      <c:catAx>
        <c:axId val="72576185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solidFill>
            <a:srgbClr val="FFFEEF"/>
          </a:solid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cap="all" spc="120" normalizeH="0" baseline="0">
                <a:solidFill>
                  <a:schemeClr val="tx1"/>
                </a:solidFill>
                <a:latin typeface="+mn-lt"/>
                <a:ea typeface="+mn-ea"/>
                <a:cs typeface="+mn-cs"/>
              </a:defRPr>
            </a:pPr>
            <a:endParaRPr lang="en-US"/>
          </a:p>
        </c:txPr>
        <c:crossAx val="725757544"/>
        <c:crosses val="autoZero"/>
        <c:auto val="1"/>
        <c:lblAlgn val="ctr"/>
        <c:lblOffset val="100"/>
        <c:noMultiLvlLbl val="0"/>
      </c:catAx>
      <c:valAx>
        <c:axId val="725757544"/>
        <c:scaling>
          <c:orientation val="minMax"/>
        </c:scaling>
        <c:delete val="1"/>
        <c:axPos val="l"/>
        <c:numFmt formatCode="0.00%" sourceLinked="1"/>
        <c:majorTickMark val="none"/>
        <c:minorTickMark val="none"/>
        <c:tickLblPos val="nextTo"/>
        <c:crossAx val="725761856"/>
        <c:crosses val="autoZero"/>
        <c:crossBetween val="between"/>
      </c:valAx>
      <c:spPr>
        <a:noFill/>
        <a:ln>
          <a:noFill/>
        </a:ln>
        <a:effectLst/>
      </c:spPr>
    </c:plotArea>
    <c:legend>
      <c:legendPos val="t"/>
      <c:layout>
        <c:manualLayout>
          <c:xMode val="edge"/>
          <c:yMode val="edge"/>
          <c:x val="0"/>
          <c:y val="0.87697423108894434"/>
          <c:w val="0.28696484336265221"/>
          <c:h val="7.36989547129551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w="25400">
          <a:noFill/>
        </a:ln>
        <a:effectLst/>
        <a:sp3d/>
      </c:spPr>
    </c:sideWall>
    <c:backWall>
      <c:thickness val="0"/>
      <c:spPr>
        <a:noFill/>
        <a:ln w="25400">
          <a:noFill/>
        </a:ln>
        <a:effectLst/>
        <a:sp3d/>
      </c:spPr>
    </c:backWall>
    <c:plotArea>
      <c:layout/>
      <c:bar3DChart>
        <c:barDir val="col"/>
        <c:grouping val="standard"/>
        <c:varyColors val="0"/>
        <c:ser>
          <c:idx val="0"/>
          <c:order val="0"/>
          <c:tx>
            <c:strRef>
              <c:f>Sheet1!$B$1</c:f>
              <c:strCache>
                <c:ptCount val="1"/>
                <c:pt idx="0">
                  <c:v>Series 1</c:v>
                </c:pt>
              </c:strCache>
            </c:strRef>
          </c:tx>
          <c:spPr>
            <a:solidFill>
              <a:srgbClr val="FF0000"/>
            </a:solidFill>
            <a:ln>
              <a:noFill/>
            </a:ln>
            <a:effectLst/>
            <a:sp3d/>
          </c:spPr>
          <c:invertIfNegative val="0"/>
          <c:dPt>
            <c:idx val="1"/>
            <c:invertIfNegative val="0"/>
            <c:bubble3D val="0"/>
            <c:spPr>
              <a:solidFill>
                <a:srgbClr val="FF0000"/>
              </a:solidFill>
              <a:ln>
                <a:noFill/>
              </a:ln>
              <a:effectLst/>
              <a:sp3d/>
            </c:spPr>
            <c:extLst>
              <c:ext xmlns:c16="http://schemas.microsoft.com/office/drawing/2014/chart" uri="{C3380CC4-5D6E-409C-BE32-E72D297353CC}">
                <c16:uniqueId val="{00000000-C4F4-492D-9CF0-C2501C8CEC96}"/>
              </c:ext>
            </c:extLst>
          </c:dPt>
          <c:dPt>
            <c:idx val="2"/>
            <c:invertIfNegative val="0"/>
            <c:bubble3D val="0"/>
            <c:spPr>
              <a:solidFill>
                <a:srgbClr val="FF0000"/>
              </a:solidFill>
              <a:ln>
                <a:noFill/>
              </a:ln>
              <a:effectLst/>
              <a:sp3d/>
            </c:spPr>
            <c:extLst>
              <c:ext xmlns:c16="http://schemas.microsoft.com/office/drawing/2014/chart" uri="{C3380CC4-5D6E-409C-BE32-E72D297353CC}">
                <c16:uniqueId val="{00000001-C4F4-492D-9CF0-C2501C8CEC96}"/>
              </c:ext>
            </c:extLst>
          </c:dPt>
          <c:dPt>
            <c:idx val="3"/>
            <c:invertIfNegative val="0"/>
            <c:bubble3D val="0"/>
            <c:spPr>
              <a:solidFill>
                <a:srgbClr val="FF0000"/>
              </a:solidFill>
              <a:ln>
                <a:noFill/>
              </a:ln>
              <a:effectLst/>
              <a:sp3d/>
            </c:spPr>
            <c:extLst>
              <c:ext xmlns:c16="http://schemas.microsoft.com/office/drawing/2014/chart" uri="{C3380CC4-5D6E-409C-BE32-E72D297353CC}">
                <c16:uniqueId val="{00000002-C4F4-492D-9CF0-C2501C8CEC96}"/>
              </c:ext>
            </c:extLst>
          </c:dPt>
          <c:dPt>
            <c:idx val="4"/>
            <c:invertIfNegative val="0"/>
            <c:bubble3D val="0"/>
            <c:spPr>
              <a:solidFill>
                <a:srgbClr val="FF0000"/>
              </a:solidFill>
              <a:ln>
                <a:noFill/>
              </a:ln>
              <a:effectLst/>
              <a:sp3d/>
            </c:spPr>
            <c:extLst>
              <c:ext xmlns:c16="http://schemas.microsoft.com/office/drawing/2014/chart" uri="{C3380CC4-5D6E-409C-BE32-E72D297353CC}">
                <c16:uniqueId val="{00000003-C4F4-492D-9CF0-C2501C8CEC96}"/>
              </c:ext>
            </c:extLst>
          </c:dPt>
          <c:dPt>
            <c:idx val="5"/>
            <c:invertIfNegative val="0"/>
            <c:bubble3D val="0"/>
            <c:spPr>
              <a:solidFill>
                <a:srgbClr val="FF0000"/>
              </a:solidFill>
              <a:ln>
                <a:noFill/>
              </a:ln>
              <a:effectLst/>
              <a:sp3d/>
            </c:spPr>
            <c:extLst>
              <c:ext xmlns:c16="http://schemas.microsoft.com/office/drawing/2014/chart" uri="{C3380CC4-5D6E-409C-BE32-E72D297353CC}">
                <c16:uniqueId val="{00000004-C4F4-492D-9CF0-C2501C8CEC96}"/>
              </c:ext>
            </c:extLst>
          </c:dPt>
          <c:dPt>
            <c:idx val="6"/>
            <c:invertIfNegative val="0"/>
            <c:bubble3D val="0"/>
            <c:spPr>
              <a:solidFill>
                <a:srgbClr val="FF0000"/>
              </a:solidFill>
              <a:ln>
                <a:noFill/>
              </a:ln>
              <a:effectLst/>
              <a:sp3d/>
            </c:spPr>
            <c:extLst>
              <c:ext xmlns:c16="http://schemas.microsoft.com/office/drawing/2014/chart" uri="{C3380CC4-5D6E-409C-BE32-E72D297353CC}">
                <c16:uniqueId val="{00000005-C4F4-492D-9CF0-C2501C8CEC96}"/>
              </c:ext>
            </c:extLst>
          </c:dPt>
          <c:dPt>
            <c:idx val="7"/>
            <c:invertIfNegative val="0"/>
            <c:bubble3D val="0"/>
            <c:spPr>
              <a:solidFill>
                <a:srgbClr val="FF0000"/>
              </a:solidFill>
              <a:ln>
                <a:noFill/>
              </a:ln>
              <a:effectLst/>
              <a:sp3d/>
            </c:spPr>
            <c:extLst>
              <c:ext xmlns:c16="http://schemas.microsoft.com/office/drawing/2014/chart" uri="{C3380CC4-5D6E-409C-BE32-E72D297353CC}">
                <c16:uniqueId val="{00000006-C4F4-492D-9CF0-C2501C8CEC96}"/>
              </c:ext>
            </c:extLst>
          </c:dPt>
          <c:dPt>
            <c:idx val="8"/>
            <c:invertIfNegative val="0"/>
            <c:bubble3D val="0"/>
            <c:spPr>
              <a:solidFill>
                <a:srgbClr val="FF0000"/>
              </a:solidFill>
              <a:ln>
                <a:noFill/>
              </a:ln>
              <a:effectLst/>
              <a:sp3d/>
            </c:spPr>
            <c:extLst>
              <c:ext xmlns:c16="http://schemas.microsoft.com/office/drawing/2014/chart" uri="{C3380CC4-5D6E-409C-BE32-E72D297353CC}">
                <c16:uniqueId val="{00000007-C4F4-492D-9CF0-C2501C8CEC96}"/>
              </c:ext>
            </c:extLst>
          </c:dPt>
          <c:dPt>
            <c:idx val="9"/>
            <c:invertIfNegative val="0"/>
            <c:bubble3D val="0"/>
            <c:spPr>
              <a:solidFill>
                <a:srgbClr val="FF0000"/>
              </a:solidFill>
              <a:ln>
                <a:noFill/>
              </a:ln>
              <a:effectLst/>
              <a:sp3d/>
            </c:spPr>
            <c:extLst>
              <c:ext xmlns:c16="http://schemas.microsoft.com/office/drawing/2014/chart" uri="{C3380CC4-5D6E-409C-BE32-E72D297353CC}">
                <c16:uniqueId val="{00000008-C4F4-492D-9CF0-C2501C8CEC96}"/>
              </c:ext>
            </c:extLst>
          </c:dPt>
          <c:dPt>
            <c:idx val="10"/>
            <c:invertIfNegative val="0"/>
            <c:bubble3D val="0"/>
            <c:spPr>
              <a:solidFill>
                <a:srgbClr val="FF0000"/>
              </a:solidFill>
              <a:ln>
                <a:noFill/>
              </a:ln>
              <a:effectLst/>
              <a:sp3d/>
            </c:spPr>
            <c:extLst>
              <c:ext xmlns:c16="http://schemas.microsoft.com/office/drawing/2014/chart" uri="{C3380CC4-5D6E-409C-BE32-E72D297353CC}">
                <c16:uniqueId val="{00000009-C4F4-492D-9CF0-C2501C8CEC96}"/>
              </c:ext>
            </c:extLst>
          </c:dPt>
          <c:dLbls>
            <c:dLbl>
              <c:idx val="0"/>
              <c:layout>
                <c:manualLayout>
                  <c:x val="1.1458333333333338E-2"/>
                  <c:y val="-4.03749593866058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53F3-4B74-8DB0-931288277CA3}"/>
                </c:ext>
              </c:extLst>
            </c:dLbl>
            <c:dLbl>
              <c:idx val="1"/>
              <c:tx>
                <c:rich>
                  <a:bodyPr/>
                  <a:lstStyle/>
                  <a:p>
                    <a:fld id="{87E01617-9BB2-4FBF-9758-5B1D514B6C9F}" type="VALUE">
                      <a:rPr lang="en-US">
                        <a:solidFill>
                          <a:schemeClr val="bg1"/>
                        </a:solidFill>
                      </a:rPr>
                      <a:pPr/>
                      <a:t>[VALUE]</a:t>
                    </a:fld>
                    <a:endParaRPr lang="en-ID"/>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4F4-492D-9CF0-C2501C8CEC96}"/>
                </c:ext>
              </c:extLst>
            </c:dLbl>
            <c:spPr>
              <a:solidFill>
                <a:schemeClr val="accent1"/>
              </a:solidFill>
              <a:ln>
                <a:noFill/>
              </a:ln>
              <a:effectLst>
                <a:glow rad="127000">
                  <a:schemeClr val="bg2"/>
                </a:glow>
                <a:outerShdw blurRad="50800" dist="38100" dir="13500000" algn="br" rotWithShape="0">
                  <a:schemeClr val="bg1">
                    <a:alpha val="40000"/>
                  </a:schemeClr>
                </a:outerShdw>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3"/>
                <c:pt idx="0">
                  <c:v>Jan</c:v>
                </c:pt>
                <c:pt idx="1">
                  <c:v>Feb</c:v>
                </c:pt>
                <c:pt idx="2">
                  <c:v>Mar</c:v>
                </c:pt>
              </c:strCache>
            </c:strRef>
          </c:cat>
          <c:val>
            <c:numRef>
              <c:f>Sheet1!$B$2:$B$12</c:f>
              <c:numCache>
                <c:formatCode>_(* #,##0_);_(* \(#,##0\);_(* "-"_);_(@_)</c:formatCode>
                <c:ptCount val="11"/>
                <c:pt idx="0">
                  <c:v>2511556928</c:v>
                </c:pt>
                <c:pt idx="1">
                  <c:v>2431030076</c:v>
                </c:pt>
                <c:pt idx="2" formatCode="#,##0">
                  <c:v>2560772259</c:v>
                </c:pt>
              </c:numCache>
            </c:numRef>
          </c:val>
          <c:shape val="cylinder"/>
          <c:extLst>
            <c:ext xmlns:c16="http://schemas.microsoft.com/office/drawing/2014/chart" uri="{C3380CC4-5D6E-409C-BE32-E72D297353CC}">
              <c16:uniqueId val="{00000000-8D87-453B-ABAA-86F2B3982ABC}"/>
            </c:ext>
          </c:extLst>
        </c:ser>
        <c:dLbls>
          <c:showLegendKey val="0"/>
          <c:showVal val="0"/>
          <c:showCatName val="0"/>
          <c:showSerName val="0"/>
          <c:showPercent val="0"/>
          <c:showBubbleSize val="0"/>
        </c:dLbls>
        <c:gapWidth val="150"/>
        <c:shape val="box"/>
        <c:axId val="677158432"/>
        <c:axId val="677145376"/>
        <c:axId val="1302330256"/>
      </c:bar3DChart>
      <c:catAx>
        <c:axId val="67715843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677145376"/>
        <c:crosses val="autoZero"/>
        <c:auto val="1"/>
        <c:lblAlgn val="ctr"/>
        <c:lblOffset val="100"/>
        <c:noMultiLvlLbl val="0"/>
      </c:catAx>
      <c:valAx>
        <c:axId val="677145376"/>
        <c:scaling>
          <c:orientation val="minMax"/>
        </c:scaling>
        <c:delete val="1"/>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crossAx val="677158432"/>
        <c:crosses val="autoZero"/>
        <c:crossBetween val="between"/>
      </c:valAx>
      <c:serAx>
        <c:axId val="1302330256"/>
        <c:scaling>
          <c:orientation val="minMax"/>
        </c:scaling>
        <c:delete val="1"/>
        <c:axPos val="b"/>
        <c:majorTickMark val="none"/>
        <c:minorTickMark val="none"/>
        <c:tickLblPos val="nextTo"/>
        <c:crossAx val="677145376"/>
        <c:crosses val="autoZero"/>
      </c:serAx>
      <c:spPr>
        <a:noFill/>
        <a:ln>
          <a:noFill/>
        </a:ln>
        <a:effectLst/>
      </c:spPr>
    </c:plotArea>
    <c:plotVisOnly val="1"/>
    <c:dispBlanksAs val="gap"/>
    <c:showDLblsOverMax val="0"/>
  </c:chart>
  <c:spPr>
    <a:noFill/>
    <a:ln>
      <a:noFill/>
    </a:ln>
    <a:effectLst>
      <a:outerShdw blurRad="50800" dist="38100" dir="8100000" algn="tr" rotWithShape="0">
        <a:prstClr val="black">
          <a:alpha val="40000"/>
        </a:prstClr>
      </a:outerShdw>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err="1">
                <a:solidFill>
                  <a:schemeClr val="accent3">
                    <a:lumMod val="50000"/>
                  </a:schemeClr>
                </a:solidFill>
                <a:latin typeface="Tw Cen MT Condensed" panose="020B0606020104020203" pitchFamily="34" charset="0"/>
                <a:ea typeface="Verdana" pitchFamily="34" charset="0"/>
              </a:rPr>
              <a:t>Pelayanan</a:t>
            </a:r>
            <a:r>
              <a:rPr lang="en-US" sz="2400" b="1" baseline="0">
                <a:solidFill>
                  <a:schemeClr val="accent3">
                    <a:lumMod val="50000"/>
                  </a:schemeClr>
                </a:solidFill>
                <a:latin typeface="Tw Cen MT Condensed" panose="020B0606020104020203" pitchFamily="34" charset="0"/>
                <a:ea typeface="Verdana" pitchFamily="34" charset="0"/>
              </a:rPr>
              <a:t> </a:t>
            </a:r>
            <a:r>
              <a:rPr lang="en-US" sz="2400" b="1" baseline="0" err="1">
                <a:solidFill>
                  <a:schemeClr val="accent3">
                    <a:lumMod val="50000"/>
                  </a:schemeClr>
                </a:solidFill>
                <a:latin typeface="Tw Cen MT Condensed" panose="020B0606020104020203" pitchFamily="34" charset="0"/>
                <a:ea typeface="Verdana" pitchFamily="34" charset="0"/>
              </a:rPr>
              <a:t>Kesehatan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7.3986008210669432E-2"/>
          <c:y val="3.9568853498081667E-2"/>
        </c:manualLayout>
      </c:layout>
      <c:overlay val="1"/>
      <c:spPr>
        <a:noFill/>
        <a:ln>
          <a:noFill/>
        </a:ln>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0.1038959077929866"/>
                  <c:y val="-0.10129781041898664"/>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34.051.000.000</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0720991098125845"/>
                      <c:h val="6.5023260179795289E-2"/>
                    </c:manualLayout>
                  </c15:layout>
                  <c15:showDataLabelsRange val="0"/>
                </c:ext>
                <c:ext xmlns:c16="http://schemas.microsoft.com/office/drawing/2014/chart" uri="{C3380CC4-5D6E-409C-BE32-E72D297353CC}">
                  <c16:uniqueId val="{00000000-FAF7-4365-8AA3-DDB9E9BF68C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Pelayanan Kesehatan</c:v>
                </c:pt>
              </c:strCache>
            </c:strRef>
          </c:cat>
          <c:val>
            <c:numRef>
              <c:f>Sheet1!$B$2</c:f>
              <c:numCache>
                <c:formatCode>_(* #,##0_);_(* \(#,##0\);_(* "-"_);_(@_)</c:formatCode>
                <c:ptCount val="1"/>
                <c:pt idx="0">
                  <c:v>34051000000</c:v>
                </c:pt>
              </c:numCache>
            </c:numRef>
          </c:val>
          <c:extLst>
            <c:ext xmlns:c16="http://schemas.microsoft.com/office/drawing/2014/chart" uri="{C3380CC4-5D6E-409C-BE32-E72D297353CC}">
              <c16:uniqueId val="{00000001-FAF7-4365-8AA3-DDB9E9BF68CD}"/>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21969257138419618"/>
                  <c:y val="-8.7299628946444094E-2"/>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dirty="0"/>
                      <a:t> 2.260.858.037 </a:t>
                    </a:r>
                    <a:endParaRPr lang="en-U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42512419696848769"/>
                      <c:h val="8.3988377732235567E-2"/>
                    </c:manualLayout>
                  </c15:layout>
                  <c15:showDataLabelsRange val="0"/>
                </c:ext>
                <c:ext xmlns:c16="http://schemas.microsoft.com/office/drawing/2014/chart" uri="{C3380CC4-5D6E-409C-BE32-E72D297353CC}">
                  <c16:uniqueId val="{00000002-FAF7-4365-8AA3-DDB9E9BF68CD}"/>
                </c:ext>
              </c:extLst>
            </c:dLbl>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DataLabelsRange val="1"/>
                <c15:showLeaderLines val="1"/>
              </c:ext>
            </c:extLst>
          </c:dLbls>
          <c:cat>
            <c:strRef>
              <c:f>Sheet1!$A$2</c:f>
              <c:strCache>
                <c:ptCount val="1"/>
                <c:pt idx="0">
                  <c:v>Pelayanan Kesehatan</c:v>
                </c:pt>
              </c:strCache>
            </c:strRef>
          </c:cat>
          <c:val>
            <c:numRef>
              <c:f>Sheet1!$C$2</c:f>
              <c:numCache>
                <c:formatCode>_(* #,##0_);_(* \(#,##0\);_(* "-"_);_(@_)</c:formatCode>
                <c:ptCount val="1"/>
                <c:pt idx="0">
                  <c:v>2260858037</c:v>
                </c:pt>
              </c:numCache>
            </c:numRef>
          </c:val>
          <c:extLst>
            <c:ext xmlns:c16="http://schemas.microsoft.com/office/drawing/2014/chart" uri="{C3380CC4-5D6E-409C-BE32-E72D297353CC}">
              <c16:uniqueId val="{00000003-FAF7-4365-8AA3-DDB9E9BF68CD}"/>
            </c:ext>
          </c:extLst>
        </c:ser>
        <c:dLbls>
          <c:showLegendKey val="0"/>
          <c:showVal val="1"/>
          <c:showCatName val="0"/>
          <c:showSerName val="0"/>
          <c:showPercent val="0"/>
          <c:showBubbleSize val="0"/>
        </c:dLbls>
        <c:gapWidth val="255"/>
        <c:gapDepth val="125"/>
        <c:shape val="cylinder"/>
        <c:axId val="725761072"/>
        <c:axId val="725899056"/>
        <c:axId val="0"/>
      </c:bar3DChart>
      <c:catAx>
        <c:axId val="725761072"/>
        <c:scaling>
          <c:orientation val="minMax"/>
        </c:scaling>
        <c:delete val="1"/>
        <c:axPos val="b"/>
        <c:numFmt formatCode="General" sourceLinked="1"/>
        <c:majorTickMark val="out"/>
        <c:minorTickMark val="none"/>
        <c:tickLblPos val="nextTo"/>
        <c:crossAx val="725899056"/>
        <c:crosses val="autoZero"/>
        <c:auto val="1"/>
        <c:lblAlgn val="ctr"/>
        <c:lblOffset val="100"/>
        <c:noMultiLvlLbl val="0"/>
      </c:catAx>
      <c:valAx>
        <c:axId val="725899056"/>
        <c:scaling>
          <c:orientation val="minMax"/>
        </c:scaling>
        <c:delete val="1"/>
        <c:axPos val="l"/>
        <c:numFmt formatCode="_(* #,##0_);_(* \(#,##0\);_(* &quot;-&quot;_);_(@_)" sourceLinked="1"/>
        <c:majorTickMark val="out"/>
        <c:minorTickMark val="none"/>
        <c:tickLblPos val="nextTo"/>
        <c:crossAx val="725761072"/>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r>
              <a:rPr lang="en-US" sz="2400" b="1" err="1">
                <a:solidFill>
                  <a:schemeClr val="accent3">
                    <a:lumMod val="50000"/>
                  </a:schemeClr>
                </a:solidFill>
                <a:latin typeface="Tw Cen MT Condensed" panose="020B0606020104020203" pitchFamily="34" charset="0"/>
                <a:ea typeface="Verdana" pitchFamily="34" charset="0"/>
              </a:rPr>
              <a:t>Pendidikan</a:t>
            </a:r>
            <a:r>
              <a:rPr lang="en-US" sz="2400" b="1">
                <a:solidFill>
                  <a:schemeClr val="accent3">
                    <a:lumMod val="50000"/>
                  </a:schemeClr>
                </a:solidFill>
                <a:latin typeface="Tw Cen MT Condensed" panose="020B0606020104020203" pitchFamily="34" charset="0"/>
                <a:ea typeface="Verdana" pitchFamily="34" charset="0"/>
              </a:rPr>
              <a:t> &amp; </a:t>
            </a:r>
            <a:r>
              <a:rPr lang="en-US" sz="2400" b="1" err="1">
                <a:solidFill>
                  <a:schemeClr val="accent3">
                    <a:lumMod val="50000"/>
                  </a:schemeClr>
                </a:solidFill>
                <a:latin typeface="Tw Cen MT Condensed" panose="020B0606020104020203" pitchFamily="34" charset="0"/>
                <a:ea typeface="Verdana" pitchFamily="34" charset="0"/>
              </a:rPr>
              <a:t>Pelatihan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0.20124732364995826"/>
          <c:y val="3.9568896354936114E-2"/>
        </c:manualLayout>
      </c:layout>
      <c:overlay val="1"/>
      <c:spPr>
        <a:noFill/>
        <a:ln>
          <a:noFill/>
        </a:ln>
        <a:effectLst/>
      </c:spPr>
      <c:txPr>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endParaRPr lang="en-US"/>
        </a:p>
      </c:txPr>
    </c:title>
    <c:autoTitleDeleted val="0"/>
    <c:view3D>
      <c:rotX val="15"/>
      <c:rotY val="20"/>
      <c:rAngAx val="1"/>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w="25400">
          <a:noFill/>
        </a:ln>
        <a:effectLst/>
        <a:sp3d/>
      </c:spPr>
    </c:sideWall>
    <c:backWall>
      <c:thickness val="0"/>
      <c:spPr>
        <a:noFill/>
        <a:ln w="25400">
          <a:noFill/>
        </a:ln>
        <a:effectLst/>
        <a:sp3d/>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ln>
              <a:solidFill>
                <a:schemeClr val="accent1"/>
              </a:solidFill>
            </a:ln>
            <a:effectLst/>
            <a:scene3d>
              <a:camera prst="orthographicFront"/>
              <a:lightRig rig="threePt" dir="t"/>
            </a:scene3d>
            <a:sp3d>
              <a:bevelT/>
              <a:contourClr>
                <a:schemeClr val="accent1"/>
              </a:contourClr>
            </a:sp3d>
          </c:spPr>
          <c:invertIfNegative val="0"/>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r>
                      <a:rPr lang="en-US" sz="1400" b="1" i="0" u="none" strike="noStrike" baseline="0" dirty="0">
                        <a:effectLst/>
                      </a:rPr>
                      <a:t>  1.268.000.000  </a:t>
                    </a:r>
                    <a:endParaRPr lang="en-US" dirty="0"/>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15:showDataLabelsRange val="0"/>
                </c:ext>
                <c:ext xmlns:c16="http://schemas.microsoft.com/office/drawing/2014/chart" uri="{C3380CC4-5D6E-409C-BE32-E72D297353CC}">
                  <c16:uniqueId val="{00000000-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Sheet1!$B$2</c:f>
              <c:numCache>
                <c:formatCode>_(* #,##0_);_(* \(#,##0\);_(* "-"_);_(@_)</c:formatCode>
                <c:ptCount val="1"/>
                <c:pt idx="0">
                  <c:v>1268000000</c:v>
                </c:pt>
              </c:numCache>
            </c:numRef>
          </c:val>
          <c:extLst>
            <c:ext xmlns:c16="http://schemas.microsoft.com/office/drawing/2014/chart" uri="{C3380CC4-5D6E-409C-BE32-E72D297353CC}">
              <c16:uniqueId val="{00000001-FEA8-4571-BFEA-69A732A38450}"/>
            </c:ext>
          </c:extLst>
        </c:ser>
        <c:ser>
          <c:idx val="1"/>
          <c:order val="1"/>
          <c:tx>
            <c:strRef>
              <c:f>Sheet1!$C$1</c:f>
              <c:strCache>
                <c:ptCount val="1"/>
                <c:pt idx="0">
                  <c:v>Realisasi</c:v>
                </c:pt>
              </c:strCache>
            </c:strRef>
          </c:tx>
          <c:spPr>
            <a:solidFill>
              <a:srgbClr val="32995B"/>
            </a:solidFill>
            <a:ln>
              <a:solidFill>
                <a:schemeClr val="accent1"/>
              </a:solidFill>
            </a:ln>
            <a:effectLst/>
            <a:scene3d>
              <a:camera prst="orthographicFront"/>
              <a:lightRig rig="threePt" dir="t"/>
            </a:scene3d>
            <a:sp3d>
              <a:bevelT/>
              <a:contourClr>
                <a:schemeClr val="accent1"/>
              </a:contourClr>
            </a:sp3d>
          </c:spPr>
          <c:invertIfNegative val="0"/>
          <c:dPt>
            <c:idx val="0"/>
            <c:invertIfNegative val="0"/>
            <c:bubble3D val="0"/>
            <c:spPr>
              <a:solidFill>
                <a:srgbClr val="32995B"/>
              </a:solidFill>
              <a:ln>
                <a:solidFill>
                  <a:schemeClr val="accent1"/>
                </a:solidFill>
              </a:ln>
              <a:effectLst/>
              <a:scene3d>
                <a:camera prst="orthographicFront"/>
                <a:lightRig rig="threePt" dir="t"/>
              </a:scene3d>
              <a:sp3d>
                <a:bevelT/>
                <a:contourClr>
                  <a:schemeClr val="accent1"/>
                </a:contourClr>
              </a:sp3d>
            </c:spPr>
            <c:extLst>
              <c:ext xmlns:c16="http://schemas.microsoft.com/office/drawing/2014/chart" uri="{C3380CC4-5D6E-409C-BE32-E72D297353CC}">
                <c16:uniqueId val="{00000002-FEA8-4571-BFEA-69A732A38450}"/>
              </c:ext>
            </c:extLst>
          </c:dPt>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r>
                      <a:rPr lang="en-US" sz="1400" b="1" i="0" u="none" strike="noStrike" baseline="0" dirty="0">
                        <a:effectLst/>
                      </a:rPr>
                      <a:t>  208.747.700  </a:t>
                    </a:r>
                    <a:endParaRPr lang="en-US" dirty="0"/>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15:showDataLabelsRange val="0"/>
                </c:ext>
                <c:ext xmlns:c16="http://schemas.microsoft.com/office/drawing/2014/chart" uri="{C3380CC4-5D6E-409C-BE32-E72D297353CC}">
                  <c16:uniqueId val="{00000002-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Sheet1!$C$2</c:f>
              <c:numCache>
                <c:formatCode>_(* #,##0_);_(* \(#,##0\);_(* "-"_);_(@_)</c:formatCode>
                <c:ptCount val="1"/>
                <c:pt idx="0">
                  <c:v>208747700</c:v>
                </c:pt>
              </c:numCache>
            </c:numRef>
          </c:val>
          <c:extLst>
            <c:ext xmlns:c16="http://schemas.microsoft.com/office/drawing/2014/chart" uri="{C3380CC4-5D6E-409C-BE32-E72D297353CC}">
              <c16:uniqueId val="{00000003-FEA8-4571-BFEA-69A732A38450}"/>
            </c:ext>
          </c:extLst>
        </c:ser>
        <c:dLbls>
          <c:showLegendKey val="0"/>
          <c:showVal val="1"/>
          <c:showCatName val="0"/>
          <c:showSerName val="0"/>
          <c:showPercent val="0"/>
          <c:showBubbleSize val="0"/>
        </c:dLbls>
        <c:gapWidth val="212"/>
        <c:gapDepth val="125"/>
        <c:shape val="cylinder"/>
        <c:axId val="725901408"/>
        <c:axId val="725903760"/>
        <c:axId val="0"/>
      </c:bar3DChart>
      <c:catAx>
        <c:axId val="725901408"/>
        <c:scaling>
          <c:orientation val="minMax"/>
        </c:scaling>
        <c:delete val="1"/>
        <c:axPos val="b"/>
        <c:numFmt formatCode="General" sourceLinked="1"/>
        <c:majorTickMark val="out"/>
        <c:minorTickMark val="none"/>
        <c:tickLblPos val="nextTo"/>
        <c:crossAx val="725903760"/>
        <c:crosses val="autoZero"/>
        <c:auto val="1"/>
        <c:lblAlgn val="ctr"/>
        <c:lblOffset val="100"/>
        <c:noMultiLvlLbl val="0"/>
      </c:catAx>
      <c:valAx>
        <c:axId val="725903760"/>
        <c:scaling>
          <c:orientation val="minMax"/>
        </c:scaling>
        <c:delete val="1"/>
        <c:axPos val="l"/>
        <c:numFmt formatCode="_(* #,##0_);_(* \(#,##0\);_(* &quot;-&quot;_);_(@_)" sourceLinked="1"/>
        <c:majorTickMark val="out"/>
        <c:minorTickMark val="none"/>
        <c:tickLblPos val="nextTo"/>
        <c:crossAx val="725901408"/>
        <c:crosses val="autoZero"/>
        <c:crossBetween val="between"/>
      </c:valAx>
      <c:spPr>
        <a:noFill/>
        <a:ln>
          <a:noFill/>
        </a:ln>
        <a:effectLst/>
      </c:spPr>
    </c:plotArea>
    <c:legend>
      <c:legendPos val="b"/>
      <c:layout>
        <c:manualLayout>
          <c:xMode val="edge"/>
          <c:yMode val="edge"/>
          <c:x val="0"/>
          <c:y val="0.91500920404342656"/>
          <c:w val="0.75546711739397665"/>
          <c:h val="6.4542144270604396E-2"/>
        </c:manualLayout>
      </c:layout>
      <c:overlay val="0"/>
      <c:spPr>
        <a:noFill/>
        <a:ln>
          <a:noFill/>
        </a:ln>
        <a:effectLst>
          <a:outerShdw blurRad="50800" dist="38100" dir="16200000" rotWithShape="0">
            <a:prstClr val="black">
              <a:alpha val="40000"/>
            </a:prstClr>
          </a:outerShdw>
        </a:effectLst>
      </c:spPr>
      <c:txPr>
        <a:bodyPr rot="0" spcFirstLastPara="1" vertOverflow="ellipsis" vert="horz" wrap="square" anchor="ctr" anchorCtr="1"/>
        <a:lstStyle/>
        <a:p>
          <a:pPr>
            <a:defRPr sz="1400" b="1" i="0" u="none" strike="noStrike" kern="1200" baseline="0">
              <a:solidFill>
                <a:schemeClr val="tx2"/>
              </a:solidFill>
              <a:latin typeface="Verdana" pitchFamily="34" charset="0"/>
              <a:ea typeface="Verdana" pitchFamily="34" charset="0"/>
              <a:cs typeface="+mn-cs"/>
            </a:defRPr>
          </a:pPr>
          <a:endParaRPr lang="en-US"/>
        </a:p>
      </c:txPr>
    </c:legend>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a:solidFill>
                  <a:schemeClr val="accent3">
                    <a:lumMod val="50000"/>
                  </a:schemeClr>
                </a:solidFill>
                <a:latin typeface="Tw Cen MT Condensed" panose="020B0606020104020203" pitchFamily="34" charset="0"/>
                <a:ea typeface="Verdana" pitchFamily="34" charset="0"/>
              </a:rPr>
              <a:t>Lain-lain</a:t>
            </a:r>
          </a:p>
        </c:rich>
      </c:tx>
      <c:layout>
        <c:manualLayout>
          <c:xMode val="edge"/>
          <c:yMode val="edge"/>
          <c:x val="0.18667057550808056"/>
          <c:y val="7.540582047165556E-2"/>
        </c:manualLayout>
      </c:layout>
      <c:overlay val="1"/>
      <c:spPr>
        <a:noFill/>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0"/>
          <c:y val="0.24572901388571922"/>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4.47120657826479E-2"/>
                  <c:y val="-0.10837204892386461"/>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681.000.000 </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7618562141944996"/>
                      <c:h val="8.3988357824110599E-2"/>
                    </c:manualLayout>
                  </c15:layout>
                  <c15:showDataLabelsRange val="0"/>
                </c:ext>
                <c:ext xmlns:c16="http://schemas.microsoft.com/office/drawing/2014/chart" uri="{C3380CC4-5D6E-409C-BE32-E72D297353CC}">
                  <c16:uniqueId val="{00000000-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Sheet1!$B$2</c:f>
              <c:numCache>
                <c:formatCode>_(* #,##0_);_(* \(#,##0\);_(* "-"_);_(@_)</c:formatCode>
                <c:ptCount val="1"/>
                <c:pt idx="0">
                  <c:v>681000000</c:v>
                </c:pt>
              </c:numCache>
            </c:numRef>
          </c:val>
          <c:extLst>
            <c:ext xmlns:c16="http://schemas.microsoft.com/office/drawing/2014/chart" uri="{C3380CC4-5D6E-409C-BE32-E72D297353CC}">
              <c16:uniqueId val="{00000001-5E5F-454D-B955-22F187F3C20C}"/>
            </c:ext>
          </c:extLst>
        </c:ser>
        <c:ser>
          <c:idx val="1"/>
          <c:order val="1"/>
          <c:tx>
            <c:strRef>
              <c:f>Sheet1!$C$1</c:f>
              <c:strCache>
                <c:ptCount val="1"/>
                <c:pt idx="0">
                  <c:v>Realisasi</c:v>
                </c:pt>
              </c:strCache>
            </c:strRef>
          </c:tx>
          <c:spPr>
            <a:solidFill>
              <a:srgbClr val="32995B"/>
            </a:solidFill>
            <a:scene3d>
              <a:camera prst="orthographicFront"/>
              <a:lightRig rig="threePt" dir="t"/>
            </a:scene3d>
            <a:sp3d>
              <a:bevelT/>
            </a:sp3d>
          </c:spPr>
          <c:invertIfNegative val="0"/>
          <c:dLbls>
            <c:dLbl>
              <c:idx val="0"/>
              <c:layout>
                <c:manualLayout>
                  <c:x val="0.14675478576571124"/>
                  <c:y val="-5.4186024461932304E-2"/>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dirty="0">
                        <a:effectLst/>
                      </a:rPr>
                      <a:t>91.166.522</a:t>
                    </a:r>
                    <a:endParaRPr lang="en-U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5029342586426799"/>
                      <c:h val="9.3019364041756911E-2"/>
                    </c:manualLayout>
                  </c15:layout>
                  <c15:showDataLabelsRange val="0"/>
                </c:ext>
                <c:ext xmlns:c16="http://schemas.microsoft.com/office/drawing/2014/chart" uri="{C3380CC4-5D6E-409C-BE32-E72D297353CC}">
                  <c16:uniqueId val="{00000002-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Sheet1!$C$2</c:f>
              <c:numCache>
                <c:formatCode>_(* #,##0_);_(* \(#,##0\);_(* "-"_);_(@_)</c:formatCode>
                <c:ptCount val="1"/>
                <c:pt idx="0">
                  <c:v>91166522</c:v>
                </c:pt>
              </c:numCache>
            </c:numRef>
          </c:val>
          <c:extLst>
            <c:ext xmlns:c16="http://schemas.microsoft.com/office/drawing/2014/chart" uri="{C3380CC4-5D6E-409C-BE32-E72D297353CC}">
              <c16:uniqueId val="{00000003-5E5F-454D-B955-22F187F3C20C}"/>
            </c:ext>
          </c:extLst>
        </c:ser>
        <c:dLbls>
          <c:showLegendKey val="0"/>
          <c:showVal val="1"/>
          <c:showCatName val="0"/>
          <c:showSerName val="0"/>
          <c:showPercent val="0"/>
          <c:showBubbleSize val="0"/>
        </c:dLbls>
        <c:gapWidth val="171"/>
        <c:gapDepth val="125"/>
        <c:shape val="cylinder"/>
        <c:axId val="725893960"/>
        <c:axId val="725893176"/>
        <c:axId val="0"/>
      </c:bar3DChart>
      <c:catAx>
        <c:axId val="725893960"/>
        <c:scaling>
          <c:orientation val="minMax"/>
        </c:scaling>
        <c:delete val="1"/>
        <c:axPos val="b"/>
        <c:numFmt formatCode="General" sourceLinked="1"/>
        <c:majorTickMark val="out"/>
        <c:minorTickMark val="none"/>
        <c:tickLblPos val="nextTo"/>
        <c:crossAx val="725893176"/>
        <c:crosses val="autoZero"/>
        <c:auto val="1"/>
        <c:lblAlgn val="ctr"/>
        <c:lblOffset val="100"/>
        <c:noMultiLvlLbl val="0"/>
      </c:catAx>
      <c:valAx>
        <c:axId val="725893176"/>
        <c:scaling>
          <c:orientation val="minMax"/>
        </c:scaling>
        <c:delete val="1"/>
        <c:axPos val="l"/>
        <c:numFmt formatCode="_(* #,##0_);_(* \(#,##0\);_(* &quot;-&quot;_);_(@_)" sourceLinked="1"/>
        <c:majorTickMark val="out"/>
        <c:minorTickMark val="none"/>
        <c:tickLblPos val="nextTo"/>
        <c:crossAx val="725893960"/>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5456601338821241E-2"/>
          <c:y val="7.3138612708329873E-2"/>
          <c:w val="0.96888637614144069"/>
          <c:h val="0.82844996051922659"/>
        </c:manualLayout>
      </c:layout>
      <c:bar3DChart>
        <c:barDir val="col"/>
        <c:grouping val="standard"/>
        <c:varyColors val="0"/>
        <c:ser>
          <c:idx val="0"/>
          <c:order val="0"/>
          <c:tx>
            <c:strRef>
              <c:f>Sheet1!$B$1</c:f>
              <c:strCache>
                <c:ptCount val="1"/>
                <c:pt idx="0">
                  <c:v>CAPAIAN</c:v>
                </c:pt>
              </c:strCache>
            </c:strRef>
          </c:tx>
          <c:spPr>
            <a:solidFill>
              <a:srgbClr val="FF9999"/>
            </a:solidFill>
            <a:ln>
              <a:solidFill>
                <a:srgbClr val="FF9999"/>
              </a:solidFill>
            </a:ln>
            <a:effectLst/>
            <a:sp3d>
              <a:contourClr>
                <a:srgbClr val="FF9999"/>
              </a:contourClr>
            </a:sp3d>
          </c:spPr>
          <c:invertIfNegative val="0"/>
          <c:dLbls>
            <c:dLbl>
              <c:idx val="0"/>
              <c:layout>
                <c:manualLayout>
                  <c:x val="1.697106755921416E-2"/>
                  <c:y val="-3.5214887600306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F0-470B-AA74-0DF3DABAA153}"/>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3"/>
                <c:pt idx="0">
                  <c:v>JAN</c:v>
                </c:pt>
                <c:pt idx="1">
                  <c:v>FEB</c:v>
                </c:pt>
                <c:pt idx="2">
                  <c:v>MAR</c:v>
                </c:pt>
              </c:strCache>
            </c:strRef>
          </c:cat>
          <c:val>
            <c:numRef>
              <c:f>Sheet1!$B$2:$B$13</c:f>
              <c:numCache>
                <c:formatCode>0.00%</c:formatCode>
                <c:ptCount val="12"/>
                <c:pt idx="0">
                  <c:v>0.98529999999999995</c:v>
                </c:pt>
                <c:pt idx="1">
                  <c:v>0.98529999999999995</c:v>
                </c:pt>
                <c:pt idx="2">
                  <c:v>0.98529999999999995</c:v>
                </c:pt>
              </c:numCache>
            </c:numRef>
          </c:val>
          <c:extLst>
            <c:ext xmlns:c16="http://schemas.microsoft.com/office/drawing/2014/chart" uri="{C3380CC4-5D6E-409C-BE32-E72D297353CC}">
              <c16:uniqueId val="{00000000-0722-446A-9A23-4658CFDCAC84}"/>
            </c:ext>
          </c:extLst>
        </c:ser>
        <c:dLbls>
          <c:showLegendKey val="0"/>
          <c:showVal val="0"/>
          <c:showCatName val="0"/>
          <c:showSerName val="0"/>
          <c:showPercent val="0"/>
          <c:showBubbleSize val="0"/>
        </c:dLbls>
        <c:gapWidth val="150"/>
        <c:shape val="box"/>
        <c:axId val="1184573648"/>
        <c:axId val="1184579552"/>
        <c:axId val="1163975664"/>
      </c:bar3DChart>
      <c:catAx>
        <c:axId val="1184573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84579552"/>
        <c:crosses val="autoZero"/>
        <c:auto val="1"/>
        <c:lblAlgn val="ctr"/>
        <c:lblOffset val="100"/>
        <c:noMultiLvlLbl val="0"/>
      </c:catAx>
      <c:valAx>
        <c:axId val="1184579552"/>
        <c:scaling>
          <c:orientation val="minMax"/>
        </c:scaling>
        <c:delete val="1"/>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crossAx val="1184573648"/>
        <c:crosses val="autoZero"/>
        <c:crossBetween val="between"/>
      </c:valAx>
      <c:serAx>
        <c:axId val="1163975664"/>
        <c:scaling>
          <c:orientation val="minMax"/>
        </c:scaling>
        <c:delete val="1"/>
        <c:axPos val="b"/>
        <c:majorTickMark val="none"/>
        <c:minorTickMark val="none"/>
        <c:tickLblPos val="nextTo"/>
        <c:crossAx val="1184579552"/>
        <c:crosses val="autoZero"/>
      </c:serAx>
      <c:spPr>
        <a:noFill/>
        <a:ln>
          <a:noFill/>
        </a:ln>
        <a:effectLst/>
      </c:spPr>
    </c:plotArea>
    <c:legend>
      <c:legendPos val="b"/>
      <c:legendEntry>
        <c:idx val="0"/>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5">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40C8B7D-DDC2-4180-BE4D-5AD5D3408DD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a:extLst>
              <a:ext uri="{FF2B5EF4-FFF2-40B4-BE49-F238E27FC236}">
                <a16:creationId xmlns:a16="http://schemas.microsoft.com/office/drawing/2014/main" id="{311CC115-B892-47AE-B50B-4D4E5104EF3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endParaRPr lang="en-ID"/>
          </a:p>
        </p:txBody>
      </p:sp>
      <p:sp>
        <p:nvSpPr>
          <p:cNvPr id="4" name="Footer Placeholder 3">
            <a:extLst>
              <a:ext uri="{FF2B5EF4-FFF2-40B4-BE49-F238E27FC236}">
                <a16:creationId xmlns:a16="http://schemas.microsoft.com/office/drawing/2014/main" id="{6AAED3C1-3BB5-48D5-ACFC-7D0D746B936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9B92CA0B-5937-42D3-B6A0-EB46940F7D6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76B4F24-73C5-4292-A99F-2327E81F3561}" type="slidenum">
              <a:rPr lang="en-ID" smtClean="0"/>
              <a:t>‹#›</a:t>
            </a:fld>
            <a:endParaRPr lang="en-ID"/>
          </a:p>
        </p:txBody>
      </p:sp>
    </p:spTree>
    <p:extLst>
      <p:ext uri="{BB962C8B-B14F-4D97-AF65-F5344CB8AC3E}">
        <p14:creationId xmlns:p14="http://schemas.microsoft.com/office/powerpoint/2010/main" val="1277216784"/>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A400B5-0480-4725-A98D-538259576196}" type="slidenum">
              <a:rPr lang="en-US" smtClean="0"/>
              <a:t>‹#›</a:t>
            </a:fld>
            <a:endParaRPr lang="en-US"/>
          </a:p>
        </p:txBody>
      </p:sp>
    </p:spTree>
    <p:extLst>
      <p:ext uri="{BB962C8B-B14F-4D97-AF65-F5344CB8AC3E}">
        <p14:creationId xmlns:p14="http://schemas.microsoft.com/office/powerpoint/2010/main" val="3283182624"/>
      </p:ext>
    </p:extLst>
  </p:cSld>
  <p:clrMap bg1="lt1" tx1="dk1" bg2="lt2" tx2="dk2" accent1="accent1" accent2="accent2" accent3="accent3" accent4="accent4" accent5="accent5" accent6="accent6" hlink="hlink" folHlink="folHlink"/>
  <p:hf hdr="0" ft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63daf6a34a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63daf6a34a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BAF4ECF6-D329-4DE6-9D7F-CD9783498466}"/>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1634432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ab8d1ca927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ab8d1ca927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5446A23B-B5A7-46E5-A909-F3B2E8492D10}"/>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892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7612CB05-FB36-4919-85D2-00D59410A1A0}"/>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38708405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84FCE3CF-E310-4D22-9F3B-DB6EF78F554E}"/>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3629573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7F09FBC1-85C4-4D07-AC59-3D58904D8EA8}"/>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26244839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036D636E-AC83-41A5-9747-F14498D8B6F9}"/>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21238524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EDD5AB7C-2874-411E-A622-953887599A93}"/>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42413323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 name="Date Placeholder 1">
            <a:extLst>
              <a:ext uri="{FF2B5EF4-FFF2-40B4-BE49-F238E27FC236}">
                <a16:creationId xmlns:a16="http://schemas.microsoft.com/office/drawing/2014/main" id="{F94CB876-DBB9-4C57-B6BC-E2733A73EE2A}"/>
              </a:ext>
            </a:extLst>
          </p:cNvPr>
          <p:cNvSpPr>
            <a:spLocks noGrp="1"/>
          </p:cNvSpPr>
          <p:nvPr>
            <p:ph type="dt" idx="1"/>
          </p:nvPr>
        </p:nvSpPr>
        <p:spPr/>
        <p:txBody>
          <a:bodyPr/>
          <a:lstStyle/>
          <a:p>
            <a:endParaRPr lang="en-US"/>
          </a:p>
        </p:txBody>
      </p:sp>
    </p:spTree>
    <p:extLst>
      <p:ext uri="{BB962C8B-B14F-4D97-AF65-F5344CB8AC3E}">
        <p14:creationId xmlns:p14="http://schemas.microsoft.com/office/powerpoint/2010/main" val="1669649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6.xml"/><Relationship Id="rId4" Type="http://schemas.openxmlformats.org/officeDocument/2006/relationships/hyperlink" Target="https://www.freepik.com/" TargetMode="Externa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1.xml"/><Relationship Id="rId4" Type="http://schemas.openxmlformats.org/officeDocument/2006/relationships/hyperlink" Target="https://www.freepik.com/" TargetMode="Externa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4.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5.xml"/><Relationship Id="rId4" Type="http://schemas.openxmlformats.org/officeDocument/2006/relationships/hyperlink" Target="https://www.freepik.com/" TargetMode="Externa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1522038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11" name="막힌 원호 14">
            <a:extLst>
              <a:ext uri="{FF2B5EF4-FFF2-40B4-BE49-F238E27FC236}">
                <a16:creationId xmlns:a16="http://schemas.microsoft.com/office/drawing/2014/main" id="{AD3D7A6C-39E8-472B-A1DF-8C392B48F32E}"/>
              </a:ext>
            </a:extLst>
          </p:cNvPr>
          <p:cNvSpPr/>
          <p:nvPr userDrawn="1"/>
        </p:nvSpPr>
        <p:spPr>
          <a:xfrm>
            <a:off x="4116000" y="1685173"/>
            <a:ext cx="3960000" cy="3960000"/>
          </a:xfrm>
          <a:prstGeom prst="blockArc">
            <a:avLst>
              <a:gd name="adj1" fmla="val 13437054"/>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grpSp>
        <p:nvGrpSpPr>
          <p:cNvPr id="2" name="Graphic 14">
            <a:extLst>
              <a:ext uri="{FF2B5EF4-FFF2-40B4-BE49-F238E27FC236}">
                <a16:creationId xmlns:a16="http://schemas.microsoft.com/office/drawing/2014/main" id="{574A4730-E945-40DA-98FE-074CAF0BC172}"/>
              </a:ext>
            </a:extLst>
          </p:cNvPr>
          <p:cNvGrpSpPr/>
          <p:nvPr userDrawn="1"/>
        </p:nvGrpSpPr>
        <p:grpSpPr>
          <a:xfrm>
            <a:off x="706765" y="2182975"/>
            <a:ext cx="4655267" cy="3661447"/>
            <a:chOff x="2444748" y="555045"/>
            <a:chExt cx="7282048" cy="5727454"/>
          </a:xfrm>
        </p:grpSpPr>
        <p:sp>
          <p:nvSpPr>
            <p:cNvPr id="3" name="Freeform: Shape 2">
              <a:extLst>
                <a:ext uri="{FF2B5EF4-FFF2-40B4-BE49-F238E27FC236}">
                  <a16:creationId xmlns:a16="http://schemas.microsoft.com/office/drawing/2014/main" id="{86902B03-559F-4582-8CDD-F424FB866666}"/>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2D2A55EF-EA61-4C4A-92DD-86304E07C59C}"/>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30FE964E-4E38-4DF3-A248-638EEA01D556}"/>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7C8D67B1-E940-41EA-A352-4728972675B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20807B0C-F30F-42DB-9CED-BC26DE3461C1}"/>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FD1B7001-E9CA-495F-8123-F35A5D3D7E36}"/>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B55A0B8B-1531-45AB-A33D-2AFD44D40BF8}"/>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F7255E8D-F98D-4E2C-974B-A7688F1CE2D2}"/>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3" name="그림 개체 틀 2">
            <a:extLst>
              <a:ext uri="{FF2B5EF4-FFF2-40B4-BE49-F238E27FC236}">
                <a16:creationId xmlns:a16="http://schemas.microsoft.com/office/drawing/2014/main" id="{06C5DD93-BCBF-45DC-BFD1-2CC92CB2A031}"/>
              </a:ext>
            </a:extLst>
          </p:cNvPr>
          <p:cNvSpPr>
            <a:spLocks noGrp="1"/>
          </p:cNvSpPr>
          <p:nvPr>
            <p:ph type="pic" sz="quarter" idx="42" hasCustomPrompt="1"/>
          </p:nvPr>
        </p:nvSpPr>
        <p:spPr>
          <a:xfrm>
            <a:off x="825512" y="2339129"/>
            <a:ext cx="4422763" cy="2545472"/>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
        <p:nvSpPr>
          <p:cNvPr id="14" name="Text Placeholder 9">
            <a:extLst>
              <a:ext uri="{FF2B5EF4-FFF2-40B4-BE49-F238E27FC236}">
                <a16:creationId xmlns:a16="http://schemas.microsoft.com/office/drawing/2014/main" id="{9DCD1E72-FB7F-47B3-B742-49359D35554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306178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27074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6790477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700070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08763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769382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887529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5089794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09461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256536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2230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7252816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0471205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929538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978465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52506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6038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13708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5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Rectangle 2"/>
          <p:cNvSpPr/>
          <p:nvPr userDrawn="1"/>
        </p:nvSpPr>
        <p:spPr>
          <a:xfrm>
            <a:off x="3887755" y="0"/>
            <a:ext cx="8304245"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5" name="Text Placeholder 9">
            <a:extLst>
              <a:ext uri="{FF2B5EF4-FFF2-40B4-BE49-F238E27FC236}">
                <a16:creationId xmlns:a16="http://schemas.microsoft.com/office/drawing/2014/main" id="{87013D31-6B1B-457D-A2E1-324A15BA2C59}"/>
              </a:ext>
            </a:extLst>
          </p:cNvPr>
          <p:cNvSpPr>
            <a:spLocks noGrp="1"/>
          </p:cNvSpPr>
          <p:nvPr>
            <p:ph type="body" sz="quarter" idx="10" hasCustomPrompt="1"/>
          </p:nvPr>
        </p:nvSpPr>
        <p:spPr>
          <a:xfrm>
            <a:off x="143339" y="3621021"/>
            <a:ext cx="3744416" cy="2784640"/>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2468981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6_Agenda Layout">
    <p:spTree>
      <p:nvGrpSpPr>
        <p:cNvPr id="1" name=""/>
        <p:cNvGrpSpPr/>
        <p:nvPr/>
      </p:nvGrpSpPr>
      <p:grpSpPr>
        <a:xfrm>
          <a:off x="0" y="0"/>
          <a:ext cx="0" cy="0"/>
          <a:chOff x="0" y="0"/>
          <a:chExt cx="0" cy="0"/>
        </a:xfrm>
      </p:grpSpPr>
      <p:sp>
        <p:nvSpPr>
          <p:cNvPr id="2" name="Rectangle 1"/>
          <p:cNvSpPr/>
          <p:nvPr userDrawn="1"/>
        </p:nvSpPr>
        <p:spPr>
          <a:xfrm>
            <a:off x="4271797" y="0"/>
            <a:ext cx="7920203" cy="6858000"/>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559830" y="164638"/>
            <a:ext cx="7392821"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2227355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2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6756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_Basic Layout">
    <p:spTree>
      <p:nvGrpSpPr>
        <p:cNvPr id="1" name=""/>
        <p:cNvGrpSpPr/>
        <p:nvPr/>
      </p:nvGrpSpPr>
      <p:grpSpPr>
        <a:xfrm>
          <a:off x="0" y="0"/>
          <a:ext cx="0" cy="0"/>
          <a:chOff x="0" y="0"/>
          <a:chExt cx="0" cy="0"/>
        </a:xfrm>
      </p:grpSpPr>
      <p:sp>
        <p:nvSpPr>
          <p:cNvPr id="2" name="Rectangle 1"/>
          <p:cNvSpPr/>
          <p:nvPr userDrawn="1"/>
        </p:nvSpPr>
        <p:spPr>
          <a:xfrm>
            <a:off x="-8043" y="0"/>
            <a:ext cx="2455637"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0" name="Text Placeholder 9"/>
          <p:cNvSpPr>
            <a:spLocks noGrp="1"/>
          </p:cNvSpPr>
          <p:nvPr>
            <p:ph type="body" sz="quarter" idx="10" hasCustomPrompt="1"/>
          </p:nvPr>
        </p:nvSpPr>
        <p:spPr>
          <a:xfrm>
            <a:off x="2735627" y="164638"/>
            <a:ext cx="9217024"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6000" y="5157192"/>
            <a:ext cx="1687552" cy="1252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40511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83403980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3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7523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7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Picture Placeholder 2"/>
          <p:cNvSpPr>
            <a:spLocks noGrp="1"/>
          </p:cNvSpPr>
          <p:nvPr>
            <p:ph type="pic" idx="1" hasCustomPrompt="1"/>
          </p:nvPr>
        </p:nvSpPr>
        <p:spPr>
          <a:xfrm>
            <a:off x="911424"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1" hasCustomPrompt="1"/>
          </p:nvPr>
        </p:nvSpPr>
        <p:spPr>
          <a:xfrm>
            <a:off x="3599723"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0" name="Picture Placeholder 2"/>
          <p:cNvSpPr>
            <a:spLocks noGrp="1"/>
          </p:cNvSpPr>
          <p:nvPr>
            <p:ph type="pic" idx="12" hasCustomPrompt="1"/>
          </p:nvPr>
        </p:nvSpPr>
        <p:spPr>
          <a:xfrm>
            <a:off x="6288021"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1" name="Picture Placeholder 2"/>
          <p:cNvSpPr>
            <a:spLocks noGrp="1"/>
          </p:cNvSpPr>
          <p:nvPr>
            <p:ph type="pic" idx="13" hasCustomPrompt="1"/>
          </p:nvPr>
        </p:nvSpPr>
        <p:spPr>
          <a:xfrm>
            <a:off x="8976320"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262592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8_Agenda Layout">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4" name="Text Placeholder 9"/>
          <p:cNvSpPr>
            <a:spLocks noGrp="1"/>
          </p:cNvSpPr>
          <p:nvPr>
            <p:ph type="body" sz="quarter" idx="10" hasCustomPrompt="1"/>
          </p:nvPr>
        </p:nvSpPr>
        <p:spPr>
          <a:xfrm>
            <a:off x="143339" y="4101075"/>
            <a:ext cx="3744416" cy="1824533"/>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847115" y="1233469"/>
            <a:ext cx="4224469" cy="5115748"/>
          </a:xfrm>
          <a:prstGeom prst="rect">
            <a:avLst/>
          </a:prstGeom>
          <a:noFill/>
          <a:extLst>
            <a:ext uri="{909E8E84-426E-40DD-AFC4-6F175D3DCCD1}">
              <a14:hiddenFill xmlns:a14="http://schemas.microsoft.com/office/drawing/2010/main">
                <a:solidFill>
                  <a:srgbClr val="FFFFFF"/>
                </a:solidFill>
              </a14:hiddenFill>
            </a:ext>
          </a:extLst>
        </p:spPr>
      </p:pic>
      <p:sp>
        <p:nvSpPr>
          <p:cNvPr id="9" name="Picture Placeholder 2"/>
          <p:cNvSpPr>
            <a:spLocks noGrp="1"/>
          </p:cNvSpPr>
          <p:nvPr>
            <p:ph type="pic" idx="1" hasCustomPrompt="1"/>
          </p:nvPr>
        </p:nvSpPr>
        <p:spPr>
          <a:xfrm>
            <a:off x="4882912" y="1415226"/>
            <a:ext cx="2436335" cy="376338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7586494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_Images and Contents Layout">
    <p:spTree>
      <p:nvGrpSpPr>
        <p:cNvPr id="1" name=""/>
        <p:cNvGrpSpPr/>
        <p:nvPr/>
      </p:nvGrpSpPr>
      <p:grpSpPr>
        <a:xfrm>
          <a:off x="0" y="0"/>
          <a:ext cx="0" cy="0"/>
          <a:chOff x="0" y="0"/>
          <a:chExt cx="0" cy="0"/>
        </a:xfrm>
      </p:grpSpPr>
      <p:pic>
        <p:nvPicPr>
          <p:cNvPr id="5"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4507" y="1996188"/>
            <a:ext cx="3744416" cy="453441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500737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2" hasCustomPrompt="1"/>
          </p:nvPr>
        </p:nvSpPr>
        <p:spPr>
          <a:xfrm>
            <a:off x="26192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3" hasCustomPrompt="1"/>
          </p:nvPr>
        </p:nvSpPr>
        <p:spPr>
          <a:xfrm>
            <a:off x="332823"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4" hasCustomPrompt="1"/>
          </p:nvPr>
        </p:nvSpPr>
        <p:spPr>
          <a:xfrm>
            <a:off x="741983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2" name="Picture Placeholder 2"/>
          <p:cNvSpPr>
            <a:spLocks noGrp="1"/>
          </p:cNvSpPr>
          <p:nvPr>
            <p:ph type="pic" idx="15" hasCustomPrompt="1"/>
          </p:nvPr>
        </p:nvSpPr>
        <p:spPr>
          <a:xfrm>
            <a:off x="97184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3" name="Text Placeholder 9">
            <a:extLst>
              <a:ext uri="{FF2B5EF4-FFF2-40B4-BE49-F238E27FC236}">
                <a16:creationId xmlns:a16="http://schemas.microsoft.com/office/drawing/2014/main" id="{A7341551-4697-41C7-A352-EF717005841A}"/>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14" name="Picture 2" descr="E:\002-KIMS BUSINESS\007-02-Fullslidesppt-Contents\20161216\Stethoscope as symbol of medicine PowerPoint Templates\main-item-01.png">
            <a:extLst>
              <a:ext uri="{FF2B5EF4-FFF2-40B4-BE49-F238E27FC236}">
                <a16:creationId xmlns:a16="http://schemas.microsoft.com/office/drawing/2014/main" id="{704696FB-5704-44BE-A7C4-3766EFA77A69}"/>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Straight Connector 4">
            <a:extLst>
              <a:ext uri="{FF2B5EF4-FFF2-40B4-BE49-F238E27FC236}">
                <a16:creationId xmlns:a16="http://schemas.microsoft.com/office/drawing/2014/main" id="{112562F3-7C1E-4A0C-96A9-C0EE72521397}"/>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103908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3_Images and Contents Layout">
    <p:spTree>
      <p:nvGrpSpPr>
        <p:cNvPr id="1" name=""/>
        <p:cNvGrpSpPr/>
        <p:nvPr/>
      </p:nvGrpSpPr>
      <p:grpSpPr>
        <a:xfrm>
          <a:off x="0" y="0"/>
          <a:ext cx="0" cy="0"/>
          <a:chOff x="0" y="0"/>
          <a:chExt cx="0" cy="0"/>
        </a:xfrm>
      </p:grpSpPr>
      <p:pic>
        <p:nvPicPr>
          <p:cNvPr id="1026" name="Picture 2" descr="D:\Fullppt\005-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84032" y="1706934"/>
            <a:ext cx="4800533" cy="4786487"/>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6576053" y="1878410"/>
            <a:ext cx="4416491" cy="310118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Text Placeholder 9">
            <a:extLst>
              <a:ext uri="{FF2B5EF4-FFF2-40B4-BE49-F238E27FC236}">
                <a16:creationId xmlns:a16="http://schemas.microsoft.com/office/drawing/2014/main" id="{3697A31B-4C32-45F0-9980-3B5F2D5511D1}"/>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E:\002-KIMS BUSINESS\007-02-Fullslidesppt-Contents\20161216\Stethoscope as symbol of medicine PowerPoint Templates\main-item-01.png">
            <a:extLst>
              <a:ext uri="{FF2B5EF4-FFF2-40B4-BE49-F238E27FC236}">
                <a16:creationId xmlns:a16="http://schemas.microsoft.com/office/drawing/2014/main" id="{2B3A4CC3-A1A4-42DB-A940-EBD20187FA2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4">
            <a:extLst>
              <a:ext uri="{FF2B5EF4-FFF2-40B4-BE49-F238E27FC236}">
                <a16:creationId xmlns:a16="http://schemas.microsoft.com/office/drawing/2014/main" id="{1A83409A-F47A-4922-AEBE-AE222BBF71BF}"/>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89919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3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159563" y="5253203"/>
            <a:ext cx="3936437" cy="768085"/>
          </a:xfrm>
          <a:prstGeom prst="rect">
            <a:avLst/>
          </a:prstGeom>
        </p:spPr>
        <p:txBody>
          <a:bodyPr anchor="ctr"/>
          <a:lstStyle>
            <a:lvl1pPr marL="0" indent="0" algn="l">
              <a:buNone/>
              <a:defRPr sz="5333" b="0" baseline="0">
                <a:solidFill>
                  <a:schemeClr val="tx1">
                    <a:lumMod val="75000"/>
                    <a:lumOff val="25000"/>
                  </a:schemeClr>
                </a:solidFill>
                <a:latin typeface="+mj-lt"/>
                <a:cs typeface="Arial" pitchFamily="34" charset="0"/>
              </a:defRPr>
            </a:lvl1pPr>
          </a:lstStyle>
          <a:p>
            <a:pPr lvl="0"/>
            <a:r>
              <a:rPr lang="en-US" altLang="ko-KR"/>
              <a:t>BASIC</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38675" y="5263363"/>
            <a:ext cx="1034892" cy="76808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userDrawn="1"/>
        </p:nvSpPr>
        <p:spPr>
          <a:xfrm>
            <a:off x="719403" y="4965171"/>
            <a:ext cx="10753195" cy="1344149"/>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8" name="Picture Placeholder 2"/>
          <p:cNvSpPr>
            <a:spLocks noGrp="1"/>
          </p:cNvSpPr>
          <p:nvPr>
            <p:ph type="pic" idx="1" hasCustomPrompt="1"/>
          </p:nvPr>
        </p:nvSpPr>
        <p:spPr>
          <a:xfrm>
            <a:off x="719403" y="0"/>
            <a:ext cx="10753195" cy="44851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4830943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5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3791744" y="0"/>
            <a:ext cx="4608512" cy="6858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85990499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6_Images and Contents Layout">
    <p:spTree>
      <p:nvGrpSpPr>
        <p:cNvPr id="1" name=""/>
        <p:cNvGrpSpPr/>
        <p:nvPr/>
      </p:nvGrpSpPr>
      <p:grpSpPr>
        <a:xfrm>
          <a:off x="0" y="0"/>
          <a:ext cx="0" cy="0"/>
          <a:chOff x="0" y="0"/>
          <a:chExt cx="0" cy="0"/>
        </a:xfrm>
      </p:grpSpPr>
      <p:sp>
        <p:nvSpPr>
          <p:cNvPr id="2" name="Rectangle 1"/>
          <p:cNvSpPr/>
          <p:nvPr userDrawn="1"/>
        </p:nvSpPr>
        <p:spPr>
          <a:xfrm>
            <a:off x="6100977" y="0"/>
            <a:ext cx="3048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6" name="Picture Placeholder 2"/>
          <p:cNvSpPr>
            <a:spLocks noGrp="1"/>
          </p:cNvSpPr>
          <p:nvPr>
            <p:ph type="pic" idx="10" hasCustomPrompt="1"/>
          </p:nvPr>
        </p:nvSpPr>
        <p:spPr>
          <a:xfrm>
            <a:off x="9144000" y="931704"/>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1" hasCustomPrompt="1"/>
          </p:nvPr>
        </p:nvSpPr>
        <p:spPr>
          <a:xfrm>
            <a:off x="6100977" y="3438142"/>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2" hasCustomPrompt="1"/>
          </p:nvPr>
        </p:nvSpPr>
        <p:spPr>
          <a:xfrm>
            <a:off x="3052571" y="932723"/>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3" hasCustomPrompt="1"/>
          </p:nvPr>
        </p:nvSpPr>
        <p:spPr>
          <a:xfrm>
            <a:off x="0" y="3439160"/>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96446344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7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063552" y="542092"/>
            <a:ext cx="6672064"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IMAGES STYLE</a:t>
            </a:r>
          </a:p>
        </p:txBody>
      </p:sp>
      <p:pic>
        <p:nvPicPr>
          <p:cNvPr id="5"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17221" y="439493"/>
            <a:ext cx="1311368" cy="97328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0" y="3909053"/>
            <a:ext cx="12192000" cy="2948947"/>
          </a:xfrm>
          <a:prstGeom prst="rect">
            <a:avLst/>
          </a:prstGeom>
          <a:solidFill>
            <a:schemeClr val="bg1">
              <a:lumMod val="95000"/>
            </a:schemeClr>
          </a:solidFill>
        </p:spPr>
        <p:txBody>
          <a:bodyPr anchor="ctr"/>
          <a:lstStyle>
            <a:lvl1pPr marL="0" indent="0" algn="ctr">
              <a:buNone/>
              <a:defRPr sz="1600" strike="sngStrike" baseline="0">
                <a:solidFill>
                  <a:schemeClr val="tx1">
                    <a:lumMod val="75000"/>
                    <a:lumOff val="25000"/>
                  </a:schemeClr>
                </a:solidFill>
                <a:latin typeface="+mn-lt"/>
                <a:ea typeface="+mj-ea"/>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0787715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8_Images and Contents Layout">
    <p:spTree>
      <p:nvGrpSpPr>
        <p:cNvPr id="1" name=""/>
        <p:cNvGrpSpPr/>
        <p:nvPr/>
      </p:nvGrpSpPr>
      <p:grpSpPr>
        <a:xfrm>
          <a:off x="0" y="0"/>
          <a:ext cx="0" cy="0"/>
          <a:chOff x="0" y="0"/>
          <a:chExt cx="0" cy="0"/>
        </a:xfrm>
      </p:grpSpPr>
      <p:sp>
        <p:nvSpPr>
          <p:cNvPr id="5" name="Picture Placeholder 2"/>
          <p:cNvSpPr>
            <a:spLocks noGrp="1"/>
          </p:cNvSpPr>
          <p:nvPr>
            <p:ph type="pic" idx="12" hasCustomPrompt="1"/>
          </p:nvPr>
        </p:nvSpPr>
        <p:spPr>
          <a:xfrm>
            <a:off x="2735627" y="0"/>
            <a:ext cx="3048000" cy="3717032"/>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6" name="Picture Placeholder 2"/>
          <p:cNvSpPr>
            <a:spLocks noGrp="1"/>
          </p:cNvSpPr>
          <p:nvPr>
            <p:ph type="pic" idx="13" hasCustomPrompt="1"/>
          </p:nvPr>
        </p:nvSpPr>
        <p:spPr>
          <a:xfrm>
            <a:off x="6096000" y="3429000"/>
            <a:ext cx="609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pic>
        <p:nvPicPr>
          <p:cNvPr id="7"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81064" y="2081835"/>
            <a:ext cx="1311368" cy="973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67463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701443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hapes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a:t>Fully Editable Shapes</a:t>
            </a:r>
          </a:p>
        </p:txBody>
      </p:sp>
    </p:spTree>
    <p:extLst>
      <p:ext uri="{BB962C8B-B14F-4D97-AF65-F5344CB8AC3E}">
        <p14:creationId xmlns:p14="http://schemas.microsoft.com/office/powerpoint/2010/main" val="328778119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267" b="0" baseline="0">
                <a:latin typeface="+mj-lt"/>
                <a:cs typeface="Arial" pitchFamily="34" charset="0"/>
              </a:defRPr>
            </a:lvl1pPr>
          </a:lstStyle>
          <a:p>
            <a:pPr lvl="0"/>
            <a:r>
              <a:rPr lang="en-US" altLang="ko-KR"/>
              <a:t>ICON SETS LAYOUT</a:t>
            </a:r>
          </a:p>
        </p:txBody>
      </p:sp>
      <p:sp>
        <p:nvSpPr>
          <p:cNvPr id="11" name="Rounded Rectangle 10"/>
          <p:cNvSpPr/>
          <p:nvPr userDrawn="1"/>
        </p:nvSpPr>
        <p:spPr>
          <a:xfrm>
            <a:off x="472011" y="1508786"/>
            <a:ext cx="3799787" cy="4865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7" name="Rounded Rectangle 16"/>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8" name="Half Frame 17"/>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857184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6967124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402689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37950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6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912016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0771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6560745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8115256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5779885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7337703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37832480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362619080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63790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881728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00095917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1286569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426124597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277709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5775186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7796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53931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280371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1478280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164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45308854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45445996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744778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918343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0282527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02766423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410614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9234580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423999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7607101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4196003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41190138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5685585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097160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7573176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7963120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539916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9982328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63161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764521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8385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453114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269947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52796947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4843089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4600589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020752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621705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748650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1747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9745353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87221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623374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427941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1134540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149387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3942605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74240876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22215078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19604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12955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52849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6237739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351239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03091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6244579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74638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9182113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897033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791890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7661957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72678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14696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13224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7487006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38328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36635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5919365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078818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77446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857070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239754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728017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737301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3477353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070250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4184669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1889659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056103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5117211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6914135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27247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625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369454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4792695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90830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12200858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4_Style slide layou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01961103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3_Style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108394179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197885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38889801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975305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2435029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78764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1182846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8918429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687693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65364285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591328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1531535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2516908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1591960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53466124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13228691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574956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83642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104394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1_Style slide layou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02287459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2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41580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5_Style slide layout">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28936889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425273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userDrawn="1">
  <p:cSld name="11_Basic Layout">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238656407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163349122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43854710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userDrawn="1">
  <p:cSld name="14_Images &amp; Contents Layout">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355177262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45798428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36570826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2786634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5_캡션 있는 콘텐츠">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2ADD304-27A2-4440-9E8E-8F11D3F9CA18}"/>
              </a:ext>
            </a:extLst>
          </p:cNvPr>
          <p:cNvSpPr>
            <a:spLocks noGrp="1"/>
          </p:cNvSpPr>
          <p:nvPr>
            <p:ph type="pic" idx="16" hasCustomPrompt="1"/>
          </p:nvPr>
        </p:nvSpPr>
        <p:spPr>
          <a:xfrm>
            <a:off x="0" y="0"/>
            <a:ext cx="8265502" cy="6858000"/>
          </a:xfrm>
          <a:custGeom>
            <a:avLst/>
            <a:gdLst>
              <a:gd name="connsiteX0" fmla="*/ 5195456 w 8265502"/>
              <a:gd name="connsiteY0" fmla="*/ 6338077 h 6858000"/>
              <a:gd name="connsiteX1" fmla="*/ 5918072 w 8265502"/>
              <a:gd name="connsiteY1" fmla="*/ 6338077 h 6858000"/>
              <a:gd name="connsiteX2" fmla="*/ 6178034 w 8265502"/>
              <a:gd name="connsiteY2" fmla="*/ 6858000 h 6858000"/>
              <a:gd name="connsiteX3" fmla="*/ 4935495 w 8265502"/>
              <a:gd name="connsiteY3" fmla="*/ 6858000 h 6858000"/>
              <a:gd name="connsiteX4" fmla="*/ 3119745 w 8265502"/>
              <a:gd name="connsiteY4" fmla="*/ 6338077 h 6858000"/>
              <a:gd name="connsiteX5" fmla="*/ 3842362 w 8265502"/>
              <a:gd name="connsiteY5" fmla="*/ 6338077 h 6858000"/>
              <a:gd name="connsiteX6" fmla="*/ 4102323 w 8265502"/>
              <a:gd name="connsiteY6" fmla="*/ 6858000 h 6858000"/>
              <a:gd name="connsiteX7" fmla="*/ 2859785 w 8265502"/>
              <a:gd name="connsiteY7" fmla="*/ 6858000 h 6858000"/>
              <a:gd name="connsiteX8" fmla="*/ 1044037 w 8265502"/>
              <a:gd name="connsiteY8" fmla="*/ 6338077 h 6858000"/>
              <a:gd name="connsiteX9" fmla="*/ 1766653 w 8265502"/>
              <a:gd name="connsiteY9" fmla="*/ 6338077 h 6858000"/>
              <a:gd name="connsiteX10" fmla="*/ 2026615 w 8265502"/>
              <a:gd name="connsiteY10" fmla="*/ 6858000 h 6858000"/>
              <a:gd name="connsiteX11" fmla="*/ 784076 w 8265502"/>
              <a:gd name="connsiteY11" fmla="*/ 6858000 h 6858000"/>
              <a:gd name="connsiteX12" fmla="*/ 3179 w 8265502"/>
              <a:gd name="connsiteY12" fmla="*/ 5766324 h 6858000"/>
              <a:gd name="connsiteX13" fmla="*/ 725796 w 8265502"/>
              <a:gd name="connsiteY13" fmla="*/ 5766324 h 6858000"/>
              <a:gd name="connsiteX14" fmla="*/ 999515 w 8265502"/>
              <a:gd name="connsiteY14" fmla="*/ 6313762 h 6858000"/>
              <a:gd name="connsiteX15" fmla="*/ 727396 w 8265502"/>
              <a:gd name="connsiteY15" fmla="*/ 6858000 h 6858000"/>
              <a:gd name="connsiteX16" fmla="*/ 1580 w 8265502"/>
              <a:gd name="connsiteY16" fmla="*/ 6858000 h 6858000"/>
              <a:gd name="connsiteX17" fmla="*/ 0 w 8265502"/>
              <a:gd name="connsiteY17" fmla="*/ 6854841 h 6858000"/>
              <a:gd name="connsiteX18" fmla="*/ 0 w 8265502"/>
              <a:gd name="connsiteY18" fmla="*/ 5772682 h 6858000"/>
              <a:gd name="connsiteX19" fmla="*/ 6243369 w 8265502"/>
              <a:gd name="connsiteY19" fmla="*/ 5763125 h 6858000"/>
              <a:gd name="connsiteX20" fmla="*/ 6965986 w 8265502"/>
              <a:gd name="connsiteY20" fmla="*/ 5763125 h 6858000"/>
              <a:gd name="connsiteX21" fmla="*/ 7239705 w 8265502"/>
              <a:gd name="connsiteY21" fmla="*/ 6310563 h 6858000"/>
              <a:gd name="connsiteX22" fmla="*/ 6965986 w 8265502"/>
              <a:gd name="connsiteY22" fmla="*/ 6858000 h 6858000"/>
              <a:gd name="connsiteX23" fmla="*/ 6243369 w 8265502"/>
              <a:gd name="connsiteY23" fmla="*/ 6858000 h 6858000"/>
              <a:gd name="connsiteX24" fmla="*/ 5969650 w 8265502"/>
              <a:gd name="connsiteY24" fmla="*/ 6310563 h 6858000"/>
              <a:gd name="connsiteX25" fmla="*/ 4154596 w 8265502"/>
              <a:gd name="connsiteY25" fmla="*/ 5763125 h 6858000"/>
              <a:gd name="connsiteX26" fmla="*/ 4877213 w 8265502"/>
              <a:gd name="connsiteY26" fmla="*/ 5763125 h 6858000"/>
              <a:gd name="connsiteX27" fmla="*/ 5150931 w 8265502"/>
              <a:gd name="connsiteY27" fmla="*/ 6310563 h 6858000"/>
              <a:gd name="connsiteX28" fmla="*/ 4877213 w 8265502"/>
              <a:gd name="connsiteY28" fmla="*/ 6858000 h 6858000"/>
              <a:gd name="connsiteX29" fmla="*/ 4154596 w 8265502"/>
              <a:gd name="connsiteY29" fmla="*/ 6858000 h 6858000"/>
              <a:gd name="connsiteX30" fmla="*/ 3880878 w 8265502"/>
              <a:gd name="connsiteY30" fmla="*/ 6310563 h 6858000"/>
              <a:gd name="connsiteX31" fmla="*/ 2078889 w 8265502"/>
              <a:gd name="connsiteY31" fmla="*/ 5763125 h 6858000"/>
              <a:gd name="connsiteX32" fmla="*/ 2801506 w 8265502"/>
              <a:gd name="connsiteY32" fmla="*/ 5763125 h 6858000"/>
              <a:gd name="connsiteX33" fmla="*/ 3075225 w 8265502"/>
              <a:gd name="connsiteY33" fmla="*/ 6310563 h 6858000"/>
              <a:gd name="connsiteX34" fmla="*/ 2801506 w 8265502"/>
              <a:gd name="connsiteY34" fmla="*/ 6858000 h 6858000"/>
              <a:gd name="connsiteX35" fmla="*/ 2078889 w 8265502"/>
              <a:gd name="connsiteY35" fmla="*/ 6858000 h 6858000"/>
              <a:gd name="connsiteX36" fmla="*/ 1805170 w 8265502"/>
              <a:gd name="connsiteY36" fmla="*/ 6310563 h 6858000"/>
              <a:gd name="connsiteX37" fmla="*/ 3119748 w 8265502"/>
              <a:gd name="connsiteY37" fmla="*/ 5187603 h 6858000"/>
              <a:gd name="connsiteX38" fmla="*/ 3842364 w 8265502"/>
              <a:gd name="connsiteY38" fmla="*/ 5187603 h 6858000"/>
              <a:gd name="connsiteX39" fmla="*/ 4116083 w 8265502"/>
              <a:gd name="connsiteY39" fmla="*/ 5735041 h 6858000"/>
              <a:gd name="connsiteX40" fmla="*/ 3842364 w 8265502"/>
              <a:gd name="connsiteY40" fmla="*/ 6282478 h 6858000"/>
              <a:gd name="connsiteX41" fmla="*/ 3119748 w 8265502"/>
              <a:gd name="connsiteY41" fmla="*/ 6282478 h 6858000"/>
              <a:gd name="connsiteX42" fmla="*/ 2846030 w 8265502"/>
              <a:gd name="connsiteY42" fmla="*/ 5735041 h 6858000"/>
              <a:gd name="connsiteX43" fmla="*/ 1044038 w 8265502"/>
              <a:gd name="connsiteY43" fmla="*/ 5187603 h 6858000"/>
              <a:gd name="connsiteX44" fmla="*/ 1766654 w 8265502"/>
              <a:gd name="connsiteY44" fmla="*/ 5187603 h 6858000"/>
              <a:gd name="connsiteX45" fmla="*/ 2040373 w 8265502"/>
              <a:gd name="connsiteY45" fmla="*/ 5735041 h 6858000"/>
              <a:gd name="connsiteX46" fmla="*/ 1766654 w 8265502"/>
              <a:gd name="connsiteY46" fmla="*/ 6282478 h 6858000"/>
              <a:gd name="connsiteX47" fmla="*/ 1044038 w 8265502"/>
              <a:gd name="connsiteY47" fmla="*/ 6282478 h 6858000"/>
              <a:gd name="connsiteX48" fmla="*/ 770319 w 8265502"/>
              <a:gd name="connsiteY48" fmla="*/ 5735041 h 6858000"/>
              <a:gd name="connsiteX49" fmla="*/ 4159388 w 8265502"/>
              <a:gd name="connsiteY49" fmla="*/ 4628392 h 6858000"/>
              <a:gd name="connsiteX50" fmla="*/ 4877791 w 8265502"/>
              <a:gd name="connsiteY50" fmla="*/ 4628392 h 6858000"/>
              <a:gd name="connsiteX51" fmla="*/ 5149913 w 8265502"/>
              <a:gd name="connsiteY51" fmla="*/ 5172637 h 6858000"/>
              <a:gd name="connsiteX52" fmla="*/ 4877791 w 8265502"/>
              <a:gd name="connsiteY52" fmla="*/ 5716881 h 6858000"/>
              <a:gd name="connsiteX53" fmla="*/ 4159388 w 8265502"/>
              <a:gd name="connsiteY53" fmla="*/ 5716881 h 6858000"/>
              <a:gd name="connsiteX54" fmla="*/ 3887266 w 8265502"/>
              <a:gd name="connsiteY54" fmla="*/ 5172637 h 6858000"/>
              <a:gd name="connsiteX55" fmla="*/ 2078891 w 8265502"/>
              <a:gd name="connsiteY55" fmla="*/ 4612651 h 6858000"/>
              <a:gd name="connsiteX56" fmla="*/ 2801507 w 8265502"/>
              <a:gd name="connsiteY56" fmla="*/ 4612651 h 6858000"/>
              <a:gd name="connsiteX57" fmla="*/ 3075227 w 8265502"/>
              <a:gd name="connsiteY57" fmla="*/ 5160089 h 6858000"/>
              <a:gd name="connsiteX58" fmla="*/ 2801507 w 8265502"/>
              <a:gd name="connsiteY58" fmla="*/ 5707526 h 6858000"/>
              <a:gd name="connsiteX59" fmla="*/ 2078891 w 8265502"/>
              <a:gd name="connsiteY59" fmla="*/ 5707526 h 6858000"/>
              <a:gd name="connsiteX60" fmla="*/ 1805171 w 8265502"/>
              <a:gd name="connsiteY60" fmla="*/ 5160089 h 6858000"/>
              <a:gd name="connsiteX61" fmla="*/ 3182 w 8265502"/>
              <a:gd name="connsiteY61" fmla="*/ 4612651 h 6858000"/>
              <a:gd name="connsiteX62" fmla="*/ 725798 w 8265502"/>
              <a:gd name="connsiteY62" fmla="*/ 4612651 h 6858000"/>
              <a:gd name="connsiteX63" fmla="*/ 999517 w 8265502"/>
              <a:gd name="connsiteY63" fmla="*/ 5160089 h 6858000"/>
              <a:gd name="connsiteX64" fmla="*/ 725798 w 8265502"/>
              <a:gd name="connsiteY64" fmla="*/ 5707526 h 6858000"/>
              <a:gd name="connsiteX65" fmla="*/ 3182 w 8265502"/>
              <a:gd name="connsiteY65" fmla="*/ 5707526 h 6858000"/>
              <a:gd name="connsiteX66" fmla="*/ 0 w 8265502"/>
              <a:gd name="connsiteY66" fmla="*/ 5701162 h 6858000"/>
              <a:gd name="connsiteX67" fmla="*/ 0 w 8265502"/>
              <a:gd name="connsiteY67" fmla="*/ 4619015 h 6858000"/>
              <a:gd name="connsiteX68" fmla="*/ 5195456 w 8265502"/>
              <a:gd name="connsiteY68" fmla="*/ 4037129 h 6858000"/>
              <a:gd name="connsiteX69" fmla="*/ 5918073 w 8265502"/>
              <a:gd name="connsiteY69" fmla="*/ 4037129 h 6858000"/>
              <a:gd name="connsiteX70" fmla="*/ 6191792 w 8265502"/>
              <a:gd name="connsiteY70" fmla="*/ 4584567 h 6858000"/>
              <a:gd name="connsiteX71" fmla="*/ 5918073 w 8265502"/>
              <a:gd name="connsiteY71" fmla="*/ 5132004 h 6858000"/>
              <a:gd name="connsiteX72" fmla="*/ 5195456 w 8265502"/>
              <a:gd name="connsiteY72" fmla="*/ 5132004 h 6858000"/>
              <a:gd name="connsiteX73" fmla="*/ 4921737 w 8265502"/>
              <a:gd name="connsiteY73" fmla="*/ 4584567 h 6858000"/>
              <a:gd name="connsiteX74" fmla="*/ 3119750 w 8265502"/>
              <a:gd name="connsiteY74" fmla="*/ 4037129 h 6858000"/>
              <a:gd name="connsiteX75" fmla="*/ 3842365 w 8265502"/>
              <a:gd name="connsiteY75" fmla="*/ 4037129 h 6858000"/>
              <a:gd name="connsiteX76" fmla="*/ 4116084 w 8265502"/>
              <a:gd name="connsiteY76" fmla="*/ 4584567 h 6858000"/>
              <a:gd name="connsiteX77" fmla="*/ 3842365 w 8265502"/>
              <a:gd name="connsiteY77" fmla="*/ 5132004 h 6858000"/>
              <a:gd name="connsiteX78" fmla="*/ 3119750 w 8265502"/>
              <a:gd name="connsiteY78" fmla="*/ 5132004 h 6858000"/>
              <a:gd name="connsiteX79" fmla="*/ 2846030 w 8265502"/>
              <a:gd name="connsiteY79" fmla="*/ 4584567 h 6858000"/>
              <a:gd name="connsiteX80" fmla="*/ 1044040 w 8265502"/>
              <a:gd name="connsiteY80" fmla="*/ 4037129 h 6858000"/>
              <a:gd name="connsiteX81" fmla="*/ 1766657 w 8265502"/>
              <a:gd name="connsiteY81" fmla="*/ 4037129 h 6858000"/>
              <a:gd name="connsiteX82" fmla="*/ 2040376 w 8265502"/>
              <a:gd name="connsiteY82" fmla="*/ 4584567 h 6858000"/>
              <a:gd name="connsiteX83" fmla="*/ 1766657 w 8265502"/>
              <a:gd name="connsiteY83" fmla="*/ 5132004 h 6858000"/>
              <a:gd name="connsiteX84" fmla="*/ 1044040 w 8265502"/>
              <a:gd name="connsiteY84" fmla="*/ 5132004 h 6858000"/>
              <a:gd name="connsiteX85" fmla="*/ 770321 w 8265502"/>
              <a:gd name="connsiteY85" fmla="*/ 4584567 h 6858000"/>
              <a:gd name="connsiteX86" fmla="*/ 4159387 w 8265502"/>
              <a:gd name="connsiteY86" fmla="*/ 3463221 h 6858000"/>
              <a:gd name="connsiteX87" fmla="*/ 4877790 w 8265502"/>
              <a:gd name="connsiteY87" fmla="*/ 3463221 h 6858000"/>
              <a:gd name="connsiteX88" fmla="*/ 5149912 w 8265502"/>
              <a:gd name="connsiteY88" fmla="*/ 4007466 h 6858000"/>
              <a:gd name="connsiteX89" fmla="*/ 4877790 w 8265502"/>
              <a:gd name="connsiteY89" fmla="*/ 4551710 h 6858000"/>
              <a:gd name="connsiteX90" fmla="*/ 4159387 w 8265502"/>
              <a:gd name="connsiteY90" fmla="*/ 4551710 h 6858000"/>
              <a:gd name="connsiteX91" fmla="*/ 3887265 w 8265502"/>
              <a:gd name="connsiteY91" fmla="*/ 4007466 h 6858000"/>
              <a:gd name="connsiteX92" fmla="*/ 2078891 w 8265502"/>
              <a:gd name="connsiteY92" fmla="*/ 3458978 h 6858000"/>
              <a:gd name="connsiteX93" fmla="*/ 2801507 w 8265502"/>
              <a:gd name="connsiteY93" fmla="*/ 3458978 h 6858000"/>
              <a:gd name="connsiteX94" fmla="*/ 3075227 w 8265502"/>
              <a:gd name="connsiteY94" fmla="*/ 4006416 h 6858000"/>
              <a:gd name="connsiteX95" fmla="*/ 2801507 w 8265502"/>
              <a:gd name="connsiteY95" fmla="*/ 4553853 h 6858000"/>
              <a:gd name="connsiteX96" fmla="*/ 2078891 w 8265502"/>
              <a:gd name="connsiteY96" fmla="*/ 4553853 h 6858000"/>
              <a:gd name="connsiteX97" fmla="*/ 1805171 w 8265502"/>
              <a:gd name="connsiteY97" fmla="*/ 4006416 h 6858000"/>
              <a:gd name="connsiteX98" fmla="*/ 3182 w 8265502"/>
              <a:gd name="connsiteY98" fmla="*/ 3458978 h 6858000"/>
              <a:gd name="connsiteX99" fmla="*/ 725798 w 8265502"/>
              <a:gd name="connsiteY99" fmla="*/ 3458978 h 6858000"/>
              <a:gd name="connsiteX100" fmla="*/ 999517 w 8265502"/>
              <a:gd name="connsiteY100" fmla="*/ 4006416 h 6858000"/>
              <a:gd name="connsiteX101" fmla="*/ 725798 w 8265502"/>
              <a:gd name="connsiteY101" fmla="*/ 4553853 h 6858000"/>
              <a:gd name="connsiteX102" fmla="*/ 3182 w 8265502"/>
              <a:gd name="connsiteY102" fmla="*/ 4553853 h 6858000"/>
              <a:gd name="connsiteX103" fmla="*/ 0 w 8265502"/>
              <a:gd name="connsiteY103" fmla="*/ 4547489 h 6858000"/>
              <a:gd name="connsiteX104" fmla="*/ 0 w 8265502"/>
              <a:gd name="connsiteY104" fmla="*/ 3465342 h 6858000"/>
              <a:gd name="connsiteX105" fmla="*/ 1044040 w 8265502"/>
              <a:gd name="connsiteY105" fmla="*/ 2883459 h 6858000"/>
              <a:gd name="connsiteX106" fmla="*/ 1766657 w 8265502"/>
              <a:gd name="connsiteY106" fmla="*/ 2883459 h 6858000"/>
              <a:gd name="connsiteX107" fmla="*/ 2040376 w 8265502"/>
              <a:gd name="connsiteY107" fmla="*/ 3430894 h 6858000"/>
              <a:gd name="connsiteX108" fmla="*/ 1766657 w 8265502"/>
              <a:gd name="connsiteY108" fmla="*/ 3978331 h 6858000"/>
              <a:gd name="connsiteX109" fmla="*/ 1044040 w 8265502"/>
              <a:gd name="connsiteY109" fmla="*/ 3978331 h 6858000"/>
              <a:gd name="connsiteX110" fmla="*/ 770321 w 8265502"/>
              <a:gd name="connsiteY110" fmla="*/ 3430894 h 6858000"/>
              <a:gd name="connsiteX111" fmla="*/ 3119750 w 8265502"/>
              <a:gd name="connsiteY111" fmla="*/ 2883459 h 6858000"/>
              <a:gd name="connsiteX112" fmla="*/ 3842365 w 8265502"/>
              <a:gd name="connsiteY112" fmla="*/ 2883459 h 6858000"/>
              <a:gd name="connsiteX113" fmla="*/ 4116084 w 8265502"/>
              <a:gd name="connsiteY113" fmla="*/ 3430894 h 6858000"/>
              <a:gd name="connsiteX114" fmla="*/ 3842365 w 8265502"/>
              <a:gd name="connsiteY114" fmla="*/ 3978331 h 6858000"/>
              <a:gd name="connsiteX115" fmla="*/ 3119750 w 8265502"/>
              <a:gd name="connsiteY115" fmla="*/ 3978331 h 6858000"/>
              <a:gd name="connsiteX116" fmla="*/ 2846030 w 8265502"/>
              <a:gd name="connsiteY116" fmla="*/ 3430894 h 6858000"/>
              <a:gd name="connsiteX117" fmla="*/ 3182 w 8265502"/>
              <a:gd name="connsiteY117" fmla="*/ 2305308 h 6858000"/>
              <a:gd name="connsiteX118" fmla="*/ 725799 w 8265502"/>
              <a:gd name="connsiteY118" fmla="*/ 2305308 h 6858000"/>
              <a:gd name="connsiteX119" fmla="*/ 999517 w 8265502"/>
              <a:gd name="connsiteY119" fmla="*/ 2852746 h 6858000"/>
              <a:gd name="connsiteX120" fmla="*/ 725799 w 8265502"/>
              <a:gd name="connsiteY120" fmla="*/ 3400180 h 6858000"/>
              <a:gd name="connsiteX121" fmla="*/ 3182 w 8265502"/>
              <a:gd name="connsiteY121" fmla="*/ 3400180 h 6858000"/>
              <a:gd name="connsiteX122" fmla="*/ 0 w 8265502"/>
              <a:gd name="connsiteY122" fmla="*/ 3393816 h 6858000"/>
              <a:gd name="connsiteX123" fmla="*/ 0 w 8265502"/>
              <a:gd name="connsiteY123" fmla="*/ 2311672 h 6858000"/>
              <a:gd name="connsiteX124" fmla="*/ 2078891 w 8265502"/>
              <a:gd name="connsiteY124" fmla="*/ 2305306 h 6858000"/>
              <a:gd name="connsiteX125" fmla="*/ 2801507 w 8265502"/>
              <a:gd name="connsiteY125" fmla="*/ 2305306 h 6858000"/>
              <a:gd name="connsiteX126" fmla="*/ 3075227 w 8265502"/>
              <a:gd name="connsiteY126" fmla="*/ 2852744 h 6858000"/>
              <a:gd name="connsiteX127" fmla="*/ 2801507 w 8265502"/>
              <a:gd name="connsiteY127" fmla="*/ 3400179 h 6858000"/>
              <a:gd name="connsiteX128" fmla="*/ 2078891 w 8265502"/>
              <a:gd name="connsiteY128" fmla="*/ 3400179 h 6858000"/>
              <a:gd name="connsiteX129" fmla="*/ 1805171 w 8265502"/>
              <a:gd name="connsiteY129" fmla="*/ 2852744 h 6858000"/>
              <a:gd name="connsiteX130" fmla="*/ 4154597 w 8265502"/>
              <a:gd name="connsiteY130" fmla="*/ 2305305 h 6858000"/>
              <a:gd name="connsiteX131" fmla="*/ 4877214 w 8265502"/>
              <a:gd name="connsiteY131" fmla="*/ 2305305 h 6858000"/>
              <a:gd name="connsiteX132" fmla="*/ 5150933 w 8265502"/>
              <a:gd name="connsiteY132" fmla="*/ 2852744 h 6858000"/>
              <a:gd name="connsiteX133" fmla="*/ 4877214 w 8265502"/>
              <a:gd name="connsiteY133" fmla="*/ 3400179 h 6858000"/>
              <a:gd name="connsiteX134" fmla="*/ 4154597 w 8265502"/>
              <a:gd name="connsiteY134" fmla="*/ 3400179 h 6858000"/>
              <a:gd name="connsiteX135" fmla="*/ 3880879 w 8265502"/>
              <a:gd name="connsiteY135" fmla="*/ 2852744 h 6858000"/>
              <a:gd name="connsiteX136" fmla="*/ 5202046 w 8265502"/>
              <a:gd name="connsiteY136" fmla="*/ 1738266 h 6858000"/>
              <a:gd name="connsiteX137" fmla="*/ 5920449 w 8265502"/>
              <a:gd name="connsiteY137" fmla="*/ 1738266 h 6858000"/>
              <a:gd name="connsiteX138" fmla="*/ 6192571 w 8265502"/>
              <a:gd name="connsiteY138" fmla="*/ 2282511 h 6858000"/>
              <a:gd name="connsiteX139" fmla="*/ 5920449 w 8265502"/>
              <a:gd name="connsiteY139" fmla="*/ 2826755 h 6858000"/>
              <a:gd name="connsiteX140" fmla="*/ 5202046 w 8265502"/>
              <a:gd name="connsiteY140" fmla="*/ 2826755 h 6858000"/>
              <a:gd name="connsiteX141" fmla="*/ 4929924 w 8265502"/>
              <a:gd name="connsiteY141" fmla="*/ 2282511 h 6858000"/>
              <a:gd name="connsiteX142" fmla="*/ 1044040 w 8265502"/>
              <a:gd name="connsiteY142" fmla="*/ 1729785 h 6858000"/>
              <a:gd name="connsiteX143" fmla="*/ 1766657 w 8265502"/>
              <a:gd name="connsiteY143" fmla="*/ 1729785 h 6858000"/>
              <a:gd name="connsiteX144" fmla="*/ 2040376 w 8265502"/>
              <a:gd name="connsiteY144" fmla="*/ 2277224 h 6858000"/>
              <a:gd name="connsiteX145" fmla="*/ 1766657 w 8265502"/>
              <a:gd name="connsiteY145" fmla="*/ 2824659 h 6858000"/>
              <a:gd name="connsiteX146" fmla="*/ 1044040 w 8265502"/>
              <a:gd name="connsiteY146" fmla="*/ 2824659 h 6858000"/>
              <a:gd name="connsiteX147" fmla="*/ 770321 w 8265502"/>
              <a:gd name="connsiteY147" fmla="*/ 2277224 h 6858000"/>
              <a:gd name="connsiteX148" fmla="*/ 3119750 w 8265502"/>
              <a:gd name="connsiteY148" fmla="*/ 1729784 h 6858000"/>
              <a:gd name="connsiteX149" fmla="*/ 3842365 w 8265502"/>
              <a:gd name="connsiteY149" fmla="*/ 1729784 h 6858000"/>
              <a:gd name="connsiteX150" fmla="*/ 4116084 w 8265502"/>
              <a:gd name="connsiteY150" fmla="*/ 2277222 h 6858000"/>
              <a:gd name="connsiteX151" fmla="*/ 3842365 w 8265502"/>
              <a:gd name="connsiteY151" fmla="*/ 2824659 h 6858000"/>
              <a:gd name="connsiteX152" fmla="*/ 3119750 w 8265502"/>
              <a:gd name="connsiteY152" fmla="*/ 2824659 h 6858000"/>
              <a:gd name="connsiteX153" fmla="*/ 2846030 w 8265502"/>
              <a:gd name="connsiteY153" fmla="*/ 2277222 h 6858000"/>
              <a:gd name="connsiteX154" fmla="*/ 3182 w 8265502"/>
              <a:gd name="connsiteY154" fmla="*/ 1151633 h 6858000"/>
              <a:gd name="connsiteX155" fmla="*/ 725799 w 8265502"/>
              <a:gd name="connsiteY155" fmla="*/ 1151633 h 6858000"/>
              <a:gd name="connsiteX156" fmla="*/ 999517 w 8265502"/>
              <a:gd name="connsiteY156" fmla="*/ 1699071 h 6858000"/>
              <a:gd name="connsiteX157" fmla="*/ 725799 w 8265502"/>
              <a:gd name="connsiteY157" fmla="*/ 2246508 h 6858000"/>
              <a:gd name="connsiteX158" fmla="*/ 3182 w 8265502"/>
              <a:gd name="connsiteY158" fmla="*/ 2246508 h 6858000"/>
              <a:gd name="connsiteX159" fmla="*/ 0 w 8265502"/>
              <a:gd name="connsiteY159" fmla="*/ 2240144 h 6858000"/>
              <a:gd name="connsiteX160" fmla="*/ 0 w 8265502"/>
              <a:gd name="connsiteY160" fmla="*/ 1157997 h 6858000"/>
              <a:gd name="connsiteX161" fmla="*/ 2078891 w 8265502"/>
              <a:gd name="connsiteY161" fmla="*/ 1151632 h 6858000"/>
              <a:gd name="connsiteX162" fmla="*/ 2801507 w 8265502"/>
              <a:gd name="connsiteY162" fmla="*/ 1151632 h 6858000"/>
              <a:gd name="connsiteX163" fmla="*/ 3075227 w 8265502"/>
              <a:gd name="connsiteY163" fmla="*/ 1699069 h 6858000"/>
              <a:gd name="connsiteX164" fmla="*/ 2801507 w 8265502"/>
              <a:gd name="connsiteY164" fmla="*/ 2246507 h 6858000"/>
              <a:gd name="connsiteX165" fmla="*/ 2078891 w 8265502"/>
              <a:gd name="connsiteY165" fmla="*/ 2246507 h 6858000"/>
              <a:gd name="connsiteX166" fmla="*/ 1805172 w 8265502"/>
              <a:gd name="connsiteY166" fmla="*/ 1699069 h 6858000"/>
              <a:gd name="connsiteX167" fmla="*/ 4154597 w 8265502"/>
              <a:gd name="connsiteY167" fmla="*/ 1151631 h 6858000"/>
              <a:gd name="connsiteX168" fmla="*/ 4877214 w 8265502"/>
              <a:gd name="connsiteY168" fmla="*/ 1151631 h 6858000"/>
              <a:gd name="connsiteX169" fmla="*/ 5150933 w 8265502"/>
              <a:gd name="connsiteY169" fmla="*/ 1699069 h 6858000"/>
              <a:gd name="connsiteX170" fmla="*/ 4877214 w 8265502"/>
              <a:gd name="connsiteY170" fmla="*/ 2246506 h 6858000"/>
              <a:gd name="connsiteX171" fmla="*/ 4154597 w 8265502"/>
              <a:gd name="connsiteY171" fmla="*/ 2246506 h 6858000"/>
              <a:gd name="connsiteX172" fmla="*/ 3880879 w 8265502"/>
              <a:gd name="connsiteY172" fmla="*/ 1699069 h 6858000"/>
              <a:gd name="connsiteX173" fmla="*/ 1044040 w 8265502"/>
              <a:gd name="connsiteY173" fmla="*/ 576110 h 6858000"/>
              <a:gd name="connsiteX174" fmla="*/ 1766657 w 8265502"/>
              <a:gd name="connsiteY174" fmla="*/ 576110 h 6858000"/>
              <a:gd name="connsiteX175" fmla="*/ 2040377 w 8265502"/>
              <a:gd name="connsiteY175" fmla="*/ 1123549 h 6858000"/>
              <a:gd name="connsiteX176" fmla="*/ 1766657 w 8265502"/>
              <a:gd name="connsiteY176" fmla="*/ 1670985 h 6858000"/>
              <a:gd name="connsiteX177" fmla="*/ 1044040 w 8265502"/>
              <a:gd name="connsiteY177" fmla="*/ 1670985 h 6858000"/>
              <a:gd name="connsiteX178" fmla="*/ 770321 w 8265502"/>
              <a:gd name="connsiteY178" fmla="*/ 1123549 h 6858000"/>
              <a:gd name="connsiteX179" fmla="*/ 3119750 w 8265502"/>
              <a:gd name="connsiteY179" fmla="*/ 576109 h 6858000"/>
              <a:gd name="connsiteX180" fmla="*/ 3842365 w 8265502"/>
              <a:gd name="connsiteY180" fmla="*/ 576109 h 6858000"/>
              <a:gd name="connsiteX181" fmla="*/ 4116084 w 8265502"/>
              <a:gd name="connsiteY181" fmla="*/ 1123547 h 6858000"/>
              <a:gd name="connsiteX182" fmla="*/ 3842365 w 8265502"/>
              <a:gd name="connsiteY182" fmla="*/ 1670984 h 6858000"/>
              <a:gd name="connsiteX183" fmla="*/ 3119750 w 8265502"/>
              <a:gd name="connsiteY183" fmla="*/ 1670984 h 6858000"/>
              <a:gd name="connsiteX184" fmla="*/ 2846030 w 8265502"/>
              <a:gd name="connsiteY184" fmla="*/ 1123547 h 6858000"/>
              <a:gd name="connsiteX185" fmla="*/ 5195456 w 8265502"/>
              <a:gd name="connsiteY185" fmla="*/ 576108 h 6858000"/>
              <a:gd name="connsiteX186" fmla="*/ 5918073 w 8265502"/>
              <a:gd name="connsiteY186" fmla="*/ 576108 h 6858000"/>
              <a:gd name="connsiteX187" fmla="*/ 6191792 w 8265502"/>
              <a:gd name="connsiteY187" fmla="*/ 1123546 h 6858000"/>
              <a:gd name="connsiteX188" fmla="*/ 5918073 w 8265502"/>
              <a:gd name="connsiteY188" fmla="*/ 1670983 h 6858000"/>
              <a:gd name="connsiteX189" fmla="*/ 5195456 w 8265502"/>
              <a:gd name="connsiteY189" fmla="*/ 1670983 h 6858000"/>
              <a:gd name="connsiteX190" fmla="*/ 4921737 w 8265502"/>
              <a:gd name="connsiteY190" fmla="*/ 1123546 h 6858000"/>
              <a:gd name="connsiteX191" fmla="*/ 7025576 w 8265502"/>
              <a:gd name="connsiteY191" fmla="*/ 0 h 6858000"/>
              <a:gd name="connsiteX192" fmla="*/ 8265502 w 8265502"/>
              <a:gd name="connsiteY192" fmla="*/ 0 h 6858000"/>
              <a:gd name="connsiteX193" fmla="*/ 8006847 w 8265502"/>
              <a:gd name="connsiteY193" fmla="*/ 517308 h 6858000"/>
              <a:gd name="connsiteX194" fmla="*/ 7284230 w 8265502"/>
              <a:gd name="connsiteY194" fmla="*/ 517308 h 6858000"/>
              <a:gd name="connsiteX195" fmla="*/ 6242345 w 8265502"/>
              <a:gd name="connsiteY195" fmla="*/ 0 h 6858000"/>
              <a:gd name="connsiteX196" fmla="*/ 6967007 w 8265502"/>
              <a:gd name="connsiteY196" fmla="*/ 0 h 6858000"/>
              <a:gd name="connsiteX197" fmla="*/ 7239703 w 8265502"/>
              <a:gd name="connsiteY197" fmla="*/ 545393 h 6858000"/>
              <a:gd name="connsiteX198" fmla="*/ 6965984 w 8265502"/>
              <a:gd name="connsiteY198" fmla="*/ 1092830 h 6858000"/>
              <a:gd name="connsiteX199" fmla="*/ 6243367 w 8265502"/>
              <a:gd name="connsiteY199" fmla="*/ 1092830 h 6858000"/>
              <a:gd name="connsiteX200" fmla="*/ 5969648 w 8265502"/>
              <a:gd name="connsiteY200" fmla="*/ 545393 h 6858000"/>
              <a:gd name="connsiteX201" fmla="*/ 4936801 w 8265502"/>
              <a:gd name="connsiteY201" fmla="*/ 0 h 6858000"/>
              <a:gd name="connsiteX202" fmla="*/ 6176728 w 8265502"/>
              <a:gd name="connsiteY202" fmla="*/ 0 h 6858000"/>
              <a:gd name="connsiteX203" fmla="*/ 5918073 w 8265502"/>
              <a:gd name="connsiteY203" fmla="*/ 517309 h 6858000"/>
              <a:gd name="connsiteX204" fmla="*/ 5195456 w 8265502"/>
              <a:gd name="connsiteY204" fmla="*/ 517309 h 6858000"/>
              <a:gd name="connsiteX205" fmla="*/ 4153576 w 8265502"/>
              <a:gd name="connsiteY205" fmla="*/ 0 h 6858000"/>
              <a:gd name="connsiteX206" fmla="*/ 4878236 w 8265502"/>
              <a:gd name="connsiteY206" fmla="*/ 0 h 6858000"/>
              <a:gd name="connsiteX207" fmla="*/ 5150933 w 8265502"/>
              <a:gd name="connsiteY207" fmla="*/ 545395 h 6858000"/>
              <a:gd name="connsiteX208" fmla="*/ 4877214 w 8265502"/>
              <a:gd name="connsiteY208" fmla="*/ 1092832 h 6858000"/>
              <a:gd name="connsiteX209" fmla="*/ 4154597 w 8265502"/>
              <a:gd name="connsiteY209" fmla="*/ 1092832 h 6858000"/>
              <a:gd name="connsiteX210" fmla="*/ 3880879 w 8265502"/>
              <a:gd name="connsiteY210" fmla="*/ 545395 h 6858000"/>
              <a:gd name="connsiteX211" fmla="*/ 2861095 w 8265502"/>
              <a:gd name="connsiteY211" fmla="*/ 0 h 6858000"/>
              <a:gd name="connsiteX212" fmla="*/ 4101020 w 8265502"/>
              <a:gd name="connsiteY212" fmla="*/ 0 h 6858000"/>
              <a:gd name="connsiteX213" fmla="*/ 3842365 w 8265502"/>
              <a:gd name="connsiteY213" fmla="*/ 517310 h 6858000"/>
              <a:gd name="connsiteX214" fmla="*/ 3119750 w 8265502"/>
              <a:gd name="connsiteY214" fmla="*/ 517310 h 6858000"/>
              <a:gd name="connsiteX215" fmla="*/ 2077870 w 8265502"/>
              <a:gd name="connsiteY215" fmla="*/ 0 h 6858000"/>
              <a:gd name="connsiteX216" fmla="*/ 2802528 w 8265502"/>
              <a:gd name="connsiteY216" fmla="*/ 0 h 6858000"/>
              <a:gd name="connsiteX217" fmla="*/ 3075227 w 8265502"/>
              <a:gd name="connsiteY217" fmla="*/ 545396 h 6858000"/>
              <a:gd name="connsiteX218" fmla="*/ 2801507 w 8265502"/>
              <a:gd name="connsiteY218" fmla="*/ 1092833 h 6858000"/>
              <a:gd name="connsiteX219" fmla="*/ 2078891 w 8265502"/>
              <a:gd name="connsiteY219" fmla="*/ 1092833 h 6858000"/>
              <a:gd name="connsiteX220" fmla="*/ 1805172 w 8265502"/>
              <a:gd name="connsiteY220" fmla="*/ 545396 h 6858000"/>
              <a:gd name="connsiteX221" fmla="*/ 785384 w 8265502"/>
              <a:gd name="connsiteY221" fmla="*/ 0 h 6858000"/>
              <a:gd name="connsiteX222" fmla="*/ 2025315 w 8265502"/>
              <a:gd name="connsiteY222" fmla="*/ 0 h 6858000"/>
              <a:gd name="connsiteX223" fmla="*/ 1766657 w 8265502"/>
              <a:gd name="connsiteY223" fmla="*/ 517311 h 6858000"/>
              <a:gd name="connsiteX224" fmla="*/ 1044040 w 8265502"/>
              <a:gd name="connsiteY224" fmla="*/ 517311 h 6858000"/>
              <a:gd name="connsiteX225" fmla="*/ 2162 w 8265502"/>
              <a:gd name="connsiteY225" fmla="*/ 0 h 6858000"/>
              <a:gd name="connsiteX226" fmla="*/ 726820 w 8265502"/>
              <a:gd name="connsiteY226" fmla="*/ 0 h 6858000"/>
              <a:gd name="connsiteX227" fmla="*/ 999517 w 8265502"/>
              <a:gd name="connsiteY227" fmla="*/ 545397 h 6858000"/>
              <a:gd name="connsiteX228" fmla="*/ 725799 w 8265502"/>
              <a:gd name="connsiteY228" fmla="*/ 1092834 h 6858000"/>
              <a:gd name="connsiteX229" fmla="*/ 3182 w 8265502"/>
              <a:gd name="connsiteY229" fmla="*/ 1092834 h 6858000"/>
              <a:gd name="connsiteX230" fmla="*/ 0 w 8265502"/>
              <a:gd name="connsiteY230" fmla="*/ 1086470 h 6858000"/>
              <a:gd name="connsiteX231" fmla="*/ 0 w 8265502"/>
              <a:gd name="connsiteY231" fmla="*/ 432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8265502" h="6858000">
                <a:moveTo>
                  <a:pt x="5195456" y="6338077"/>
                </a:moveTo>
                <a:lnTo>
                  <a:pt x="5918072" y="6338077"/>
                </a:lnTo>
                <a:lnTo>
                  <a:pt x="6178034" y="6858000"/>
                </a:lnTo>
                <a:lnTo>
                  <a:pt x="4935495" y="6858000"/>
                </a:lnTo>
                <a:close/>
                <a:moveTo>
                  <a:pt x="3119745" y="6338077"/>
                </a:moveTo>
                <a:lnTo>
                  <a:pt x="3842362" y="6338077"/>
                </a:lnTo>
                <a:lnTo>
                  <a:pt x="4102323" y="6858000"/>
                </a:lnTo>
                <a:lnTo>
                  <a:pt x="2859785" y="6858000"/>
                </a:lnTo>
                <a:close/>
                <a:moveTo>
                  <a:pt x="1044037" y="6338077"/>
                </a:moveTo>
                <a:lnTo>
                  <a:pt x="1766653" y="6338077"/>
                </a:lnTo>
                <a:lnTo>
                  <a:pt x="2026615" y="6858000"/>
                </a:lnTo>
                <a:lnTo>
                  <a:pt x="784076" y="6858000"/>
                </a:lnTo>
                <a:close/>
                <a:moveTo>
                  <a:pt x="3179" y="5766324"/>
                </a:moveTo>
                <a:lnTo>
                  <a:pt x="725796" y="5766324"/>
                </a:lnTo>
                <a:lnTo>
                  <a:pt x="999515" y="6313762"/>
                </a:lnTo>
                <a:lnTo>
                  <a:pt x="727396" y="6858000"/>
                </a:lnTo>
                <a:lnTo>
                  <a:pt x="1580" y="6858000"/>
                </a:lnTo>
                <a:lnTo>
                  <a:pt x="0" y="6854841"/>
                </a:lnTo>
                <a:lnTo>
                  <a:pt x="0" y="5772682"/>
                </a:lnTo>
                <a:close/>
                <a:moveTo>
                  <a:pt x="6243369" y="5763125"/>
                </a:moveTo>
                <a:lnTo>
                  <a:pt x="6965986" y="5763125"/>
                </a:lnTo>
                <a:lnTo>
                  <a:pt x="7239705" y="6310563"/>
                </a:lnTo>
                <a:lnTo>
                  <a:pt x="6965986" y="6858000"/>
                </a:lnTo>
                <a:lnTo>
                  <a:pt x="6243369" y="6858000"/>
                </a:lnTo>
                <a:lnTo>
                  <a:pt x="5969650" y="6310563"/>
                </a:lnTo>
                <a:close/>
                <a:moveTo>
                  <a:pt x="4154596" y="5763125"/>
                </a:moveTo>
                <a:lnTo>
                  <a:pt x="4877213" y="5763125"/>
                </a:lnTo>
                <a:lnTo>
                  <a:pt x="5150931" y="6310563"/>
                </a:lnTo>
                <a:lnTo>
                  <a:pt x="4877213" y="6858000"/>
                </a:lnTo>
                <a:lnTo>
                  <a:pt x="4154596" y="6858000"/>
                </a:lnTo>
                <a:lnTo>
                  <a:pt x="3880878" y="6310563"/>
                </a:lnTo>
                <a:close/>
                <a:moveTo>
                  <a:pt x="2078889" y="5763125"/>
                </a:moveTo>
                <a:lnTo>
                  <a:pt x="2801506" y="5763125"/>
                </a:lnTo>
                <a:lnTo>
                  <a:pt x="3075225" y="6310563"/>
                </a:lnTo>
                <a:lnTo>
                  <a:pt x="2801506" y="6858000"/>
                </a:lnTo>
                <a:lnTo>
                  <a:pt x="2078889" y="6858000"/>
                </a:lnTo>
                <a:lnTo>
                  <a:pt x="1805170" y="6310563"/>
                </a:lnTo>
                <a:close/>
                <a:moveTo>
                  <a:pt x="3119748" y="5187603"/>
                </a:moveTo>
                <a:lnTo>
                  <a:pt x="3842364" y="5187603"/>
                </a:lnTo>
                <a:lnTo>
                  <a:pt x="4116083" y="5735041"/>
                </a:lnTo>
                <a:lnTo>
                  <a:pt x="3842364" y="6282478"/>
                </a:lnTo>
                <a:lnTo>
                  <a:pt x="3119748" y="6282478"/>
                </a:lnTo>
                <a:lnTo>
                  <a:pt x="2846030" y="5735041"/>
                </a:lnTo>
                <a:close/>
                <a:moveTo>
                  <a:pt x="1044038" y="5187603"/>
                </a:moveTo>
                <a:lnTo>
                  <a:pt x="1766654" y="5187603"/>
                </a:lnTo>
                <a:lnTo>
                  <a:pt x="2040373" y="5735041"/>
                </a:lnTo>
                <a:lnTo>
                  <a:pt x="1766654" y="6282478"/>
                </a:lnTo>
                <a:lnTo>
                  <a:pt x="1044038" y="6282478"/>
                </a:lnTo>
                <a:lnTo>
                  <a:pt x="770319" y="5735041"/>
                </a:lnTo>
                <a:close/>
                <a:moveTo>
                  <a:pt x="4159388" y="4628392"/>
                </a:moveTo>
                <a:lnTo>
                  <a:pt x="4877791" y="4628392"/>
                </a:lnTo>
                <a:lnTo>
                  <a:pt x="5149913" y="5172637"/>
                </a:lnTo>
                <a:lnTo>
                  <a:pt x="4877791" y="5716881"/>
                </a:lnTo>
                <a:lnTo>
                  <a:pt x="4159388" y="5716881"/>
                </a:lnTo>
                <a:lnTo>
                  <a:pt x="3887266" y="5172637"/>
                </a:lnTo>
                <a:close/>
                <a:moveTo>
                  <a:pt x="2078891" y="4612651"/>
                </a:moveTo>
                <a:lnTo>
                  <a:pt x="2801507" y="4612651"/>
                </a:lnTo>
                <a:lnTo>
                  <a:pt x="3075227" y="5160089"/>
                </a:lnTo>
                <a:lnTo>
                  <a:pt x="2801507" y="5707526"/>
                </a:lnTo>
                <a:lnTo>
                  <a:pt x="2078891" y="5707526"/>
                </a:lnTo>
                <a:lnTo>
                  <a:pt x="1805171" y="5160089"/>
                </a:lnTo>
                <a:close/>
                <a:moveTo>
                  <a:pt x="3182" y="4612651"/>
                </a:moveTo>
                <a:lnTo>
                  <a:pt x="725798" y="4612651"/>
                </a:lnTo>
                <a:lnTo>
                  <a:pt x="999517" y="5160089"/>
                </a:lnTo>
                <a:lnTo>
                  <a:pt x="725798" y="5707526"/>
                </a:lnTo>
                <a:lnTo>
                  <a:pt x="3182" y="5707526"/>
                </a:lnTo>
                <a:lnTo>
                  <a:pt x="0" y="5701162"/>
                </a:lnTo>
                <a:lnTo>
                  <a:pt x="0" y="4619015"/>
                </a:lnTo>
                <a:close/>
                <a:moveTo>
                  <a:pt x="5195456" y="4037129"/>
                </a:moveTo>
                <a:lnTo>
                  <a:pt x="5918073" y="4037129"/>
                </a:lnTo>
                <a:lnTo>
                  <a:pt x="6191792" y="4584567"/>
                </a:lnTo>
                <a:lnTo>
                  <a:pt x="5918073" y="5132004"/>
                </a:lnTo>
                <a:lnTo>
                  <a:pt x="5195456" y="5132004"/>
                </a:lnTo>
                <a:lnTo>
                  <a:pt x="4921737" y="4584567"/>
                </a:lnTo>
                <a:close/>
                <a:moveTo>
                  <a:pt x="3119750" y="4037129"/>
                </a:moveTo>
                <a:lnTo>
                  <a:pt x="3842365" y="4037129"/>
                </a:lnTo>
                <a:lnTo>
                  <a:pt x="4116084" y="4584567"/>
                </a:lnTo>
                <a:lnTo>
                  <a:pt x="3842365" y="5132004"/>
                </a:lnTo>
                <a:lnTo>
                  <a:pt x="3119750" y="5132004"/>
                </a:lnTo>
                <a:lnTo>
                  <a:pt x="2846030" y="4584567"/>
                </a:lnTo>
                <a:close/>
                <a:moveTo>
                  <a:pt x="1044040" y="4037129"/>
                </a:moveTo>
                <a:lnTo>
                  <a:pt x="1766657" y="4037129"/>
                </a:lnTo>
                <a:lnTo>
                  <a:pt x="2040376" y="4584567"/>
                </a:lnTo>
                <a:lnTo>
                  <a:pt x="1766657" y="5132004"/>
                </a:lnTo>
                <a:lnTo>
                  <a:pt x="1044040" y="5132004"/>
                </a:lnTo>
                <a:lnTo>
                  <a:pt x="770321" y="4584567"/>
                </a:lnTo>
                <a:close/>
                <a:moveTo>
                  <a:pt x="4159387" y="3463221"/>
                </a:moveTo>
                <a:lnTo>
                  <a:pt x="4877790" y="3463221"/>
                </a:lnTo>
                <a:lnTo>
                  <a:pt x="5149912" y="4007466"/>
                </a:lnTo>
                <a:lnTo>
                  <a:pt x="4877790" y="4551710"/>
                </a:lnTo>
                <a:lnTo>
                  <a:pt x="4159387" y="4551710"/>
                </a:lnTo>
                <a:lnTo>
                  <a:pt x="3887265" y="4007466"/>
                </a:lnTo>
                <a:close/>
                <a:moveTo>
                  <a:pt x="2078891" y="3458978"/>
                </a:moveTo>
                <a:lnTo>
                  <a:pt x="2801507" y="3458978"/>
                </a:lnTo>
                <a:lnTo>
                  <a:pt x="3075227" y="4006416"/>
                </a:lnTo>
                <a:lnTo>
                  <a:pt x="2801507" y="4553853"/>
                </a:lnTo>
                <a:lnTo>
                  <a:pt x="2078891" y="4553853"/>
                </a:lnTo>
                <a:lnTo>
                  <a:pt x="1805171" y="4006416"/>
                </a:lnTo>
                <a:close/>
                <a:moveTo>
                  <a:pt x="3182" y="3458978"/>
                </a:moveTo>
                <a:lnTo>
                  <a:pt x="725798" y="3458978"/>
                </a:lnTo>
                <a:lnTo>
                  <a:pt x="999517" y="4006416"/>
                </a:lnTo>
                <a:lnTo>
                  <a:pt x="725798" y="4553853"/>
                </a:lnTo>
                <a:lnTo>
                  <a:pt x="3182" y="4553853"/>
                </a:lnTo>
                <a:lnTo>
                  <a:pt x="0" y="4547489"/>
                </a:lnTo>
                <a:lnTo>
                  <a:pt x="0" y="3465342"/>
                </a:lnTo>
                <a:close/>
                <a:moveTo>
                  <a:pt x="1044040" y="2883459"/>
                </a:moveTo>
                <a:lnTo>
                  <a:pt x="1766657" y="2883459"/>
                </a:lnTo>
                <a:lnTo>
                  <a:pt x="2040376" y="3430894"/>
                </a:lnTo>
                <a:lnTo>
                  <a:pt x="1766657" y="3978331"/>
                </a:lnTo>
                <a:lnTo>
                  <a:pt x="1044040" y="3978331"/>
                </a:lnTo>
                <a:lnTo>
                  <a:pt x="770321" y="3430894"/>
                </a:lnTo>
                <a:close/>
                <a:moveTo>
                  <a:pt x="3119750" y="2883459"/>
                </a:moveTo>
                <a:lnTo>
                  <a:pt x="3842365" y="2883459"/>
                </a:lnTo>
                <a:lnTo>
                  <a:pt x="4116084" y="3430894"/>
                </a:lnTo>
                <a:lnTo>
                  <a:pt x="3842365" y="3978331"/>
                </a:lnTo>
                <a:lnTo>
                  <a:pt x="3119750" y="3978331"/>
                </a:lnTo>
                <a:lnTo>
                  <a:pt x="2846030" y="3430894"/>
                </a:lnTo>
                <a:close/>
                <a:moveTo>
                  <a:pt x="3182" y="2305308"/>
                </a:moveTo>
                <a:lnTo>
                  <a:pt x="725799" y="2305308"/>
                </a:lnTo>
                <a:lnTo>
                  <a:pt x="999517" y="2852746"/>
                </a:lnTo>
                <a:lnTo>
                  <a:pt x="725799" y="3400180"/>
                </a:lnTo>
                <a:lnTo>
                  <a:pt x="3182" y="3400180"/>
                </a:lnTo>
                <a:lnTo>
                  <a:pt x="0" y="3393816"/>
                </a:lnTo>
                <a:lnTo>
                  <a:pt x="0" y="2311672"/>
                </a:lnTo>
                <a:close/>
                <a:moveTo>
                  <a:pt x="2078891" y="2305306"/>
                </a:moveTo>
                <a:lnTo>
                  <a:pt x="2801507" y="2305306"/>
                </a:lnTo>
                <a:lnTo>
                  <a:pt x="3075227" y="2852744"/>
                </a:lnTo>
                <a:lnTo>
                  <a:pt x="2801507" y="3400179"/>
                </a:lnTo>
                <a:lnTo>
                  <a:pt x="2078891" y="3400179"/>
                </a:lnTo>
                <a:lnTo>
                  <a:pt x="1805171" y="2852744"/>
                </a:lnTo>
                <a:close/>
                <a:moveTo>
                  <a:pt x="4154597" y="2305305"/>
                </a:moveTo>
                <a:lnTo>
                  <a:pt x="4877214" y="2305305"/>
                </a:lnTo>
                <a:lnTo>
                  <a:pt x="5150933" y="2852744"/>
                </a:lnTo>
                <a:lnTo>
                  <a:pt x="4877214" y="3400179"/>
                </a:lnTo>
                <a:lnTo>
                  <a:pt x="4154597" y="3400179"/>
                </a:lnTo>
                <a:lnTo>
                  <a:pt x="3880879" y="2852744"/>
                </a:lnTo>
                <a:close/>
                <a:moveTo>
                  <a:pt x="5202046" y="1738266"/>
                </a:moveTo>
                <a:lnTo>
                  <a:pt x="5920449" y="1738266"/>
                </a:lnTo>
                <a:lnTo>
                  <a:pt x="6192571" y="2282511"/>
                </a:lnTo>
                <a:lnTo>
                  <a:pt x="5920449" y="2826755"/>
                </a:lnTo>
                <a:lnTo>
                  <a:pt x="5202046" y="2826755"/>
                </a:lnTo>
                <a:lnTo>
                  <a:pt x="4929924" y="2282511"/>
                </a:lnTo>
                <a:close/>
                <a:moveTo>
                  <a:pt x="1044040" y="1729785"/>
                </a:moveTo>
                <a:lnTo>
                  <a:pt x="1766657" y="1729785"/>
                </a:lnTo>
                <a:lnTo>
                  <a:pt x="2040376" y="2277224"/>
                </a:lnTo>
                <a:lnTo>
                  <a:pt x="1766657" y="2824659"/>
                </a:lnTo>
                <a:lnTo>
                  <a:pt x="1044040" y="2824659"/>
                </a:lnTo>
                <a:lnTo>
                  <a:pt x="770321" y="2277224"/>
                </a:lnTo>
                <a:close/>
                <a:moveTo>
                  <a:pt x="3119750" y="1729784"/>
                </a:moveTo>
                <a:lnTo>
                  <a:pt x="3842365" y="1729784"/>
                </a:lnTo>
                <a:lnTo>
                  <a:pt x="4116084" y="2277222"/>
                </a:lnTo>
                <a:lnTo>
                  <a:pt x="3842365" y="2824659"/>
                </a:lnTo>
                <a:lnTo>
                  <a:pt x="3119750" y="2824659"/>
                </a:lnTo>
                <a:lnTo>
                  <a:pt x="2846030" y="2277222"/>
                </a:lnTo>
                <a:close/>
                <a:moveTo>
                  <a:pt x="3182" y="1151633"/>
                </a:moveTo>
                <a:lnTo>
                  <a:pt x="725799" y="1151633"/>
                </a:lnTo>
                <a:lnTo>
                  <a:pt x="999517" y="1699071"/>
                </a:lnTo>
                <a:lnTo>
                  <a:pt x="725799" y="2246508"/>
                </a:lnTo>
                <a:lnTo>
                  <a:pt x="3182" y="2246508"/>
                </a:lnTo>
                <a:lnTo>
                  <a:pt x="0" y="2240144"/>
                </a:lnTo>
                <a:lnTo>
                  <a:pt x="0" y="1157997"/>
                </a:lnTo>
                <a:close/>
                <a:moveTo>
                  <a:pt x="2078891" y="1151632"/>
                </a:moveTo>
                <a:lnTo>
                  <a:pt x="2801507" y="1151632"/>
                </a:lnTo>
                <a:lnTo>
                  <a:pt x="3075227" y="1699069"/>
                </a:lnTo>
                <a:lnTo>
                  <a:pt x="2801507" y="2246507"/>
                </a:lnTo>
                <a:lnTo>
                  <a:pt x="2078891" y="2246507"/>
                </a:lnTo>
                <a:lnTo>
                  <a:pt x="1805172" y="1699069"/>
                </a:lnTo>
                <a:close/>
                <a:moveTo>
                  <a:pt x="4154597" y="1151631"/>
                </a:moveTo>
                <a:lnTo>
                  <a:pt x="4877214" y="1151631"/>
                </a:lnTo>
                <a:lnTo>
                  <a:pt x="5150933" y="1699069"/>
                </a:lnTo>
                <a:lnTo>
                  <a:pt x="4877214" y="2246506"/>
                </a:lnTo>
                <a:lnTo>
                  <a:pt x="4154597" y="2246506"/>
                </a:lnTo>
                <a:lnTo>
                  <a:pt x="3880879" y="1699069"/>
                </a:lnTo>
                <a:close/>
                <a:moveTo>
                  <a:pt x="1044040" y="576110"/>
                </a:moveTo>
                <a:lnTo>
                  <a:pt x="1766657" y="576110"/>
                </a:lnTo>
                <a:lnTo>
                  <a:pt x="2040377" y="1123549"/>
                </a:lnTo>
                <a:lnTo>
                  <a:pt x="1766657" y="1670985"/>
                </a:lnTo>
                <a:lnTo>
                  <a:pt x="1044040" y="1670985"/>
                </a:lnTo>
                <a:lnTo>
                  <a:pt x="770321" y="1123549"/>
                </a:lnTo>
                <a:close/>
                <a:moveTo>
                  <a:pt x="3119750" y="576109"/>
                </a:moveTo>
                <a:lnTo>
                  <a:pt x="3842365" y="576109"/>
                </a:lnTo>
                <a:lnTo>
                  <a:pt x="4116084" y="1123547"/>
                </a:lnTo>
                <a:lnTo>
                  <a:pt x="3842365" y="1670984"/>
                </a:lnTo>
                <a:lnTo>
                  <a:pt x="3119750" y="1670984"/>
                </a:lnTo>
                <a:lnTo>
                  <a:pt x="2846030" y="1123547"/>
                </a:lnTo>
                <a:close/>
                <a:moveTo>
                  <a:pt x="5195456" y="576108"/>
                </a:moveTo>
                <a:lnTo>
                  <a:pt x="5918073" y="576108"/>
                </a:lnTo>
                <a:lnTo>
                  <a:pt x="6191792" y="1123546"/>
                </a:lnTo>
                <a:lnTo>
                  <a:pt x="5918073" y="1670983"/>
                </a:lnTo>
                <a:lnTo>
                  <a:pt x="5195456" y="1670983"/>
                </a:lnTo>
                <a:lnTo>
                  <a:pt x="4921737" y="1123546"/>
                </a:lnTo>
                <a:close/>
                <a:moveTo>
                  <a:pt x="7025576" y="0"/>
                </a:moveTo>
                <a:lnTo>
                  <a:pt x="8265502" y="0"/>
                </a:lnTo>
                <a:lnTo>
                  <a:pt x="8006847" y="517308"/>
                </a:lnTo>
                <a:lnTo>
                  <a:pt x="7284230" y="517308"/>
                </a:lnTo>
                <a:close/>
                <a:moveTo>
                  <a:pt x="6242345" y="0"/>
                </a:moveTo>
                <a:lnTo>
                  <a:pt x="6967007" y="0"/>
                </a:lnTo>
                <a:lnTo>
                  <a:pt x="7239703" y="545393"/>
                </a:lnTo>
                <a:lnTo>
                  <a:pt x="6965984" y="1092830"/>
                </a:lnTo>
                <a:lnTo>
                  <a:pt x="6243367" y="1092830"/>
                </a:lnTo>
                <a:lnTo>
                  <a:pt x="5969648" y="545393"/>
                </a:lnTo>
                <a:close/>
                <a:moveTo>
                  <a:pt x="4936801" y="0"/>
                </a:moveTo>
                <a:lnTo>
                  <a:pt x="6176728" y="0"/>
                </a:lnTo>
                <a:lnTo>
                  <a:pt x="5918073" y="517309"/>
                </a:lnTo>
                <a:lnTo>
                  <a:pt x="5195456" y="517309"/>
                </a:lnTo>
                <a:close/>
                <a:moveTo>
                  <a:pt x="4153576" y="0"/>
                </a:moveTo>
                <a:lnTo>
                  <a:pt x="4878236" y="0"/>
                </a:lnTo>
                <a:lnTo>
                  <a:pt x="5150933" y="545395"/>
                </a:lnTo>
                <a:lnTo>
                  <a:pt x="4877214" y="1092832"/>
                </a:lnTo>
                <a:lnTo>
                  <a:pt x="4154597" y="1092832"/>
                </a:lnTo>
                <a:lnTo>
                  <a:pt x="3880879" y="545395"/>
                </a:lnTo>
                <a:close/>
                <a:moveTo>
                  <a:pt x="2861095" y="0"/>
                </a:moveTo>
                <a:lnTo>
                  <a:pt x="4101020" y="0"/>
                </a:lnTo>
                <a:lnTo>
                  <a:pt x="3842365" y="517310"/>
                </a:lnTo>
                <a:lnTo>
                  <a:pt x="3119750" y="517310"/>
                </a:lnTo>
                <a:close/>
                <a:moveTo>
                  <a:pt x="2077870" y="0"/>
                </a:moveTo>
                <a:lnTo>
                  <a:pt x="2802528" y="0"/>
                </a:lnTo>
                <a:lnTo>
                  <a:pt x="3075227" y="545396"/>
                </a:lnTo>
                <a:lnTo>
                  <a:pt x="2801507" y="1092833"/>
                </a:lnTo>
                <a:lnTo>
                  <a:pt x="2078891" y="1092833"/>
                </a:lnTo>
                <a:lnTo>
                  <a:pt x="1805172" y="545396"/>
                </a:lnTo>
                <a:close/>
                <a:moveTo>
                  <a:pt x="785384" y="0"/>
                </a:moveTo>
                <a:lnTo>
                  <a:pt x="2025315" y="0"/>
                </a:lnTo>
                <a:lnTo>
                  <a:pt x="1766657" y="517311"/>
                </a:lnTo>
                <a:lnTo>
                  <a:pt x="1044040" y="517311"/>
                </a:lnTo>
                <a:close/>
                <a:moveTo>
                  <a:pt x="2162" y="0"/>
                </a:moveTo>
                <a:lnTo>
                  <a:pt x="726820" y="0"/>
                </a:lnTo>
                <a:lnTo>
                  <a:pt x="999517" y="545397"/>
                </a:lnTo>
                <a:lnTo>
                  <a:pt x="725799" y="1092834"/>
                </a:lnTo>
                <a:lnTo>
                  <a:pt x="3182" y="1092834"/>
                </a:lnTo>
                <a:lnTo>
                  <a:pt x="0" y="1086470"/>
                </a:lnTo>
                <a:lnTo>
                  <a:pt x="0" y="432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640044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649433" y="1042033"/>
            <a:ext cx="4582800" cy="2736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600"/>
              <a:buNone/>
              <a:defRPr sz="4800"/>
            </a:lvl1pPr>
            <a:lvl2pPr lvl="1">
              <a:lnSpc>
                <a:spcPct val="80000"/>
              </a:lnSpc>
              <a:spcBef>
                <a:spcPts val="0"/>
              </a:spcBef>
              <a:spcAft>
                <a:spcPts val="0"/>
              </a:spcAft>
              <a:buSzPts val="3600"/>
              <a:buNone/>
              <a:defRPr sz="4800"/>
            </a:lvl2pPr>
            <a:lvl3pPr lvl="2">
              <a:lnSpc>
                <a:spcPct val="80000"/>
              </a:lnSpc>
              <a:spcBef>
                <a:spcPts val="0"/>
              </a:spcBef>
              <a:spcAft>
                <a:spcPts val="0"/>
              </a:spcAft>
              <a:buSzPts val="3600"/>
              <a:buNone/>
              <a:defRPr sz="4800"/>
            </a:lvl3pPr>
            <a:lvl4pPr lvl="3">
              <a:lnSpc>
                <a:spcPct val="80000"/>
              </a:lnSpc>
              <a:spcBef>
                <a:spcPts val="0"/>
              </a:spcBef>
              <a:spcAft>
                <a:spcPts val="0"/>
              </a:spcAft>
              <a:buSzPts val="3600"/>
              <a:buNone/>
              <a:defRPr sz="4800"/>
            </a:lvl4pPr>
            <a:lvl5pPr lvl="4">
              <a:lnSpc>
                <a:spcPct val="80000"/>
              </a:lnSpc>
              <a:spcBef>
                <a:spcPts val="0"/>
              </a:spcBef>
              <a:spcAft>
                <a:spcPts val="0"/>
              </a:spcAft>
              <a:buSzPts val="3600"/>
              <a:buNone/>
              <a:defRPr sz="4800"/>
            </a:lvl5pPr>
            <a:lvl6pPr lvl="5">
              <a:lnSpc>
                <a:spcPct val="80000"/>
              </a:lnSpc>
              <a:spcBef>
                <a:spcPts val="0"/>
              </a:spcBef>
              <a:spcAft>
                <a:spcPts val="0"/>
              </a:spcAft>
              <a:buSzPts val="3600"/>
              <a:buNone/>
              <a:defRPr sz="4800"/>
            </a:lvl6pPr>
            <a:lvl7pPr lvl="6">
              <a:lnSpc>
                <a:spcPct val="80000"/>
              </a:lnSpc>
              <a:spcBef>
                <a:spcPts val="0"/>
              </a:spcBef>
              <a:spcAft>
                <a:spcPts val="0"/>
              </a:spcAft>
              <a:buSzPts val="3600"/>
              <a:buNone/>
              <a:defRPr sz="4800"/>
            </a:lvl7pPr>
            <a:lvl8pPr lvl="7">
              <a:lnSpc>
                <a:spcPct val="80000"/>
              </a:lnSpc>
              <a:spcBef>
                <a:spcPts val="0"/>
              </a:spcBef>
              <a:spcAft>
                <a:spcPts val="0"/>
              </a:spcAft>
              <a:buSzPts val="3600"/>
              <a:buNone/>
              <a:defRPr sz="4800"/>
            </a:lvl8pPr>
            <a:lvl9pPr lvl="8">
              <a:lnSpc>
                <a:spcPct val="80000"/>
              </a:lnSpc>
              <a:spcBef>
                <a:spcPts val="0"/>
              </a:spcBef>
              <a:spcAft>
                <a:spcPts val="0"/>
              </a:spcAft>
              <a:buSzPts val="3600"/>
              <a:buNone/>
              <a:defRPr sz="4800"/>
            </a:lvl9pPr>
          </a:lstStyle>
          <a:p>
            <a:endParaRPr/>
          </a:p>
        </p:txBody>
      </p:sp>
      <p:sp>
        <p:nvSpPr>
          <p:cNvPr id="10" name="Google Shape;10;p2"/>
          <p:cNvSpPr txBox="1">
            <a:spLocks noGrp="1"/>
          </p:cNvSpPr>
          <p:nvPr>
            <p:ph type="subTitle" idx="1"/>
          </p:nvPr>
        </p:nvSpPr>
        <p:spPr>
          <a:xfrm>
            <a:off x="6649433" y="3778833"/>
            <a:ext cx="3352800" cy="105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nSpc>
                <a:spcPct val="100000"/>
              </a:lnSpc>
              <a:spcBef>
                <a:spcPts val="0"/>
              </a:spcBef>
              <a:spcAft>
                <a:spcPts val="0"/>
              </a:spcAft>
              <a:buSzPts val="2800"/>
              <a:buNone/>
              <a:defRPr sz="3733"/>
            </a:lvl2pPr>
            <a:lvl3pPr lvl="2">
              <a:lnSpc>
                <a:spcPct val="100000"/>
              </a:lnSpc>
              <a:spcBef>
                <a:spcPts val="0"/>
              </a:spcBef>
              <a:spcAft>
                <a:spcPts val="0"/>
              </a:spcAft>
              <a:buSzPts val="2800"/>
              <a:buNone/>
              <a:defRPr sz="3733"/>
            </a:lvl3pPr>
            <a:lvl4pPr lvl="3">
              <a:lnSpc>
                <a:spcPct val="100000"/>
              </a:lnSpc>
              <a:spcBef>
                <a:spcPts val="0"/>
              </a:spcBef>
              <a:spcAft>
                <a:spcPts val="0"/>
              </a:spcAft>
              <a:buSzPts val="2800"/>
              <a:buNone/>
              <a:defRPr sz="3733"/>
            </a:lvl4pPr>
            <a:lvl5pPr lvl="4">
              <a:lnSpc>
                <a:spcPct val="100000"/>
              </a:lnSpc>
              <a:spcBef>
                <a:spcPts val="0"/>
              </a:spcBef>
              <a:spcAft>
                <a:spcPts val="0"/>
              </a:spcAft>
              <a:buSzPts val="2800"/>
              <a:buNone/>
              <a:defRPr sz="3733"/>
            </a:lvl5pPr>
            <a:lvl6pPr lvl="5">
              <a:lnSpc>
                <a:spcPct val="100000"/>
              </a:lnSpc>
              <a:spcBef>
                <a:spcPts val="0"/>
              </a:spcBef>
              <a:spcAft>
                <a:spcPts val="0"/>
              </a:spcAft>
              <a:buSzPts val="2800"/>
              <a:buNone/>
              <a:defRPr sz="3733"/>
            </a:lvl6pPr>
            <a:lvl7pPr lvl="6">
              <a:lnSpc>
                <a:spcPct val="100000"/>
              </a:lnSpc>
              <a:spcBef>
                <a:spcPts val="0"/>
              </a:spcBef>
              <a:spcAft>
                <a:spcPts val="0"/>
              </a:spcAft>
              <a:buSzPts val="2800"/>
              <a:buNone/>
              <a:defRPr sz="3733"/>
            </a:lvl7pPr>
            <a:lvl8pPr lvl="7">
              <a:lnSpc>
                <a:spcPct val="100000"/>
              </a:lnSpc>
              <a:spcBef>
                <a:spcPts val="0"/>
              </a:spcBef>
              <a:spcAft>
                <a:spcPts val="0"/>
              </a:spcAft>
              <a:buSzPts val="2800"/>
              <a:buNone/>
              <a:defRPr sz="3733"/>
            </a:lvl8pPr>
            <a:lvl9pPr lvl="8">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246526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3" name="Google Shape;13;p3"/>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4" name="Google Shape;14;p3"/>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2671379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600"/>
              <a:buNone/>
              <a:defRPr sz="3467"/>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1091000" y="1648700"/>
            <a:ext cx="10402000" cy="44628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rgbClr val="1F7444"/>
              </a:buClr>
              <a:buSzPts val="1000"/>
              <a:buFont typeface="Montserrat SemiBold"/>
              <a:buAutoNum type="arabicPeriod"/>
              <a:defRPr sz="1333"/>
            </a:lvl1pPr>
            <a:lvl2pPr marL="1219170" lvl="1" indent="-389457">
              <a:spcBef>
                <a:spcPts val="2133"/>
              </a:spcBef>
              <a:spcAft>
                <a:spcPts val="0"/>
              </a:spcAft>
              <a:buClr>
                <a:schemeClr val="dk1"/>
              </a:buClr>
              <a:buSzPts val="1000"/>
              <a:buFont typeface="Muli"/>
              <a:buAutoNum type="alphaLcPeriod"/>
              <a:defRPr sz="1333"/>
            </a:lvl2pPr>
            <a:lvl3pPr marL="1828754" lvl="2" indent="-389457">
              <a:spcBef>
                <a:spcPts val="2133"/>
              </a:spcBef>
              <a:spcAft>
                <a:spcPts val="0"/>
              </a:spcAft>
              <a:buClr>
                <a:schemeClr val="dk1"/>
              </a:buClr>
              <a:buSzPts val="1000"/>
              <a:buFont typeface="Muli"/>
              <a:buAutoNum type="romanLcPeriod"/>
              <a:defRPr sz="1333"/>
            </a:lvl3pPr>
            <a:lvl4pPr marL="2438339" lvl="3" indent="-389457">
              <a:spcBef>
                <a:spcPts val="2133"/>
              </a:spcBef>
              <a:spcAft>
                <a:spcPts val="0"/>
              </a:spcAft>
              <a:buClr>
                <a:schemeClr val="dk1"/>
              </a:buClr>
              <a:buSzPts val="1000"/>
              <a:buFont typeface="Muli"/>
              <a:buAutoNum type="arabicPeriod"/>
              <a:defRPr sz="1333"/>
            </a:lvl4pPr>
            <a:lvl5pPr marL="3047924" lvl="4" indent="-389457">
              <a:spcBef>
                <a:spcPts val="2133"/>
              </a:spcBef>
              <a:spcAft>
                <a:spcPts val="0"/>
              </a:spcAft>
              <a:buClr>
                <a:schemeClr val="dk1"/>
              </a:buClr>
              <a:buSzPts val="1000"/>
              <a:buFont typeface="Muli"/>
              <a:buAutoNum type="alphaLcPeriod"/>
              <a:defRPr sz="1333"/>
            </a:lvl5pPr>
            <a:lvl6pPr marL="3657509" lvl="5" indent="-389457">
              <a:spcBef>
                <a:spcPts val="2133"/>
              </a:spcBef>
              <a:spcAft>
                <a:spcPts val="0"/>
              </a:spcAft>
              <a:buClr>
                <a:schemeClr val="dk1"/>
              </a:buClr>
              <a:buSzPts val="1000"/>
              <a:buFont typeface="Muli"/>
              <a:buAutoNum type="romanLcPeriod"/>
              <a:defRPr sz="1333"/>
            </a:lvl6pPr>
            <a:lvl7pPr marL="4267093" lvl="6" indent="-389457">
              <a:spcBef>
                <a:spcPts val="2133"/>
              </a:spcBef>
              <a:spcAft>
                <a:spcPts val="0"/>
              </a:spcAft>
              <a:buClr>
                <a:schemeClr val="dk1"/>
              </a:buClr>
              <a:buSzPts val="1000"/>
              <a:buFont typeface="Muli"/>
              <a:buAutoNum type="arabicPeriod"/>
              <a:defRPr sz="1333"/>
            </a:lvl7pPr>
            <a:lvl8pPr marL="4876678" lvl="7" indent="-389457">
              <a:spcBef>
                <a:spcPts val="2133"/>
              </a:spcBef>
              <a:spcAft>
                <a:spcPts val="0"/>
              </a:spcAft>
              <a:buClr>
                <a:schemeClr val="dk1"/>
              </a:buClr>
              <a:buSzPts val="1000"/>
              <a:buFont typeface="Muli"/>
              <a:buAutoNum type="alphaLcPeriod"/>
              <a:defRPr sz="1333"/>
            </a:lvl8pPr>
            <a:lvl9pPr marL="5486263" lvl="8" indent="-389457">
              <a:spcBef>
                <a:spcPts val="2133"/>
              </a:spcBef>
              <a:spcAft>
                <a:spcPts val="2133"/>
              </a:spcAft>
              <a:buClr>
                <a:schemeClr val="dk1"/>
              </a:buClr>
              <a:buSzPts val="1000"/>
              <a:buFont typeface="Muli"/>
              <a:buAutoNum type="romanLcPeriod"/>
              <a:defRPr sz="1333"/>
            </a:lvl9pPr>
          </a:lstStyle>
          <a:p>
            <a:endParaRPr/>
          </a:p>
        </p:txBody>
      </p:sp>
    </p:spTree>
    <p:extLst>
      <p:ext uri="{BB962C8B-B14F-4D97-AF65-F5344CB8AC3E}">
        <p14:creationId xmlns:p14="http://schemas.microsoft.com/office/powerpoint/2010/main" val="177053963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1314633"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0" name="Google Shape;20;p5"/>
          <p:cNvSpPr txBox="1">
            <a:spLocks noGrp="1"/>
          </p:cNvSpPr>
          <p:nvPr>
            <p:ph type="body" idx="2"/>
          </p:nvPr>
        </p:nvSpPr>
        <p:spPr>
          <a:xfrm>
            <a:off x="6388165"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1" name="Google Shape;21;p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 name="Google Shape;22;p5"/>
          <p:cNvSpPr txBox="1">
            <a:spLocks noGrp="1"/>
          </p:cNvSpPr>
          <p:nvPr>
            <p:ph type="title" idx="3"/>
          </p:nvPr>
        </p:nvSpPr>
        <p:spPr>
          <a:xfrm>
            <a:off x="1314633"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23" name="Google Shape;23;p5"/>
          <p:cNvSpPr txBox="1">
            <a:spLocks noGrp="1"/>
          </p:cNvSpPr>
          <p:nvPr>
            <p:ph type="title" idx="4"/>
          </p:nvPr>
        </p:nvSpPr>
        <p:spPr>
          <a:xfrm>
            <a:off x="6388167"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32376850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8170095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body" idx="1"/>
          </p:nvPr>
        </p:nvSpPr>
        <p:spPr>
          <a:xfrm>
            <a:off x="1091000" y="1794200"/>
            <a:ext cx="3744000" cy="3872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8" name="Google Shape;28;p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8187701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1091000" y="600200"/>
            <a:ext cx="4094400" cy="545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Clr>
                <a:schemeClr val="accent4"/>
              </a:buClr>
              <a:buSzPts val="3600"/>
              <a:buNone/>
              <a:defRPr sz="4800">
                <a:solidFill>
                  <a:schemeClr val="accent4"/>
                </a:solidFill>
              </a:defRPr>
            </a:lvl2pPr>
            <a:lvl3pPr lvl="2" rtl="0">
              <a:spcBef>
                <a:spcPts val="0"/>
              </a:spcBef>
              <a:spcAft>
                <a:spcPts val="0"/>
              </a:spcAft>
              <a:buClr>
                <a:schemeClr val="accent4"/>
              </a:buClr>
              <a:buSzPts val="3600"/>
              <a:buNone/>
              <a:defRPr sz="4800">
                <a:solidFill>
                  <a:schemeClr val="accent4"/>
                </a:solidFill>
              </a:defRPr>
            </a:lvl3pPr>
            <a:lvl4pPr lvl="3" rtl="0">
              <a:spcBef>
                <a:spcPts val="0"/>
              </a:spcBef>
              <a:spcAft>
                <a:spcPts val="0"/>
              </a:spcAft>
              <a:buClr>
                <a:schemeClr val="accent4"/>
              </a:buClr>
              <a:buSzPts val="3600"/>
              <a:buNone/>
              <a:defRPr sz="4800">
                <a:solidFill>
                  <a:schemeClr val="accent4"/>
                </a:solidFill>
              </a:defRPr>
            </a:lvl4pPr>
            <a:lvl5pPr lvl="4" rtl="0">
              <a:spcBef>
                <a:spcPts val="0"/>
              </a:spcBef>
              <a:spcAft>
                <a:spcPts val="0"/>
              </a:spcAft>
              <a:buClr>
                <a:schemeClr val="accent4"/>
              </a:buClr>
              <a:buSzPts val="3600"/>
              <a:buNone/>
              <a:defRPr sz="4800">
                <a:solidFill>
                  <a:schemeClr val="accent4"/>
                </a:solidFill>
              </a:defRPr>
            </a:lvl5pPr>
            <a:lvl6pPr lvl="5" rtl="0">
              <a:spcBef>
                <a:spcPts val="0"/>
              </a:spcBef>
              <a:spcAft>
                <a:spcPts val="0"/>
              </a:spcAft>
              <a:buClr>
                <a:schemeClr val="accent4"/>
              </a:buClr>
              <a:buSzPts val="3600"/>
              <a:buNone/>
              <a:defRPr sz="4800">
                <a:solidFill>
                  <a:schemeClr val="accent4"/>
                </a:solidFill>
              </a:defRPr>
            </a:lvl6pPr>
            <a:lvl7pPr lvl="6" rtl="0">
              <a:spcBef>
                <a:spcPts val="0"/>
              </a:spcBef>
              <a:spcAft>
                <a:spcPts val="0"/>
              </a:spcAft>
              <a:buClr>
                <a:schemeClr val="accent4"/>
              </a:buClr>
              <a:buSzPts val="3600"/>
              <a:buNone/>
              <a:defRPr sz="4800">
                <a:solidFill>
                  <a:schemeClr val="accent4"/>
                </a:solidFill>
              </a:defRPr>
            </a:lvl7pPr>
            <a:lvl8pPr lvl="7" rtl="0">
              <a:spcBef>
                <a:spcPts val="0"/>
              </a:spcBef>
              <a:spcAft>
                <a:spcPts val="0"/>
              </a:spcAft>
              <a:buClr>
                <a:schemeClr val="accent4"/>
              </a:buClr>
              <a:buSzPts val="3600"/>
              <a:buNone/>
              <a:defRPr sz="4800">
                <a:solidFill>
                  <a:schemeClr val="accent4"/>
                </a:solidFill>
              </a:defRPr>
            </a:lvl8pPr>
            <a:lvl9pPr lvl="8" rtl="0">
              <a:spcBef>
                <a:spcPts val="0"/>
              </a:spcBef>
              <a:spcAft>
                <a:spcPts val="0"/>
              </a:spcAft>
              <a:buClr>
                <a:schemeClr val="accent4"/>
              </a:buClr>
              <a:buSzPts val="3600"/>
              <a:buNone/>
              <a:defRPr sz="4800">
                <a:solidFill>
                  <a:schemeClr val="accent4"/>
                </a:solidFill>
              </a:defRPr>
            </a:lvl9pPr>
          </a:lstStyle>
          <a:p>
            <a:endParaRPr/>
          </a:p>
        </p:txBody>
      </p:sp>
    </p:spTree>
    <p:extLst>
      <p:ext uri="{BB962C8B-B14F-4D97-AF65-F5344CB8AC3E}">
        <p14:creationId xmlns:p14="http://schemas.microsoft.com/office/powerpoint/2010/main" val="237933957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subTitle" idx="1"/>
          </p:nvPr>
        </p:nvSpPr>
        <p:spPr>
          <a:xfrm>
            <a:off x="1091000" y="2340433"/>
            <a:ext cx="4656800" cy="164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3" name="Google Shape;33;p9"/>
          <p:cNvSpPr txBox="1">
            <a:spLocks noGrp="1"/>
          </p:cNvSpPr>
          <p:nvPr>
            <p:ph type="body" idx="2"/>
          </p:nvPr>
        </p:nvSpPr>
        <p:spPr>
          <a:xfrm>
            <a:off x="6656933" y="1640033"/>
            <a:ext cx="4490800" cy="38840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4" name="Google Shape;34;p9"/>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9283308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35"/>
        <p:cNvGrpSpPr/>
        <p:nvPr/>
      </p:nvGrpSpPr>
      <p:grpSpPr>
        <a:xfrm>
          <a:off x="0" y="0"/>
          <a:ext cx="0" cy="0"/>
          <a:chOff x="0" y="0"/>
          <a:chExt cx="0" cy="0"/>
        </a:xfrm>
      </p:grpSpPr>
      <p:sp>
        <p:nvSpPr>
          <p:cNvPr id="36" name="Google Shape;36;p10"/>
          <p:cNvSpPr txBox="1">
            <a:spLocks noGrp="1"/>
          </p:cNvSpPr>
          <p:nvPr>
            <p:ph type="body" idx="1"/>
          </p:nvPr>
        </p:nvSpPr>
        <p:spPr>
          <a:xfrm>
            <a:off x="1091000" y="2797000"/>
            <a:ext cx="3385600" cy="2181200"/>
          </a:xfrm>
          <a:prstGeom prst="rect">
            <a:avLst/>
          </a:prstGeom>
        </p:spPr>
        <p:txBody>
          <a:bodyPr spcFirstLastPara="1" wrap="square" lIns="91425" tIns="91425" rIns="91425" bIns="91425" anchor="t" anchorCtr="0">
            <a:noAutofit/>
          </a:bodyPr>
          <a:lstStyle>
            <a:lvl1pPr marL="609585" lvl="0" indent="-304792">
              <a:lnSpc>
                <a:spcPct val="100000"/>
              </a:lnSpc>
              <a:spcBef>
                <a:spcPts val="0"/>
              </a:spcBef>
              <a:spcAft>
                <a:spcPts val="0"/>
              </a:spcAft>
              <a:buSzPts val="1600"/>
              <a:buNone/>
              <a:defRPr sz="2133"/>
            </a:lvl1pPr>
          </a:lstStyle>
          <a:p>
            <a:endParaRPr/>
          </a:p>
        </p:txBody>
      </p:sp>
      <p:sp>
        <p:nvSpPr>
          <p:cNvPr id="37" name="Google Shape;37;p10"/>
          <p:cNvSpPr txBox="1">
            <a:spLocks noGrp="1"/>
          </p:cNvSpPr>
          <p:nvPr>
            <p:ph type="title"/>
          </p:nvPr>
        </p:nvSpPr>
        <p:spPr>
          <a:xfrm>
            <a:off x="1091000" y="613033"/>
            <a:ext cx="60916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32129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8530599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3223600" y="2479493"/>
            <a:ext cx="5744800" cy="14964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r>
              <a:t>xx%</a:t>
            </a:r>
          </a:p>
        </p:txBody>
      </p:sp>
      <p:sp>
        <p:nvSpPr>
          <p:cNvPr id="40" name="Google Shape;40;p11"/>
          <p:cNvSpPr txBox="1">
            <a:spLocks noGrp="1"/>
          </p:cNvSpPr>
          <p:nvPr>
            <p:ph type="subTitle" idx="1"/>
          </p:nvPr>
        </p:nvSpPr>
        <p:spPr>
          <a:xfrm>
            <a:off x="3732600" y="4281467"/>
            <a:ext cx="4726800" cy="8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1" name="Google Shape;41;p11"/>
          <p:cNvSpPr txBox="1">
            <a:spLocks noGrp="1"/>
          </p:cNvSpPr>
          <p:nvPr>
            <p:ph type="title" idx="2"/>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8278955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4499674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matchingName="Table of contents">
  <p:cSld name="Table of contents">
    <p:spTree>
      <p:nvGrpSpPr>
        <p:cNvPr id="1" name="Shape 43"/>
        <p:cNvGrpSpPr/>
        <p:nvPr/>
      </p:nvGrpSpPr>
      <p:grpSpPr>
        <a:xfrm>
          <a:off x="0" y="0"/>
          <a:ext cx="0" cy="0"/>
          <a:chOff x="0" y="0"/>
          <a:chExt cx="0" cy="0"/>
        </a:xfrm>
      </p:grpSpPr>
      <p:sp>
        <p:nvSpPr>
          <p:cNvPr id="44" name="Google Shape;44;p1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3"/>
          <p:cNvSpPr txBox="1">
            <a:spLocks noGrp="1"/>
          </p:cNvSpPr>
          <p:nvPr>
            <p:ph type="title" idx="2" hasCustomPrompt="1"/>
          </p:nvPr>
        </p:nvSpPr>
        <p:spPr>
          <a:xfrm>
            <a:off x="1131200"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3"/>
          <p:cNvSpPr txBox="1">
            <a:spLocks noGrp="1"/>
          </p:cNvSpPr>
          <p:nvPr>
            <p:ph type="title" idx="3"/>
          </p:nvPr>
        </p:nvSpPr>
        <p:spPr>
          <a:xfrm>
            <a:off x="1131200"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47" name="Google Shape;47;p13"/>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8" name="Google Shape;48;p13"/>
          <p:cNvSpPr txBox="1">
            <a:spLocks noGrp="1"/>
          </p:cNvSpPr>
          <p:nvPr>
            <p:ph type="title" idx="4" hasCustomPrompt="1"/>
          </p:nvPr>
        </p:nvSpPr>
        <p:spPr>
          <a:xfrm>
            <a:off x="3687332"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3"/>
          <p:cNvSpPr txBox="1">
            <a:spLocks noGrp="1"/>
          </p:cNvSpPr>
          <p:nvPr>
            <p:ph type="title" idx="5"/>
          </p:nvPr>
        </p:nvSpPr>
        <p:spPr>
          <a:xfrm>
            <a:off x="3687332"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0" name="Google Shape;50;p13"/>
          <p:cNvSpPr txBox="1">
            <a:spLocks noGrp="1"/>
          </p:cNvSpPr>
          <p:nvPr>
            <p:ph type="subTitle" idx="6"/>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1" name="Google Shape;51;p13"/>
          <p:cNvSpPr txBox="1">
            <a:spLocks noGrp="1"/>
          </p:cNvSpPr>
          <p:nvPr>
            <p:ph type="title" idx="7" hasCustomPrompt="1"/>
          </p:nvPr>
        </p:nvSpPr>
        <p:spPr>
          <a:xfrm>
            <a:off x="6243464"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3"/>
          <p:cNvSpPr txBox="1">
            <a:spLocks noGrp="1"/>
          </p:cNvSpPr>
          <p:nvPr>
            <p:ph type="title" idx="8"/>
          </p:nvPr>
        </p:nvSpPr>
        <p:spPr>
          <a:xfrm>
            <a:off x="6243464"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3" name="Google Shape;53;p13"/>
          <p:cNvSpPr txBox="1">
            <a:spLocks noGrp="1"/>
          </p:cNvSpPr>
          <p:nvPr>
            <p:ph type="subTitle" idx="9"/>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4" name="Google Shape;54;p13"/>
          <p:cNvSpPr txBox="1">
            <a:spLocks noGrp="1"/>
          </p:cNvSpPr>
          <p:nvPr>
            <p:ph type="title" idx="13" hasCustomPrompt="1"/>
          </p:nvPr>
        </p:nvSpPr>
        <p:spPr>
          <a:xfrm>
            <a:off x="8799596"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5" name="Google Shape;55;p13"/>
          <p:cNvSpPr txBox="1">
            <a:spLocks noGrp="1"/>
          </p:cNvSpPr>
          <p:nvPr>
            <p:ph type="title" idx="14"/>
          </p:nvPr>
        </p:nvSpPr>
        <p:spPr>
          <a:xfrm>
            <a:off x="8799596"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6" name="Google Shape;56;p13"/>
          <p:cNvSpPr txBox="1">
            <a:spLocks noGrp="1"/>
          </p:cNvSpPr>
          <p:nvPr>
            <p:ph type="subTitle" idx="15"/>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413337811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57"/>
        <p:cNvGrpSpPr/>
        <p:nvPr/>
      </p:nvGrpSpPr>
      <p:grpSpPr>
        <a:xfrm>
          <a:off x="0" y="0"/>
          <a:ext cx="0" cy="0"/>
          <a:chOff x="0" y="0"/>
          <a:chExt cx="0" cy="0"/>
        </a:xfrm>
      </p:grpSpPr>
      <p:sp>
        <p:nvSpPr>
          <p:cNvPr id="58" name="Google Shape;58;p14"/>
          <p:cNvSpPr txBox="1">
            <a:spLocks noGrp="1"/>
          </p:cNvSpPr>
          <p:nvPr>
            <p:ph type="title"/>
          </p:nvPr>
        </p:nvSpPr>
        <p:spPr>
          <a:xfrm>
            <a:off x="7715268" y="5109267"/>
            <a:ext cx="3363200" cy="94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400" b="0"/>
            </a:lvl1pPr>
            <a:lvl2pPr lvl="1" algn="r" rtl="0">
              <a:spcBef>
                <a:spcPts val="0"/>
              </a:spcBef>
              <a:spcAft>
                <a:spcPts val="0"/>
              </a:spcAft>
              <a:buClr>
                <a:schemeClr val="accent1"/>
              </a:buClr>
              <a:buSzPts val="1400"/>
              <a:buNone/>
              <a:defRPr sz="1867">
                <a:solidFill>
                  <a:schemeClr val="accent1"/>
                </a:solidFill>
              </a:defRPr>
            </a:lvl2pPr>
            <a:lvl3pPr lvl="2" algn="r" rtl="0">
              <a:spcBef>
                <a:spcPts val="0"/>
              </a:spcBef>
              <a:spcAft>
                <a:spcPts val="0"/>
              </a:spcAft>
              <a:buClr>
                <a:schemeClr val="accent1"/>
              </a:buClr>
              <a:buSzPts val="1400"/>
              <a:buNone/>
              <a:defRPr sz="1867">
                <a:solidFill>
                  <a:schemeClr val="accent1"/>
                </a:solidFill>
              </a:defRPr>
            </a:lvl3pPr>
            <a:lvl4pPr lvl="3" algn="r" rtl="0">
              <a:spcBef>
                <a:spcPts val="0"/>
              </a:spcBef>
              <a:spcAft>
                <a:spcPts val="0"/>
              </a:spcAft>
              <a:buClr>
                <a:schemeClr val="accent1"/>
              </a:buClr>
              <a:buSzPts val="1400"/>
              <a:buNone/>
              <a:defRPr sz="1867">
                <a:solidFill>
                  <a:schemeClr val="accent1"/>
                </a:solidFill>
              </a:defRPr>
            </a:lvl4pPr>
            <a:lvl5pPr lvl="4" algn="r" rtl="0">
              <a:spcBef>
                <a:spcPts val="0"/>
              </a:spcBef>
              <a:spcAft>
                <a:spcPts val="0"/>
              </a:spcAft>
              <a:buClr>
                <a:schemeClr val="accent1"/>
              </a:buClr>
              <a:buSzPts val="1400"/>
              <a:buNone/>
              <a:defRPr sz="1867">
                <a:solidFill>
                  <a:schemeClr val="accent1"/>
                </a:solidFill>
              </a:defRPr>
            </a:lvl5pPr>
            <a:lvl6pPr lvl="5" algn="r" rtl="0">
              <a:spcBef>
                <a:spcPts val="0"/>
              </a:spcBef>
              <a:spcAft>
                <a:spcPts val="0"/>
              </a:spcAft>
              <a:buClr>
                <a:schemeClr val="accent1"/>
              </a:buClr>
              <a:buSzPts val="1400"/>
              <a:buNone/>
              <a:defRPr sz="1867">
                <a:solidFill>
                  <a:schemeClr val="accent1"/>
                </a:solidFill>
              </a:defRPr>
            </a:lvl6pPr>
            <a:lvl7pPr lvl="6" algn="r" rtl="0">
              <a:spcBef>
                <a:spcPts val="0"/>
              </a:spcBef>
              <a:spcAft>
                <a:spcPts val="0"/>
              </a:spcAft>
              <a:buClr>
                <a:schemeClr val="accent1"/>
              </a:buClr>
              <a:buSzPts val="1400"/>
              <a:buNone/>
              <a:defRPr sz="1867">
                <a:solidFill>
                  <a:schemeClr val="accent1"/>
                </a:solidFill>
              </a:defRPr>
            </a:lvl7pPr>
            <a:lvl8pPr lvl="7" algn="r" rtl="0">
              <a:spcBef>
                <a:spcPts val="0"/>
              </a:spcBef>
              <a:spcAft>
                <a:spcPts val="0"/>
              </a:spcAft>
              <a:buClr>
                <a:schemeClr val="accent1"/>
              </a:buClr>
              <a:buSzPts val="1400"/>
              <a:buNone/>
              <a:defRPr sz="1867">
                <a:solidFill>
                  <a:schemeClr val="accent1"/>
                </a:solidFill>
              </a:defRPr>
            </a:lvl8pPr>
            <a:lvl9pPr lvl="8" algn="r" rtl="0">
              <a:spcBef>
                <a:spcPts val="0"/>
              </a:spcBef>
              <a:spcAft>
                <a:spcPts val="0"/>
              </a:spcAft>
              <a:buClr>
                <a:schemeClr val="accent1"/>
              </a:buClr>
              <a:buSzPts val="1400"/>
              <a:buNone/>
              <a:defRPr sz="1867">
                <a:solidFill>
                  <a:schemeClr val="accent1"/>
                </a:solidFill>
              </a:defRPr>
            </a:lvl9pPr>
          </a:lstStyle>
          <a:p>
            <a:endParaRPr/>
          </a:p>
        </p:txBody>
      </p:sp>
      <p:sp>
        <p:nvSpPr>
          <p:cNvPr id="59" name="Google Shape;59;p14"/>
          <p:cNvSpPr txBox="1">
            <a:spLocks noGrp="1"/>
          </p:cNvSpPr>
          <p:nvPr>
            <p:ph type="title" idx="2"/>
          </p:nvPr>
        </p:nvSpPr>
        <p:spPr>
          <a:xfrm>
            <a:off x="1091000" y="613033"/>
            <a:ext cx="6105600" cy="32772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5935672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matchingName="Quote 2">
  <p:cSld name="Quote 2">
    <p:spTree>
      <p:nvGrpSpPr>
        <p:cNvPr id="1" name="Shape 60"/>
        <p:cNvGrpSpPr/>
        <p:nvPr/>
      </p:nvGrpSpPr>
      <p:grpSpPr>
        <a:xfrm>
          <a:off x="0" y="0"/>
          <a:ext cx="0" cy="0"/>
          <a:chOff x="0" y="0"/>
          <a:chExt cx="0" cy="0"/>
        </a:xfrm>
      </p:grpSpPr>
      <p:sp>
        <p:nvSpPr>
          <p:cNvPr id="61" name="Google Shape;61;p15"/>
          <p:cNvSpPr txBox="1">
            <a:spLocks noGrp="1"/>
          </p:cNvSpPr>
          <p:nvPr>
            <p:ph type="title"/>
          </p:nvPr>
        </p:nvSpPr>
        <p:spPr>
          <a:xfrm>
            <a:off x="1234400" y="5109267"/>
            <a:ext cx="4093600" cy="947600"/>
          </a:xfrm>
          <a:prstGeom prst="rect">
            <a:avLst/>
          </a:prstGeom>
          <a:solidFill>
            <a:schemeClr val="lt2"/>
          </a:solidFill>
        </p:spPr>
        <p:txBody>
          <a:bodyPr spcFirstLastPara="1" wrap="square" lIns="0" tIns="91425" rIns="365750" bIns="91425" anchor="ctr" anchorCtr="0">
            <a:noAutofit/>
          </a:bodyPr>
          <a:lstStyle>
            <a:lvl1pPr lvl="0" algn="r" rtl="0">
              <a:spcBef>
                <a:spcPts val="0"/>
              </a:spcBef>
              <a:spcAft>
                <a:spcPts val="0"/>
              </a:spcAft>
              <a:buSzPts val="1800"/>
              <a:buFont typeface="Montserrat ExtraBold"/>
              <a:buNone/>
              <a:defRPr sz="2400" b="0">
                <a:latin typeface="Montserrat ExtraBold"/>
                <a:ea typeface="Montserrat ExtraBold"/>
                <a:cs typeface="Montserrat ExtraBold"/>
                <a:sym typeface="Montserrat ExtraBold"/>
              </a:defRPr>
            </a:lvl1pPr>
            <a:lvl2pPr lvl="1"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2pPr>
            <a:lvl3pPr lvl="2"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3pPr>
            <a:lvl4pPr lvl="3"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4pPr>
            <a:lvl5pPr lvl="4"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5pPr>
            <a:lvl6pPr lvl="5"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6pPr>
            <a:lvl7pPr lvl="6"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7pPr>
            <a:lvl8pPr lvl="7"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8pPr>
            <a:lvl9pPr lvl="8"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9pPr>
          </a:lstStyle>
          <a:p>
            <a:endParaRPr/>
          </a:p>
        </p:txBody>
      </p:sp>
      <p:sp>
        <p:nvSpPr>
          <p:cNvPr id="62" name="Google Shape;62;p15"/>
          <p:cNvSpPr txBox="1">
            <a:spLocks noGrp="1"/>
          </p:cNvSpPr>
          <p:nvPr>
            <p:ph type="title" idx="2"/>
          </p:nvPr>
        </p:nvSpPr>
        <p:spPr>
          <a:xfrm>
            <a:off x="1091000" y="613033"/>
            <a:ext cx="8566000" cy="327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700"/>
              <a:buNone/>
              <a:defRPr sz="4933">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28140697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matchingName="Big text">
  <p:cSld name="Big text">
    <p:spTree>
      <p:nvGrpSpPr>
        <p:cNvPr id="1" name="Shape 63"/>
        <p:cNvGrpSpPr/>
        <p:nvPr/>
      </p:nvGrpSpPr>
      <p:grpSpPr>
        <a:xfrm>
          <a:off x="0" y="0"/>
          <a:ext cx="0" cy="0"/>
          <a:chOff x="0" y="0"/>
          <a:chExt cx="0" cy="0"/>
        </a:xfrm>
      </p:grpSpPr>
      <p:sp>
        <p:nvSpPr>
          <p:cNvPr id="64" name="Google Shape;64;p16"/>
          <p:cNvSpPr txBox="1">
            <a:spLocks noGrp="1"/>
          </p:cNvSpPr>
          <p:nvPr>
            <p:ph type="title"/>
          </p:nvPr>
        </p:nvSpPr>
        <p:spPr>
          <a:xfrm>
            <a:off x="3565603" y="1959067"/>
            <a:ext cx="50608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None/>
              <a:defRPr sz="6400"/>
            </a:lvl1pPr>
            <a:lvl2pPr lvl="1" algn="ctr" rtl="0">
              <a:lnSpc>
                <a:spcPct val="80000"/>
              </a:lnSpc>
              <a:spcBef>
                <a:spcPts val="0"/>
              </a:spcBef>
              <a:spcAft>
                <a:spcPts val="0"/>
              </a:spcAft>
              <a:buClr>
                <a:schemeClr val="accent1"/>
              </a:buClr>
              <a:buSzPts val="4800"/>
              <a:buNone/>
              <a:defRPr sz="6400">
                <a:solidFill>
                  <a:schemeClr val="accent1"/>
                </a:solidFill>
              </a:defRPr>
            </a:lvl2pPr>
            <a:lvl3pPr lvl="2" algn="ctr" rtl="0">
              <a:lnSpc>
                <a:spcPct val="80000"/>
              </a:lnSpc>
              <a:spcBef>
                <a:spcPts val="0"/>
              </a:spcBef>
              <a:spcAft>
                <a:spcPts val="0"/>
              </a:spcAft>
              <a:buClr>
                <a:schemeClr val="accent1"/>
              </a:buClr>
              <a:buSzPts val="4800"/>
              <a:buNone/>
              <a:defRPr sz="6400">
                <a:solidFill>
                  <a:schemeClr val="accent1"/>
                </a:solidFill>
              </a:defRPr>
            </a:lvl3pPr>
            <a:lvl4pPr lvl="3" algn="ctr" rtl="0">
              <a:lnSpc>
                <a:spcPct val="80000"/>
              </a:lnSpc>
              <a:spcBef>
                <a:spcPts val="0"/>
              </a:spcBef>
              <a:spcAft>
                <a:spcPts val="0"/>
              </a:spcAft>
              <a:buClr>
                <a:schemeClr val="accent1"/>
              </a:buClr>
              <a:buSzPts val="4800"/>
              <a:buNone/>
              <a:defRPr sz="6400">
                <a:solidFill>
                  <a:schemeClr val="accent1"/>
                </a:solidFill>
              </a:defRPr>
            </a:lvl4pPr>
            <a:lvl5pPr lvl="4" algn="ctr" rtl="0">
              <a:lnSpc>
                <a:spcPct val="80000"/>
              </a:lnSpc>
              <a:spcBef>
                <a:spcPts val="0"/>
              </a:spcBef>
              <a:spcAft>
                <a:spcPts val="0"/>
              </a:spcAft>
              <a:buClr>
                <a:schemeClr val="accent1"/>
              </a:buClr>
              <a:buSzPts val="4800"/>
              <a:buNone/>
              <a:defRPr sz="6400">
                <a:solidFill>
                  <a:schemeClr val="accent1"/>
                </a:solidFill>
              </a:defRPr>
            </a:lvl5pPr>
            <a:lvl6pPr lvl="5" algn="ctr" rtl="0">
              <a:lnSpc>
                <a:spcPct val="80000"/>
              </a:lnSpc>
              <a:spcBef>
                <a:spcPts val="0"/>
              </a:spcBef>
              <a:spcAft>
                <a:spcPts val="0"/>
              </a:spcAft>
              <a:buClr>
                <a:schemeClr val="accent1"/>
              </a:buClr>
              <a:buSzPts val="4800"/>
              <a:buNone/>
              <a:defRPr sz="6400">
                <a:solidFill>
                  <a:schemeClr val="accent1"/>
                </a:solidFill>
              </a:defRPr>
            </a:lvl6pPr>
            <a:lvl7pPr lvl="6" algn="ctr" rtl="0">
              <a:lnSpc>
                <a:spcPct val="80000"/>
              </a:lnSpc>
              <a:spcBef>
                <a:spcPts val="0"/>
              </a:spcBef>
              <a:spcAft>
                <a:spcPts val="0"/>
              </a:spcAft>
              <a:buClr>
                <a:schemeClr val="accent1"/>
              </a:buClr>
              <a:buSzPts val="4800"/>
              <a:buNone/>
              <a:defRPr sz="6400">
                <a:solidFill>
                  <a:schemeClr val="accent1"/>
                </a:solidFill>
              </a:defRPr>
            </a:lvl7pPr>
            <a:lvl8pPr lvl="7" algn="ctr" rtl="0">
              <a:lnSpc>
                <a:spcPct val="80000"/>
              </a:lnSpc>
              <a:spcBef>
                <a:spcPts val="0"/>
              </a:spcBef>
              <a:spcAft>
                <a:spcPts val="0"/>
              </a:spcAft>
              <a:buClr>
                <a:schemeClr val="accent1"/>
              </a:buClr>
              <a:buSzPts val="4800"/>
              <a:buNone/>
              <a:defRPr sz="6400">
                <a:solidFill>
                  <a:schemeClr val="accent1"/>
                </a:solidFill>
              </a:defRPr>
            </a:lvl8pPr>
            <a:lvl9pPr lvl="8" algn="ctr" rtl="0">
              <a:lnSpc>
                <a:spcPct val="80000"/>
              </a:lnSpc>
              <a:spcBef>
                <a:spcPts val="0"/>
              </a:spcBef>
              <a:spcAft>
                <a:spcPts val="0"/>
              </a:spcAft>
              <a:buClr>
                <a:schemeClr val="accent1"/>
              </a:buClr>
              <a:buSzPts val="4800"/>
              <a:buNone/>
              <a:defRPr sz="6400">
                <a:solidFill>
                  <a:schemeClr val="accent1"/>
                </a:solidFill>
              </a:defRPr>
            </a:lvl9pPr>
          </a:lstStyle>
          <a:p>
            <a:endParaRPr/>
          </a:p>
        </p:txBody>
      </p:sp>
    </p:spTree>
    <p:extLst>
      <p:ext uri="{BB962C8B-B14F-4D97-AF65-F5344CB8AC3E}">
        <p14:creationId xmlns:p14="http://schemas.microsoft.com/office/powerpoint/2010/main" val="351561620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matchingName="Title + Three columns">
  <p:cSld name="Title + Three columns">
    <p:spTree>
      <p:nvGrpSpPr>
        <p:cNvPr id="1" name="Shape 65"/>
        <p:cNvGrpSpPr/>
        <p:nvPr/>
      </p:nvGrpSpPr>
      <p:grpSpPr>
        <a:xfrm>
          <a:off x="0" y="0"/>
          <a:ext cx="0" cy="0"/>
          <a:chOff x="0" y="0"/>
          <a:chExt cx="0" cy="0"/>
        </a:xfrm>
      </p:grpSpPr>
      <p:sp>
        <p:nvSpPr>
          <p:cNvPr id="66" name="Google Shape;66;p1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17"/>
          <p:cNvSpPr txBox="1">
            <a:spLocks noGrp="1"/>
          </p:cNvSpPr>
          <p:nvPr>
            <p:ph type="title" idx="2"/>
          </p:nvPr>
        </p:nvSpPr>
        <p:spPr>
          <a:xfrm>
            <a:off x="170273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68" name="Google Shape;68;p17"/>
          <p:cNvSpPr txBox="1">
            <a:spLocks noGrp="1"/>
          </p:cNvSpPr>
          <p:nvPr>
            <p:ph type="subTitle" idx="1"/>
          </p:nvPr>
        </p:nvSpPr>
        <p:spPr>
          <a:xfrm>
            <a:off x="170273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69" name="Google Shape;69;p17"/>
          <p:cNvSpPr txBox="1">
            <a:spLocks noGrp="1"/>
          </p:cNvSpPr>
          <p:nvPr>
            <p:ph type="title" idx="3"/>
          </p:nvPr>
        </p:nvSpPr>
        <p:spPr>
          <a:xfrm>
            <a:off x="4845797"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0" name="Google Shape;70;p17"/>
          <p:cNvSpPr txBox="1">
            <a:spLocks noGrp="1"/>
          </p:cNvSpPr>
          <p:nvPr>
            <p:ph type="subTitle" idx="4"/>
          </p:nvPr>
        </p:nvSpPr>
        <p:spPr>
          <a:xfrm>
            <a:off x="4845797"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71" name="Google Shape;71;p17"/>
          <p:cNvSpPr txBox="1">
            <a:spLocks noGrp="1"/>
          </p:cNvSpPr>
          <p:nvPr>
            <p:ph type="title" idx="5"/>
          </p:nvPr>
        </p:nvSpPr>
        <p:spPr>
          <a:xfrm>
            <a:off x="798886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2" name="Google Shape;72;p17"/>
          <p:cNvSpPr txBox="1">
            <a:spLocks noGrp="1"/>
          </p:cNvSpPr>
          <p:nvPr>
            <p:ph type="subTitle" idx="6"/>
          </p:nvPr>
        </p:nvSpPr>
        <p:spPr>
          <a:xfrm>
            <a:off x="798886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74346793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matchingName="Title + Three columns 2">
  <p:cSld name="Title + Three columns 2">
    <p:spTree>
      <p:nvGrpSpPr>
        <p:cNvPr id="1" name="Shape 73"/>
        <p:cNvGrpSpPr/>
        <p:nvPr/>
      </p:nvGrpSpPr>
      <p:grpSpPr>
        <a:xfrm>
          <a:off x="0" y="0"/>
          <a:ext cx="0" cy="0"/>
          <a:chOff x="0" y="0"/>
          <a:chExt cx="0" cy="0"/>
        </a:xfrm>
      </p:grpSpPr>
      <p:sp>
        <p:nvSpPr>
          <p:cNvPr id="74" name="Google Shape;74;p18"/>
          <p:cNvSpPr/>
          <p:nvPr/>
        </p:nvSpPr>
        <p:spPr>
          <a:xfrm>
            <a:off x="-104000" y="4255267"/>
            <a:ext cx="12400000" cy="2740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18"/>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title" idx="2"/>
          </p:nvPr>
        </p:nvSpPr>
        <p:spPr>
          <a:xfrm>
            <a:off x="129633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7" name="Google Shape;77;p18"/>
          <p:cNvSpPr txBox="1">
            <a:spLocks noGrp="1"/>
          </p:cNvSpPr>
          <p:nvPr>
            <p:ph type="subTitle" idx="1"/>
          </p:nvPr>
        </p:nvSpPr>
        <p:spPr>
          <a:xfrm>
            <a:off x="129633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78" name="Google Shape;78;p18"/>
          <p:cNvSpPr txBox="1">
            <a:spLocks noGrp="1"/>
          </p:cNvSpPr>
          <p:nvPr>
            <p:ph type="title" idx="3"/>
          </p:nvPr>
        </p:nvSpPr>
        <p:spPr>
          <a:xfrm>
            <a:off x="4845800"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9" name="Google Shape;79;p18"/>
          <p:cNvSpPr txBox="1">
            <a:spLocks noGrp="1"/>
          </p:cNvSpPr>
          <p:nvPr>
            <p:ph type="subTitle" idx="4"/>
          </p:nvPr>
        </p:nvSpPr>
        <p:spPr>
          <a:xfrm>
            <a:off x="4845800"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80" name="Google Shape;80;p18"/>
          <p:cNvSpPr txBox="1">
            <a:spLocks noGrp="1"/>
          </p:cNvSpPr>
          <p:nvPr>
            <p:ph type="title" idx="5"/>
          </p:nvPr>
        </p:nvSpPr>
        <p:spPr>
          <a:xfrm>
            <a:off x="839526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81" name="Google Shape;81;p18"/>
          <p:cNvSpPr txBox="1">
            <a:spLocks noGrp="1"/>
          </p:cNvSpPr>
          <p:nvPr>
            <p:ph type="subTitle" idx="6"/>
          </p:nvPr>
        </p:nvSpPr>
        <p:spPr>
          <a:xfrm>
            <a:off x="839526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425308788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matchingName="Title + Three columns 2">
  <p:cSld name="1_Title + Three columns 2">
    <p:spTree>
      <p:nvGrpSpPr>
        <p:cNvPr id="1" name="Shape 82"/>
        <p:cNvGrpSpPr/>
        <p:nvPr/>
      </p:nvGrpSpPr>
      <p:grpSpPr>
        <a:xfrm>
          <a:off x="0" y="0"/>
          <a:ext cx="0" cy="0"/>
          <a:chOff x="0" y="0"/>
          <a:chExt cx="0" cy="0"/>
        </a:xfrm>
      </p:grpSpPr>
      <p:sp>
        <p:nvSpPr>
          <p:cNvPr id="83" name="Google Shape;83;p19"/>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4" name="Google Shape;84;p19"/>
          <p:cNvSpPr txBox="1">
            <a:spLocks noGrp="1"/>
          </p:cNvSpPr>
          <p:nvPr>
            <p:ph type="title" idx="2"/>
          </p:nvPr>
        </p:nvSpPr>
        <p:spPr>
          <a:xfrm>
            <a:off x="4748600" y="1707500"/>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5" name="Google Shape;85;p19"/>
          <p:cNvSpPr txBox="1">
            <a:spLocks noGrp="1"/>
          </p:cNvSpPr>
          <p:nvPr>
            <p:ph type="subTitle" idx="1"/>
          </p:nvPr>
        </p:nvSpPr>
        <p:spPr>
          <a:xfrm>
            <a:off x="4748600" y="2150457"/>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6" name="Google Shape;86;p19"/>
          <p:cNvSpPr txBox="1">
            <a:spLocks noGrp="1"/>
          </p:cNvSpPr>
          <p:nvPr>
            <p:ph type="title" idx="3"/>
          </p:nvPr>
        </p:nvSpPr>
        <p:spPr>
          <a:xfrm>
            <a:off x="4748600" y="3207272"/>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7" name="Google Shape;87;p19"/>
          <p:cNvSpPr txBox="1">
            <a:spLocks noGrp="1"/>
          </p:cNvSpPr>
          <p:nvPr>
            <p:ph type="subTitle" idx="4"/>
          </p:nvPr>
        </p:nvSpPr>
        <p:spPr>
          <a:xfrm>
            <a:off x="4748600" y="3650229"/>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8" name="Google Shape;88;p19"/>
          <p:cNvSpPr txBox="1">
            <a:spLocks noGrp="1"/>
          </p:cNvSpPr>
          <p:nvPr>
            <p:ph type="title" idx="5"/>
          </p:nvPr>
        </p:nvSpPr>
        <p:spPr>
          <a:xfrm>
            <a:off x="4748600" y="4707043"/>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9" name="Google Shape;89;p19"/>
          <p:cNvSpPr txBox="1">
            <a:spLocks noGrp="1"/>
          </p:cNvSpPr>
          <p:nvPr>
            <p:ph type="subTitle" idx="6"/>
          </p:nvPr>
        </p:nvSpPr>
        <p:spPr>
          <a:xfrm>
            <a:off x="4748600" y="5150000"/>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13498943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matchingName="Title + Three columns 3">
  <p:cSld name="Title + Three columns 3">
    <p:spTree>
      <p:nvGrpSpPr>
        <p:cNvPr id="1" name="Shape 90"/>
        <p:cNvGrpSpPr/>
        <p:nvPr/>
      </p:nvGrpSpPr>
      <p:grpSpPr>
        <a:xfrm>
          <a:off x="0" y="0"/>
          <a:ext cx="0" cy="0"/>
          <a:chOff x="0" y="0"/>
          <a:chExt cx="0" cy="0"/>
        </a:xfrm>
      </p:grpSpPr>
      <p:sp>
        <p:nvSpPr>
          <p:cNvPr id="91" name="Google Shape;91;p2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r" rtl="0">
              <a:spcBef>
                <a:spcPts val="0"/>
              </a:spcBef>
              <a:spcAft>
                <a:spcPts val="0"/>
              </a:spcAft>
              <a:buClr>
                <a:schemeClr val="lt1"/>
              </a:buClr>
              <a:buSzPts val="2800"/>
              <a:buNone/>
              <a:defRPr>
                <a:solidFill>
                  <a:schemeClr val="lt1"/>
                </a:solidFill>
              </a:defRPr>
            </a:lvl2pPr>
            <a:lvl3pPr lvl="2" algn="r" rtl="0">
              <a:spcBef>
                <a:spcPts val="0"/>
              </a:spcBef>
              <a:spcAft>
                <a:spcPts val="0"/>
              </a:spcAft>
              <a:buClr>
                <a:schemeClr val="lt1"/>
              </a:buClr>
              <a:buSzPts val="2800"/>
              <a:buNone/>
              <a:defRPr>
                <a:solidFill>
                  <a:schemeClr val="lt1"/>
                </a:solidFill>
              </a:defRPr>
            </a:lvl3pPr>
            <a:lvl4pPr lvl="3" algn="r" rtl="0">
              <a:spcBef>
                <a:spcPts val="0"/>
              </a:spcBef>
              <a:spcAft>
                <a:spcPts val="0"/>
              </a:spcAft>
              <a:buClr>
                <a:schemeClr val="lt1"/>
              </a:buClr>
              <a:buSzPts val="2800"/>
              <a:buNone/>
              <a:defRPr>
                <a:solidFill>
                  <a:schemeClr val="lt1"/>
                </a:solidFill>
              </a:defRPr>
            </a:lvl4pPr>
            <a:lvl5pPr lvl="4" algn="r" rtl="0">
              <a:spcBef>
                <a:spcPts val="0"/>
              </a:spcBef>
              <a:spcAft>
                <a:spcPts val="0"/>
              </a:spcAft>
              <a:buClr>
                <a:schemeClr val="lt1"/>
              </a:buClr>
              <a:buSzPts val="2800"/>
              <a:buNone/>
              <a:defRPr>
                <a:solidFill>
                  <a:schemeClr val="lt1"/>
                </a:solidFill>
              </a:defRPr>
            </a:lvl5pPr>
            <a:lvl6pPr lvl="5" algn="r" rtl="0">
              <a:spcBef>
                <a:spcPts val="0"/>
              </a:spcBef>
              <a:spcAft>
                <a:spcPts val="0"/>
              </a:spcAft>
              <a:buClr>
                <a:schemeClr val="lt1"/>
              </a:buClr>
              <a:buSzPts val="2800"/>
              <a:buNone/>
              <a:defRPr>
                <a:solidFill>
                  <a:schemeClr val="lt1"/>
                </a:solidFill>
              </a:defRPr>
            </a:lvl6pPr>
            <a:lvl7pPr lvl="6" algn="r" rtl="0">
              <a:spcBef>
                <a:spcPts val="0"/>
              </a:spcBef>
              <a:spcAft>
                <a:spcPts val="0"/>
              </a:spcAft>
              <a:buClr>
                <a:schemeClr val="lt1"/>
              </a:buClr>
              <a:buSzPts val="2800"/>
              <a:buNone/>
              <a:defRPr>
                <a:solidFill>
                  <a:schemeClr val="lt1"/>
                </a:solidFill>
              </a:defRPr>
            </a:lvl7pPr>
            <a:lvl8pPr lvl="7" algn="r" rtl="0">
              <a:spcBef>
                <a:spcPts val="0"/>
              </a:spcBef>
              <a:spcAft>
                <a:spcPts val="0"/>
              </a:spcAft>
              <a:buClr>
                <a:schemeClr val="lt1"/>
              </a:buClr>
              <a:buSzPts val="2800"/>
              <a:buNone/>
              <a:defRPr>
                <a:solidFill>
                  <a:schemeClr val="lt1"/>
                </a:solidFill>
              </a:defRPr>
            </a:lvl8pPr>
            <a:lvl9pPr lvl="8" algn="r" rtl="0">
              <a:spcBef>
                <a:spcPts val="0"/>
              </a:spcBef>
              <a:spcAft>
                <a:spcPts val="0"/>
              </a:spcAft>
              <a:buClr>
                <a:schemeClr val="lt1"/>
              </a:buClr>
              <a:buSzPts val="2800"/>
              <a:buNone/>
              <a:defRPr>
                <a:solidFill>
                  <a:schemeClr val="lt1"/>
                </a:solidFill>
              </a:defRPr>
            </a:lvl9pPr>
          </a:lstStyle>
          <a:p>
            <a:endParaRPr/>
          </a:p>
        </p:txBody>
      </p:sp>
      <p:sp>
        <p:nvSpPr>
          <p:cNvPr id="92" name="Google Shape;92;p20"/>
          <p:cNvSpPr txBox="1">
            <a:spLocks noGrp="1"/>
          </p:cNvSpPr>
          <p:nvPr>
            <p:ph type="title" idx="2"/>
          </p:nvPr>
        </p:nvSpPr>
        <p:spPr>
          <a:xfrm>
            <a:off x="1287600"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3" name="Google Shape;93;p20"/>
          <p:cNvSpPr txBox="1">
            <a:spLocks noGrp="1"/>
          </p:cNvSpPr>
          <p:nvPr>
            <p:ph type="subTitle" idx="1"/>
          </p:nvPr>
        </p:nvSpPr>
        <p:spPr>
          <a:xfrm>
            <a:off x="1287600"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4" name="Google Shape;94;p20"/>
          <p:cNvSpPr txBox="1">
            <a:spLocks noGrp="1"/>
          </p:cNvSpPr>
          <p:nvPr>
            <p:ph type="title" idx="3"/>
          </p:nvPr>
        </p:nvSpPr>
        <p:spPr>
          <a:xfrm>
            <a:off x="4764196"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5" name="Google Shape;95;p20"/>
          <p:cNvSpPr txBox="1">
            <a:spLocks noGrp="1"/>
          </p:cNvSpPr>
          <p:nvPr>
            <p:ph type="subTitle" idx="4"/>
          </p:nvPr>
        </p:nvSpPr>
        <p:spPr>
          <a:xfrm>
            <a:off x="4764196"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6" name="Google Shape;96;p20"/>
          <p:cNvSpPr txBox="1">
            <a:spLocks noGrp="1"/>
          </p:cNvSpPr>
          <p:nvPr>
            <p:ph type="title" idx="5"/>
          </p:nvPr>
        </p:nvSpPr>
        <p:spPr>
          <a:xfrm>
            <a:off x="8240785"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7" name="Google Shape;97;p20"/>
          <p:cNvSpPr txBox="1">
            <a:spLocks noGrp="1"/>
          </p:cNvSpPr>
          <p:nvPr>
            <p:ph type="subTitle" idx="6"/>
          </p:nvPr>
        </p:nvSpPr>
        <p:spPr>
          <a:xfrm>
            <a:off x="8240785"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2227836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135407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matchingName="Numbers and text ">
  <p:cSld name="Numbers and text ">
    <p:spTree>
      <p:nvGrpSpPr>
        <p:cNvPr id="1" name="Shape 98"/>
        <p:cNvGrpSpPr/>
        <p:nvPr/>
      </p:nvGrpSpPr>
      <p:grpSpPr>
        <a:xfrm>
          <a:off x="0" y="0"/>
          <a:ext cx="0" cy="0"/>
          <a:chOff x="0" y="0"/>
          <a:chExt cx="0" cy="0"/>
        </a:xfrm>
      </p:grpSpPr>
      <p:sp>
        <p:nvSpPr>
          <p:cNvPr id="99" name="Google Shape;99;p21"/>
          <p:cNvSpPr txBox="1">
            <a:spLocks noGrp="1"/>
          </p:cNvSpPr>
          <p:nvPr>
            <p:ph type="title" hasCustomPrompt="1"/>
          </p:nvPr>
        </p:nvSpPr>
        <p:spPr>
          <a:xfrm>
            <a:off x="4901200" y="1794608"/>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0" name="Google Shape;100;p21"/>
          <p:cNvSpPr txBox="1">
            <a:spLocks noGrp="1"/>
          </p:cNvSpPr>
          <p:nvPr>
            <p:ph type="title" idx="2"/>
          </p:nvPr>
        </p:nvSpPr>
        <p:spPr>
          <a:xfrm>
            <a:off x="4478200"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1" name="Google Shape;101;p21"/>
          <p:cNvSpPr txBox="1">
            <a:spLocks noGrp="1"/>
          </p:cNvSpPr>
          <p:nvPr>
            <p:ph type="subTitle" idx="1"/>
          </p:nvPr>
        </p:nvSpPr>
        <p:spPr>
          <a:xfrm>
            <a:off x="4856800"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2" name="Google Shape;102;p21"/>
          <p:cNvSpPr txBox="1">
            <a:spLocks noGrp="1"/>
          </p:cNvSpPr>
          <p:nvPr>
            <p:ph type="title" idx="3"/>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3" name="Google Shape;103;p21"/>
          <p:cNvSpPr txBox="1">
            <a:spLocks noGrp="1"/>
          </p:cNvSpPr>
          <p:nvPr>
            <p:ph type="title" idx="4" hasCustomPrompt="1"/>
          </p:nvPr>
        </p:nvSpPr>
        <p:spPr>
          <a:xfrm>
            <a:off x="8217033"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4" name="Google Shape;104;p21"/>
          <p:cNvSpPr txBox="1">
            <a:spLocks noGrp="1"/>
          </p:cNvSpPr>
          <p:nvPr>
            <p:ph type="title" idx="5"/>
          </p:nvPr>
        </p:nvSpPr>
        <p:spPr>
          <a:xfrm>
            <a:off x="7794033"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5" name="Google Shape;105;p21"/>
          <p:cNvSpPr txBox="1">
            <a:spLocks noGrp="1"/>
          </p:cNvSpPr>
          <p:nvPr>
            <p:ph type="subTitle" idx="6"/>
          </p:nvPr>
        </p:nvSpPr>
        <p:spPr>
          <a:xfrm>
            <a:off x="8172633" y="2766200"/>
            <a:ext cx="24292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6" name="Google Shape;106;p21"/>
          <p:cNvSpPr txBox="1">
            <a:spLocks noGrp="1"/>
          </p:cNvSpPr>
          <p:nvPr>
            <p:ph type="title" idx="7" hasCustomPrompt="1"/>
          </p:nvPr>
        </p:nvSpPr>
        <p:spPr>
          <a:xfrm>
            <a:off x="1585367"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7" name="Google Shape;107;p21"/>
          <p:cNvSpPr txBox="1">
            <a:spLocks noGrp="1"/>
          </p:cNvSpPr>
          <p:nvPr>
            <p:ph type="title" idx="8"/>
          </p:nvPr>
        </p:nvSpPr>
        <p:spPr>
          <a:xfrm>
            <a:off x="1162367"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8" name="Google Shape;108;p21"/>
          <p:cNvSpPr txBox="1">
            <a:spLocks noGrp="1"/>
          </p:cNvSpPr>
          <p:nvPr>
            <p:ph type="subTitle" idx="9"/>
          </p:nvPr>
        </p:nvSpPr>
        <p:spPr>
          <a:xfrm>
            <a:off x="1540967"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04537260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matchingName="Numbers and text  2">
  <p:cSld name="Numbers and text  2">
    <p:spTree>
      <p:nvGrpSpPr>
        <p:cNvPr id="1" name="Shape 109"/>
        <p:cNvGrpSpPr/>
        <p:nvPr/>
      </p:nvGrpSpPr>
      <p:grpSpPr>
        <a:xfrm>
          <a:off x="0" y="0"/>
          <a:ext cx="0" cy="0"/>
          <a:chOff x="0" y="0"/>
          <a:chExt cx="0" cy="0"/>
        </a:xfrm>
      </p:grpSpPr>
      <p:sp>
        <p:nvSpPr>
          <p:cNvPr id="110" name="Google Shape;110;p22"/>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11" name="Google Shape;111;p22"/>
          <p:cNvSpPr txBox="1">
            <a:spLocks noGrp="1"/>
          </p:cNvSpPr>
          <p:nvPr>
            <p:ph type="title" idx="2" hasCustomPrompt="1"/>
          </p:nvPr>
        </p:nvSpPr>
        <p:spPr>
          <a:xfrm>
            <a:off x="960036" y="20686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2" name="Google Shape;112;p22"/>
          <p:cNvSpPr txBox="1">
            <a:spLocks noGrp="1"/>
          </p:cNvSpPr>
          <p:nvPr>
            <p:ph type="title" idx="3" hasCustomPrompt="1"/>
          </p:nvPr>
        </p:nvSpPr>
        <p:spPr>
          <a:xfrm>
            <a:off x="3708000" y="36041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3" name="Google Shape;113;p22"/>
          <p:cNvSpPr txBox="1">
            <a:spLocks noGrp="1"/>
          </p:cNvSpPr>
          <p:nvPr>
            <p:ph type="ctrTitle" idx="4"/>
          </p:nvPr>
        </p:nvSpPr>
        <p:spPr>
          <a:xfrm>
            <a:off x="4308487" y="5426200"/>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4" name="Google Shape;114;p22"/>
          <p:cNvSpPr txBox="1">
            <a:spLocks noGrp="1"/>
          </p:cNvSpPr>
          <p:nvPr>
            <p:ph type="title" idx="5" hasCustomPrompt="1"/>
          </p:nvPr>
        </p:nvSpPr>
        <p:spPr>
          <a:xfrm>
            <a:off x="959967" y="5139600"/>
            <a:ext cx="39040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5" name="Google Shape;115;p22"/>
          <p:cNvSpPr txBox="1">
            <a:spLocks noGrp="1"/>
          </p:cNvSpPr>
          <p:nvPr>
            <p:ph type="ctrTitle" idx="6"/>
          </p:nvPr>
        </p:nvSpPr>
        <p:spPr>
          <a:xfrm>
            <a:off x="4308487" y="23474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6" name="Google Shape;116;p22"/>
          <p:cNvSpPr txBox="1">
            <a:spLocks noGrp="1"/>
          </p:cNvSpPr>
          <p:nvPr>
            <p:ph type="ctrTitle" idx="7"/>
          </p:nvPr>
        </p:nvSpPr>
        <p:spPr>
          <a:xfrm>
            <a:off x="7059168" y="3918333"/>
            <a:ext cx="34936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7" name="Google Shape;117;p22"/>
          <p:cNvSpPr/>
          <p:nvPr/>
        </p:nvSpPr>
        <p:spPr>
          <a:xfrm>
            <a:off x="606400" y="2042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2"/>
          <p:cNvSpPr/>
          <p:nvPr/>
        </p:nvSpPr>
        <p:spPr>
          <a:xfrm>
            <a:off x="3361151" y="35601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2"/>
          <p:cNvSpPr/>
          <p:nvPr/>
        </p:nvSpPr>
        <p:spPr>
          <a:xfrm>
            <a:off x="624900" y="5077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8897548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matchingName="Numbers and text  3">
  <p:cSld name="Numbers and text  3">
    <p:spTree>
      <p:nvGrpSpPr>
        <p:cNvPr id="1" name="Shape 120"/>
        <p:cNvGrpSpPr/>
        <p:nvPr/>
      </p:nvGrpSpPr>
      <p:grpSpPr>
        <a:xfrm>
          <a:off x="0" y="0"/>
          <a:ext cx="0" cy="0"/>
          <a:chOff x="0" y="0"/>
          <a:chExt cx="0" cy="0"/>
        </a:xfrm>
      </p:grpSpPr>
      <p:sp>
        <p:nvSpPr>
          <p:cNvPr id="121" name="Google Shape;121;p2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2" name="Google Shape;122;p23"/>
          <p:cNvSpPr txBox="1">
            <a:spLocks noGrp="1"/>
          </p:cNvSpPr>
          <p:nvPr>
            <p:ph type="title" idx="2" hasCustomPrompt="1"/>
          </p:nvPr>
        </p:nvSpPr>
        <p:spPr>
          <a:xfrm>
            <a:off x="2457400" y="19543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3" name="Google Shape;123;p23"/>
          <p:cNvSpPr txBox="1">
            <a:spLocks noGrp="1"/>
          </p:cNvSpPr>
          <p:nvPr>
            <p:ph type="title" idx="3" hasCustomPrompt="1"/>
          </p:nvPr>
        </p:nvSpPr>
        <p:spPr>
          <a:xfrm>
            <a:off x="2457400" y="38962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4" name="Google Shape;124;p23"/>
          <p:cNvSpPr txBox="1">
            <a:spLocks noGrp="1"/>
          </p:cNvSpPr>
          <p:nvPr>
            <p:ph type="ctrTitle" idx="4"/>
          </p:nvPr>
        </p:nvSpPr>
        <p:spPr>
          <a:xfrm>
            <a:off x="2838000" y="30987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
        <p:nvSpPr>
          <p:cNvPr id="125" name="Google Shape;125;p23"/>
          <p:cNvSpPr txBox="1">
            <a:spLocks noGrp="1"/>
          </p:cNvSpPr>
          <p:nvPr>
            <p:ph type="ctrTitle" idx="5"/>
          </p:nvPr>
        </p:nvSpPr>
        <p:spPr>
          <a:xfrm>
            <a:off x="2838000" y="50406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Tree>
    <p:extLst>
      <p:ext uri="{BB962C8B-B14F-4D97-AF65-F5344CB8AC3E}">
        <p14:creationId xmlns:p14="http://schemas.microsoft.com/office/powerpoint/2010/main" val="319284475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matchingName="Numbers and text  3 1">
  <p:cSld name="Numbers and text  3 1">
    <p:spTree>
      <p:nvGrpSpPr>
        <p:cNvPr id="1" name="Shape 126"/>
        <p:cNvGrpSpPr/>
        <p:nvPr/>
      </p:nvGrpSpPr>
      <p:grpSpPr>
        <a:xfrm>
          <a:off x="0" y="0"/>
          <a:ext cx="0" cy="0"/>
          <a:chOff x="0" y="0"/>
          <a:chExt cx="0" cy="0"/>
        </a:xfrm>
      </p:grpSpPr>
      <p:sp>
        <p:nvSpPr>
          <p:cNvPr id="127" name="Google Shape;127;p2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8" name="Google Shape;128;p24"/>
          <p:cNvSpPr txBox="1">
            <a:spLocks noGrp="1"/>
          </p:cNvSpPr>
          <p:nvPr>
            <p:ph type="title" idx="2" hasCustomPrompt="1"/>
          </p:nvPr>
        </p:nvSpPr>
        <p:spPr>
          <a:xfrm>
            <a:off x="4901200"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29" name="Google Shape;129;p24"/>
          <p:cNvSpPr txBox="1">
            <a:spLocks noGrp="1"/>
          </p:cNvSpPr>
          <p:nvPr>
            <p:ph type="title" idx="3"/>
          </p:nvPr>
        </p:nvSpPr>
        <p:spPr>
          <a:xfrm>
            <a:off x="4478200"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0" name="Google Shape;130;p24"/>
          <p:cNvSpPr txBox="1">
            <a:spLocks noGrp="1"/>
          </p:cNvSpPr>
          <p:nvPr>
            <p:ph type="subTitle" idx="1"/>
          </p:nvPr>
        </p:nvSpPr>
        <p:spPr>
          <a:xfrm>
            <a:off x="4856800"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1" name="Google Shape;131;p24"/>
          <p:cNvSpPr txBox="1">
            <a:spLocks noGrp="1"/>
          </p:cNvSpPr>
          <p:nvPr>
            <p:ph type="title" idx="4" hasCustomPrompt="1"/>
          </p:nvPr>
        </p:nvSpPr>
        <p:spPr>
          <a:xfrm>
            <a:off x="8217033"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2" name="Google Shape;132;p24"/>
          <p:cNvSpPr txBox="1">
            <a:spLocks noGrp="1"/>
          </p:cNvSpPr>
          <p:nvPr>
            <p:ph type="title" idx="5"/>
          </p:nvPr>
        </p:nvSpPr>
        <p:spPr>
          <a:xfrm>
            <a:off x="7794033"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3" name="Google Shape;133;p24"/>
          <p:cNvSpPr txBox="1">
            <a:spLocks noGrp="1"/>
          </p:cNvSpPr>
          <p:nvPr>
            <p:ph type="subTitle" idx="6"/>
          </p:nvPr>
        </p:nvSpPr>
        <p:spPr>
          <a:xfrm>
            <a:off x="8174433" y="5306200"/>
            <a:ext cx="24748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4" name="Google Shape;134;p24"/>
          <p:cNvSpPr txBox="1">
            <a:spLocks noGrp="1"/>
          </p:cNvSpPr>
          <p:nvPr>
            <p:ph type="title" idx="7" hasCustomPrompt="1"/>
          </p:nvPr>
        </p:nvSpPr>
        <p:spPr>
          <a:xfrm>
            <a:off x="1585367"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5" name="Google Shape;135;p24"/>
          <p:cNvSpPr txBox="1">
            <a:spLocks noGrp="1"/>
          </p:cNvSpPr>
          <p:nvPr>
            <p:ph type="title" idx="8"/>
          </p:nvPr>
        </p:nvSpPr>
        <p:spPr>
          <a:xfrm>
            <a:off x="1162367"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6" name="Google Shape;136;p24"/>
          <p:cNvSpPr txBox="1">
            <a:spLocks noGrp="1"/>
          </p:cNvSpPr>
          <p:nvPr>
            <p:ph type="subTitle" idx="9"/>
          </p:nvPr>
        </p:nvSpPr>
        <p:spPr>
          <a:xfrm>
            <a:off x="1540967"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2472135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matchingName="Section 2">
  <p:cSld name="Section 2">
    <p:spTree>
      <p:nvGrpSpPr>
        <p:cNvPr id="1" name="Shape 137"/>
        <p:cNvGrpSpPr/>
        <p:nvPr/>
      </p:nvGrpSpPr>
      <p:grpSpPr>
        <a:xfrm>
          <a:off x="0" y="0"/>
          <a:ext cx="0" cy="0"/>
          <a:chOff x="0" y="0"/>
          <a:chExt cx="0" cy="0"/>
        </a:xfrm>
      </p:grpSpPr>
      <p:sp>
        <p:nvSpPr>
          <p:cNvPr id="138" name="Google Shape;138;p25"/>
          <p:cNvSpPr/>
          <p:nvPr/>
        </p:nvSpPr>
        <p:spPr>
          <a:xfrm>
            <a:off x="-42333" y="-52900"/>
            <a:ext cx="8170400" cy="6910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5"/>
          <p:cNvSpPr txBox="1">
            <a:spLocks noGrp="1"/>
          </p:cNvSpPr>
          <p:nvPr>
            <p:ph type="title"/>
          </p:nvPr>
        </p:nvSpPr>
        <p:spPr>
          <a:xfrm>
            <a:off x="1033133" y="2264867"/>
            <a:ext cx="5505600" cy="19764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Clr>
                <a:schemeClr val="lt1"/>
              </a:buClr>
              <a:buSzPts val="3600"/>
              <a:buNone/>
              <a:defRPr sz="4800">
                <a:solidFill>
                  <a:schemeClr val="lt1"/>
                </a:solidFill>
              </a:defRPr>
            </a:lvl1pPr>
            <a:lvl2pPr lvl="1" algn="r" rtl="0">
              <a:lnSpc>
                <a:spcPct val="80000"/>
              </a:lnSpc>
              <a:spcBef>
                <a:spcPts val="0"/>
              </a:spcBef>
              <a:spcAft>
                <a:spcPts val="0"/>
              </a:spcAft>
              <a:buClr>
                <a:schemeClr val="lt1"/>
              </a:buClr>
              <a:buSzPts val="3600"/>
              <a:buNone/>
              <a:defRPr sz="4800">
                <a:solidFill>
                  <a:schemeClr val="lt1"/>
                </a:solidFill>
              </a:defRPr>
            </a:lvl2pPr>
            <a:lvl3pPr lvl="2" algn="r" rtl="0">
              <a:lnSpc>
                <a:spcPct val="80000"/>
              </a:lnSpc>
              <a:spcBef>
                <a:spcPts val="0"/>
              </a:spcBef>
              <a:spcAft>
                <a:spcPts val="0"/>
              </a:spcAft>
              <a:buClr>
                <a:schemeClr val="lt1"/>
              </a:buClr>
              <a:buSzPts val="3600"/>
              <a:buNone/>
              <a:defRPr sz="4800">
                <a:solidFill>
                  <a:schemeClr val="lt1"/>
                </a:solidFill>
              </a:defRPr>
            </a:lvl3pPr>
            <a:lvl4pPr lvl="3" algn="r" rtl="0">
              <a:lnSpc>
                <a:spcPct val="80000"/>
              </a:lnSpc>
              <a:spcBef>
                <a:spcPts val="0"/>
              </a:spcBef>
              <a:spcAft>
                <a:spcPts val="0"/>
              </a:spcAft>
              <a:buClr>
                <a:schemeClr val="lt1"/>
              </a:buClr>
              <a:buSzPts val="3600"/>
              <a:buNone/>
              <a:defRPr sz="4800">
                <a:solidFill>
                  <a:schemeClr val="lt1"/>
                </a:solidFill>
              </a:defRPr>
            </a:lvl4pPr>
            <a:lvl5pPr lvl="4" algn="r" rtl="0">
              <a:lnSpc>
                <a:spcPct val="80000"/>
              </a:lnSpc>
              <a:spcBef>
                <a:spcPts val="0"/>
              </a:spcBef>
              <a:spcAft>
                <a:spcPts val="0"/>
              </a:spcAft>
              <a:buClr>
                <a:schemeClr val="lt1"/>
              </a:buClr>
              <a:buSzPts val="3600"/>
              <a:buNone/>
              <a:defRPr sz="4800">
                <a:solidFill>
                  <a:schemeClr val="lt1"/>
                </a:solidFill>
              </a:defRPr>
            </a:lvl5pPr>
            <a:lvl6pPr lvl="5" algn="r" rtl="0">
              <a:lnSpc>
                <a:spcPct val="80000"/>
              </a:lnSpc>
              <a:spcBef>
                <a:spcPts val="0"/>
              </a:spcBef>
              <a:spcAft>
                <a:spcPts val="0"/>
              </a:spcAft>
              <a:buClr>
                <a:schemeClr val="lt1"/>
              </a:buClr>
              <a:buSzPts val="3600"/>
              <a:buNone/>
              <a:defRPr sz="4800">
                <a:solidFill>
                  <a:schemeClr val="lt1"/>
                </a:solidFill>
              </a:defRPr>
            </a:lvl6pPr>
            <a:lvl7pPr lvl="6" algn="r" rtl="0">
              <a:lnSpc>
                <a:spcPct val="80000"/>
              </a:lnSpc>
              <a:spcBef>
                <a:spcPts val="0"/>
              </a:spcBef>
              <a:spcAft>
                <a:spcPts val="0"/>
              </a:spcAft>
              <a:buClr>
                <a:schemeClr val="lt1"/>
              </a:buClr>
              <a:buSzPts val="3600"/>
              <a:buNone/>
              <a:defRPr sz="4800">
                <a:solidFill>
                  <a:schemeClr val="lt1"/>
                </a:solidFill>
              </a:defRPr>
            </a:lvl7pPr>
            <a:lvl8pPr lvl="7" algn="r" rtl="0">
              <a:lnSpc>
                <a:spcPct val="80000"/>
              </a:lnSpc>
              <a:spcBef>
                <a:spcPts val="0"/>
              </a:spcBef>
              <a:spcAft>
                <a:spcPts val="0"/>
              </a:spcAft>
              <a:buClr>
                <a:schemeClr val="lt1"/>
              </a:buClr>
              <a:buSzPts val="3600"/>
              <a:buNone/>
              <a:defRPr sz="4800">
                <a:solidFill>
                  <a:schemeClr val="lt1"/>
                </a:solidFill>
              </a:defRPr>
            </a:lvl8pPr>
            <a:lvl9pPr lvl="8" algn="r" rtl="0">
              <a:lnSpc>
                <a:spcPct val="80000"/>
              </a:lnSpc>
              <a:spcBef>
                <a:spcPts val="0"/>
              </a:spcBef>
              <a:spcAft>
                <a:spcPts val="0"/>
              </a:spcAft>
              <a:buClr>
                <a:schemeClr val="lt1"/>
              </a:buClr>
              <a:buSzPts val="3600"/>
              <a:buNone/>
              <a:defRPr sz="4800">
                <a:solidFill>
                  <a:schemeClr val="lt1"/>
                </a:solidFill>
              </a:defRPr>
            </a:lvl9pPr>
          </a:lstStyle>
          <a:p>
            <a:endParaRPr/>
          </a:p>
        </p:txBody>
      </p:sp>
      <p:sp>
        <p:nvSpPr>
          <p:cNvPr id="140" name="Google Shape;140;p25"/>
          <p:cNvSpPr txBox="1">
            <a:spLocks noGrp="1"/>
          </p:cNvSpPr>
          <p:nvPr>
            <p:ph type="subTitle" idx="1"/>
          </p:nvPr>
        </p:nvSpPr>
        <p:spPr>
          <a:xfrm>
            <a:off x="2209133" y="4144272"/>
            <a:ext cx="4329600" cy="164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2133">
                <a:solidFill>
                  <a:schemeClr val="lt1"/>
                </a:solidFill>
              </a:defRPr>
            </a:lvl1pPr>
            <a:lvl2pPr lvl="1" algn="r" rtl="0">
              <a:lnSpc>
                <a:spcPct val="100000"/>
              </a:lnSpc>
              <a:spcBef>
                <a:spcPts val="0"/>
              </a:spcBef>
              <a:spcAft>
                <a:spcPts val="0"/>
              </a:spcAft>
              <a:buClr>
                <a:schemeClr val="lt1"/>
              </a:buClr>
              <a:buSzPts val="1600"/>
              <a:buNone/>
              <a:defRPr sz="2133">
                <a:solidFill>
                  <a:schemeClr val="lt1"/>
                </a:solidFill>
              </a:defRPr>
            </a:lvl2pPr>
            <a:lvl3pPr lvl="2" algn="r" rtl="0">
              <a:lnSpc>
                <a:spcPct val="100000"/>
              </a:lnSpc>
              <a:spcBef>
                <a:spcPts val="0"/>
              </a:spcBef>
              <a:spcAft>
                <a:spcPts val="0"/>
              </a:spcAft>
              <a:buClr>
                <a:schemeClr val="lt1"/>
              </a:buClr>
              <a:buSzPts val="1600"/>
              <a:buNone/>
              <a:defRPr sz="2133">
                <a:solidFill>
                  <a:schemeClr val="lt1"/>
                </a:solidFill>
              </a:defRPr>
            </a:lvl3pPr>
            <a:lvl4pPr lvl="3" algn="r" rtl="0">
              <a:lnSpc>
                <a:spcPct val="100000"/>
              </a:lnSpc>
              <a:spcBef>
                <a:spcPts val="0"/>
              </a:spcBef>
              <a:spcAft>
                <a:spcPts val="0"/>
              </a:spcAft>
              <a:buClr>
                <a:schemeClr val="lt1"/>
              </a:buClr>
              <a:buSzPts val="1600"/>
              <a:buNone/>
              <a:defRPr sz="2133">
                <a:solidFill>
                  <a:schemeClr val="lt1"/>
                </a:solidFill>
              </a:defRPr>
            </a:lvl4pPr>
            <a:lvl5pPr lvl="4" algn="r" rtl="0">
              <a:lnSpc>
                <a:spcPct val="100000"/>
              </a:lnSpc>
              <a:spcBef>
                <a:spcPts val="0"/>
              </a:spcBef>
              <a:spcAft>
                <a:spcPts val="0"/>
              </a:spcAft>
              <a:buClr>
                <a:schemeClr val="lt1"/>
              </a:buClr>
              <a:buSzPts val="1600"/>
              <a:buNone/>
              <a:defRPr sz="2133">
                <a:solidFill>
                  <a:schemeClr val="lt1"/>
                </a:solidFill>
              </a:defRPr>
            </a:lvl5pPr>
            <a:lvl6pPr lvl="5" algn="r" rtl="0">
              <a:lnSpc>
                <a:spcPct val="100000"/>
              </a:lnSpc>
              <a:spcBef>
                <a:spcPts val="0"/>
              </a:spcBef>
              <a:spcAft>
                <a:spcPts val="0"/>
              </a:spcAft>
              <a:buClr>
                <a:schemeClr val="lt1"/>
              </a:buClr>
              <a:buSzPts val="1600"/>
              <a:buNone/>
              <a:defRPr sz="2133">
                <a:solidFill>
                  <a:schemeClr val="lt1"/>
                </a:solidFill>
              </a:defRPr>
            </a:lvl6pPr>
            <a:lvl7pPr lvl="6" algn="r" rtl="0">
              <a:lnSpc>
                <a:spcPct val="100000"/>
              </a:lnSpc>
              <a:spcBef>
                <a:spcPts val="0"/>
              </a:spcBef>
              <a:spcAft>
                <a:spcPts val="0"/>
              </a:spcAft>
              <a:buClr>
                <a:schemeClr val="lt1"/>
              </a:buClr>
              <a:buSzPts val="1600"/>
              <a:buNone/>
              <a:defRPr sz="2133">
                <a:solidFill>
                  <a:schemeClr val="lt1"/>
                </a:solidFill>
              </a:defRPr>
            </a:lvl7pPr>
            <a:lvl8pPr lvl="7" algn="r" rtl="0">
              <a:lnSpc>
                <a:spcPct val="100000"/>
              </a:lnSpc>
              <a:spcBef>
                <a:spcPts val="0"/>
              </a:spcBef>
              <a:spcAft>
                <a:spcPts val="0"/>
              </a:spcAft>
              <a:buClr>
                <a:schemeClr val="lt1"/>
              </a:buClr>
              <a:buSzPts val="1600"/>
              <a:buNone/>
              <a:defRPr sz="2133">
                <a:solidFill>
                  <a:schemeClr val="lt1"/>
                </a:solidFill>
              </a:defRPr>
            </a:lvl8pPr>
            <a:lvl9pPr lvl="8" algn="r" rtl="0">
              <a:lnSpc>
                <a:spcPct val="100000"/>
              </a:lnSpc>
              <a:spcBef>
                <a:spcPts val="0"/>
              </a:spcBef>
              <a:spcAft>
                <a:spcPts val="0"/>
              </a:spcAft>
              <a:buClr>
                <a:schemeClr val="lt1"/>
              </a:buClr>
              <a:buSzPts val="1600"/>
              <a:buNone/>
              <a:defRPr sz="2133">
                <a:solidFill>
                  <a:schemeClr val="lt1"/>
                </a:solidFill>
              </a:defRPr>
            </a:lvl9pPr>
          </a:lstStyle>
          <a:p>
            <a:endParaRPr/>
          </a:p>
        </p:txBody>
      </p:sp>
      <p:sp>
        <p:nvSpPr>
          <p:cNvPr id="141" name="Google Shape;141;p25"/>
          <p:cNvSpPr txBox="1">
            <a:spLocks noGrp="1"/>
          </p:cNvSpPr>
          <p:nvPr>
            <p:ph type="title" idx="2" hasCustomPrompt="1"/>
          </p:nvPr>
        </p:nvSpPr>
        <p:spPr>
          <a:xfrm>
            <a:off x="4199133" y="1823672"/>
            <a:ext cx="2339600" cy="806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600"/>
              <a:buNone/>
              <a:defRPr sz="4800">
                <a:solidFill>
                  <a:schemeClr val="lt1"/>
                </a:solidFill>
              </a:defRPr>
            </a:lvl1pPr>
            <a:lvl2pPr lvl="1" algn="r" rtl="0">
              <a:spcBef>
                <a:spcPts val="0"/>
              </a:spcBef>
              <a:spcAft>
                <a:spcPts val="0"/>
              </a:spcAft>
              <a:buClr>
                <a:schemeClr val="lt1"/>
              </a:buClr>
              <a:buSzPts val="12000"/>
              <a:buNone/>
              <a:defRPr sz="16000">
                <a:solidFill>
                  <a:schemeClr val="lt1"/>
                </a:solidFill>
              </a:defRPr>
            </a:lvl2pPr>
            <a:lvl3pPr lvl="2" algn="r" rtl="0">
              <a:spcBef>
                <a:spcPts val="0"/>
              </a:spcBef>
              <a:spcAft>
                <a:spcPts val="0"/>
              </a:spcAft>
              <a:buClr>
                <a:schemeClr val="lt1"/>
              </a:buClr>
              <a:buSzPts val="12000"/>
              <a:buNone/>
              <a:defRPr sz="16000">
                <a:solidFill>
                  <a:schemeClr val="lt1"/>
                </a:solidFill>
              </a:defRPr>
            </a:lvl3pPr>
            <a:lvl4pPr lvl="3" algn="r" rtl="0">
              <a:spcBef>
                <a:spcPts val="0"/>
              </a:spcBef>
              <a:spcAft>
                <a:spcPts val="0"/>
              </a:spcAft>
              <a:buClr>
                <a:schemeClr val="lt1"/>
              </a:buClr>
              <a:buSzPts val="12000"/>
              <a:buNone/>
              <a:defRPr sz="16000">
                <a:solidFill>
                  <a:schemeClr val="lt1"/>
                </a:solidFill>
              </a:defRPr>
            </a:lvl4pPr>
            <a:lvl5pPr lvl="4" algn="r" rtl="0">
              <a:spcBef>
                <a:spcPts val="0"/>
              </a:spcBef>
              <a:spcAft>
                <a:spcPts val="0"/>
              </a:spcAft>
              <a:buClr>
                <a:schemeClr val="lt1"/>
              </a:buClr>
              <a:buSzPts val="12000"/>
              <a:buNone/>
              <a:defRPr sz="16000">
                <a:solidFill>
                  <a:schemeClr val="lt1"/>
                </a:solidFill>
              </a:defRPr>
            </a:lvl5pPr>
            <a:lvl6pPr lvl="5" algn="r" rtl="0">
              <a:spcBef>
                <a:spcPts val="0"/>
              </a:spcBef>
              <a:spcAft>
                <a:spcPts val="0"/>
              </a:spcAft>
              <a:buClr>
                <a:schemeClr val="lt1"/>
              </a:buClr>
              <a:buSzPts val="12000"/>
              <a:buNone/>
              <a:defRPr sz="16000">
                <a:solidFill>
                  <a:schemeClr val="lt1"/>
                </a:solidFill>
              </a:defRPr>
            </a:lvl6pPr>
            <a:lvl7pPr lvl="6" algn="r" rtl="0">
              <a:spcBef>
                <a:spcPts val="0"/>
              </a:spcBef>
              <a:spcAft>
                <a:spcPts val="0"/>
              </a:spcAft>
              <a:buClr>
                <a:schemeClr val="lt1"/>
              </a:buClr>
              <a:buSzPts val="12000"/>
              <a:buNone/>
              <a:defRPr sz="16000">
                <a:solidFill>
                  <a:schemeClr val="lt1"/>
                </a:solidFill>
              </a:defRPr>
            </a:lvl7pPr>
            <a:lvl8pPr lvl="7" algn="r" rtl="0">
              <a:spcBef>
                <a:spcPts val="0"/>
              </a:spcBef>
              <a:spcAft>
                <a:spcPts val="0"/>
              </a:spcAft>
              <a:buClr>
                <a:schemeClr val="lt1"/>
              </a:buClr>
              <a:buSzPts val="12000"/>
              <a:buNone/>
              <a:defRPr sz="16000">
                <a:solidFill>
                  <a:schemeClr val="lt1"/>
                </a:solidFill>
              </a:defRPr>
            </a:lvl8pPr>
            <a:lvl9pPr lvl="8" algn="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5842532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matchingName="Title + four columns">
  <p:cSld name="Title + four columns">
    <p:spTree>
      <p:nvGrpSpPr>
        <p:cNvPr id="1" name="Shape 142"/>
        <p:cNvGrpSpPr/>
        <p:nvPr/>
      </p:nvGrpSpPr>
      <p:grpSpPr>
        <a:xfrm>
          <a:off x="0" y="0"/>
          <a:ext cx="0" cy="0"/>
          <a:chOff x="0" y="0"/>
          <a:chExt cx="0" cy="0"/>
        </a:xfrm>
      </p:grpSpPr>
      <p:sp>
        <p:nvSpPr>
          <p:cNvPr id="143" name="Google Shape;143;p2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6"/>
          <p:cNvSpPr txBox="1">
            <a:spLocks noGrp="1"/>
          </p:cNvSpPr>
          <p:nvPr>
            <p:ph type="title" idx="2"/>
          </p:nvPr>
        </p:nvSpPr>
        <p:spPr>
          <a:xfrm>
            <a:off x="1131200"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5" name="Google Shape;145;p26"/>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6" name="Google Shape;146;p26"/>
          <p:cNvSpPr txBox="1">
            <a:spLocks noGrp="1"/>
          </p:cNvSpPr>
          <p:nvPr>
            <p:ph type="title" idx="3"/>
          </p:nvPr>
        </p:nvSpPr>
        <p:spPr>
          <a:xfrm>
            <a:off x="3687332"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7" name="Google Shape;147;p26"/>
          <p:cNvSpPr txBox="1">
            <a:spLocks noGrp="1"/>
          </p:cNvSpPr>
          <p:nvPr>
            <p:ph type="subTitle" idx="4"/>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8" name="Google Shape;148;p26"/>
          <p:cNvSpPr txBox="1">
            <a:spLocks noGrp="1"/>
          </p:cNvSpPr>
          <p:nvPr>
            <p:ph type="title" idx="5"/>
          </p:nvPr>
        </p:nvSpPr>
        <p:spPr>
          <a:xfrm>
            <a:off x="6243464"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9" name="Google Shape;149;p26"/>
          <p:cNvSpPr txBox="1">
            <a:spLocks noGrp="1"/>
          </p:cNvSpPr>
          <p:nvPr>
            <p:ph type="subTitle" idx="6"/>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50" name="Google Shape;150;p26"/>
          <p:cNvSpPr txBox="1">
            <a:spLocks noGrp="1"/>
          </p:cNvSpPr>
          <p:nvPr>
            <p:ph type="title" idx="7"/>
          </p:nvPr>
        </p:nvSpPr>
        <p:spPr>
          <a:xfrm>
            <a:off x="8799596"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51" name="Google Shape;151;p26"/>
          <p:cNvSpPr txBox="1">
            <a:spLocks noGrp="1"/>
          </p:cNvSpPr>
          <p:nvPr>
            <p:ph type="subTitle" idx="8"/>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31571305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matchingName="Title + four columns 2">
  <p:cSld name="Title + four columns 2">
    <p:spTree>
      <p:nvGrpSpPr>
        <p:cNvPr id="1" name="Shape 152"/>
        <p:cNvGrpSpPr/>
        <p:nvPr/>
      </p:nvGrpSpPr>
      <p:grpSpPr>
        <a:xfrm>
          <a:off x="0" y="0"/>
          <a:ext cx="0" cy="0"/>
          <a:chOff x="0" y="0"/>
          <a:chExt cx="0" cy="0"/>
        </a:xfrm>
      </p:grpSpPr>
      <p:sp>
        <p:nvSpPr>
          <p:cNvPr id="153" name="Google Shape;153;p2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Clr>
                <a:schemeClr val="lt2"/>
              </a:buClr>
              <a:buSzPts val="2800"/>
              <a:buNone/>
              <a:defRPr>
                <a:solidFill>
                  <a:schemeClr val="lt2"/>
                </a:solidFill>
              </a:defRPr>
            </a:lvl2pPr>
            <a:lvl3pPr lvl="2" algn="ctr" rtl="0">
              <a:spcBef>
                <a:spcPts val="0"/>
              </a:spcBef>
              <a:spcAft>
                <a:spcPts val="0"/>
              </a:spcAft>
              <a:buClr>
                <a:schemeClr val="lt2"/>
              </a:buClr>
              <a:buSzPts val="2800"/>
              <a:buNone/>
              <a:defRPr>
                <a:solidFill>
                  <a:schemeClr val="lt2"/>
                </a:solidFill>
              </a:defRPr>
            </a:lvl3pPr>
            <a:lvl4pPr lvl="3" algn="ctr" rtl="0">
              <a:spcBef>
                <a:spcPts val="0"/>
              </a:spcBef>
              <a:spcAft>
                <a:spcPts val="0"/>
              </a:spcAft>
              <a:buClr>
                <a:schemeClr val="lt2"/>
              </a:buClr>
              <a:buSzPts val="2800"/>
              <a:buNone/>
              <a:defRPr>
                <a:solidFill>
                  <a:schemeClr val="lt2"/>
                </a:solidFill>
              </a:defRPr>
            </a:lvl4pPr>
            <a:lvl5pPr lvl="4" algn="ctr" rtl="0">
              <a:spcBef>
                <a:spcPts val="0"/>
              </a:spcBef>
              <a:spcAft>
                <a:spcPts val="0"/>
              </a:spcAft>
              <a:buClr>
                <a:schemeClr val="lt2"/>
              </a:buClr>
              <a:buSzPts val="2800"/>
              <a:buNone/>
              <a:defRPr>
                <a:solidFill>
                  <a:schemeClr val="lt2"/>
                </a:solidFill>
              </a:defRPr>
            </a:lvl5pPr>
            <a:lvl6pPr lvl="5" algn="ctr" rtl="0">
              <a:spcBef>
                <a:spcPts val="0"/>
              </a:spcBef>
              <a:spcAft>
                <a:spcPts val="0"/>
              </a:spcAft>
              <a:buClr>
                <a:schemeClr val="lt2"/>
              </a:buClr>
              <a:buSzPts val="2800"/>
              <a:buNone/>
              <a:defRPr>
                <a:solidFill>
                  <a:schemeClr val="lt2"/>
                </a:solidFill>
              </a:defRPr>
            </a:lvl6pPr>
            <a:lvl7pPr lvl="6" algn="ctr" rtl="0">
              <a:spcBef>
                <a:spcPts val="0"/>
              </a:spcBef>
              <a:spcAft>
                <a:spcPts val="0"/>
              </a:spcAft>
              <a:buClr>
                <a:schemeClr val="lt2"/>
              </a:buClr>
              <a:buSzPts val="2800"/>
              <a:buNone/>
              <a:defRPr>
                <a:solidFill>
                  <a:schemeClr val="lt2"/>
                </a:solidFill>
              </a:defRPr>
            </a:lvl7pPr>
            <a:lvl8pPr lvl="7" algn="ctr" rtl="0">
              <a:spcBef>
                <a:spcPts val="0"/>
              </a:spcBef>
              <a:spcAft>
                <a:spcPts val="0"/>
              </a:spcAft>
              <a:buClr>
                <a:schemeClr val="lt2"/>
              </a:buClr>
              <a:buSzPts val="2800"/>
              <a:buNone/>
              <a:defRPr>
                <a:solidFill>
                  <a:schemeClr val="lt2"/>
                </a:solidFill>
              </a:defRPr>
            </a:lvl8pPr>
            <a:lvl9pPr lvl="8" algn="ctr" rtl="0">
              <a:spcBef>
                <a:spcPts val="0"/>
              </a:spcBef>
              <a:spcAft>
                <a:spcPts val="0"/>
              </a:spcAft>
              <a:buClr>
                <a:schemeClr val="lt2"/>
              </a:buClr>
              <a:buSzPts val="2800"/>
              <a:buNone/>
              <a:defRPr>
                <a:solidFill>
                  <a:schemeClr val="lt2"/>
                </a:solidFill>
              </a:defRPr>
            </a:lvl9pPr>
          </a:lstStyle>
          <a:p>
            <a:endParaRPr/>
          </a:p>
        </p:txBody>
      </p:sp>
      <p:sp>
        <p:nvSpPr>
          <p:cNvPr id="154" name="Google Shape;154;p27"/>
          <p:cNvSpPr txBox="1">
            <a:spLocks noGrp="1"/>
          </p:cNvSpPr>
          <p:nvPr>
            <p:ph type="title" idx="2"/>
          </p:nvPr>
        </p:nvSpPr>
        <p:spPr>
          <a:xfrm>
            <a:off x="1131200"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5" name="Google Shape;155;p27"/>
          <p:cNvSpPr txBox="1">
            <a:spLocks noGrp="1"/>
          </p:cNvSpPr>
          <p:nvPr>
            <p:ph type="subTitle" idx="1"/>
          </p:nvPr>
        </p:nvSpPr>
        <p:spPr>
          <a:xfrm>
            <a:off x="1131200"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6" name="Google Shape;156;p27"/>
          <p:cNvSpPr txBox="1">
            <a:spLocks noGrp="1"/>
          </p:cNvSpPr>
          <p:nvPr>
            <p:ph type="title" idx="3"/>
          </p:nvPr>
        </p:nvSpPr>
        <p:spPr>
          <a:xfrm>
            <a:off x="3687332"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7" name="Google Shape;157;p27"/>
          <p:cNvSpPr txBox="1">
            <a:spLocks noGrp="1"/>
          </p:cNvSpPr>
          <p:nvPr>
            <p:ph type="subTitle" idx="4"/>
          </p:nvPr>
        </p:nvSpPr>
        <p:spPr>
          <a:xfrm>
            <a:off x="3687332"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8" name="Google Shape;158;p27"/>
          <p:cNvSpPr txBox="1">
            <a:spLocks noGrp="1"/>
          </p:cNvSpPr>
          <p:nvPr>
            <p:ph type="title" idx="5"/>
          </p:nvPr>
        </p:nvSpPr>
        <p:spPr>
          <a:xfrm>
            <a:off x="6243464"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9" name="Google Shape;159;p27"/>
          <p:cNvSpPr txBox="1">
            <a:spLocks noGrp="1"/>
          </p:cNvSpPr>
          <p:nvPr>
            <p:ph type="subTitle" idx="6"/>
          </p:nvPr>
        </p:nvSpPr>
        <p:spPr>
          <a:xfrm>
            <a:off x="6243464"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60" name="Google Shape;160;p27"/>
          <p:cNvSpPr txBox="1">
            <a:spLocks noGrp="1"/>
          </p:cNvSpPr>
          <p:nvPr>
            <p:ph type="title" idx="7"/>
          </p:nvPr>
        </p:nvSpPr>
        <p:spPr>
          <a:xfrm>
            <a:off x="8799596"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61" name="Google Shape;161;p27"/>
          <p:cNvSpPr txBox="1">
            <a:spLocks noGrp="1"/>
          </p:cNvSpPr>
          <p:nvPr>
            <p:ph type="subTitle" idx="8"/>
          </p:nvPr>
        </p:nvSpPr>
        <p:spPr>
          <a:xfrm>
            <a:off x="8799596"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70787035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matchingName="Section 3">
  <p:cSld name="Section 3">
    <p:spTree>
      <p:nvGrpSpPr>
        <p:cNvPr id="1" name="Shape 162"/>
        <p:cNvGrpSpPr/>
        <p:nvPr/>
      </p:nvGrpSpPr>
      <p:grpSpPr>
        <a:xfrm>
          <a:off x="0" y="0"/>
          <a:ext cx="0" cy="0"/>
          <a:chOff x="0" y="0"/>
          <a:chExt cx="0" cy="0"/>
        </a:xfrm>
      </p:grpSpPr>
      <p:sp>
        <p:nvSpPr>
          <p:cNvPr id="163" name="Google Shape;163;p28"/>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64" name="Google Shape;164;p28"/>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65" name="Google Shape;165;p28"/>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
        <p:nvSpPr>
          <p:cNvPr id="166" name="Google Shape;166;p28"/>
          <p:cNvSpPr/>
          <p:nvPr/>
        </p:nvSpPr>
        <p:spPr>
          <a:xfrm>
            <a:off x="8699500" y="0"/>
            <a:ext cx="3492400" cy="6858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654313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matchingName="Section 4">
  <p:cSld name="Section 4">
    <p:spTree>
      <p:nvGrpSpPr>
        <p:cNvPr id="1" name="Shape 167"/>
        <p:cNvGrpSpPr/>
        <p:nvPr/>
      </p:nvGrpSpPr>
      <p:grpSpPr>
        <a:xfrm>
          <a:off x="0" y="0"/>
          <a:ext cx="0" cy="0"/>
          <a:chOff x="0" y="0"/>
          <a:chExt cx="0" cy="0"/>
        </a:xfrm>
      </p:grpSpPr>
      <p:sp>
        <p:nvSpPr>
          <p:cNvPr id="168" name="Google Shape;168;p29"/>
          <p:cNvSpPr/>
          <p:nvPr/>
        </p:nvSpPr>
        <p:spPr>
          <a:xfrm>
            <a:off x="3298500" y="965400"/>
            <a:ext cx="7659200" cy="49272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9"/>
          <p:cNvSpPr txBox="1">
            <a:spLocks noGrp="1"/>
          </p:cNvSpPr>
          <p:nvPr>
            <p:ph type="title"/>
          </p:nvPr>
        </p:nvSpPr>
        <p:spPr>
          <a:xfrm>
            <a:off x="4704005" y="1538267"/>
            <a:ext cx="5745600" cy="19764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Clr>
                <a:schemeClr val="lt2"/>
              </a:buClr>
              <a:buSzPts val="3500"/>
              <a:buNone/>
              <a:defRPr sz="4667">
                <a:solidFill>
                  <a:schemeClr val="lt2"/>
                </a:solidFill>
              </a:defRPr>
            </a:lvl1pPr>
            <a:lvl2pPr lvl="1" algn="r" rtl="0">
              <a:lnSpc>
                <a:spcPct val="80000"/>
              </a:lnSpc>
              <a:spcBef>
                <a:spcPts val="0"/>
              </a:spcBef>
              <a:spcAft>
                <a:spcPts val="0"/>
              </a:spcAft>
              <a:buClr>
                <a:schemeClr val="lt2"/>
              </a:buClr>
              <a:buSzPts val="3500"/>
              <a:buNone/>
              <a:defRPr sz="4667">
                <a:solidFill>
                  <a:schemeClr val="lt2"/>
                </a:solidFill>
              </a:defRPr>
            </a:lvl2pPr>
            <a:lvl3pPr lvl="2" algn="r" rtl="0">
              <a:lnSpc>
                <a:spcPct val="80000"/>
              </a:lnSpc>
              <a:spcBef>
                <a:spcPts val="0"/>
              </a:spcBef>
              <a:spcAft>
                <a:spcPts val="0"/>
              </a:spcAft>
              <a:buClr>
                <a:schemeClr val="lt2"/>
              </a:buClr>
              <a:buSzPts val="3500"/>
              <a:buNone/>
              <a:defRPr sz="4667">
                <a:solidFill>
                  <a:schemeClr val="lt2"/>
                </a:solidFill>
              </a:defRPr>
            </a:lvl3pPr>
            <a:lvl4pPr lvl="3" algn="r" rtl="0">
              <a:lnSpc>
                <a:spcPct val="80000"/>
              </a:lnSpc>
              <a:spcBef>
                <a:spcPts val="0"/>
              </a:spcBef>
              <a:spcAft>
                <a:spcPts val="0"/>
              </a:spcAft>
              <a:buClr>
                <a:schemeClr val="lt2"/>
              </a:buClr>
              <a:buSzPts val="3500"/>
              <a:buNone/>
              <a:defRPr sz="4667">
                <a:solidFill>
                  <a:schemeClr val="lt2"/>
                </a:solidFill>
              </a:defRPr>
            </a:lvl4pPr>
            <a:lvl5pPr lvl="4" algn="r" rtl="0">
              <a:lnSpc>
                <a:spcPct val="80000"/>
              </a:lnSpc>
              <a:spcBef>
                <a:spcPts val="0"/>
              </a:spcBef>
              <a:spcAft>
                <a:spcPts val="0"/>
              </a:spcAft>
              <a:buClr>
                <a:schemeClr val="lt2"/>
              </a:buClr>
              <a:buSzPts val="3500"/>
              <a:buNone/>
              <a:defRPr sz="4667">
                <a:solidFill>
                  <a:schemeClr val="lt2"/>
                </a:solidFill>
              </a:defRPr>
            </a:lvl5pPr>
            <a:lvl6pPr lvl="5" algn="r" rtl="0">
              <a:lnSpc>
                <a:spcPct val="80000"/>
              </a:lnSpc>
              <a:spcBef>
                <a:spcPts val="0"/>
              </a:spcBef>
              <a:spcAft>
                <a:spcPts val="0"/>
              </a:spcAft>
              <a:buClr>
                <a:schemeClr val="lt2"/>
              </a:buClr>
              <a:buSzPts val="3500"/>
              <a:buNone/>
              <a:defRPr sz="4667">
                <a:solidFill>
                  <a:schemeClr val="lt2"/>
                </a:solidFill>
              </a:defRPr>
            </a:lvl6pPr>
            <a:lvl7pPr lvl="6" algn="r" rtl="0">
              <a:lnSpc>
                <a:spcPct val="80000"/>
              </a:lnSpc>
              <a:spcBef>
                <a:spcPts val="0"/>
              </a:spcBef>
              <a:spcAft>
                <a:spcPts val="0"/>
              </a:spcAft>
              <a:buClr>
                <a:schemeClr val="lt2"/>
              </a:buClr>
              <a:buSzPts val="3500"/>
              <a:buNone/>
              <a:defRPr sz="4667">
                <a:solidFill>
                  <a:schemeClr val="lt2"/>
                </a:solidFill>
              </a:defRPr>
            </a:lvl7pPr>
            <a:lvl8pPr lvl="7" algn="r" rtl="0">
              <a:lnSpc>
                <a:spcPct val="80000"/>
              </a:lnSpc>
              <a:spcBef>
                <a:spcPts val="0"/>
              </a:spcBef>
              <a:spcAft>
                <a:spcPts val="0"/>
              </a:spcAft>
              <a:buClr>
                <a:schemeClr val="lt2"/>
              </a:buClr>
              <a:buSzPts val="3500"/>
              <a:buNone/>
              <a:defRPr sz="4667">
                <a:solidFill>
                  <a:schemeClr val="lt2"/>
                </a:solidFill>
              </a:defRPr>
            </a:lvl8pPr>
            <a:lvl9pPr lvl="8" algn="r" rtl="0">
              <a:lnSpc>
                <a:spcPct val="80000"/>
              </a:lnSpc>
              <a:spcBef>
                <a:spcPts val="0"/>
              </a:spcBef>
              <a:spcAft>
                <a:spcPts val="0"/>
              </a:spcAft>
              <a:buClr>
                <a:schemeClr val="lt2"/>
              </a:buClr>
              <a:buSzPts val="3500"/>
              <a:buNone/>
              <a:defRPr sz="4667">
                <a:solidFill>
                  <a:schemeClr val="lt2"/>
                </a:solidFill>
              </a:defRPr>
            </a:lvl9pPr>
          </a:lstStyle>
          <a:p>
            <a:endParaRPr/>
          </a:p>
        </p:txBody>
      </p:sp>
      <p:sp>
        <p:nvSpPr>
          <p:cNvPr id="170" name="Google Shape;170;p29"/>
          <p:cNvSpPr txBox="1">
            <a:spLocks noGrp="1"/>
          </p:cNvSpPr>
          <p:nvPr>
            <p:ph type="subTitle" idx="1"/>
          </p:nvPr>
        </p:nvSpPr>
        <p:spPr>
          <a:xfrm>
            <a:off x="6119984" y="3225072"/>
            <a:ext cx="4329600" cy="164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2"/>
              </a:buClr>
              <a:buSzPts val="1600"/>
              <a:buNone/>
              <a:defRPr sz="2133">
                <a:solidFill>
                  <a:schemeClr val="lt2"/>
                </a:solidFill>
              </a:defRPr>
            </a:lvl1pPr>
            <a:lvl2pPr lvl="1" algn="r" rtl="0">
              <a:lnSpc>
                <a:spcPct val="100000"/>
              </a:lnSpc>
              <a:spcBef>
                <a:spcPts val="0"/>
              </a:spcBef>
              <a:spcAft>
                <a:spcPts val="0"/>
              </a:spcAft>
              <a:buClr>
                <a:schemeClr val="lt2"/>
              </a:buClr>
              <a:buSzPts val="1600"/>
              <a:buNone/>
              <a:defRPr sz="2133">
                <a:solidFill>
                  <a:schemeClr val="lt2"/>
                </a:solidFill>
              </a:defRPr>
            </a:lvl2pPr>
            <a:lvl3pPr lvl="2" algn="r" rtl="0">
              <a:lnSpc>
                <a:spcPct val="100000"/>
              </a:lnSpc>
              <a:spcBef>
                <a:spcPts val="0"/>
              </a:spcBef>
              <a:spcAft>
                <a:spcPts val="0"/>
              </a:spcAft>
              <a:buClr>
                <a:schemeClr val="lt2"/>
              </a:buClr>
              <a:buSzPts val="1600"/>
              <a:buNone/>
              <a:defRPr sz="2133">
                <a:solidFill>
                  <a:schemeClr val="lt2"/>
                </a:solidFill>
              </a:defRPr>
            </a:lvl3pPr>
            <a:lvl4pPr lvl="3" algn="r" rtl="0">
              <a:lnSpc>
                <a:spcPct val="100000"/>
              </a:lnSpc>
              <a:spcBef>
                <a:spcPts val="0"/>
              </a:spcBef>
              <a:spcAft>
                <a:spcPts val="0"/>
              </a:spcAft>
              <a:buClr>
                <a:schemeClr val="lt2"/>
              </a:buClr>
              <a:buSzPts val="1600"/>
              <a:buNone/>
              <a:defRPr sz="2133">
                <a:solidFill>
                  <a:schemeClr val="lt2"/>
                </a:solidFill>
              </a:defRPr>
            </a:lvl4pPr>
            <a:lvl5pPr lvl="4" algn="r" rtl="0">
              <a:lnSpc>
                <a:spcPct val="100000"/>
              </a:lnSpc>
              <a:spcBef>
                <a:spcPts val="0"/>
              </a:spcBef>
              <a:spcAft>
                <a:spcPts val="0"/>
              </a:spcAft>
              <a:buClr>
                <a:schemeClr val="lt2"/>
              </a:buClr>
              <a:buSzPts val="1600"/>
              <a:buNone/>
              <a:defRPr sz="2133">
                <a:solidFill>
                  <a:schemeClr val="lt2"/>
                </a:solidFill>
              </a:defRPr>
            </a:lvl5pPr>
            <a:lvl6pPr lvl="5" algn="r" rtl="0">
              <a:lnSpc>
                <a:spcPct val="100000"/>
              </a:lnSpc>
              <a:spcBef>
                <a:spcPts val="0"/>
              </a:spcBef>
              <a:spcAft>
                <a:spcPts val="0"/>
              </a:spcAft>
              <a:buClr>
                <a:schemeClr val="lt2"/>
              </a:buClr>
              <a:buSzPts val="1600"/>
              <a:buNone/>
              <a:defRPr sz="2133">
                <a:solidFill>
                  <a:schemeClr val="lt2"/>
                </a:solidFill>
              </a:defRPr>
            </a:lvl6pPr>
            <a:lvl7pPr lvl="6" algn="r" rtl="0">
              <a:lnSpc>
                <a:spcPct val="100000"/>
              </a:lnSpc>
              <a:spcBef>
                <a:spcPts val="0"/>
              </a:spcBef>
              <a:spcAft>
                <a:spcPts val="0"/>
              </a:spcAft>
              <a:buClr>
                <a:schemeClr val="lt2"/>
              </a:buClr>
              <a:buSzPts val="1600"/>
              <a:buNone/>
              <a:defRPr sz="2133">
                <a:solidFill>
                  <a:schemeClr val="lt2"/>
                </a:solidFill>
              </a:defRPr>
            </a:lvl7pPr>
            <a:lvl8pPr lvl="7" algn="r" rtl="0">
              <a:lnSpc>
                <a:spcPct val="100000"/>
              </a:lnSpc>
              <a:spcBef>
                <a:spcPts val="0"/>
              </a:spcBef>
              <a:spcAft>
                <a:spcPts val="0"/>
              </a:spcAft>
              <a:buClr>
                <a:schemeClr val="lt2"/>
              </a:buClr>
              <a:buSzPts val="1600"/>
              <a:buNone/>
              <a:defRPr sz="2133">
                <a:solidFill>
                  <a:schemeClr val="lt2"/>
                </a:solidFill>
              </a:defRPr>
            </a:lvl8pPr>
            <a:lvl9pPr lvl="8" algn="r" rtl="0">
              <a:lnSpc>
                <a:spcPct val="100000"/>
              </a:lnSpc>
              <a:spcBef>
                <a:spcPts val="0"/>
              </a:spcBef>
              <a:spcAft>
                <a:spcPts val="0"/>
              </a:spcAft>
              <a:buClr>
                <a:schemeClr val="lt2"/>
              </a:buClr>
              <a:buSzPts val="1600"/>
              <a:buNone/>
              <a:defRPr sz="2133">
                <a:solidFill>
                  <a:schemeClr val="lt2"/>
                </a:solidFill>
              </a:defRPr>
            </a:lvl9pPr>
          </a:lstStyle>
          <a:p>
            <a:endParaRPr/>
          </a:p>
        </p:txBody>
      </p:sp>
      <p:sp>
        <p:nvSpPr>
          <p:cNvPr id="171" name="Google Shape;171;p29"/>
          <p:cNvSpPr txBox="1">
            <a:spLocks noGrp="1"/>
          </p:cNvSpPr>
          <p:nvPr>
            <p:ph type="title" idx="2" hasCustomPrompt="1"/>
          </p:nvPr>
        </p:nvSpPr>
        <p:spPr>
          <a:xfrm>
            <a:off x="1234300" y="1957800"/>
            <a:ext cx="3869600" cy="29424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Clr>
                <a:schemeClr val="accent3"/>
              </a:buClr>
              <a:buSzPts val="13400"/>
              <a:buNone/>
              <a:defRPr sz="17866">
                <a:solidFill>
                  <a:schemeClr val="accent3"/>
                </a:solidFill>
              </a:defRPr>
            </a:lvl1pPr>
            <a:lvl2pPr lvl="1" algn="ctr" rtl="0">
              <a:spcBef>
                <a:spcPts val="0"/>
              </a:spcBef>
              <a:spcAft>
                <a:spcPts val="0"/>
              </a:spcAft>
              <a:buClr>
                <a:schemeClr val="lt2"/>
              </a:buClr>
              <a:buSzPts val="15000"/>
              <a:buNone/>
              <a:defRPr sz="20000">
                <a:solidFill>
                  <a:schemeClr val="lt2"/>
                </a:solidFill>
              </a:defRPr>
            </a:lvl2pPr>
            <a:lvl3pPr lvl="2" algn="ctr" rtl="0">
              <a:spcBef>
                <a:spcPts val="0"/>
              </a:spcBef>
              <a:spcAft>
                <a:spcPts val="0"/>
              </a:spcAft>
              <a:buClr>
                <a:schemeClr val="lt2"/>
              </a:buClr>
              <a:buSzPts val="15000"/>
              <a:buNone/>
              <a:defRPr sz="20000">
                <a:solidFill>
                  <a:schemeClr val="lt2"/>
                </a:solidFill>
              </a:defRPr>
            </a:lvl3pPr>
            <a:lvl4pPr lvl="3" algn="ctr" rtl="0">
              <a:spcBef>
                <a:spcPts val="0"/>
              </a:spcBef>
              <a:spcAft>
                <a:spcPts val="0"/>
              </a:spcAft>
              <a:buClr>
                <a:schemeClr val="lt2"/>
              </a:buClr>
              <a:buSzPts val="15000"/>
              <a:buNone/>
              <a:defRPr sz="20000">
                <a:solidFill>
                  <a:schemeClr val="lt2"/>
                </a:solidFill>
              </a:defRPr>
            </a:lvl4pPr>
            <a:lvl5pPr lvl="4" algn="ctr" rtl="0">
              <a:spcBef>
                <a:spcPts val="0"/>
              </a:spcBef>
              <a:spcAft>
                <a:spcPts val="0"/>
              </a:spcAft>
              <a:buClr>
                <a:schemeClr val="lt2"/>
              </a:buClr>
              <a:buSzPts val="15000"/>
              <a:buNone/>
              <a:defRPr sz="20000">
                <a:solidFill>
                  <a:schemeClr val="lt2"/>
                </a:solidFill>
              </a:defRPr>
            </a:lvl5pPr>
            <a:lvl6pPr lvl="5" algn="ctr" rtl="0">
              <a:spcBef>
                <a:spcPts val="0"/>
              </a:spcBef>
              <a:spcAft>
                <a:spcPts val="0"/>
              </a:spcAft>
              <a:buClr>
                <a:schemeClr val="lt2"/>
              </a:buClr>
              <a:buSzPts val="15000"/>
              <a:buNone/>
              <a:defRPr sz="20000">
                <a:solidFill>
                  <a:schemeClr val="lt2"/>
                </a:solidFill>
              </a:defRPr>
            </a:lvl6pPr>
            <a:lvl7pPr lvl="6" algn="ctr" rtl="0">
              <a:spcBef>
                <a:spcPts val="0"/>
              </a:spcBef>
              <a:spcAft>
                <a:spcPts val="0"/>
              </a:spcAft>
              <a:buClr>
                <a:schemeClr val="lt2"/>
              </a:buClr>
              <a:buSzPts val="15000"/>
              <a:buNone/>
              <a:defRPr sz="20000">
                <a:solidFill>
                  <a:schemeClr val="lt2"/>
                </a:solidFill>
              </a:defRPr>
            </a:lvl7pPr>
            <a:lvl8pPr lvl="7" algn="ctr" rtl="0">
              <a:spcBef>
                <a:spcPts val="0"/>
              </a:spcBef>
              <a:spcAft>
                <a:spcPts val="0"/>
              </a:spcAft>
              <a:buClr>
                <a:schemeClr val="lt2"/>
              </a:buClr>
              <a:buSzPts val="15000"/>
              <a:buNone/>
              <a:defRPr sz="20000">
                <a:solidFill>
                  <a:schemeClr val="lt2"/>
                </a:solidFill>
              </a:defRPr>
            </a:lvl8pPr>
            <a:lvl9pPr lvl="8" algn="ctr" rtl="0">
              <a:spcBef>
                <a:spcPts val="0"/>
              </a:spcBef>
              <a:spcAft>
                <a:spcPts val="0"/>
              </a:spcAft>
              <a:buClr>
                <a:schemeClr val="lt2"/>
              </a:buClr>
              <a:buSzPts val="15000"/>
              <a:buNone/>
              <a:defRPr sz="20000">
                <a:solidFill>
                  <a:schemeClr val="lt2"/>
                </a:solidFill>
              </a:defRPr>
            </a:lvl9pPr>
          </a:lstStyle>
          <a:p>
            <a:r>
              <a:t>xx%</a:t>
            </a:r>
          </a:p>
        </p:txBody>
      </p:sp>
    </p:spTree>
    <p:extLst>
      <p:ext uri="{BB962C8B-B14F-4D97-AF65-F5344CB8AC3E}">
        <p14:creationId xmlns:p14="http://schemas.microsoft.com/office/powerpoint/2010/main" val="42283918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matchingName="Title + six columns ">
  <p:cSld name="Title + six columns ">
    <p:spTree>
      <p:nvGrpSpPr>
        <p:cNvPr id="1" name="Shape 172"/>
        <p:cNvGrpSpPr/>
        <p:nvPr/>
      </p:nvGrpSpPr>
      <p:grpSpPr>
        <a:xfrm>
          <a:off x="0" y="0"/>
          <a:ext cx="0" cy="0"/>
          <a:chOff x="0" y="0"/>
          <a:chExt cx="0" cy="0"/>
        </a:xfrm>
      </p:grpSpPr>
      <p:sp>
        <p:nvSpPr>
          <p:cNvPr id="173" name="Google Shape;173;p3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0"/>
          <p:cNvSpPr txBox="1">
            <a:spLocks noGrp="1"/>
          </p:cNvSpPr>
          <p:nvPr>
            <p:ph type="title" idx="2"/>
          </p:nvPr>
        </p:nvSpPr>
        <p:spPr>
          <a:xfrm>
            <a:off x="8932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5" name="Google Shape;175;p30"/>
          <p:cNvSpPr txBox="1">
            <a:spLocks noGrp="1"/>
          </p:cNvSpPr>
          <p:nvPr>
            <p:ph type="subTitle" idx="1"/>
          </p:nvPr>
        </p:nvSpPr>
        <p:spPr>
          <a:xfrm>
            <a:off x="8932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6" name="Google Shape;176;p30"/>
          <p:cNvSpPr txBox="1">
            <a:spLocks noGrp="1"/>
          </p:cNvSpPr>
          <p:nvPr>
            <p:ph type="title" idx="3"/>
          </p:nvPr>
        </p:nvSpPr>
        <p:spPr>
          <a:xfrm>
            <a:off x="3528264"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7" name="Google Shape;177;p30"/>
          <p:cNvSpPr txBox="1">
            <a:spLocks noGrp="1"/>
          </p:cNvSpPr>
          <p:nvPr>
            <p:ph type="subTitle" idx="4"/>
          </p:nvPr>
        </p:nvSpPr>
        <p:spPr>
          <a:xfrm>
            <a:off x="3528264"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8" name="Google Shape;178;p30"/>
          <p:cNvSpPr txBox="1">
            <a:spLocks noGrp="1"/>
          </p:cNvSpPr>
          <p:nvPr>
            <p:ph type="title" idx="5"/>
          </p:nvPr>
        </p:nvSpPr>
        <p:spPr>
          <a:xfrm>
            <a:off x="6163329"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9" name="Google Shape;179;p30"/>
          <p:cNvSpPr txBox="1">
            <a:spLocks noGrp="1"/>
          </p:cNvSpPr>
          <p:nvPr>
            <p:ph type="subTitle" idx="6"/>
          </p:nvPr>
        </p:nvSpPr>
        <p:spPr>
          <a:xfrm>
            <a:off x="6163329"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0" name="Google Shape;180;p30"/>
          <p:cNvSpPr txBox="1">
            <a:spLocks noGrp="1"/>
          </p:cNvSpPr>
          <p:nvPr>
            <p:ph type="title" idx="7"/>
          </p:nvPr>
        </p:nvSpPr>
        <p:spPr>
          <a:xfrm>
            <a:off x="3528267"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1" name="Google Shape;181;p30"/>
          <p:cNvSpPr txBox="1">
            <a:spLocks noGrp="1"/>
          </p:cNvSpPr>
          <p:nvPr>
            <p:ph type="subTitle" idx="8"/>
          </p:nvPr>
        </p:nvSpPr>
        <p:spPr>
          <a:xfrm>
            <a:off x="3528267"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2" name="Google Shape;182;p30"/>
          <p:cNvSpPr txBox="1">
            <a:spLocks noGrp="1"/>
          </p:cNvSpPr>
          <p:nvPr>
            <p:ph type="title" idx="9"/>
          </p:nvPr>
        </p:nvSpPr>
        <p:spPr>
          <a:xfrm>
            <a:off x="6163331"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3" name="Google Shape;183;p30"/>
          <p:cNvSpPr txBox="1">
            <a:spLocks noGrp="1"/>
          </p:cNvSpPr>
          <p:nvPr>
            <p:ph type="subTitle" idx="13"/>
          </p:nvPr>
        </p:nvSpPr>
        <p:spPr>
          <a:xfrm>
            <a:off x="6163331"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4" name="Google Shape;184;p30"/>
          <p:cNvSpPr txBox="1">
            <a:spLocks noGrp="1"/>
          </p:cNvSpPr>
          <p:nvPr>
            <p:ph type="title" idx="14"/>
          </p:nvPr>
        </p:nvSpPr>
        <p:spPr>
          <a:xfrm>
            <a:off x="87983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5" name="Google Shape;185;p30"/>
          <p:cNvSpPr txBox="1">
            <a:spLocks noGrp="1"/>
          </p:cNvSpPr>
          <p:nvPr>
            <p:ph type="subTitle" idx="15"/>
          </p:nvPr>
        </p:nvSpPr>
        <p:spPr>
          <a:xfrm>
            <a:off x="87983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731530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6193126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matchingName="Title + six columns  1">
  <p:cSld name="Title + six columns  1">
    <p:spTree>
      <p:nvGrpSpPr>
        <p:cNvPr id="1" name="Shape 186"/>
        <p:cNvGrpSpPr/>
        <p:nvPr/>
      </p:nvGrpSpPr>
      <p:grpSpPr>
        <a:xfrm>
          <a:off x="0" y="0"/>
          <a:ext cx="0" cy="0"/>
          <a:chOff x="0" y="0"/>
          <a:chExt cx="0" cy="0"/>
        </a:xfrm>
      </p:grpSpPr>
      <p:sp>
        <p:nvSpPr>
          <p:cNvPr id="187" name="Google Shape;187;p3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88" name="Google Shape;188;p31"/>
          <p:cNvSpPr txBox="1">
            <a:spLocks noGrp="1"/>
          </p:cNvSpPr>
          <p:nvPr>
            <p:ph type="title" idx="2"/>
          </p:nvPr>
        </p:nvSpPr>
        <p:spPr>
          <a:xfrm>
            <a:off x="12996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89" name="Google Shape;189;p31"/>
          <p:cNvSpPr txBox="1">
            <a:spLocks noGrp="1"/>
          </p:cNvSpPr>
          <p:nvPr>
            <p:ph type="subTitle" idx="1"/>
          </p:nvPr>
        </p:nvSpPr>
        <p:spPr>
          <a:xfrm>
            <a:off x="12996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0" name="Google Shape;190;p31"/>
          <p:cNvSpPr txBox="1">
            <a:spLocks noGrp="1"/>
          </p:cNvSpPr>
          <p:nvPr>
            <p:ph type="title" idx="3"/>
          </p:nvPr>
        </p:nvSpPr>
        <p:spPr>
          <a:xfrm>
            <a:off x="48458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1" name="Google Shape;191;p31"/>
          <p:cNvSpPr txBox="1">
            <a:spLocks noGrp="1"/>
          </p:cNvSpPr>
          <p:nvPr>
            <p:ph type="subTitle" idx="4"/>
          </p:nvPr>
        </p:nvSpPr>
        <p:spPr>
          <a:xfrm>
            <a:off x="48458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2" name="Google Shape;192;p31"/>
          <p:cNvSpPr txBox="1">
            <a:spLocks noGrp="1"/>
          </p:cNvSpPr>
          <p:nvPr>
            <p:ph type="title" idx="5"/>
          </p:nvPr>
        </p:nvSpPr>
        <p:spPr>
          <a:xfrm>
            <a:off x="8391996"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3" name="Google Shape;193;p31"/>
          <p:cNvSpPr txBox="1">
            <a:spLocks noGrp="1"/>
          </p:cNvSpPr>
          <p:nvPr>
            <p:ph type="subTitle" idx="6"/>
          </p:nvPr>
        </p:nvSpPr>
        <p:spPr>
          <a:xfrm>
            <a:off x="8391996"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4" name="Google Shape;194;p31"/>
          <p:cNvSpPr txBox="1">
            <a:spLocks noGrp="1"/>
          </p:cNvSpPr>
          <p:nvPr>
            <p:ph type="title" idx="7"/>
          </p:nvPr>
        </p:nvSpPr>
        <p:spPr>
          <a:xfrm>
            <a:off x="12996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5" name="Google Shape;195;p31"/>
          <p:cNvSpPr txBox="1">
            <a:spLocks noGrp="1"/>
          </p:cNvSpPr>
          <p:nvPr>
            <p:ph type="subTitle" idx="8"/>
          </p:nvPr>
        </p:nvSpPr>
        <p:spPr>
          <a:xfrm>
            <a:off x="12996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6" name="Google Shape;196;p31"/>
          <p:cNvSpPr txBox="1">
            <a:spLocks noGrp="1"/>
          </p:cNvSpPr>
          <p:nvPr>
            <p:ph type="title" idx="9"/>
          </p:nvPr>
        </p:nvSpPr>
        <p:spPr>
          <a:xfrm>
            <a:off x="48458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7" name="Google Shape;197;p31"/>
          <p:cNvSpPr txBox="1">
            <a:spLocks noGrp="1"/>
          </p:cNvSpPr>
          <p:nvPr>
            <p:ph type="subTitle" idx="13"/>
          </p:nvPr>
        </p:nvSpPr>
        <p:spPr>
          <a:xfrm>
            <a:off x="48458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8" name="Google Shape;198;p31"/>
          <p:cNvSpPr txBox="1">
            <a:spLocks noGrp="1"/>
          </p:cNvSpPr>
          <p:nvPr>
            <p:ph type="title" idx="14"/>
          </p:nvPr>
        </p:nvSpPr>
        <p:spPr>
          <a:xfrm>
            <a:off x="83919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9" name="Google Shape;199;p31"/>
          <p:cNvSpPr txBox="1">
            <a:spLocks noGrp="1"/>
          </p:cNvSpPr>
          <p:nvPr>
            <p:ph type="subTitle" idx="15"/>
          </p:nvPr>
        </p:nvSpPr>
        <p:spPr>
          <a:xfrm>
            <a:off x="83919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124932107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matchingName="Title + Two columns 2">
  <p:cSld name="Title + Two columns 2">
    <p:spTree>
      <p:nvGrpSpPr>
        <p:cNvPr id="1" name="Shape 200"/>
        <p:cNvGrpSpPr/>
        <p:nvPr/>
      </p:nvGrpSpPr>
      <p:grpSpPr>
        <a:xfrm>
          <a:off x="0" y="0"/>
          <a:ext cx="0" cy="0"/>
          <a:chOff x="0" y="0"/>
          <a:chExt cx="0" cy="0"/>
        </a:xfrm>
      </p:grpSpPr>
      <p:sp>
        <p:nvSpPr>
          <p:cNvPr id="201" name="Google Shape;201;p32"/>
          <p:cNvSpPr txBox="1">
            <a:spLocks noGrp="1"/>
          </p:cNvSpPr>
          <p:nvPr>
            <p:ph type="title"/>
          </p:nvPr>
        </p:nvSpPr>
        <p:spPr>
          <a:xfrm>
            <a:off x="1939184"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2" name="Google Shape;202;p32"/>
          <p:cNvSpPr txBox="1">
            <a:spLocks noGrp="1"/>
          </p:cNvSpPr>
          <p:nvPr>
            <p:ph type="subTitle" idx="1"/>
          </p:nvPr>
        </p:nvSpPr>
        <p:spPr>
          <a:xfrm>
            <a:off x="1939184"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03" name="Google Shape;203;p32"/>
          <p:cNvSpPr txBox="1">
            <a:spLocks noGrp="1"/>
          </p:cNvSpPr>
          <p:nvPr>
            <p:ph type="title" idx="2"/>
          </p:nvPr>
        </p:nvSpPr>
        <p:spPr>
          <a:xfrm>
            <a:off x="6928431"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4" name="Google Shape;204;p32"/>
          <p:cNvSpPr txBox="1">
            <a:spLocks noGrp="1"/>
          </p:cNvSpPr>
          <p:nvPr>
            <p:ph type="subTitle" idx="3"/>
          </p:nvPr>
        </p:nvSpPr>
        <p:spPr>
          <a:xfrm>
            <a:off x="6928431"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80966079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matchingName="Title + Two columns  3">
  <p:cSld name="Title + Two columns  3">
    <p:spTree>
      <p:nvGrpSpPr>
        <p:cNvPr id="1" name="Shape 205"/>
        <p:cNvGrpSpPr/>
        <p:nvPr/>
      </p:nvGrpSpPr>
      <p:grpSpPr>
        <a:xfrm>
          <a:off x="0" y="0"/>
          <a:ext cx="0" cy="0"/>
          <a:chOff x="0" y="0"/>
          <a:chExt cx="0" cy="0"/>
        </a:xfrm>
      </p:grpSpPr>
      <p:sp>
        <p:nvSpPr>
          <p:cNvPr id="206" name="Google Shape;206;p3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7" name="Google Shape;207;p33"/>
          <p:cNvSpPr txBox="1">
            <a:spLocks noGrp="1"/>
          </p:cNvSpPr>
          <p:nvPr>
            <p:ph type="title" idx="2"/>
          </p:nvPr>
        </p:nvSpPr>
        <p:spPr>
          <a:xfrm>
            <a:off x="1939184"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08" name="Google Shape;208;p33"/>
          <p:cNvSpPr txBox="1">
            <a:spLocks noGrp="1"/>
          </p:cNvSpPr>
          <p:nvPr>
            <p:ph type="subTitle" idx="1"/>
          </p:nvPr>
        </p:nvSpPr>
        <p:spPr>
          <a:xfrm>
            <a:off x="1939184"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09" name="Google Shape;209;p33"/>
          <p:cNvSpPr txBox="1">
            <a:spLocks noGrp="1"/>
          </p:cNvSpPr>
          <p:nvPr>
            <p:ph type="title" idx="3"/>
          </p:nvPr>
        </p:nvSpPr>
        <p:spPr>
          <a:xfrm>
            <a:off x="6928431"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10" name="Google Shape;210;p33"/>
          <p:cNvSpPr txBox="1">
            <a:spLocks noGrp="1"/>
          </p:cNvSpPr>
          <p:nvPr>
            <p:ph type="subTitle" idx="4"/>
          </p:nvPr>
        </p:nvSpPr>
        <p:spPr>
          <a:xfrm>
            <a:off x="6928431"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11" name="Google Shape;211;p33"/>
          <p:cNvSpPr txBox="1">
            <a:spLocks noGrp="1"/>
          </p:cNvSpPr>
          <p:nvPr>
            <p:ph type="title" idx="5" hasCustomPrompt="1"/>
          </p:nvPr>
        </p:nvSpPr>
        <p:spPr>
          <a:xfrm>
            <a:off x="2470800"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212" name="Google Shape;212;p33"/>
          <p:cNvSpPr txBox="1">
            <a:spLocks noGrp="1"/>
          </p:cNvSpPr>
          <p:nvPr>
            <p:ph type="title" idx="6" hasCustomPrompt="1"/>
          </p:nvPr>
        </p:nvSpPr>
        <p:spPr>
          <a:xfrm>
            <a:off x="7460033"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147198173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matchingName="Title + Two columns  4">
  <p:cSld name="Title + Two columns  4">
    <p:spTree>
      <p:nvGrpSpPr>
        <p:cNvPr id="1" name="Shape 213"/>
        <p:cNvGrpSpPr/>
        <p:nvPr/>
      </p:nvGrpSpPr>
      <p:grpSpPr>
        <a:xfrm>
          <a:off x="0" y="0"/>
          <a:ext cx="0" cy="0"/>
          <a:chOff x="0" y="0"/>
          <a:chExt cx="0" cy="0"/>
        </a:xfrm>
      </p:grpSpPr>
      <p:sp>
        <p:nvSpPr>
          <p:cNvPr id="214" name="Google Shape;214;p3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15" name="Google Shape;215;p34"/>
          <p:cNvSpPr txBox="1">
            <a:spLocks noGrp="1"/>
          </p:cNvSpPr>
          <p:nvPr>
            <p:ph type="title" idx="2"/>
          </p:nvPr>
        </p:nvSpPr>
        <p:spPr>
          <a:xfrm>
            <a:off x="1525167"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6" name="Google Shape;216;p34"/>
          <p:cNvSpPr txBox="1">
            <a:spLocks noGrp="1"/>
          </p:cNvSpPr>
          <p:nvPr>
            <p:ph type="subTitle" idx="1"/>
          </p:nvPr>
        </p:nvSpPr>
        <p:spPr>
          <a:xfrm>
            <a:off x="1525167"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7" name="Google Shape;217;p34"/>
          <p:cNvSpPr txBox="1">
            <a:spLocks noGrp="1"/>
          </p:cNvSpPr>
          <p:nvPr>
            <p:ph type="title" idx="3"/>
          </p:nvPr>
        </p:nvSpPr>
        <p:spPr>
          <a:xfrm>
            <a:off x="6706436"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8" name="Google Shape;218;p34"/>
          <p:cNvSpPr txBox="1">
            <a:spLocks noGrp="1"/>
          </p:cNvSpPr>
          <p:nvPr>
            <p:ph type="subTitle" idx="4"/>
          </p:nvPr>
        </p:nvSpPr>
        <p:spPr>
          <a:xfrm>
            <a:off x="6706436"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58157510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matchingName="Title + Two columns  5">
  <p:cSld name="Title + Two columns  5">
    <p:spTree>
      <p:nvGrpSpPr>
        <p:cNvPr id="1" name="Shape 219"/>
        <p:cNvGrpSpPr/>
        <p:nvPr/>
      </p:nvGrpSpPr>
      <p:grpSpPr>
        <a:xfrm>
          <a:off x="0" y="0"/>
          <a:ext cx="0" cy="0"/>
          <a:chOff x="0" y="0"/>
          <a:chExt cx="0" cy="0"/>
        </a:xfrm>
      </p:grpSpPr>
      <p:sp>
        <p:nvSpPr>
          <p:cNvPr id="220" name="Google Shape;220;p3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21" name="Google Shape;221;p35"/>
          <p:cNvSpPr txBox="1">
            <a:spLocks noGrp="1"/>
          </p:cNvSpPr>
          <p:nvPr>
            <p:ph type="title" idx="2"/>
          </p:nvPr>
        </p:nvSpPr>
        <p:spPr>
          <a:xfrm>
            <a:off x="1543800"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2" name="Google Shape;222;p35"/>
          <p:cNvSpPr txBox="1">
            <a:spLocks noGrp="1"/>
          </p:cNvSpPr>
          <p:nvPr>
            <p:ph type="subTitle" idx="1"/>
          </p:nvPr>
        </p:nvSpPr>
        <p:spPr>
          <a:xfrm>
            <a:off x="1543800"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23" name="Google Shape;223;p35"/>
          <p:cNvSpPr txBox="1">
            <a:spLocks noGrp="1"/>
          </p:cNvSpPr>
          <p:nvPr>
            <p:ph type="title" idx="3"/>
          </p:nvPr>
        </p:nvSpPr>
        <p:spPr>
          <a:xfrm>
            <a:off x="6852633"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4" name="Google Shape;224;p35"/>
          <p:cNvSpPr txBox="1">
            <a:spLocks noGrp="1"/>
          </p:cNvSpPr>
          <p:nvPr>
            <p:ph type="subTitle" idx="4"/>
          </p:nvPr>
        </p:nvSpPr>
        <p:spPr>
          <a:xfrm>
            <a:off x="6852633"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985075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matchingName="Title + Texts 2">
  <p:cSld name="Title + Texts 2">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5753100" y="613033"/>
            <a:ext cx="5348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27" name="Google Shape;227;p36"/>
          <p:cNvSpPr txBox="1">
            <a:spLocks noGrp="1"/>
          </p:cNvSpPr>
          <p:nvPr>
            <p:ph type="subTitle" idx="1"/>
          </p:nvPr>
        </p:nvSpPr>
        <p:spPr>
          <a:xfrm>
            <a:off x="7633200" y="1640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8" name="Google Shape;228;p36"/>
          <p:cNvSpPr txBox="1">
            <a:spLocks noGrp="1"/>
          </p:cNvSpPr>
          <p:nvPr>
            <p:ph type="subTitle" idx="2"/>
          </p:nvPr>
        </p:nvSpPr>
        <p:spPr>
          <a:xfrm>
            <a:off x="7633200" y="2757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9" name="Google Shape;229;p36"/>
          <p:cNvSpPr txBox="1">
            <a:spLocks noGrp="1"/>
          </p:cNvSpPr>
          <p:nvPr>
            <p:ph type="subTitle" idx="3"/>
          </p:nvPr>
        </p:nvSpPr>
        <p:spPr>
          <a:xfrm>
            <a:off x="7633200" y="3875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30" name="Google Shape;230;p36"/>
          <p:cNvSpPr txBox="1">
            <a:spLocks noGrp="1"/>
          </p:cNvSpPr>
          <p:nvPr>
            <p:ph type="subTitle" idx="4"/>
          </p:nvPr>
        </p:nvSpPr>
        <p:spPr>
          <a:xfrm>
            <a:off x="7633200" y="4992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4520172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matchingName="Title + Texts 3">
  <p:cSld name="Title + Texts 3">
    <p:spTree>
      <p:nvGrpSpPr>
        <p:cNvPr id="1" name="Shape 231"/>
        <p:cNvGrpSpPr/>
        <p:nvPr/>
      </p:nvGrpSpPr>
      <p:grpSpPr>
        <a:xfrm>
          <a:off x="0" y="0"/>
          <a:ext cx="0" cy="0"/>
          <a:chOff x="0" y="0"/>
          <a:chExt cx="0" cy="0"/>
        </a:xfrm>
      </p:grpSpPr>
      <p:sp>
        <p:nvSpPr>
          <p:cNvPr id="232" name="Google Shape;232;p37"/>
          <p:cNvSpPr txBox="1">
            <a:spLocks noGrp="1"/>
          </p:cNvSpPr>
          <p:nvPr>
            <p:ph type="title"/>
          </p:nvPr>
        </p:nvSpPr>
        <p:spPr>
          <a:xfrm>
            <a:off x="6652033" y="613033"/>
            <a:ext cx="44492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33" name="Google Shape;233;p37"/>
          <p:cNvSpPr txBox="1">
            <a:spLocks noGrp="1"/>
          </p:cNvSpPr>
          <p:nvPr>
            <p:ph type="subTitle" idx="1"/>
          </p:nvPr>
        </p:nvSpPr>
        <p:spPr>
          <a:xfrm>
            <a:off x="6797433" y="2554733"/>
            <a:ext cx="41600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80038989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matchingName="Title + Texts 4">
  <p:cSld name="Title + Texts 4">
    <p:spTree>
      <p:nvGrpSpPr>
        <p:cNvPr id="1" name="Shape 234"/>
        <p:cNvGrpSpPr/>
        <p:nvPr/>
      </p:nvGrpSpPr>
      <p:grpSpPr>
        <a:xfrm>
          <a:off x="0" y="0"/>
          <a:ext cx="0" cy="0"/>
          <a:chOff x="0" y="0"/>
          <a:chExt cx="0" cy="0"/>
        </a:xfrm>
      </p:grpSpPr>
      <p:sp>
        <p:nvSpPr>
          <p:cNvPr id="235" name="Google Shape;235;p38"/>
          <p:cNvSpPr txBox="1">
            <a:spLocks noGrp="1"/>
          </p:cNvSpPr>
          <p:nvPr>
            <p:ph type="title"/>
          </p:nvPr>
        </p:nvSpPr>
        <p:spPr>
          <a:xfrm>
            <a:off x="1470433" y="17306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000"/>
              <a:buNone/>
              <a:defRPr sz="4000">
                <a:solidFill>
                  <a:schemeClr val="lt1"/>
                </a:solidFill>
              </a:defRPr>
            </a:lvl1pPr>
            <a:lvl2pPr lvl="1" rtl="0">
              <a:spcBef>
                <a:spcPts val="0"/>
              </a:spcBef>
              <a:spcAft>
                <a:spcPts val="0"/>
              </a:spcAft>
              <a:buClr>
                <a:schemeClr val="lt1"/>
              </a:buClr>
              <a:buSzPts val="3200"/>
              <a:buNone/>
              <a:defRPr sz="4267">
                <a:solidFill>
                  <a:schemeClr val="lt1"/>
                </a:solidFill>
              </a:defRPr>
            </a:lvl2pPr>
            <a:lvl3pPr lvl="2" rtl="0">
              <a:spcBef>
                <a:spcPts val="0"/>
              </a:spcBef>
              <a:spcAft>
                <a:spcPts val="0"/>
              </a:spcAft>
              <a:buClr>
                <a:schemeClr val="lt1"/>
              </a:buClr>
              <a:buSzPts val="3200"/>
              <a:buNone/>
              <a:defRPr sz="4267">
                <a:solidFill>
                  <a:schemeClr val="lt1"/>
                </a:solidFill>
              </a:defRPr>
            </a:lvl3pPr>
            <a:lvl4pPr lvl="3" rtl="0">
              <a:spcBef>
                <a:spcPts val="0"/>
              </a:spcBef>
              <a:spcAft>
                <a:spcPts val="0"/>
              </a:spcAft>
              <a:buClr>
                <a:schemeClr val="lt1"/>
              </a:buClr>
              <a:buSzPts val="3200"/>
              <a:buNone/>
              <a:defRPr sz="4267">
                <a:solidFill>
                  <a:schemeClr val="lt1"/>
                </a:solidFill>
              </a:defRPr>
            </a:lvl4pPr>
            <a:lvl5pPr lvl="4" rtl="0">
              <a:spcBef>
                <a:spcPts val="0"/>
              </a:spcBef>
              <a:spcAft>
                <a:spcPts val="0"/>
              </a:spcAft>
              <a:buClr>
                <a:schemeClr val="lt1"/>
              </a:buClr>
              <a:buSzPts val="3200"/>
              <a:buNone/>
              <a:defRPr sz="4267">
                <a:solidFill>
                  <a:schemeClr val="lt1"/>
                </a:solidFill>
              </a:defRPr>
            </a:lvl5pPr>
            <a:lvl6pPr lvl="5" rtl="0">
              <a:spcBef>
                <a:spcPts val="0"/>
              </a:spcBef>
              <a:spcAft>
                <a:spcPts val="0"/>
              </a:spcAft>
              <a:buClr>
                <a:schemeClr val="lt1"/>
              </a:buClr>
              <a:buSzPts val="3200"/>
              <a:buNone/>
              <a:defRPr sz="4267">
                <a:solidFill>
                  <a:schemeClr val="lt1"/>
                </a:solidFill>
              </a:defRPr>
            </a:lvl6pPr>
            <a:lvl7pPr lvl="6" rtl="0">
              <a:spcBef>
                <a:spcPts val="0"/>
              </a:spcBef>
              <a:spcAft>
                <a:spcPts val="0"/>
              </a:spcAft>
              <a:buClr>
                <a:schemeClr val="lt1"/>
              </a:buClr>
              <a:buSzPts val="3200"/>
              <a:buNone/>
              <a:defRPr sz="4267">
                <a:solidFill>
                  <a:schemeClr val="lt1"/>
                </a:solidFill>
              </a:defRPr>
            </a:lvl7pPr>
            <a:lvl8pPr lvl="7" rtl="0">
              <a:spcBef>
                <a:spcPts val="0"/>
              </a:spcBef>
              <a:spcAft>
                <a:spcPts val="0"/>
              </a:spcAft>
              <a:buClr>
                <a:schemeClr val="lt1"/>
              </a:buClr>
              <a:buSzPts val="3200"/>
              <a:buNone/>
              <a:defRPr sz="4267">
                <a:solidFill>
                  <a:schemeClr val="lt1"/>
                </a:solidFill>
              </a:defRPr>
            </a:lvl8pPr>
            <a:lvl9pPr lvl="8" rtl="0">
              <a:spcBef>
                <a:spcPts val="0"/>
              </a:spcBef>
              <a:spcAft>
                <a:spcPts val="0"/>
              </a:spcAft>
              <a:buClr>
                <a:schemeClr val="lt1"/>
              </a:buClr>
              <a:buSzPts val="3200"/>
              <a:buNone/>
              <a:defRPr sz="4267">
                <a:solidFill>
                  <a:schemeClr val="lt1"/>
                </a:solidFill>
              </a:defRPr>
            </a:lvl9pPr>
          </a:lstStyle>
          <a:p>
            <a:endParaRPr/>
          </a:p>
        </p:txBody>
      </p:sp>
      <p:sp>
        <p:nvSpPr>
          <p:cNvPr id="236" name="Google Shape;236;p38"/>
          <p:cNvSpPr txBox="1">
            <a:spLocks noGrp="1"/>
          </p:cNvSpPr>
          <p:nvPr>
            <p:ph type="subTitle" idx="1"/>
          </p:nvPr>
        </p:nvSpPr>
        <p:spPr>
          <a:xfrm>
            <a:off x="1470433" y="2656333"/>
            <a:ext cx="45972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400"/>
              <a:buNone/>
              <a:defRPr sz="1867">
                <a:solidFill>
                  <a:schemeClr val="lt2"/>
                </a:solidFill>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a:endParaRPr/>
          </a:p>
        </p:txBody>
      </p:sp>
    </p:spTree>
    <p:extLst>
      <p:ext uri="{BB962C8B-B14F-4D97-AF65-F5344CB8AC3E}">
        <p14:creationId xmlns:p14="http://schemas.microsoft.com/office/powerpoint/2010/main" val="185960229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matchingName="Title + Texts 4">
  <p:cSld name="1_Title + Texts 4">
    <p:spTree>
      <p:nvGrpSpPr>
        <p:cNvPr id="1" name="Shape 237"/>
        <p:cNvGrpSpPr/>
        <p:nvPr/>
      </p:nvGrpSpPr>
      <p:grpSpPr>
        <a:xfrm>
          <a:off x="0" y="0"/>
          <a:ext cx="0" cy="0"/>
          <a:chOff x="0" y="0"/>
          <a:chExt cx="0" cy="0"/>
        </a:xfrm>
      </p:grpSpPr>
      <p:sp>
        <p:nvSpPr>
          <p:cNvPr id="238" name="Google Shape;238;p39"/>
          <p:cNvSpPr txBox="1">
            <a:spLocks noGrp="1"/>
          </p:cNvSpPr>
          <p:nvPr>
            <p:ph type="title"/>
          </p:nvPr>
        </p:nvSpPr>
        <p:spPr>
          <a:xfrm>
            <a:off x="1267233" y="6130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9" name="Google Shape;239;p39"/>
          <p:cNvSpPr txBox="1">
            <a:spLocks noGrp="1"/>
          </p:cNvSpPr>
          <p:nvPr>
            <p:ph type="subTitle" idx="1"/>
          </p:nvPr>
        </p:nvSpPr>
        <p:spPr>
          <a:xfrm>
            <a:off x="1267233" y="2554733"/>
            <a:ext cx="4160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200"/>
              <a:buNone/>
              <a:defRPr sz="1600"/>
            </a:lvl2pPr>
            <a:lvl3pPr lvl="2" rtl="0">
              <a:lnSpc>
                <a:spcPct val="100000"/>
              </a:lnSpc>
              <a:spcBef>
                <a:spcPts val="0"/>
              </a:spcBef>
              <a:spcAft>
                <a:spcPts val="0"/>
              </a:spcAft>
              <a:buSzPts val="1200"/>
              <a:buNone/>
              <a:defRPr sz="1600"/>
            </a:lvl3pPr>
            <a:lvl4pPr lvl="3" rtl="0">
              <a:lnSpc>
                <a:spcPct val="100000"/>
              </a:lnSpc>
              <a:spcBef>
                <a:spcPts val="0"/>
              </a:spcBef>
              <a:spcAft>
                <a:spcPts val="0"/>
              </a:spcAft>
              <a:buSzPts val="1200"/>
              <a:buNone/>
              <a:defRPr sz="1600"/>
            </a:lvl4pPr>
            <a:lvl5pPr lvl="4" rtl="0">
              <a:lnSpc>
                <a:spcPct val="100000"/>
              </a:lnSpc>
              <a:spcBef>
                <a:spcPts val="0"/>
              </a:spcBef>
              <a:spcAft>
                <a:spcPts val="0"/>
              </a:spcAft>
              <a:buSzPts val="1200"/>
              <a:buNone/>
              <a:defRPr sz="1600"/>
            </a:lvl5pPr>
            <a:lvl6pPr lvl="5" rtl="0">
              <a:lnSpc>
                <a:spcPct val="100000"/>
              </a:lnSpc>
              <a:spcBef>
                <a:spcPts val="0"/>
              </a:spcBef>
              <a:spcAft>
                <a:spcPts val="0"/>
              </a:spcAft>
              <a:buSzPts val="1200"/>
              <a:buNone/>
              <a:defRPr sz="1600"/>
            </a:lvl6pPr>
            <a:lvl7pPr lvl="6" rtl="0">
              <a:lnSpc>
                <a:spcPct val="100000"/>
              </a:lnSpc>
              <a:spcBef>
                <a:spcPts val="0"/>
              </a:spcBef>
              <a:spcAft>
                <a:spcPts val="0"/>
              </a:spcAft>
              <a:buSzPts val="1200"/>
              <a:buNone/>
              <a:defRPr sz="1600"/>
            </a:lvl7pPr>
            <a:lvl8pPr lvl="7" rtl="0">
              <a:lnSpc>
                <a:spcPct val="100000"/>
              </a:lnSpc>
              <a:spcBef>
                <a:spcPts val="0"/>
              </a:spcBef>
              <a:spcAft>
                <a:spcPts val="0"/>
              </a:spcAft>
              <a:buSzPts val="1200"/>
              <a:buNone/>
              <a:defRPr sz="1600"/>
            </a:lvl8pPr>
            <a:lvl9pPr lvl="8"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75521128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matchingName="Thanks and credits">
  <p:cSld name="Thanks and credits">
    <p:spTree>
      <p:nvGrpSpPr>
        <p:cNvPr id="1" name="Shape 240"/>
        <p:cNvGrpSpPr/>
        <p:nvPr/>
      </p:nvGrpSpPr>
      <p:grpSpPr>
        <a:xfrm>
          <a:off x="0" y="0"/>
          <a:ext cx="0" cy="0"/>
          <a:chOff x="0" y="0"/>
          <a:chExt cx="0" cy="0"/>
        </a:xfrm>
      </p:grpSpPr>
      <p:sp>
        <p:nvSpPr>
          <p:cNvPr id="241" name="Google Shape;241;p40"/>
          <p:cNvSpPr txBox="1">
            <a:spLocks noGrp="1"/>
          </p:cNvSpPr>
          <p:nvPr>
            <p:ph type="subTitle" idx="1"/>
          </p:nvPr>
        </p:nvSpPr>
        <p:spPr>
          <a:xfrm>
            <a:off x="1091000" y="1474717"/>
            <a:ext cx="4656800" cy="16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40"/>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 name="Google Shape;243;p40"/>
          <p:cNvSpPr txBox="1"/>
          <p:nvPr/>
        </p:nvSpPr>
        <p:spPr>
          <a:xfrm>
            <a:off x="1091000" y="4405267"/>
            <a:ext cx="4083200" cy="1358800"/>
          </a:xfrm>
          <a:prstGeom prst="rect">
            <a:avLst/>
          </a:prstGeom>
          <a:noFill/>
          <a:ln>
            <a:noFill/>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CREDITS: This presentation template was created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including icons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and infographics &amp; images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t>
            </a: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p:txBody>
      </p:sp>
    </p:spTree>
    <p:extLst>
      <p:ext uri="{BB962C8B-B14F-4D97-AF65-F5344CB8AC3E}">
        <p14:creationId xmlns:p14="http://schemas.microsoft.com/office/powerpoint/2010/main" val="17514774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5314763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matchingName="Title + Bullet points">
  <p:cSld name="Title + Bullet points">
    <p:spTree>
      <p:nvGrpSpPr>
        <p:cNvPr id="1" name="Shape 244"/>
        <p:cNvGrpSpPr/>
        <p:nvPr/>
      </p:nvGrpSpPr>
      <p:grpSpPr>
        <a:xfrm>
          <a:off x="0" y="0"/>
          <a:ext cx="0" cy="0"/>
          <a:chOff x="0" y="0"/>
          <a:chExt cx="0" cy="0"/>
        </a:xfrm>
      </p:grpSpPr>
      <p:sp>
        <p:nvSpPr>
          <p:cNvPr id="245" name="Google Shape;245;p41"/>
          <p:cNvSpPr txBox="1">
            <a:spLocks noGrp="1"/>
          </p:cNvSpPr>
          <p:nvPr>
            <p:ph type="body" idx="1"/>
          </p:nvPr>
        </p:nvSpPr>
        <p:spPr>
          <a:xfrm>
            <a:off x="1314633"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6" name="Google Shape;246;p41"/>
          <p:cNvSpPr txBox="1">
            <a:spLocks noGrp="1"/>
          </p:cNvSpPr>
          <p:nvPr>
            <p:ph type="body" idx="2"/>
          </p:nvPr>
        </p:nvSpPr>
        <p:spPr>
          <a:xfrm>
            <a:off x="6388167"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7" name="Google Shape;247;p4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7909436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matchingName="Table of content 2">
  <p:cSld name="Table of content 2">
    <p:spTree>
      <p:nvGrpSpPr>
        <p:cNvPr id="1" name="Shape 248"/>
        <p:cNvGrpSpPr/>
        <p:nvPr/>
      </p:nvGrpSpPr>
      <p:grpSpPr>
        <a:xfrm>
          <a:off x="0" y="0"/>
          <a:ext cx="0" cy="0"/>
          <a:chOff x="0" y="0"/>
          <a:chExt cx="0" cy="0"/>
        </a:xfrm>
      </p:grpSpPr>
      <p:sp>
        <p:nvSpPr>
          <p:cNvPr id="249" name="Google Shape;249;p42"/>
          <p:cNvSpPr/>
          <p:nvPr/>
        </p:nvSpPr>
        <p:spPr>
          <a:xfrm>
            <a:off x="6435633"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42"/>
          <p:cNvSpPr/>
          <p:nvPr/>
        </p:nvSpPr>
        <p:spPr>
          <a:xfrm>
            <a:off x="6435633"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42"/>
          <p:cNvSpPr/>
          <p:nvPr/>
        </p:nvSpPr>
        <p:spPr>
          <a:xfrm>
            <a:off x="1409700"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42"/>
          <p:cNvSpPr/>
          <p:nvPr/>
        </p:nvSpPr>
        <p:spPr>
          <a:xfrm>
            <a:off x="1409700"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42"/>
          <p:cNvSpPr txBox="1">
            <a:spLocks noGrp="1"/>
          </p:cNvSpPr>
          <p:nvPr>
            <p:ph type="subTitle" idx="1"/>
          </p:nvPr>
        </p:nvSpPr>
        <p:spPr>
          <a:xfrm>
            <a:off x="2784493"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4" name="Google Shape;254;p42"/>
          <p:cNvSpPr txBox="1">
            <a:spLocks noGrp="1"/>
          </p:cNvSpPr>
          <p:nvPr>
            <p:ph type="title" hasCustomPrompt="1"/>
          </p:nvPr>
        </p:nvSpPr>
        <p:spPr>
          <a:xfrm>
            <a:off x="1409700"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5" name="Google Shape;255;p42"/>
          <p:cNvSpPr txBox="1">
            <a:spLocks noGrp="1"/>
          </p:cNvSpPr>
          <p:nvPr>
            <p:ph type="subTitle" idx="2"/>
          </p:nvPr>
        </p:nvSpPr>
        <p:spPr>
          <a:xfrm>
            <a:off x="7810435"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6" name="Google Shape;256;p42"/>
          <p:cNvSpPr txBox="1">
            <a:spLocks noGrp="1"/>
          </p:cNvSpPr>
          <p:nvPr>
            <p:ph type="title" idx="3" hasCustomPrompt="1"/>
          </p:nvPr>
        </p:nvSpPr>
        <p:spPr>
          <a:xfrm>
            <a:off x="6435633"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7" name="Google Shape;257;p42"/>
          <p:cNvSpPr txBox="1">
            <a:spLocks noGrp="1"/>
          </p:cNvSpPr>
          <p:nvPr>
            <p:ph type="ctrTitle" idx="4"/>
          </p:nvPr>
        </p:nvSpPr>
        <p:spPr>
          <a:xfrm>
            <a:off x="2784487" y="44246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58" name="Google Shape;258;p42"/>
          <p:cNvSpPr txBox="1">
            <a:spLocks noGrp="1"/>
          </p:cNvSpPr>
          <p:nvPr>
            <p:ph type="subTitle" idx="5"/>
          </p:nvPr>
        </p:nvSpPr>
        <p:spPr>
          <a:xfrm>
            <a:off x="2784492"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9" name="Google Shape;259;p42"/>
          <p:cNvSpPr txBox="1">
            <a:spLocks noGrp="1"/>
          </p:cNvSpPr>
          <p:nvPr>
            <p:ph type="title" idx="6" hasCustomPrompt="1"/>
          </p:nvPr>
        </p:nvSpPr>
        <p:spPr>
          <a:xfrm>
            <a:off x="1409700"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0" name="Google Shape;260;p42"/>
          <p:cNvSpPr txBox="1">
            <a:spLocks noGrp="1"/>
          </p:cNvSpPr>
          <p:nvPr>
            <p:ph type="ctrTitle" idx="7"/>
          </p:nvPr>
        </p:nvSpPr>
        <p:spPr>
          <a:xfrm>
            <a:off x="7810428" y="4424667"/>
            <a:ext cx="28152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1" name="Google Shape;261;p42"/>
          <p:cNvSpPr txBox="1">
            <a:spLocks noGrp="1"/>
          </p:cNvSpPr>
          <p:nvPr>
            <p:ph type="subTitle" idx="8"/>
          </p:nvPr>
        </p:nvSpPr>
        <p:spPr>
          <a:xfrm>
            <a:off x="7810436"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62" name="Google Shape;262;p42"/>
          <p:cNvSpPr txBox="1">
            <a:spLocks noGrp="1"/>
          </p:cNvSpPr>
          <p:nvPr>
            <p:ph type="title" idx="9" hasCustomPrompt="1"/>
          </p:nvPr>
        </p:nvSpPr>
        <p:spPr>
          <a:xfrm>
            <a:off x="6435633"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3" name="Google Shape;263;p42"/>
          <p:cNvSpPr txBox="1">
            <a:spLocks noGrp="1"/>
          </p:cNvSpPr>
          <p:nvPr>
            <p:ph type="ctrTitle" idx="13"/>
          </p:nvPr>
        </p:nvSpPr>
        <p:spPr>
          <a:xfrm>
            <a:off x="2784487"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4" name="Google Shape;264;p42"/>
          <p:cNvSpPr txBox="1">
            <a:spLocks noGrp="1"/>
          </p:cNvSpPr>
          <p:nvPr>
            <p:ph type="ctrTitle" idx="14"/>
          </p:nvPr>
        </p:nvSpPr>
        <p:spPr>
          <a:xfrm>
            <a:off x="7810428"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5" name="Google Shape;265;p42"/>
          <p:cNvSpPr txBox="1">
            <a:spLocks noGrp="1"/>
          </p:cNvSpPr>
          <p:nvPr>
            <p:ph type="title" idx="15"/>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0908148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matchingName="Title only 2">
  <p:cSld name="Title only 2">
    <p:spTree>
      <p:nvGrpSpPr>
        <p:cNvPr id="1" name="Shape 266"/>
        <p:cNvGrpSpPr/>
        <p:nvPr/>
      </p:nvGrpSpPr>
      <p:grpSpPr>
        <a:xfrm>
          <a:off x="0" y="0"/>
          <a:ext cx="0" cy="0"/>
          <a:chOff x="0" y="0"/>
          <a:chExt cx="0" cy="0"/>
        </a:xfrm>
      </p:grpSpPr>
      <p:sp>
        <p:nvSpPr>
          <p:cNvPr id="267" name="Google Shape;267;p43"/>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24992219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matchingName="Title only 3">
  <p:cSld name="Title only 3">
    <p:spTree>
      <p:nvGrpSpPr>
        <p:cNvPr id="1" name="Shape 268"/>
        <p:cNvGrpSpPr/>
        <p:nvPr/>
      </p:nvGrpSpPr>
      <p:grpSpPr>
        <a:xfrm>
          <a:off x="0" y="0"/>
          <a:ext cx="0" cy="0"/>
          <a:chOff x="0" y="0"/>
          <a:chExt cx="0" cy="0"/>
        </a:xfrm>
      </p:grpSpPr>
      <p:sp>
        <p:nvSpPr>
          <p:cNvPr id="269" name="Google Shape;269;p44"/>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07962163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matchingName="Title and text 5">
  <p:cSld name="Title and text 5">
    <p:spTree>
      <p:nvGrpSpPr>
        <p:cNvPr id="1" name="Shape 270"/>
        <p:cNvGrpSpPr/>
        <p:nvPr/>
      </p:nvGrpSpPr>
      <p:grpSpPr>
        <a:xfrm>
          <a:off x="0" y="0"/>
          <a:ext cx="0" cy="0"/>
          <a:chOff x="0" y="0"/>
          <a:chExt cx="0" cy="0"/>
        </a:xfrm>
      </p:grpSpPr>
      <p:sp>
        <p:nvSpPr>
          <p:cNvPr id="271" name="Google Shape;271;p45"/>
          <p:cNvSpPr txBox="1">
            <a:spLocks noGrp="1"/>
          </p:cNvSpPr>
          <p:nvPr>
            <p:ph type="subTitle" idx="1"/>
          </p:nvPr>
        </p:nvSpPr>
        <p:spPr>
          <a:xfrm>
            <a:off x="3161100" y="3113067"/>
            <a:ext cx="75068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72" name="Google Shape;272;p45"/>
          <p:cNvSpPr txBox="1">
            <a:spLocks noGrp="1"/>
          </p:cNvSpPr>
          <p:nvPr>
            <p:ph type="title"/>
          </p:nvPr>
        </p:nvSpPr>
        <p:spPr>
          <a:xfrm>
            <a:off x="1091000" y="613033"/>
            <a:ext cx="4814400" cy="763600"/>
          </a:xfrm>
          <a:prstGeom prst="rect">
            <a:avLst/>
          </a:prstGeom>
          <a:solidFill>
            <a:schemeClr val="accent1"/>
          </a:solidFill>
        </p:spPr>
        <p:txBody>
          <a:bodyPr spcFirstLastPara="1" wrap="square" lIns="91425" tIns="91425" rIns="91425" bIns="91425" anchor="t" anchorCtr="0">
            <a:noAutofit/>
          </a:bodyPr>
          <a:lstStyle>
            <a:lvl1pPr lvl="0" rtl="0">
              <a:spcBef>
                <a:spcPts val="0"/>
              </a:spcBef>
              <a:spcAft>
                <a:spcPts val="0"/>
              </a:spcAft>
              <a:buClr>
                <a:schemeClr val="lt2"/>
              </a:buClr>
              <a:buSzPts val="2600"/>
              <a:buNone/>
              <a:defRPr sz="3467">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336706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matchingName="Big number 2">
  <p:cSld name="Big number 2">
    <p:spTree>
      <p:nvGrpSpPr>
        <p:cNvPr id="1" name="Shape 273"/>
        <p:cNvGrpSpPr/>
        <p:nvPr/>
      </p:nvGrpSpPr>
      <p:grpSpPr>
        <a:xfrm>
          <a:off x="0" y="0"/>
          <a:ext cx="0" cy="0"/>
          <a:chOff x="0" y="0"/>
          <a:chExt cx="0" cy="0"/>
        </a:xfrm>
      </p:grpSpPr>
      <p:sp>
        <p:nvSpPr>
          <p:cNvPr id="274" name="Google Shape;274;p46"/>
          <p:cNvSpPr/>
          <p:nvPr/>
        </p:nvSpPr>
        <p:spPr>
          <a:xfrm>
            <a:off x="3098800" y="863600"/>
            <a:ext cx="70356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46"/>
          <p:cNvSpPr/>
          <p:nvPr/>
        </p:nvSpPr>
        <p:spPr>
          <a:xfrm>
            <a:off x="1219200" y="1701800"/>
            <a:ext cx="4699200" cy="3606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46"/>
          <p:cNvSpPr txBox="1">
            <a:spLocks noGrp="1"/>
          </p:cNvSpPr>
          <p:nvPr>
            <p:ph type="title" hasCustomPrompt="1"/>
          </p:nvPr>
        </p:nvSpPr>
        <p:spPr>
          <a:xfrm>
            <a:off x="1234400" y="2479500"/>
            <a:ext cx="6334800" cy="149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10000"/>
              <a:buNone/>
              <a:defRPr sz="13333">
                <a:solidFill>
                  <a:schemeClr val="lt2"/>
                </a:solidFill>
              </a:defRPr>
            </a:lvl1pPr>
            <a:lvl2pPr lvl="1" rtl="0">
              <a:spcBef>
                <a:spcPts val="0"/>
              </a:spcBef>
              <a:spcAft>
                <a:spcPts val="0"/>
              </a:spcAft>
              <a:buClr>
                <a:schemeClr val="lt2"/>
              </a:buClr>
              <a:buSzPts val="6000"/>
              <a:buNone/>
              <a:defRPr sz="8000">
                <a:solidFill>
                  <a:schemeClr val="lt2"/>
                </a:solidFill>
              </a:defRPr>
            </a:lvl2pPr>
            <a:lvl3pPr lvl="2" rtl="0">
              <a:spcBef>
                <a:spcPts val="0"/>
              </a:spcBef>
              <a:spcAft>
                <a:spcPts val="0"/>
              </a:spcAft>
              <a:buClr>
                <a:schemeClr val="lt2"/>
              </a:buClr>
              <a:buSzPts val="6000"/>
              <a:buNone/>
              <a:defRPr sz="8000">
                <a:solidFill>
                  <a:schemeClr val="lt2"/>
                </a:solidFill>
              </a:defRPr>
            </a:lvl3pPr>
            <a:lvl4pPr lvl="3" rtl="0">
              <a:spcBef>
                <a:spcPts val="0"/>
              </a:spcBef>
              <a:spcAft>
                <a:spcPts val="0"/>
              </a:spcAft>
              <a:buClr>
                <a:schemeClr val="lt2"/>
              </a:buClr>
              <a:buSzPts val="6000"/>
              <a:buNone/>
              <a:defRPr sz="8000">
                <a:solidFill>
                  <a:schemeClr val="lt2"/>
                </a:solidFill>
              </a:defRPr>
            </a:lvl4pPr>
            <a:lvl5pPr lvl="4" rtl="0">
              <a:spcBef>
                <a:spcPts val="0"/>
              </a:spcBef>
              <a:spcAft>
                <a:spcPts val="0"/>
              </a:spcAft>
              <a:buClr>
                <a:schemeClr val="lt2"/>
              </a:buClr>
              <a:buSzPts val="6000"/>
              <a:buNone/>
              <a:defRPr sz="8000">
                <a:solidFill>
                  <a:schemeClr val="lt2"/>
                </a:solidFill>
              </a:defRPr>
            </a:lvl5pPr>
            <a:lvl6pPr lvl="5" rtl="0">
              <a:spcBef>
                <a:spcPts val="0"/>
              </a:spcBef>
              <a:spcAft>
                <a:spcPts val="0"/>
              </a:spcAft>
              <a:buClr>
                <a:schemeClr val="lt2"/>
              </a:buClr>
              <a:buSzPts val="6000"/>
              <a:buNone/>
              <a:defRPr sz="8000">
                <a:solidFill>
                  <a:schemeClr val="lt2"/>
                </a:solidFill>
              </a:defRPr>
            </a:lvl6pPr>
            <a:lvl7pPr lvl="6" rtl="0">
              <a:spcBef>
                <a:spcPts val="0"/>
              </a:spcBef>
              <a:spcAft>
                <a:spcPts val="0"/>
              </a:spcAft>
              <a:buClr>
                <a:schemeClr val="lt2"/>
              </a:buClr>
              <a:buSzPts val="6000"/>
              <a:buNone/>
              <a:defRPr sz="8000">
                <a:solidFill>
                  <a:schemeClr val="lt2"/>
                </a:solidFill>
              </a:defRPr>
            </a:lvl7pPr>
            <a:lvl8pPr lvl="7" rtl="0">
              <a:spcBef>
                <a:spcPts val="0"/>
              </a:spcBef>
              <a:spcAft>
                <a:spcPts val="0"/>
              </a:spcAft>
              <a:buClr>
                <a:schemeClr val="lt2"/>
              </a:buClr>
              <a:buSzPts val="6000"/>
              <a:buNone/>
              <a:defRPr sz="8000">
                <a:solidFill>
                  <a:schemeClr val="lt2"/>
                </a:solidFill>
              </a:defRPr>
            </a:lvl8pPr>
            <a:lvl9pPr lvl="8" rtl="0">
              <a:spcBef>
                <a:spcPts val="0"/>
              </a:spcBef>
              <a:spcAft>
                <a:spcPts val="0"/>
              </a:spcAft>
              <a:buClr>
                <a:schemeClr val="lt2"/>
              </a:buClr>
              <a:buSzPts val="6000"/>
              <a:buNone/>
              <a:defRPr sz="8000">
                <a:solidFill>
                  <a:schemeClr val="lt2"/>
                </a:solidFill>
              </a:defRPr>
            </a:lvl9pPr>
          </a:lstStyle>
          <a:p>
            <a:r>
              <a:t>xx%</a:t>
            </a:r>
          </a:p>
        </p:txBody>
      </p:sp>
      <p:sp>
        <p:nvSpPr>
          <p:cNvPr id="277" name="Google Shape;277;p46"/>
          <p:cNvSpPr txBox="1">
            <a:spLocks noGrp="1"/>
          </p:cNvSpPr>
          <p:nvPr>
            <p:ph type="subTitle" idx="1"/>
          </p:nvPr>
        </p:nvSpPr>
        <p:spPr>
          <a:xfrm>
            <a:off x="1234400" y="3875067"/>
            <a:ext cx="45060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9942997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matchingName="Main idea">
  <p:cSld name="Main idea">
    <p:spTree>
      <p:nvGrpSpPr>
        <p:cNvPr id="1" name="Shape 278"/>
        <p:cNvGrpSpPr/>
        <p:nvPr/>
      </p:nvGrpSpPr>
      <p:grpSpPr>
        <a:xfrm>
          <a:off x="0" y="0"/>
          <a:ext cx="0" cy="0"/>
          <a:chOff x="0" y="0"/>
          <a:chExt cx="0" cy="0"/>
        </a:xfrm>
      </p:grpSpPr>
      <p:sp>
        <p:nvSpPr>
          <p:cNvPr id="279" name="Google Shape;279;p47"/>
          <p:cNvSpPr/>
          <p:nvPr/>
        </p:nvSpPr>
        <p:spPr>
          <a:xfrm>
            <a:off x="1879600" y="863600"/>
            <a:ext cx="82548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47"/>
          <p:cNvSpPr/>
          <p:nvPr/>
        </p:nvSpPr>
        <p:spPr>
          <a:xfrm>
            <a:off x="4419400" y="1854200"/>
            <a:ext cx="6654800" cy="3098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47"/>
          <p:cNvSpPr txBox="1">
            <a:spLocks noGrp="1"/>
          </p:cNvSpPr>
          <p:nvPr>
            <p:ph type="title"/>
          </p:nvPr>
        </p:nvSpPr>
        <p:spPr>
          <a:xfrm>
            <a:off x="1091000" y="1879600"/>
            <a:ext cx="9983200" cy="2997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7000"/>
              <a:buNone/>
              <a:defRPr sz="9333">
                <a:solidFill>
                  <a:schemeClr val="lt2"/>
                </a:solidFill>
              </a:defRPr>
            </a:lvl1pPr>
            <a:lvl2pPr lvl="1" algn="r" rtl="0">
              <a:spcBef>
                <a:spcPts val="0"/>
              </a:spcBef>
              <a:spcAft>
                <a:spcPts val="0"/>
              </a:spcAft>
              <a:buSzPts val="7000"/>
              <a:buNone/>
              <a:defRPr sz="9333"/>
            </a:lvl2pPr>
            <a:lvl3pPr lvl="2" algn="r" rtl="0">
              <a:spcBef>
                <a:spcPts val="0"/>
              </a:spcBef>
              <a:spcAft>
                <a:spcPts val="0"/>
              </a:spcAft>
              <a:buSzPts val="7000"/>
              <a:buNone/>
              <a:defRPr sz="9333"/>
            </a:lvl3pPr>
            <a:lvl4pPr lvl="3" algn="r" rtl="0">
              <a:spcBef>
                <a:spcPts val="0"/>
              </a:spcBef>
              <a:spcAft>
                <a:spcPts val="0"/>
              </a:spcAft>
              <a:buSzPts val="7000"/>
              <a:buNone/>
              <a:defRPr sz="9333"/>
            </a:lvl4pPr>
            <a:lvl5pPr lvl="4" algn="r" rtl="0">
              <a:spcBef>
                <a:spcPts val="0"/>
              </a:spcBef>
              <a:spcAft>
                <a:spcPts val="0"/>
              </a:spcAft>
              <a:buSzPts val="7000"/>
              <a:buNone/>
              <a:defRPr sz="9333"/>
            </a:lvl5pPr>
            <a:lvl6pPr lvl="5" algn="r" rtl="0">
              <a:spcBef>
                <a:spcPts val="0"/>
              </a:spcBef>
              <a:spcAft>
                <a:spcPts val="0"/>
              </a:spcAft>
              <a:buSzPts val="7000"/>
              <a:buNone/>
              <a:defRPr sz="9333"/>
            </a:lvl6pPr>
            <a:lvl7pPr lvl="6" algn="r" rtl="0">
              <a:spcBef>
                <a:spcPts val="0"/>
              </a:spcBef>
              <a:spcAft>
                <a:spcPts val="0"/>
              </a:spcAft>
              <a:buSzPts val="7000"/>
              <a:buNone/>
              <a:defRPr sz="9333"/>
            </a:lvl7pPr>
            <a:lvl8pPr lvl="7" algn="r" rtl="0">
              <a:spcBef>
                <a:spcPts val="0"/>
              </a:spcBef>
              <a:spcAft>
                <a:spcPts val="0"/>
              </a:spcAft>
              <a:buSzPts val="7000"/>
              <a:buNone/>
              <a:defRPr sz="9333"/>
            </a:lvl8pPr>
            <a:lvl9pPr lvl="8" algn="r" rtl="0">
              <a:spcBef>
                <a:spcPts val="0"/>
              </a:spcBef>
              <a:spcAft>
                <a:spcPts val="0"/>
              </a:spcAft>
              <a:buSzPts val="7000"/>
              <a:buNone/>
              <a:defRPr sz="9333"/>
            </a:lvl9pPr>
          </a:lstStyle>
          <a:p>
            <a:endParaRPr/>
          </a:p>
        </p:txBody>
      </p:sp>
    </p:spTree>
    <p:extLst>
      <p:ext uri="{BB962C8B-B14F-4D97-AF65-F5344CB8AC3E}">
        <p14:creationId xmlns:p14="http://schemas.microsoft.com/office/powerpoint/2010/main" val="140713982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matchingName="Caption 2">
  <p:cSld name="Caption 2">
    <p:spTree>
      <p:nvGrpSpPr>
        <p:cNvPr id="1" name="Shape 282"/>
        <p:cNvGrpSpPr/>
        <p:nvPr/>
      </p:nvGrpSpPr>
      <p:grpSpPr>
        <a:xfrm>
          <a:off x="0" y="0"/>
          <a:ext cx="0" cy="0"/>
          <a:chOff x="0" y="0"/>
          <a:chExt cx="0" cy="0"/>
        </a:xfrm>
      </p:grpSpPr>
      <p:sp>
        <p:nvSpPr>
          <p:cNvPr id="283" name="Google Shape;283;p48"/>
          <p:cNvSpPr/>
          <p:nvPr/>
        </p:nvSpPr>
        <p:spPr>
          <a:xfrm>
            <a:off x="850900" y="-190500"/>
            <a:ext cx="3086000" cy="3911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48"/>
          <p:cNvSpPr txBox="1">
            <a:spLocks noGrp="1"/>
          </p:cNvSpPr>
          <p:nvPr>
            <p:ph type="title"/>
          </p:nvPr>
        </p:nvSpPr>
        <p:spPr>
          <a:xfrm>
            <a:off x="1091000" y="917833"/>
            <a:ext cx="2707200" cy="254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200"/>
              <a:buNone/>
              <a:defRPr sz="29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extLst>
      <p:ext uri="{BB962C8B-B14F-4D97-AF65-F5344CB8AC3E}">
        <p14:creationId xmlns:p14="http://schemas.microsoft.com/office/powerpoint/2010/main" val="19537243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matchingName="Background">
  <p:cSld name="Background">
    <p:spTree>
      <p:nvGrpSpPr>
        <p:cNvPr id="1" name="Shape 285"/>
        <p:cNvGrpSpPr/>
        <p:nvPr/>
      </p:nvGrpSpPr>
      <p:grpSpPr>
        <a:xfrm>
          <a:off x="0" y="0"/>
          <a:ext cx="0" cy="0"/>
          <a:chOff x="0" y="0"/>
          <a:chExt cx="0" cy="0"/>
        </a:xfrm>
      </p:grpSpPr>
    </p:spTree>
    <p:extLst>
      <p:ext uri="{BB962C8B-B14F-4D97-AF65-F5344CB8AC3E}">
        <p14:creationId xmlns:p14="http://schemas.microsoft.com/office/powerpoint/2010/main" val="34342982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1759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854074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11507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10764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221823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36025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79158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692772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90681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0348335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67812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FCC1798-1F59-4BD4-8D56-B8D785B67E63}"/>
              </a:ext>
            </a:extLst>
          </p:cNvPr>
          <p:cNvSpPr/>
          <p:nvPr userDrawn="1"/>
        </p:nvSpPr>
        <p:spPr>
          <a:xfrm rot="16200000">
            <a:off x="3691828" y="3773529"/>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ight Triangle 6">
            <a:extLst>
              <a:ext uri="{FF2B5EF4-FFF2-40B4-BE49-F238E27FC236}">
                <a16:creationId xmlns:a16="http://schemas.microsoft.com/office/drawing/2014/main" id="{62D148F3-31C7-4439-A557-87B8F4D52907}"/>
              </a:ext>
            </a:extLst>
          </p:cNvPr>
          <p:cNvSpPr/>
          <p:nvPr userDrawn="1"/>
        </p:nvSpPr>
        <p:spPr>
          <a:xfrm rot="5400000">
            <a:off x="531224" y="490231"/>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5D79D5F1-A444-4D42-A6BC-B70529E14915}"/>
              </a:ext>
            </a:extLst>
          </p:cNvPr>
          <p:cNvSpPr>
            <a:spLocks noGrp="1"/>
          </p:cNvSpPr>
          <p:nvPr>
            <p:ph type="pic" sz="quarter" idx="14" hasCustomPrompt="1"/>
          </p:nvPr>
        </p:nvSpPr>
        <p:spPr>
          <a:xfrm>
            <a:off x="681486" y="612476"/>
            <a:ext cx="4399471" cy="4520242"/>
          </a:xfrm>
          <a:prstGeom prst="rect">
            <a:avLst/>
          </a:prstGeom>
          <a:solidFill>
            <a:schemeClr val="bg1">
              <a:lumMod val="95000"/>
            </a:schemeClr>
          </a:solidFill>
        </p:spPr>
        <p:txBody>
          <a:bodyPr anchor="ctr"/>
          <a:lstStyle>
            <a:lvl1pPr marL="0" indent="0" algn="ctr">
              <a:buNone/>
              <a:defRPr sz="1200"/>
            </a:lvl1pPr>
          </a:lstStyle>
          <a:p>
            <a:r>
              <a:rPr lang="en-US" altLang="ko-KR"/>
              <a:t>Place Your Picture Here</a:t>
            </a:r>
            <a:endParaRPr lang="ko-KR" altLang="en-US"/>
          </a:p>
        </p:txBody>
      </p:sp>
    </p:spTree>
    <p:extLst>
      <p:ext uri="{BB962C8B-B14F-4D97-AF65-F5344CB8AC3E}">
        <p14:creationId xmlns:p14="http://schemas.microsoft.com/office/powerpoint/2010/main" val="2616779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64787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D750C729-7BDF-40FD-B8A8-5732938F8491}"/>
              </a:ext>
            </a:extLst>
          </p:cNvPr>
          <p:cNvSpPr>
            <a:spLocks noGrp="1"/>
          </p:cNvSpPr>
          <p:nvPr>
            <p:ph type="pic" idx="12" hasCustomPrompt="1"/>
          </p:nvPr>
        </p:nvSpPr>
        <p:spPr>
          <a:xfrm>
            <a:off x="8554498" y="0"/>
            <a:ext cx="3637501"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Rectangle 4">
            <a:extLst>
              <a:ext uri="{FF2B5EF4-FFF2-40B4-BE49-F238E27FC236}">
                <a16:creationId xmlns:a16="http://schemas.microsoft.com/office/drawing/2014/main" id="{CE3E1F55-AF31-4870-BBDC-B0C6185F8E23}"/>
              </a:ext>
            </a:extLst>
          </p:cNvPr>
          <p:cNvSpPr/>
          <p:nvPr userDrawn="1"/>
        </p:nvSpPr>
        <p:spPr>
          <a:xfrm>
            <a:off x="4916997" y="0"/>
            <a:ext cx="363750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923499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5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B98E96-669B-4CF7-8FFD-F6C01E1DF694}"/>
              </a:ext>
            </a:extLst>
          </p:cNvPr>
          <p:cNvSpPr>
            <a:spLocks noGrp="1"/>
          </p:cNvSpPr>
          <p:nvPr>
            <p:ph type="pic" idx="13" hasCustomPrompt="1"/>
          </p:nvPr>
        </p:nvSpPr>
        <p:spPr>
          <a:xfrm>
            <a:off x="5466278" y="0"/>
            <a:ext cx="6725721" cy="6858000"/>
          </a:xfrm>
          <a:custGeom>
            <a:avLst/>
            <a:gdLst>
              <a:gd name="connsiteX0" fmla="*/ 1670124 w 6725721"/>
              <a:gd name="connsiteY0" fmla="*/ 0 h 6858000"/>
              <a:gd name="connsiteX1" fmla="*/ 5175470 w 6725721"/>
              <a:gd name="connsiteY1" fmla="*/ 0 h 6858000"/>
              <a:gd name="connsiteX2" fmla="*/ 5382331 w 6725721"/>
              <a:gd name="connsiteY2" fmla="*/ 111144 h 6858000"/>
              <a:gd name="connsiteX3" fmla="*/ 6581620 w 6725721"/>
              <a:gd name="connsiteY3" fmla="*/ 1202811 h 6858000"/>
              <a:gd name="connsiteX4" fmla="*/ 6725721 w 6725721"/>
              <a:gd name="connsiteY4" fmla="*/ 1420466 h 6858000"/>
              <a:gd name="connsiteX5" fmla="*/ 6725721 w 6725721"/>
              <a:gd name="connsiteY5" fmla="*/ 5509218 h 6858000"/>
              <a:gd name="connsiteX6" fmla="*/ 6648688 w 6725721"/>
              <a:gd name="connsiteY6" fmla="*/ 5636837 h 6858000"/>
              <a:gd name="connsiteX7" fmla="*/ 5450066 w 6725721"/>
              <a:gd name="connsiteY7" fmla="*/ 6783830 h 6858000"/>
              <a:gd name="connsiteX8" fmla="*/ 5319369 w 6725721"/>
              <a:gd name="connsiteY8" fmla="*/ 6858000 h 6858000"/>
              <a:gd name="connsiteX9" fmla="*/ 1528754 w 6725721"/>
              <a:gd name="connsiteY9" fmla="*/ 6858000 h 6858000"/>
              <a:gd name="connsiteX10" fmla="*/ 1281301 w 6725721"/>
              <a:gd name="connsiteY10" fmla="*/ 6711442 h 6858000"/>
              <a:gd name="connsiteX11" fmla="*/ 0 w 6725721"/>
              <a:gd name="connsiteY11" fmla="*/ 5307579 h 6858000"/>
              <a:gd name="connsiteX12" fmla="*/ 818004 w 6725721"/>
              <a:gd name="connsiteY12" fmla="*/ 4867973 h 6858000"/>
              <a:gd name="connsiteX13" fmla="*/ 1150930 w 6725721"/>
              <a:gd name="connsiteY13" fmla="*/ 5361943 h 6858000"/>
              <a:gd name="connsiteX14" fmla="*/ 1275830 w 6725721"/>
              <a:gd name="connsiteY14" fmla="*/ 5497798 h 6858000"/>
              <a:gd name="connsiteX15" fmla="*/ 1929840 w 6725721"/>
              <a:gd name="connsiteY15" fmla="*/ 4879563 h 6858000"/>
              <a:gd name="connsiteX16" fmla="*/ 1843622 w 6725721"/>
              <a:gd name="connsiteY16" fmla="*/ 4786201 h 6858000"/>
              <a:gd name="connsiteX17" fmla="*/ 2552970 w 6725721"/>
              <a:gd name="connsiteY17" fmla="*/ 4194183 h 6858000"/>
              <a:gd name="connsiteX18" fmla="*/ 4141714 w 6725721"/>
              <a:gd name="connsiteY18" fmla="*/ 4344523 h 6858000"/>
              <a:gd name="connsiteX19" fmla="*/ 4306126 w 6725721"/>
              <a:gd name="connsiteY19" fmla="*/ 2757174 h 6858000"/>
              <a:gd name="connsiteX20" fmla="*/ 2720296 w 6725721"/>
              <a:gd name="connsiteY20" fmla="*/ 2578703 h 6858000"/>
              <a:gd name="connsiteX21" fmla="*/ 2149002 w 6725721"/>
              <a:gd name="connsiteY21" fmla="*/ 1855972 h 6858000"/>
              <a:gd name="connsiteX22" fmla="*/ 2147683 w 6725721"/>
              <a:gd name="connsiteY22" fmla="*/ 1856939 h 6858000"/>
              <a:gd name="connsiteX23" fmla="*/ 1918291 w 6725721"/>
              <a:gd name="connsiteY23" fmla="*/ 2068944 h 6858000"/>
              <a:gd name="connsiteX24" fmla="*/ 1246596 w 6725721"/>
              <a:gd name="connsiteY24" fmla="*/ 1444529 h 6858000"/>
              <a:gd name="connsiteX25" fmla="*/ 1946175 w 6725721"/>
              <a:gd name="connsiteY25" fmla="*/ 888972 h 6858000"/>
              <a:gd name="connsiteX26" fmla="*/ 2083195 w 6725721"/>
              <a:gd name="connsiteY26" fmla="*/ 8171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5721" h="6858000">
                <a:moveTo>
                  <a:pt x="1670124" y="0"/>
                </a:moveTo>
                <a:lnTo>
                  <a:pt x="5175470" y="0"/>
                </a:lnTo>
                <a:lnTo>
                  <a:pt x="5382331" y="111144"/>
                </a:lnTo>
                <a:cubicBezTo>
                  <a:pt x="5845280" y="380772"/>
                  <a:pt x="6256567" y="748393"/>
                  <a:pt x="6581620" y="1202811"/>
                </a:cubicBezTo>
                <a:lnTo>
                  <a:pt x="6725721" y="1420466"/>
                </a:lnTo>
                <a:lnTo>
                  <a:pt x="6725721" y="5509218"/>
                </a:lnTo>
                <a:lnTo>
                  <a:pt x="6648688" y="5636837"/>
                </a:lnTo>
                <a:cubicBezTo>
                  <a:pt x="6344694" y="6089763"/>
                  <a:pt x="5941358" y="6484158"/>
                  <a:pt x="5450066" y="6783830"/>
                </a:cubicBezTo>
                <a:lnTo>
                  <a:pt x="5319369" y="6858000"/>
                </a:lnTo>
                <a:lnTo>
                  <a:pt x="1528754" y="6858000"/>
                </a:lnTo>
                <a:lnTo>
                  <a:pt x="1281301" y="6711442"/>
                </a:lnTo>
                <a:cubicBezTo>
                  <a:pt x="760786" y="6368362"/>
                  <a:pt x="315629" y="5894892"/>
                  <a:pt x="0" y="5307579"/>
                </a:cubicBezTo>
                <a:lnTo>
                  <a:pt x="818004" y="4867973"/>
                </a:lnTo>
                <a:cubicBezTo>
                  <a:pt x="914087" y="5046761"/>
                  <a:pt x="1025942" y="5211686"/>
                  <a:pt x="1150930" y="5361943"/>
                </a:cubicBezTo>
                <a:lnTo>
                  <a:pt x="1275830" y="5497798"/>
                </a:lnTo>
                <a:lnTo>
                  <a:pt x="1929840" y="4879563"/>
                </a:lnTo>
                <a:lnTo>
                  <a:pt x="1843622" y="4786201"/>
                </a:lnTo>
                <a:lnTo>
                  <a:pt x="2552970" y="4194183"/>
                </a:lnTo>
                <a:cubicBezTo>
                  <a:pt x="2951568" y="4671779"/>
                  <a:pt x="3660605" y="4738874"/>
                  <a:pt x="4141714" y="4344523"/>
                </a:cubicBezTo>
                <a:cubicBezTo>
                  <a:pt x="4622823" y="3950173"/>
                  <a:pt x="4696198" y="3241758"/>
                  <a:pt x="4306126" y="2757174"/>
                </a:cubicBezTo>
                <a:cubicBezTo>
                  <a:pt x="3916054" y="2272590"/>
                  <a:pt x="3208318" y="2192940"/>
                  <a:pt x="2720296" y="2578703"/>
                </a:cubicBezTo>
                <a:lnTo>
                  <a:pt x="2149002" y="1855972"/>
                </a:lnTo>
                <a:lnTo>
                  <a:pt x="2147683" y="1856939"/>
                </a:lnTo>
                <a:cubicBezTo>
                  <a:pt x="2066790" y="1921022"/>
                  <a:pt x="1990048" y="1991754"/>
                  <a:pt x="1918291" y="2068944"/>
                </a:cubicBezTo>
                <a:lnTo>
                  <a:pt x="1246596" y="1444529"/>
                </a:lnTo>
                <a:cubicBezTo>
                  <a:pt x="1454168" y="1221241"/>
                  <a:pt x="1690575" y="1035321"/>
                  <a:pt x="1946175" y="888972"/>
                </a:cubicBezTo>
                <a:lnTo>
                  <a:pt x="2083195" y="817138"/>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39919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7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8F8FBE0-8343-41F2-95BB-F97C530C7284}"/>
              </a:ext>
            </a:extLst>
          </p:cNvPr>
          <p:cNvSpPr>
            <a:spLocks noGrp="1"/>
          </p:cNvSpPr>
          <p:nvPr>
            <p:ph type="pic" idx="12" hasCustomPrompt="1"/>
          </p:nvPr>
        </p:nvSpPr>
        <p:spPr>
          <a:xfrm>
            <a:off x="1" y="0"/>
            <a:ext cx="12191999" cy="4029075"/>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
        <p:nvSpPr>
          <p:cNvPr id="3" name="Picture Placeholder 2">
            <a:extLst>
              <a:ext uri="{FF2B5EF4-FFF2-40B4-BE49-F238E27FC236}">
                <a16:creationId xmlns:a16="http://schemas.microsoft.com/office/drawing/2014/main" id="{FE491F40-F55A-4B3E-8FB2-7DF9545F4A9C}"/>
              </a:ext>
            </a:extLst>
          </p:cNvPr>
          <p:cNvSpPr>
            <a:spLocks noGrp="1"/>
          </p:cNvSpPr>
          <p:nvPr>
            <p:ph type="pic" idx="13" hasCustomPrompt="1"/>
          </p:nvPr>
        </p:nvSpPr>
        <p:spPr>
          <a:xfrm>
            <a:off x="866776"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4" name="Picture Placeholder 2">
            <a:extLst>
              <a:ext uri="{FF2B5EF4-FFF2-40B4-BE49-F238E27FC236}">
                <a16:creationId xmlns:a16="http://schemas.microsoft.com/office/drawing/2014/main" id="{B2F99F70-58E5-4D5D-94FC-0349CBC5FEE6}"/>
              </a:ext>
            </a:extLst>
          </p:cNvPr>
          <p:cNvSpPr>
            <a:spLocks noGrp="1"/>
          </p:cNvSpPr>
          <p:nvPr>
            <p:ph type="pic" idx="14" hasCustomPrompt="1"/>
          </p:nvPr>
        </p:nvSpPr>
        <p:spPr>
          <a:xfrm>
            <a:off x="9105900"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654896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161FF4-74F3-4D90-A2E7-5D31211CC0CC}"/>
              </a:ext>
            </a:extLst>
          </p:cNvPr>
          <p:cNvSpPr>
            <a:spLocks noGrp="1"/>
          </p:cNvSpPr>
          <p:nvPr>
            <p:ph type="pic" idx="12" hasCustomPrompt="1"/>
          </p:nvPr>
        </p:nvSpPr>
        <p:spPr>
          <a:xfrm>
            <a:off x="5628536" y="644668"/>
            <a:ext cx="5591176" cy="5591176"/>
          </a:xfrm>
          <a:custGeom>
            <a:avLst/>
            <a:gdLst>
              <a:gd name="connsiteX0" fmla="*/ 3080781 w 5591176"/>
              <a:gd name="connsiteY0" fmla="*/ 3481591 h 5591176"/>
              <a:gd name="connsiteX1" fmla="*/ 2066972 w 5591176"/>
              <a:gd name="connsiteY1" fmla="*/ 5491901 h 5591176"/>
              <a:gd name="connsiteX2" fmla="*/ 1964266 w 5591176"/>
              <a:gd name="connsiteY2" fmla="*/ 5465493 h 5591176"/>
              <a:gd name="connsiteX3" fmla="*/ 125684 w 5591176"/>
              <a:gd name="connsiteY3" fmla="*/ 3626911 h 5591176"/>
              <a:gd name="connsiteX4" fmla="*/ 91511 w 5591176"/>
              <a:gd name="connsiteY4" fmla="*/ 3494006 h 5591176"/>
              <a:gd name="connsiteX5" fmla="*/ 3510074 w 5591176"/>
              <a:gd name="connsiteY5" fmla="*/ 2985538 h 5591176"/>
              <a:gd name="connsiteX6" fmla="*/ 4529384 w 5591176"/>
              <a:gd name="connsiteY6" fmla="*/ 4986046 h 5591176"/>
              <a:gd name="connsiteX7" fmla="*/ 4358629 w 5591176"/>
              <a:gd name="connsiteY7" fmla="*/ 5113733 h 5591176"/>
              <a:gd name="connsiteX8" fmla="*/ 2795589 w 5591176"/>
              <a:gd name="connsiteY8" fmla="*/ 5591176 h 5591176"/>
              <a:gd name="connsiteX9" fmla="*/ 2232180 w 5591176"/>
              <a:gd name="connsiteY9" fmla="*/ 5534379 h 5591176"/>
              <a:gd name="connsiteX10" fmla="*/ 2225542 w 5591176"/>
              <a:gd name="connsiteY10" fmla="*/ 5532672 h 5591176"/>
              <a:gd name="connsiteX11" fmla="*/ 5539332 w 5591176"/>
              <a:gd name="connsiteY11" fmla="*/ 2264622 h 5591176"/>
              <a:gd name="connsiteX12" fmla="*/ 5576744 w 5591176"/>
              <a:gd name="connsiteY12" fmla="*/ 2509756 h 5591176"/>
              <a:gd name="connsiteX13" fmla="*/ 5591176 w 5591176"/>
              <a:gd name="connsiteY13" fmla="*/ 2795589 h 5591176"/>
              <a:gd name="connsiteX14" fmla="*/ 4772366 w 5591176"/>
              <a:gd name="connsiteY14" fmla="*/ 4772368 h 5591176"/>
              <a:gd name="connsiteX15" fmla="*/ 4654568 w 5591176"/>
              <a:gd name="connsiteY15" fmla="*/ 4879431 h 5591176"/>
              <a:gd name="connsiteX16" fmla="*/ 3322257 w 5591176"/>
              <a:gd name="connsiteY16" fmla="*/ 2264623 h 5591176"/>
              <a:gd name="connsiteX17" fmla="*/ 908454 w 5591176"/>
              <a:gd name="connsiteY17" fmla="*/ 737336 h 5591176"/>
              <a:gd name="connsiteX18" fmla="*/ 2268298 w 5591176"/>
              <a:gd name="connsiteY18" fmla="*/ 3325021 h 5591176"/>
              <a:gd name="connsiteX19" fmla="*/ 53016 w 5591176"/>
              <a:gd name="connsiteY19" fmla="*/ 3334222 h 5591176"/>
              <a:gd name="connsiteX20" fmla="*/ 14434 w 5591176"/>
              <a:gd name="connsiteY20" fmla="*/ 3081421 h 5591176"/>
              <a:gd name="connsiteX21" fmla="*/ 1 w 5591176"/>
              <a:gd name="connsiteY21" fmla="*/ 2795588 h 5591176"/>
              <a:gd name="connsiteX22" fmla="*/ 818810 w 5591176"/>
              <a:gd name="connsiteY22" fmla="*/ 818810 h 5591176"/>
              <a:gd name="connsiteX23" fmla="*/ 3480405 w 5591176"/>
              <a:gd name="connsiteY23" fmla="*/ 88013 h 5591176"/>
              <a:gd name="connsiteX24" fmla="*/ 3626911 w 5591176"/>
              <a:gd name="connsiteY24" fmla="*/ 125684 h 5591176"/>
              <a:gd name="connsiteX25" fmla="*/ 5465493 w 5591176"/>
              <a:gd name="connsiteY25" fmla="*/ 1964265 h 5591176"/>
              <a:gd name="connsiteX26" fmla="*/ 5501597 w 5591176"/>
              <a:gd name="connsiteY26" fmla="*/ 2104680 h 5591176"/>
              <a:gd name="connsiteX27" fmla="*/ 3240763 w 5591176"/>
              <a:gd name="connsiteY27" fmla="*/ 2104680 h 5591176"/>
              <a:gd name="connsiteX28" fmla="*/ 2511982 w 5591176"/>
              <a:gd name="connsiteY28" fmla="*/ 2104680 h 5591176"/>
              <a:gd name="connsiteX29" fmla="*/ 2795589 w 5591176"/>
              <a:gd name="connsiteY29" fmla="*/ 0 h 5591176"/>
              <a:gd name="connsiteX30" fmla="*/ 3081422 w 5591176"/>
              <a:gd name="connsiteY30" fmla="*/ 14433 h 5591176"/>
              <a:gd name="connsiteX31" fmla="*/ 3320769 w 5591176"/>
              <a:gd name="connsiteY31" fmla="*/ 50962 h 5591176"/>
              <a:gd name="connsiteX32" fmla="*/ 2082985 w 5591176"/>
              <a:gd name="connsiteY32" fmla="*/ 2628551 h 5591176"/>
              <a:gd name="connsiteX33" fmla="*/ 1031547 w 5591176"/>
              <a:gd name="connsiteY33" fmla="*/ 627749 h 5591176"/>
              <a:gd name="connsiteX34" fmla="*/ 1232550 w 5591176"/>
              <a:gd name="connsiteY34" fmla="*/ 477443 h 5591176"/>
              <a:gd name="connsiteX35" fmla="*/ 2795589 w 5591176"/>
              <a:gd name="connsiteY35" fmla="*/ 0 h 559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91176" h="5591176">
                <a:moveTo>
                  <a:pt x="3080781" y="3481591"/>
                </a:moveTo>
                <a:lnTo>
                  <a:pt x="2066972" y="5491901"/>
                </a:lnTo>
                <a:lnTo>
                  <a:pt x="1964266" y="5465493"/>
                </a:lnTo>
                <a:cubicBezTo>
                  <a:pt x="1088884" y="5193220"/>
                  <a:pt x="397955" y="4502293"/>
                  <a:pt x="125684" y="3626911"/>
                </a:cubicBezTo>
                <a:lnTo>
                  <a:pt x="91511" y="3494006"/>
                </a:lnTo>
                <a:close/>
                <a:moveTo>
                  <a:pt x="3510074" y="2985538"/>
                </a:moveTo>
                <a:lnTo>
                  <a:pt x="4529384" y="4986046"/>
                </a:lnTo>
                <a:lnTo>
                  <a:pt x="4358629" y="5113733"/>
                </a:lnTo>
                <a:cubicBezTo>
                  <a:pt x="3912451" y="5415166"/>
                  <a:pt x="3374575" y="5591175"/>
                  <a:pt x="2795589" y="5591176"/>
                </a:cubicBezTo>
                <a:cubicBezTo>
                  <a:pt x="2602595" y="5591175"/>
                  <a:pt x="2414167" y="5571619"/>
                  <a:pt x="2232180" y="5534379"/>
                </a:cubicBezTo>
                <a:lnTo>
                  <a:pt x="2225542" y="5532672"/>
                </a:lnTo>
                <a:close/>
                <a:moveTo>
                  <a:pt x="5539332" y="2264622"/>
                </a:moveTo>
                <a:lnTo>
                  <a:pt x="5576744" y="2509756"/>
                </a:lnTo>
                <a:cubicBezTo>
                  <a:pt x="5586287" y="2603735"/>
                  <a:pt x="5591177" y="2699090"/>
                  <a:pt x="5591176" y="2795589"/>
                </a:cubicBezTo>
                <a:cubicBezTo>
                  <a:pt x="5591176" y="3567569"/>
                  <a:pt x="5278269" y="4266466"/>
                  <a:pt x="4772366" y="4772368"/>
                </a:cubicBezTo>
                <a:lnTo>
                  <a:pt x="4654568" y="4879431"/>
                </a:lnTo>
                <a:lnTo>
                  <a:pt x="3322257" y="2264623"/>
                </a:lnTo>
                <a:close/>
                <a:moveTo>
                  <a:pt x="908454" y="737336"/>
                </a:moveTo>
                <a:lnTo>
                  <a:pt x="2268298" y="3325021"/>
                </a:lnTo>
                <a:lnTo>
                  <a:pt x="53016" y="3334222"/>
                </a:lnTo>
                <a:lnTo>
                  <a:pt x="14434" y="3081421"/>
                </a:lnTo>
                <a:cubicBezTo>
                  <a:pt x="4890" y="2987442"/>
                  <a:pt x="1" y="2892086"/>
                  <a:pt x="1" y="2795588"/>
                </a:cubicBezTo>
                <a:cubicBezTo>
                  <a:pt x="0" y="2023609"/>
                  <a:pt x="312908" y="1324712"/>
                  <a:pt x="818810" y="818810"/>
                </a:cubicBezTo>
                <a:close/>
                <a:moveTo>
                  <a:pt x="3480405" y="88013"/>
                </a:moveTo>
                <a:lnTo>
                  <a:pt x="3626911" y="125684"/>
                </a:lnTo>
                <a:cubicBezTo>
                  <a:pt x="4502293" y="397956"/>
                  <a:pt x="5193221" y="1088884"/>
                  <a:pt x="5465493" y="1964265"/>
                </a:cubicBezTo>
                <a:lnTo>
                  <a:pt x="5501597" y="2104680"/>
                </a:lnTo>
                <a:lnTo>
                  <a:pt x="3240763" y="2104680"/>
                </a:lnTo>
                <a:lnTo>
                  <a:pt x="2511982" y="2104680"/>
                </a:lnTo>
                <a:close/>
                <a:moveTo>
                  <a:pt x="2795589" y="0"/>
                </a:moveTo>
                <a:cubicBezTo>
                  <a:pt x="2892087" y="1"/>
                  <a:pt x="2987442" y="4889"/>
                  <a:pt x="3081422" y="14433"/>
                </a:cubicBezTo>
                <a:lnTo>
                  <a:pt x="3320769" y="50962"/>
                </a:lnTo>
                <a:lnTo>
                  <a:pt x="2082985" y="2628551"/>
                </a:lnTo>
                <a:lnTo>
                  <a:pt x="1031547" y="627749"/>
                </a:lnTo>
                <a:lnTo>
                  <a:pt x="1232550" y="477443"/>
                </a:lnTo>
                <a:cubicBezTo>
                  <a:pt x="1678728" y="176010"/>
                  <a:pt x="2216604" y="0"/>
                  <a:pt x="2795589" y="0"/>
                </a:cubicBez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27445703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56DAC-12E7-4D59-BEA8-7D1B7F758413}"/>
              </a:ext>
            </a:extLst>
          </p:cNvPr>
          <p:cNvSpPr/>
          <p:nvPr userDrawn="1"/>
        </p:nvSpPr>
        <p:spPr>
          <a:xfrm>
            <a:off x="0" y="3084042"/>
            <a:ext cx="12192000" cy="1872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3" name="Group 6">
            <a:extLst>
              <a:ext uri="{FF2B5EF4-FFF2-40B4-BE49-F238E27FC236}">
                <a16:creationId xmlns:a16="http://schemas.microsoft.com/office/drawing/2014/main" id="{4D14F643-7DAB-43E4-ACF4-1D2487ED42D3}"/>
              </a:ext>
            </a:extLst>
          </p:cNvPr>
          <p:cNvGrpSpPr/>
          <p:nvPr userDrawn="1"/>
        </p:nvGrpSpPr>
        <p:grpSpPr>
          <a:xfrm>
            <a:off x="4834321" y="1764570"/>
            <a:ext cx="2523358" cy="4435934"/>
            <a:chOff x="445712" y="1449040"/>
            <a:chExt cx="2113018" cy="3924176"/>
          </a:xfrm>
        </p:grpSpPr>
        <p:sp>
          <p:nvSpPr>
            <p:cNvPr id="4" name="Rounded Rectangle 7">
              <a:extLst>
                <a:ext uri="{FF2B5EF4-FFF2-40B4-BE49-F238E27FC236}">
                  <a16:creationId xmlns:a16="http://schemas.microsoft.com/office/drawing/2014/main" id="{88993E93-B168-4F77-8BC7-E08253A40CF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5" name="Rectangle 8">
              <a:extLst>
                <a:ext uri="{FF2B5EF4-FFF2-40B4-BE49-F238E27FC236}">
                  <a16:creationId xmlns:a16="http://schemas.microsoft.com/office/drawing/2014/main" id="{6B1673F1-80E0-42DA-85D0-EDE4D3CFCE7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6" name="Group 10">
              <a:extLst>
                <a:ext uri="{FF2B5EF4-FFF2-40B4-BE49-F238E27FC236}">
                  <a16:creationId xmlns:a16="http://schemas.microsoft.com/office/drawing/2014/main" id="{F2C7FF0B-A3DE-4531-9328-ECAB32EF35E2}"/>
                </a:ext>
              </a:extLst>
            </p:cNvPr>
            <p:cNvGrpSpPr/>
            <p:nvPr userDrawn="1"/>
          </p:nvGrpSpPr>
          <p:grpSpPr>
            <a:xfrm>
              <a:off x="1407705" y="5045834"/>
              <a:ext cx="211967" cy="211967"/>
              <a:chOff x="1549420" y="5712364"/>
              <a:chExt cx="312583" cy="312583"/>
            </a:xfrm>
          </p:grpSpPr>
          <p:sp>
            <p:nvSpPr>
              <p:cNvPr id="7" name="Oval 11">
                <a:extLst>
                  <a:ext uri="{FF2B5EF4-FFF2-40B4-BE49-F238E27FC236}">
                    <a16:creationId xmlns:a16="http://schemas.microsoft.com/office/drawing/2014/main" id="{49123123-75C7-4D2F-B852-AFF686F4D37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8" name="Rounded Rectangle 12">
                <a:extLst>
                  <a:ext uri="{FF2B5EF4-FFF2-40B4-BE49-F238E27FC236}">
                    <a16:creationId xmlns:a16="http://schemas.microsoft.com/office/drawing/2014/main" id="{0FEF037D-BB5C-46B9-928F-D60EA6756508}"/>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grpSp>
      <p:sp>
        <p:nvSpPr>
          <p:cNvPr id="9" name="Picture Placeholder 2">
            <a:extLst>
              <a:ext uri="{FF2B5EF4-FFF2-40B4-BE49-F238E27FC236}">
                <a16:creationId xmlns:a16="http://schemas.microsoft.com/office/drawing/2014/main" id="{21D83230-8B5B-41B3-824C-DE5500A83756}"/>
              </a:ext>
            </a:extLst>
          </p:cNvPr>
          <p:cNvSpPr>
            <a:spLocks noGrp="1"/>
          </p:cNvSpPr>
          <p:nvPr>
            <p:ph type="pic" idx="11" hasCustomPrompt="1"/>
          </p:nvPr>
        </p:nvSpPr>
        <p:spPr>
          <a:xfrm>
            <a:off x="5012298" y="2151526"/>
            <a:ext cx="2167404" cy="3554544"/>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0" name="Text Placeholder 9">
            <a:extLst>
              <a:ext uri="{FF2B5EF4-FFF2-40B4-BE49-F238E27FC236}">
                <a16:creationId xmlns:a16="http://schemas.microsoft.com/office/drawing/2014/main" id="{5B880675-7885-4B16-8672-0E4A6FAFE4FD}"/>
              </a:ext>
            </a:extLst>
          </p:cNvPr>
          <p:cNvSpPr>
            <a:spLocks noGrp="1"/>
          </p:cNvSpPr>
          <p:nvPr>
            <p:ph type="body" sz="quarter" idx="10" hasCustomPrompt="1"/>
          </p:nvPr>
        </p:nvSpPr>
        <p:spPr>
          <a:xfrm>
            <a:off x="0" y="339509"/>
            <a:ext cx="11896725" cy="724247"/>
          </a:xfrm>
          <a:prstGeom prst="rect">
            <a:avLst/>
          </a:prstGeom>
        </p:spPr>
        <p:txBody>
          <a:bodyPr anchor="ctr"/>
          <a:lstStyle>
            <a:lvl1pPr marL="0" indent="0" algn="ctr">
              <a:buNone/>
              <a:defRPr sz="5400" b="0" baseline="0">
                <a:solidFill>
                  <a:schemeClr val="tx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0901813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A950D7-A68A-454C-98A8-48A70E54F393}"/>
              </a:ext>
            </a:extLst>
          </p:cNvPr>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3" name="그림 개체 틀 2">
            <a:extLst>
              <a:ext uri="{FF2B5EF4-FFF2-40B4-BE49-F238E27FC236}">
                <a16:creationId xmlns:a16="http://schemas.microsoft.com/office/drawing/2014/main" id="{4E007E12-518E-410E-975C-2D1C612B293E}"/>
              </a:ext>
            </a:extLst>
          </p:cNvPr>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1613147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9F539E4-DDA5-4738-B296-2B46C760DB1F}"/>
              </a:ext>
            </a:extLst>
          </p:cNvPr>
          <p:cNvSpPr/>
          <p:nvPr userDrawn="1"/>
        </p:nvSpPr>
        <p:spPr>
          <a:xfrm>
            <a:off x="0" y="2253343"/>
            <a:ext cx="12192000" cy="235131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10">
            <a:extLst>
              <a:ext uri="{FF2B5EF4-FFF2-40B4-BE49-F238E27FC236}">
                <a16:creationId xmlns:a16="http://schemas.microsoft.com/office/drawing/2014/main" id="{AAB6837C-E656-417B-B06E-DC91A0FDFBB0}"/>
              </a:ext>
            </a:extLst>
          </p:cNvPr>
          <p:cNvSpPr>
            <a:spLocks noGrp="1"/>
          </p:cNvSpPr>
          <p:nvPr>
            <p:ph type="pic" sz="quarter" idx="14" hasCustomPrompt="1"/>
          </p:nvPr>
        </p:nvSpPr>
        <p:spPr>
          <a:xfrm>
            <a:off x="1088571" y="1580606"/>
            <a:ext cx="9945150" cy="3696788"/>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16056160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8038297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234287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6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33947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42809288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27446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3_Agenda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0422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4_Taam slide layou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DE03E87-8ED6-49DE-807F-88BB35CDC7EE}"/>
              </a:ext>
            </a:extLst>
          </p:cNvPr>
          <p:cNvSpPr/>
          <p:nvPr userDrawn="1"/>
        </p:nvSpPr>
        <p:spPr>
          <a:xfrm>
            <a:off x="1085065" y="1621765"/>
            <a:ext cx="2045865" cy="464101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Rectangle: Rounded Corners 7">
            <a:extLst>
              <a:ext uri="{FF2B5EF4-FFF2-40B4-BE49-F238E27FC236}">
                <a16:creationId xmlns:a16="http://schemas.microsoft.com/office/drawing/2014/main" id="{6D79ED9C-AB25-4609-AB99-B83BD4048878}"/>
              </a:ext>
            </a:extLst>
          </p:cNvPr>
          <p:cNvSpPr/>
          <p:nvPr userDrawn="1"/>
        </p:nvSpPr>
        <p:spPr>
          <a:xfrm>
            <a:off x="3743733" y="1621765"/>
            <a:ext cx="2045865" cy="464101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 name="Rectangle: Rounded Corners 8">
            <a:extLst>
              <a:ext uri="{FF2B5EF4-FFF2-40B4-BE49-F238E27FC236}">
                <a16:creationId xmlns:a16="http://schemas.microsoft.com/office/drawing/2014/main" id="{BBCECE6B-218F-4697-9A8C-6317DB8F0795}"/>
              </a:ext>
            </a:extLst>
          </p:cNvPr>
          <p:cNvSpPr/>
          <p:nvPr userDrawn="1"/>
        </p:nvSpPr>
        <p:spPr>
          <a:xfrm>
            <a:off x="6402401" y="1621765"/>
            <a:ext cx="2045865" cy="46410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Rounded Corners 9">
            <a:extLst>
              <a:ext uri="{FF2B5EF4-FFF2-40B4-BE49-F238E27FC236}">
                <a16:creationId xmlns:a16="http://schemas.microsoft.com/office/drawing/2014/main" id="{8EC3E39C-1917-497D-9FA2-280086D87492}"/>
              </a:ext>
            </a:extLst>
          </p:cNvPr>
          <p:cNvSpPr/>
          <p:nvPr userDrawn="1"/>
        </p:nvSpPr>
        <p:spPr>
          <a:xfrm>
            <a:off x="9061069" y="1621765"/>
            <a:ext cx="2045865" cy="464101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Our Team LAYOUT</a:t>
            </a:r>
          </a:p>
        </p:txBody>
      </p:sp>
      <p:sp>
        <p:nvSpPr>
          <p:cNvPr id="4" name="그림 개체 틀 2">
            <a:extLst>
              <a:ext uri="{FF2B5EF4-FFF2-40B4-BE49-F238E27FC236}">
                <a16:creationId xmlns:a16="http://schemas.microsoft.com/office/drawing/2014/main" id="{3AB435FD-EFCF-4DA5-8AC8-A34BF478B869}"/>
              </a:ext>
            </a:extLst>
          </p:cNvPr>
          <p:cNvSpPr>
            <a:spLocks noGrp="1" noChangeAspect="1"/>
          </p:cNvSpPr>
          <p:nvPr>
            <p:ph type="pic" sz="quarter" idx="11" hasCustomPrompt="1"/>
          </p:nvPr>
        </p:nvSpPr>
        <p:spPr>
          <a:xfrm>
            <a:off x="1137445"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그림 개체 틀 2">
            <a:extLst>
              <a:ext uri="{FF2B5EF4-FFF2-40B4-BE49-F238E27FC236}">
                <a16:creationId xmlns:a16="http://schemas.microsoft.com/office/drawing/2014/main" id="{5B6F0778-36CE-40A0-8A98-DC19167BAE7E}"/>
              </a:ext>
            </a:extLst>
          </p:cNvPr>
          <p:cNvSpPr>
            <a:spLocks noGrp="1" noChangeAspect="1"/>
          </p:cNvSpPr>
          <p:nvPr>
            <p:ph type="pic" sz="quarter" idx="12" hasCustomPrompt="1"/>
          </p:nvPr>
        </p:nvSpPr>
        <p:spPr>
          <a:xfrm>
            <a:off x="3796113"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6" name="그림 개체 틀 2">
            <a:extLst>
              <a:ext uri="{FF2B5EF4-FFF2-40B4-BE49-F238E27FC236}">
                <a16:creationId xmlns:a16="http://schemas.microsoft.com/office/drawing/2014/main" id="{EFCBE045-9FD4-4549-9344-9AAF948AC241}"/>
              </a:ext>
            </a:extLst>
          </p:cNvPr>
          <p:cNvSpPr>
            <a:spLocks noGrp="1" noChangeAspect="1"/>
          </p:cNvSpPr>
          <p:nvPr>
            <p:ph type="pic" sz="quarter" idx="13" hasCustomPrompt="1"/>
          </p:nvPr>
        </p:nvSpPr>
        <p:spPr>
          <a:xfrm>
            <a:off x="6454781"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7" name="그림 개체 틀 2">
            <a:extLst>
              <a:ext uri="{FF2B5EF4-FFF2-40B4-BE49-F238E27FC236}">
                <a16:creationId xmlns:a16="http://schemas.microsoft.com/office/drawing/2014/main" id="{DFD4847C-81AD-4D76-91C3-2C9B5B791C25}"/>
              </a:ext>
            </a:extLst>
          </p:cNvPr>
          <p:cNvSpPr>
            <a:spLocks noGrp="1" noChangeAspect="1"/>
          </p:cNvSpPr>
          <p:nvPr>
            <p:ph type="pic" sz="quarter" idx="14" hasCustomPrompt="1"/>
          </p:nvPr>
        </p:nvSpPr>
        <p:spPr>
          <a:xfrm>
            <a:off x="9113448"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Tree>
    <p:extLst>
      <p:ext uri="{BB962C8B-B14F-4D97-AF65-F5344CB8AC3E}">
        <p14:creationId xmlns:p14="http://schemas.microsoft.com/office/powerpoint/2010/main" val="399663179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34_Images &amp; Contents Layout">
    <p:spTree>
      <p:nvGrpSpPr>
        <p:cNvPr id="1" name=""/>
        <p:cNvGrpSpPr/>
        <p:nvPr/>
      </p:nvGrpSpPr>
      <p:grpSpPr>
        <a:xfrm>
          <a:off x="0" y="0"/>
          <a:ext cx="0" cy="0"/>
          <a:chOff x="0" y="0"/>
          <a:chExt cx="0" cy="0"/>
        </a:xfrm>
      </p:grpSpPr>
      <p:sp>
        <p:nvSpPr>
          <p:cNvPr id="4" name="Picture Placeholder 2"/>
          <p:cNvSpPr>
            <a:spLocks noGrp="1"/>
          </p:cNvSpPr>
          <p:nvPr>
            <p:ph type="pic" idx="1" hasCustomPrompt="1"/>
          </p:nvPr>
        </p:nvSpPr>
        <p:spPr>
          <a:xfrm>
            <a:off x="4092000" y="0"/>
            <a:ext cx="8100000" cy="3960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3" name="Picture Placeholder 2"/>
          <p:cNvSpPr>
            <a:spLocks noGrp="1"/>
          </p:cNvSpPr>
          <p:nvPr>
            <p:ph type="pic" idx="10" hasCustomPrompt="1"/>
          </p:nvPr>
        </p:nvSpPr>
        <p:spPr>
          <a:xfrm>
            <a:off x="0" y="3960000"/>
            <a:ext cx="4092000" cy="289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2" name="Rectangle 1"/>
          <p:cNvSpPr/>
          <p:nvPr userDrawn="1"/>
        </p:nvSpPr>
        <p:spPr>
          <a:xfrm>
            <a:off x="4200000" y="4050000"/>
            <a:ext cx="7992000" cy="2808000"/>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200" b="1"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815275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11_Images &amp; Contents Layout">
    <p:spTree>
      <p:nvGrpSpPr>
        <p:cNvPr id="1" name=""/>
        <p:cNvGrpSpPr/>
        <p:nvPr/>
      </p:nvGrpSpPr>
      <p:grpSpPr>
        <a:xfrm>
          <a:off x="0" y="0"/>
          <a:ext cx="0" cy="0"/>
          <a:chOff x="0" y="0"/>
          <a:chExt cx="0" cy="0"/>
        </a:xfrm>
      </p:grpSpPr>
      <p:sp>
        <p:nvSpPr>
          <p:cNvPr id="3" name="Picture Placeholder 2"/>
          <p:cNvSpPr>
            <a:spLocks noGrp="1"/>
          </p:cNvSpPr>
          <p:nvPr>
            <p:ph type="pic" idx="10" hasCustomPrompt="1"/>
          </p:nvPr>
        </p:nvSpPr>
        <p:spPr>
          <a:xfrm>
            <a:off x="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4" name="Picture Placeholder 2"/>
          <p:cNvSpPr>
            <a:spLocks noGrp="1"/>
          </p:cNvSpPr>
          <p:nvPr>
            <p:ph type="pic" idx="11" hasCustomPrompt="1"/>
          </p:nvPr>
        </p:nvSpPr>
        <p:spPr>
          <a:xfrm>
            <a:off x="816000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23914448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9_Contents slide layout">
    <p:spTree>
      <p:nvGrpSpPr>
        <p:cNvPr id="1" name=""/>
        <p:cNvGrpSpPr/>
        <p:nvPr/>
      </p:nvGrpSpPr>
      <p:grpSpPr>
        <a:xfrm>
          <a:off x="0" y="0"/>
          <a:ext cx="0" cy="0"/>
          <a:chOff x="0" y="0"/>
          <a:chExt cx="0" cy="0"/>
        </a:xfrm>
      </p:grpSpPr>
      <p:grpSp>
        <p:nvGrpSpPr>
          <p:cNvPr id="2" name="Group 57">
            <a:extLst>
              <a:ext uri="{FF2B5EF4-FFF2-40B4-BE49-F238E27FC236}">
                <a16:creationId xmlns:a16="http://schemas.microsoft.com/office/drawing/2014/main" id="{189C4A6E-7453-43BD-AE04-56008229C81A}"/>
              </a:ext>
            </a:extLst>
          </p:cNvPr>
          <p:cNvGrpSpPr/>
          <p:nvPr userDrawn="1"/>
        </p:nvGrpSpPr>
        <p:grpSpPr>
          <a:xfrm>
            <a:off x="850796" y="2029744"/>
            <a:ext cx="2126862" cy="3673670"/>
            <a:chOff x="1438761" y="2033015"/>
            <a:chExt cx="1980000" cy="3420000"/>
          </a:xfrm>
        </p:grpSpPr>
        <p:sp>
          <p:nvSpPr>
            <p:cNvPr id="3" name="Rounded Rectangle 58">
              <a:extLst>
                <a:ext uri="{FF2B5EF4-FFF2-40B4-BE49-F238E27FC236}">
                  <a16:creationId xmlns:a16="http://schemas.microsoft.com/office/drawing/2014/main" id="{F62A8943-DBAC-4863-816D-3C4AB9630641}"/>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4" name="Rectangle 59">
              <a:extLst>
                <a:ext uri="{FF2B5EF4-FFF2-40B4-BE49-F238E27FC236}">
                  <a16:creationId xmlns:a16="http://schemas.microsoft.com/office/drawing/2014/main" id="{2A0A2EE1-221A-4028-8DB2-BD8C495E1203}"/>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5" name="Group 60">
              <a:extLst>
                <a:ext uri="{FF2B5EF4-FFF2-40B4-BE49-F238E27FC236}">
                  <a16:creationId xmlns:a16="http://schemas.microsoft.com/office/drawing/2014/main" id="{BE51866B-1440-45F1-A4DE-183557B38AA5}"/>
                </a:ext>
              </a:extLst>
            </p:cNvPr>
            <p:cNvGrpSpPr/>
            <p:nvPr userDrawn="1"/>
          </p:nvGrpSpPr>
          <p:grpSpPr>
            <a:xfrm>
              <a:off x="2332851" y="5138854"/>
              <a:ext cx="191820" cy="211002"/>
              <a:chOff x="2453209" y="5151638"/>
              <a:chExt cx="191820" cy="211002"/>
            </a:xfrm>
          </p:grpSpPr>
          <p:sp>
            <p:nvSpPr>
              <p:cNvPr id="6" name="Oval 61">
                <a:extLst>
                  <a:ext uri="{FF2B5EF4-FFF2-40B4-BE49-F238E27FC236}">
                    <a16:creationId xmlns:a16="http://schemas.microsoft.com/office/drawing/2014/main" id="{8975740B-F53B-423A-85A7-05441B5A85A5}"/>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7" name="Rounded Rectangle 62">
                <a:extLst>
                  <a:ext uri="{FF2B5EF4-FFF2-40B4-BE49-F238E27FC236}">
                    <a16:creationId xmlns:a16="http://schemas.microsoft.com/office/drawing/2014/main" id="{FC39DD53-8C1B-418B-9D4B-DEDDDFD49515}"/>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grpSp>
        <p:nvGrpSpPr>
          <p:cNvPr id="8" name="Group 51">
            <a:extLst>
              <a:ext uri="{FF2B5EF4-FFF2-40B4-BE49-F238E27FC236}">
                <a16:creationId xmlns:a16="http://schemas.microsoft.com/office/drawing/2014/main" id="{6550D580-9413-499C-A2F6-4FAF820E3DCD}"/>
              </a:ext>
            </a:extLst>
          </p:cNvPr>
          <p:cNvGrpSpPr/>
          <p:nvPr userDrawn="1"/>
        </p:nvGrpSpPr>
        <p:grpSpPr>
          <a:xfrm>
            <a:off x="3428276" y="1995876"/>
            <a:ext cx="2126862" cy="3673670"/>
            <a:chOff x="1438761" y="2033015"/>
            <a:chExt cx="1980000" cy="3420000"/>
          </a:xfrm>
        </p:grpSpPr>
        <p:sp>
          <p:nvSpPr>
            <p:cNvPr id="9" name="Rounded Rectangle 52">
              <a:extLst>
                <a:ext uri="{FF2B5EF4-FFF2-40B4-BE49-F238E27FC236}">
                  <a16:creationId xmlns:a16="http://schemas.microsoft.com/office/drawing/2014/main" id="{A0D25C72-26DC-4970-BB57-CC85C7184E09}"/>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0" name="Rectangle 53">
              <a:extLst>
                <a:ext uri="{FF2B5EF4-FFF2-40B4-BE49-F238E27FC236}">
                  <a16:creationId xmlns:a16="http://schemas.microsoft.com/office/drawing/2014/main" id="{464D1CD6-F085-42B8-A945-E67960BA8456}"/>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1" name="Group 54">
              <a:extLst>
                <a:ext uri="{FF2B5EF4-FFF2-40B4-BE49-F238E27FC236}">
                  <a16:creationId xmlns:a16="http://schemas.microsoft.com/office/drawing/2014/main" id="{1F01F4DA-726E-4F78-9FFF-59B4301DB4DE}"/>
                </a:ext>
              </a:extLst>
            </p:cNvPr>
            <p:cNvGrpSpPr/>
            <p:nvPr userDrawn="1"/>
          </p:nvGrpSpPr>
          <p:grpSpPr>
            <a:xfrm>
              <a:off x="2332851" y="5138854"/>
              <a:ext cx="191820" cy="211002"/>
              <a:chOff x="2453209" y="5151638"/>
              <a:chExt cx="191820" cy="211002"/>
            </a:xfrm>
          </p:grpSpPr>
          <p:sp>
            <p:nvSpPr>
              <p:cNvPr id="12" name="Oval 55">
                <a:extLst>
                  <a:ext uri="{FF2B5EF4-FFF2-40B4-BE49-F238E27FC236}">
                    <a16:creationId xmlns:a16="http://schemas.microsoft.com/office/drawing/2014/main" id="{882EE2D3-039E-4735-A899-B8E1CEEF04B0}"/>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3" name="Rounded Rectangle 56">
                <a:extLst>
                  <a:ext uri="{FF2B5EF4-FFF2-40B4-BE49-F238E27FC236}">
                    <a16:creationId xmlns:a16="http://schemas.microsoft.com/office/drawing/2014/main" id="{805E3D63-60CC-4F19-A2A6-222F85BEDB9C}"/>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14" name="Picture Placeholder 9">
            <a:extLst>
              <a:ext uri="{FF2B5EF4-FFF2-40B4-BE49-F238E27FC236}">
                <a16:creationId xmlns:a16="http://schemas.microsoft.com/office/drawing/2014/main" id="{3C3ED90E-FEB0-4821-8390-7580442214C1}"/>
              </a:ext>
            </a:extLst>
          </p:cNvPr>
          <p:cNvSpPr>
            <a:spLocks noGrp="1"/>
          </p:cNvSpPr>
          <p:nvPr>
            <p:ph type="pic" sz="quarter" idx="11" hasCustomPrompt="1"/>
          </p:nvPr>
        </p:nvSpPr>
        <p:spPr>
          <a:xfrm>
            <a:off x="4356027" y="2279236"/>
            <a:ext cx="1060913" cy="290555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15" name="Picture Placeholder 9">
            <a:extLst>
              <a:ext uri="{FF2B5EF4-FFF2-40B4-BE49-F238E27FC236}">
                <a16:creationId xmlns:a16="http://schemas.microsoft.com/office/drawing/2014/main" id="{2E4A4063-3947-448A-A554-C5345B818987}"/>
              </a:ext>
            </a:extLst>
          </p:cNvPr>
          <p:cNvSpPr>
            <a:spLocks noGrp="1"/>
          </p:cNvSpPr>
          <p:nvPr>
            <p:ph type="pic" sz="quarter" idx="12" hasCustomPrompt="1"/>
          </p:nvPr>
        </p:nvSpPr>
        <p:spPr>
          <a:xfrm>
            <a:off x="1002845" y="2328133"/>
            <a:ext cx="1087042" cy="290555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grpSp>
        <p:nvGrpSpPr>
          <p:cNvPr id="16" name="Group 5">
            <a:extLst>
              <a:ext uri="{FF2B5EF4-FFF2-40B4-BE49-F238E27FC236}">
                <a16:creationId xmlns:a16="http://schemas.microsoft.com/office/drawing/2014/main" id="{DE836E1E-1E8B-4DD8-A31C-BCA717BFC242}"/>
              </a:ext>
            </a:extLst>
          </p:cNvPr>
          <p:cNvGrpSpPr/>
          <p:nvPr userDrawn="1"/>
        </p:nvGrpSpPr>
        <p:grpSpPr>
          <a:xfrm>
            <a:off x="2077784" y="1858049"/>
            <a:ext cx="2304289" cy="3980137"/>
            <a:chOff x="1438761" y="2033015"/>
            <a:chExt cx="1980000" cy="3420000"/>
          </a:xfrm>
        </p:grpSpPr>
        <p:sp>
          <p:nvSpPr>
            <p:cNvPr id="17" name="Rounded Rectangle 41">
              <a:extLst>
                <a:ext uri="{FF2B5EF4-FFF2-40B4-BE49-F238E27FC236}">
                  <a16:creationId xmlns:a16="http://schemas.microsoft.com/office/drawing/2014/main" id="{1FE8E1EF-98AE-40B9-9B35-B469967CAC6D}"/>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8" name="Rectangle 42">
              <a:extLst>
                <a:ext uri="{FF2B5EF4-FFF2-40B4-BE49-F238E27FC236}">
                  <a16:creationId xmlns:a16="http://schemas.microsoft.com/office/drawing/2014/main" id="{FB357B44-5A23-4AD5-BE11-F07EC85AF062}"/>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9" name="Group 6">
              <a:extLst>
                <a:ext uri="{FF2B5EF4-FFF2-40B4-BE49-F238E27FC236}">
                  <a16:creationId xmlns:a16="http://schemas.microsoft.com/office/drawing/2014/main" id="{F414EAD0-E0C7-47AC-8FE9-E0C54C3D0856}"/>
                </a:ext>
              </a:extLst>
            </p:cNvPr>
            <p:cNvGrpSpPr/>
            <p:nvPr userDrawn="1"/>
          </p:nvGrpSpPr>
          <p:grpSpPr>
            <a:xfrm>
              <a:off x="2332851" y="5138854"/>
              <a:ext cx="191820" cy="211002"/>
              <a:chOff x="2453209" y="5151638"/>
              <a:chExt cx="191820" cy="211002"/>
            </a:xfrm>
          </p:grpSpPr>
          <p:sp>
            <p:nvSpPr>
              <p:cNvPr id="20" name="Oval 44">
                <a:extLst>
                  <a:ext uri="{FF2B5EF4-FFF2-40B4-BE49-F238E27FC236}">
                    <a16:creationId xmlns:a16="http://schemas.microsoft.com/office/drawing/2014/main" id="{FF28C030-C739-460C-AC4C-35B029130F87}"/>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21" name="Rounded Rectangle 45">
                <a:extLst>
                  <a:ext uri="{FF2B5EF4-FFF2-40B4-BE49-F238E27FC236}">
                    <a16:creationId xmlns:a16="http://schemas.microsoft.com/office/drawing/2014/main" id="{1D692173-2133-4D86-B48F-B75A851F51DE}"/>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22" name="Picture Placeholder 9">
            <a:extLst>
              <a:ext uri="{FF2B5EF4-FFF2-40B4-BE49-F238E27FC236}">
                <a16:creationId xmlns:a16="http://schemas.microsoft.com/office/drawing/2014/main" id="{01371C75-AE82-4AE5-8CF8-7F5AC9365EF1}"/>
              </a:ext>
            </a:extLst>
          </p:cNvPr>
          <p:cNvSpPr>
            <a:spLocks noGrp="1"/>
          </p:cNvSpPr>
          <p:nvPr>
            <p:ph type="pic" sz="quarter" idx="10" hasCustomPrompt="1"/>
          </p:nvPr>
        </p:nvSpPr>
        <p:spPr>
          <a:xfrm>
            <a:off x="2217448" y="2189685"/>
            <a:ext cx="2023386" cy="3142249"/>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23" name="Text Placeholder 9">
            <a:extLst>
              <a:ext uri="{FF2B5EF4-FFF2-40B4-BE49-F238E27FC236}">
                <a16:creationId xmlns:a16="http://schemas.microsoft.com/office/drawing/2014/main" id="{0996A05F-ABEB-4DF4-8C8D-F25EA65CE703}"/>
              </a:ext>
            </a:extLst>
          </p:cNvPr>
          <p:cNvSpPr>
            <a:spLocks noGrp="1"/>
          </p:cNvSpPr>
          <p:nvPr>
            <p:ph type="body" sz="quarter" idx="13"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909229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3_Image slide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A2B35F45-00CB-4203-B075-872C639D4026}"/>
              </a:ext>
            </a:extLst>
          </p:cNvPr>
          <p:cNvSpPr>
            <a:spLocks noGrp="1"/>
          </p:cNvSpPr>
          <p:nvPr>
            <p:ph type="pic" sz="quarter" idx="11" hasCustomPrompt="1"/>
          </p:nvPr>
        </p:nvSpPr>
        <p:spPr>
          <a:xfrm>
            <a:off x="3022283" y="1354778"/>
            <a:ext cx="6150293" cy="3448050"/>
          </a:xfrm>
          <a:custGeom>
            <a:avLst/>
            <a:gdLst>
              <a:gd name="connsiteX0" fmla="*/ 2106931 w 6150293"/>
              <a:gd name="connsiteY0" fmla="*/ 0 h 3448050"/>
              <a:gd name="connsiteX1" fmla="*/ 6150293 w 6150293"/>
              <a:gd name="connsiteY1" fmla="*/ 0 h 3448050"/>
              <a:gd name="connsiteX2" fmla="*/ 4042410 w 6150293"/>
              <a:gd name="connsiteY2" fmla="*/ 3448050 h 3448050"/>
              <a:gd name="connsiteX3" fmla="*/ 0 w 6150293"/>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6150293" h="3448050">
                <a:moveTo>
                  <a:pt x="2106931" y="0"/>
                </a:moveTo>
                <a:lnTo>
                  <a:pt x="6150293" y="0"/>
                </a:lnTo>
                <a:lnTo>
                  <a:pt x="4042410"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7" name="Picture Placeholder 16">
            <a:extLst>
              <a:ext uri="{FF2B5EF4-FFF2-40B4-BE49-F238E27FC236}">
                <a16:creationId xmlns:a16="http://schemas.microsoft.com/office/drawing/2014/main" id="{10AF9A2D-6BC2-414E-9FA2-2BCC6B6CECD0}"/>
              </a:ext>
            </a:extLst>
          </p:cNvPr>
          <p:cNvSpPr>
            <a:spLocks noGrp="1"/>
          </p:cNvSpPr>
          <p:nvPr>
            <p:ph type="pic" sz="quarter" idx="12" hasCustomPrompt="1"/>
          </p:nvPr>
        </p:nvSpPr>
        <p:spPr>
          <a:xfrm>
            <a:off x="528638" y="1354778"/>
            <a:ext cx="4429125" cy="3448050"/>
          </a:xfrm>
          <a:custGeom>
            <a:avLst/>
            <a:gdLst>
              <a:gd name="connsiteX0" fmla="*/ 0 w 4429125"/>
              <a:gd name="connsiteY0" fmla="*/ 0 h 3448050"/>
              <a:gd name="connsiteX1" fmla="*/ 4429125 w 4429125"/>
              <a:gd name="connsiteY1" fmla="*/ 0 h 3448050"/>
              <a:gd name="connsiteX2" fmla="*/ 2322195 w 4429125"/>
              <a:gd name="connsiteY2" fmla="*/ 3448050 h 3448050"/>
              <a:gd name="connsiteX3" fmla="*/ 0 w 4429125"/>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9125" h="3448050">
                <a:moveTo>
                  <a:pt x="0" y="0"/>
                </a:moveTo>
                <a:lnTo>
                  <a:pt x="4429125" y="0"/>
                </a:lnTo>
                <a:lnTo>
                  <a:pt x="2322195"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Picture Placeholder 15">
            <a:extLst>
              <a:ext uri="{FF2B5EF4-FFF2-40B4-BE49-F238E27FC236}">
                <a16:creationId xmlns:a16="http://schemas.microsoft.com/office/drawing/2014/main" id="{E2A5C04A-4DC0-45FF-8695-531CFED7EABC}"/>
              </a:ext>
            </a:extLst>
          </p:cNvPr>
          <p:cNvSpPr>
            <a:spLocks noGrp="1"/>
          </p:cNvSpPr>
          <p:nvPr>
            <p:ph type="pic" sz="quarter" idx="13" hasCustomPrompt="1"/>
          </p:nvPr>
        </p:nvSpPr>
        <p:spPr>
          <a:xfrm>
            <a:off x="7236142" y="1354778"/>
            <a:ext cx="4426268" cy="3448050"/>
          </a:xfrm>
          <a:custGeom>
            <a:avLst/>
            <a:gdLst>
              <a:gd name="connsiteX0" fmla="*/ 2107883 w 4426268"/>
              <a:gd name="connsiteY0" fmla="*/ 0 h 3448050"/>
              <a:gd name="connsiteX1" fmla="*/ 4426268 w 4426268"/>
              <a:gd name="connsiteY1" fmla="*/ 0 h 3448050"/>
              <a:gd name="connsiteX2" fmla="*/ 4426268 w 4426268"/>
              <a:gd name="connsiteY2" fmla="*/ 3448050 h 3448050"/>
              <a:gd name="connsiteX3" fmla="*/ 0 w 4426268"/>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6268" h="3448050">
                <a:moveTo>
                  <a:pt x="2107883" y="0"/>
                </a:moveTo>
                <a:lnTo>
                  <a:pt x="4426268" y="0"/>
                </a:lnTo>
                <a:lnTo>
                  <a:pt x="4426268"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3" name="Text Placeholder 9">
            <a:extLst>
              <a:ext uri="{FF2B5EF4-FFF2-40B4-BE49-F238E27FC236}">
                <a16:creationId xmlns:a16="http://schemas.microsoft.com/office/drawing/2014/main" id="{FA46197D-1598-4D3F-9547-3133C1271AD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436254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38CB04D-A2B9-4242-996A-6576CCB9ED56}"/>
              </a:ext>
            </a:extLst>
          </p:cNvPr>
          <p:cNvGrpSpPr/>
          <p:nvPr userDrawn="1"/>
        </p:nvGrpSpPr>
        <p:grpSpPr>
          <a:xfrm>
            <a:off x="708173" y="1837593"/>
            <a:ext cx="5265908" cy="2893260"/>
            <a:chOff x="-548507" y="477868"/>
            <a:chExt cx="11570449" cy="6357177"/>
          </a:xfrm>
        </p:grpSpPr>
        <p:sp>
          <p:nvSpPr>
            <p:cNvPr id="3" name="Freeform: Shape 2">
              <a:extLst>
                <a:ext uri="{FF2B5EF4-FFF2-40B4-BE49-F238E27FC236}">
                  <a16:creationId xmlns:a16="http://schemas.microsoft.com/office/drawing/2014/main" id="{35726AFF-C4CD-476E-B4AC-6350B219F43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91DF8E8A-6EB3-47AB-8E07-A930417030A0}"/>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177EDC2F-487F-4278-AD96-D95F3FBD4A5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F48E8E8F-79CA-4449-AD0C-81C45CDF5D2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F7D73200-85F6-4B0F-B836-526D92B455B0}"/>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8" name="Group 7">
              <a:extLst>
                <a:ext uri="{FF2B5EF4-FFF2-40B4-BE49-F238E27FC236}">
                  <a16:creationId xmlns:a16="http://schemas.microsoft.com/office/drawing/2014/main" id="{7585C512-B2BC-4599-987C-E85258E36E4A}"/>
                </a:ext>
              </a:extLst>
            </p:cNvPr>
            <p:cNvGrpSpPr/>
            <p:nvPr/>
          </p:nvGrpSpPr>
          <p:grpSpPr>
            <a:xfrm>
              <a:off x="1606" y="6382978"/>
              <a:ext cx="413937" cy="115242"/>
              <a:chOff x="5955" y="6353672"/>
              <a:chExt cx="413937" cy="115242"/>
            </a:xfrm>
          </p:grpSpPr>
          <p:sp>
            <p:nvSpPr>
              <p:cNvPr id="13" name="Rectangle: Rounded Corners 12">
                <a:extLst>
                  <a:ext uri="{FF2B5EF4-FFF2-40B4-BE49-F238E27FC236}">
                    <a16:creationId xmlns:a16="http://schemas.microsoft.com/office/drawing/2014/main" id="{5896EB93-8E75-48F8-99D6-E34F448538C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Rounded Corners 13">
                <a:extLst>
                  <a:ext uri="{FF2B5EF4-FFF2-40B4-BE49-F238E27FC236}">
                    <a16:creationId xmlns:a16="http://schemas.microsoft.com/office/drawing/2014/main" id="{7B94D743-41AB-4E45-9C20-CD4F98EBD9B2}"/>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9" name="Group 8">
              <a:extLst>
                <a:ext uri="{FF2B5EF4-FFF2-40B4-BE49-F238E27FC236}">
                  <a16:creationId xmlns:a16="http://schemas.microsoft.com/office/drawing/2014/main" id="{DA1F0E7E-E342-4B4C-9DD5-E47E1669AB80}"/>
                </a:ext>
              </a:extLst>
            </p:cNvPr>
            <p:cNvGrpSpPr/>
            <p:nvPr/>
          </p:nvGrpSpPr>
          <p:grpSpPr>
            <a:xfrm>
              <a:off x="9855291" y="6381600"/>
              <a:ext cx="885989" cy="115242"/>
              <a:chOff x="5955" y="6353672"/>
              <a:chExt cx="413937" cy="115242"/>
            </a:xfrm>
          </p:grpSpPr>
          <p:sp>
            <p:nvSpPr>
              <p:cNvPr id="11" name="Rectangle: Rounded Corners 10">
                <a:extLst>
                  <a:ext uri="{FF2B5EF4-FFF2-40B4-BE49-F238E27FC236}">
                    <a16:creationId xmlns:a16="http://schemas.microsoft.com/office/drawing/2014/main" id="{01410DF8-5A67-4521-97F3-B28A5F973AE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 name="Rectangle: Rounded Corners 11">
                <a:extLst>
                  <a:ext uri="{FF2B5EF4-FFF2-40B4-BE49-F238E27FC236}">
                    <a16:creationId xmlns:a16="http://schemas.microsoft.com/office/drawing/2014/main" id="{D32498DA-AB4C-4F3A-BDDA-85C6C82D936A}"/>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0" name="Freeform: Shape 9">
              <a:extLst>
                <a:ext uri="{FF2B5EF4-FFF2-40B4-BE49-F238E27FC236}">
                  <a16:creationId xmlns:a16="http://schemas.microsoft.com/office/drawing/2014/main" id="{35127645-8125-47BC-9C59-A13CC4C5718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5" name="그림 개체 틀 2">
            <a:extLst>
              <a:ext uri="{FF2B5EF4-FFF2-40B4-BE49-F238E27FC236}">
                <a16:creationId xmlns:a16="http://schemas.microsoft.com/office/drawing/2014/main" id="{EA8B167C-2E1E-4773-B6B1-F0F73F34CB09}"/>
              </a:ext>
            </a:extLst>
          </p:cNvPr>
          <p:cNvSpPr>
            <a:spLocks noGrp="1"/>
          </p:cNvSpPr>
          <p:nvPr>
            <p:ph type="pic" sz="quarter" idx="14" hasCustomPrompt="1"/>
          </p:nvPr>
        </p:nvSpPr>
        <p:spPr>
          <a:xfrm>
            <a:off x="1401911" y="1976846"/>
            <a:ext cx="3887856" cy="2367497"/>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Text Placeholder 9">
            <a:extLst>
              <a:ext uri="{FF2B5EF4-FFF2-40B4-BE49-F238E27FC236}">
                <a16:creationId xmlns:a16="http://schemas.microsoft.com/office/drawing/2014/main" id="{2F21B487-AC92-42B3-97CB-3888992D5865}"/>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4510228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userDrawn="1">
  <p:cSld name="1_Picture with Caption">
    <p:spTree>
      <p:nvGrpSpPr>
        <p:cNvPr id="1" name=""/>
        <p:cNvGrpSpPr/>
        <p:nvPr/>
      </p:nvGrpSpPr>
      <p:grpSpPr>
        <a:xfrm>
          <a:off x="0" y="0"/>
          <a:ext cx="0" cy="0"/>
          <a:chOff x="0" y="0"/>
          <a:chExt cx="0" cy="0"/>
        </a:xfrm>
      </p:grpSpPr>
      <p:sp>
        <p:nvSpPr>
          <p:cNvPr id="8" name="Picture Placeholder 2"/>
          <p:cNvSpPr>
            <a:spLocks noGrp="1"/>
          </p:cNvSpPr>
          <p:nvPr>
            <p:ph type="pic" idx="12" hasCustomPrompt="1"/>
          </p:nvPr>
        </p:nvSpPr>
        <p:spPr>
          <a:xfrm>
            <a:off x="1" y="1"/>
            <a:ext cx="7665395" cy="6867322"/>
          </a:xfrm>
          <a:custGeom>
            <a:avLst/>
            <a:gdLst>
              <a:gd name="connsiteX0" fmla="*/ 0 w 6353150"/>
              <a:gd name="connsiteY0" fmla="*/ 0 h 6858000"/>
              <a:gd name="connsiteX1" fmla="*/ 6353150 w 6353150"/>
              <a:gd name="connsiteY1" fmla="*/ 0 h 6858000"/>
              <a:gd name="connsiteX2" fmla="*/ 6353150 w 6353150"/>
              <a:gd name="connsiteY2" fmla="*/ 6858000 h 6858000"/>
              <a:gd name="connsiteX3" fmla="*/ 0 w 6353150"/>
              <a:gd name="connsiteY3" fmla="*/ 6858000 h 6858000"/>
              <a:gd name="connsiteX4" fmla="*/ 0 w 6353150"/>
              <a:gd name="connsiteY4" fmla="*/ 0 h 6858000"/>
              <a:gd name="connsiteX0" fmla="*/ 0 w 6353150"/>
              <a:gd name="connsiteY0" fmla="*/ 0 h 6858000"/>
              <a:gd name="connsiteX1" fmla="*/ 6353150 w 6353150"/>
              <a:gd name="connsiteY1" fmla="*/ 0 h 6858000"/>
              <a:gd name="connsiteX2" fmla="*/ 2857475 w 6353150"/>
              <a:gd name="connsiteY2" fmla="*/ 6838950 h 6858000"/>
              <a:gd name="connsiteX3" fmla="*/ 0 w 6353150"/>
              <a:gd name="connsiteY3" fmla="*/ 6858000 h 6858000"/>
              <a:gd name="connsiteX4" fmla="*/ 0 w 6353150"/>
              <a:gd name="connsiteY4" fmla="*/ 0 h 6858000"/>
              <a:gd name="connsiteX0" fmla="*/ 0 w 6353150"/>
              <a:gd name="connsiteY0" fmla="*/ 0 h 6867525"/>
              <a:gd name="connsiteX1" fmla="*/ 6353150 w 6353150"/>
              <a:gd name="connsiteY1" fmla="*/ 0 h 6867525"/>
              <a:gd name="connsiteX2" fmla="*/ 2857475 w 6353150"/>
              <a:gd name="connsiteY2" fmla="*/ 6867525 h 6867525"/>
              <a:gd name="connsiteX3" fmla="*/ 0 w 6353150"/>
              <a:gd name="connsiteY3" fmla="*/ 6858000 h 6867525"/>
              <a:gd name="connsiteX4" fmla="*/ 0 w 6353150"/>
              <a:gd name="connsiteY4" fmla="*/ 0 h 6867525"/>
              <a:gd name="connsiteX0" fmla="*/ 0 w 6353150"/>
              <a:gd name="connsiteY0" fmla="*/ 0 h 6877050"/>
              <a:gd name="connsiteX1" fmla="*/ 6353150 w 6353150"/>
              <a:gd name="connsiteY1" fmla="*/ 0 h 6877050"/>
              <a:gd name="connsiteX2" fmla="*/ 2558262 w 6353150"/>
              <a:gd name="connsiteY2" fmla="*/ 6877050 h 6877050"/>
              <a:gd name="connsiteX3" fmla="*/ 0 w 6353150"/>
              <a:gd name="connsiteY3" fmla="*/ 6858000 h 6877050"/>
              <a:gd name="connsiteX4" fmla="*/ 0 w 6353150"/>
              <a:gd name="connsiteY4" fmla="*/ 0 h 6877050"/>
              <a:gd name="connsiteX0" fmla="*/ 0 w 6353150"/>
              <a:gd name="connsiteY0" fmla="*/ 0 h 6858000"/>
              <a:gd name="connsiteX1" fmla="*/ 6353150 w 6353150"/>
              <a:gd name="connsiteY1" fmla="*/ 0 h 6858000"/>
              <a:gd name="connsiteX2" fmla="*/ 3164544 w 6353150"/>
              <a:gd name="connsiteY2" fmla="*/ 6857595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72474 w 6353150"/>
              <a:gd name="connsiteY2" fmla="*/ 6867322 h 6867322"/>
              <a:gd name="connsiteX3" fmla="*/ 0 w 6353150"/>
              <a:gd name="connsiteY3" fmla="*/ 6858000 h 6867322"/>
              <a:gd name="connsiteX4" fmla="*/ 0 w 6353150"/>
              <a:gd name="connsiteY4" fmla="*/ 0 h 6867322"/>
              <a:gd name="connsiteX0" fmla="*/ 0 w 6353150"/>
              <a:gd name="connsiteY0" fmla="*/ 0 h 6858000"/>
              <a:gd name="connsiteX1" fmla="*/ 6353150 w 6353150"/>
              <a:gd name="connsiteY1" fmla="*/ 0 h 6858000"/>
              <a:gd name="connsiteX2" fmla="*/ 3680537 w 6353150"/>
              <a:gd name="connsiteY2" fmla="*/ 6857594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96661 w 6353150"/>
              <a:gd name="connsiteY2" fmla="*/ 6867322 h 6867322"/>
              <a:gd name="connsiteX3" fmla="*/ 0 w 6353150"/>
              <a:gd name="connsiteY3" fmla="*/ 6858000 h 6867322"/>
              <a:gd name="connsiteX4" fmla="*/ 0 w 6353150"/>
              <a:gd name="connsiteY4" fmla="*/ 0 h 6867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3150" h="6867322">
                <a:moveTo>
                  <a:pt x="0" y="0"/>
                </a:moveTo>
                <a:lnTo>
                  <a:pt x="6353150" y="0"/>
                </a:lnTo>
                <a:lnTo>
                  <a:pt x="3696661" y="6867322"/>
                </a:lnTo>
                <a:lnTo>
                  <a:pt x="0" y="6858000"/>
                </a:lnTo>
                <a:lnTo>
                  <a:pt x="0" y="0"/>
                </a:lnTo>
                <a:close/>
              </a:path>
            </a:pathLst>
          </a:cu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3" name="Parallelogram 2"/>
          <p:cNvSpPr/>
          <p:nvPr userDrawn="1"/>
        </p:nvSpPr>
        <p:spPr>
          <a:xfrm>
            <a:off x="4636784" y="5127899"/>
            <a:ext cx="1209539" cy="1739424"/>
          </a:xfrm>
          <a:prstGeom prst="parallelogram">
            <a:avLst>
              <a:gd name="adj" fmla="val 66769"/>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9982558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userDrawn="1">
  <p:cSld name="38_Images &amp; Contents Layout">
    <p:spTree>
      <p:nvGrpSpPr>
        <p:cNvPr id="1" name=""/>
        <p:cNvGrpSpPr/>
        <p:nvPr/>
      </p:nvGrpSpPr>
      <p:grpSpPr>
        <a:xfrm>
          <a:off x="0" y="0"/>
          <a:ext cx="0" cy="0"/>
          <a:chOff x="0" y="0"/>
          <a:chExt cx="0" cy="0"/>
        </a:xfrm>
      </p:grpSpPr>
      <p:sp>
        <p:nvSpPr>
          <p:cNvPr id="6" name="직사각형 5">
            <a:extLst>
              <a:ext uri="{FF2B5EF4-FFF2-40B4-BE49-F238E27FC236}">
                <a16:creationId xmlns:a16="http://schemas.microsoft.com/office/drawing/2014/main" id="{4508BE4A-C145-4375-8C32-766F1E8E935D}"/>
              </a:ext>
            </a:extLst>
          </p:cNvPr>
          <p:cNvSpPr/>
          <p:nvPr userDrawn="1"/>
        </p:nvSpPr>
        <p:spPr>
          <a:xfrm>
            <a:off x="4499906" y="650965"/>
            <a:ext cx="7047679" cy="17351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44020B8D-2B31-48A8-B50F-B3EE95030C24}"/>
              </a:ext>
            </a:extLst>
          </p:cNvPr>
          <p:cNvSpPr>
            <a:spLocks noGrp="1"/>
          </p:cNvSpPr>
          <p:nvPr>
            <p:ph type="pic" sz="quarter" idx="12" hasCustomPrompt="1"/>
          </p:nvPr>
        </p:nvSpPr>
        <p:spPr>
          <a:xfrm>
            <a:off x="644414" y="650965"/>
            <a:ext cx="3183451" cy="55560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그림 개체 틀 5">
            <a:extLst>
              <a:ext uri="{FF2B5EF4-FFF2-40B4-BE49-F238E27FC236}">
                <a16:creationId xmlns:a16="http://schemas.microsoft.com/office/drawing/2014/main" id="{E08E8461-766A-490C-BD0A-CC598CF2CAC4}"/>
              </a:ext>
            </a:extLst>
          </p:cNvPr>
          <p:cNvSpPr>
            <a:spLocks noGrp="1"/>
          </p:cNvSpPr>
          <p:nvPr>
            <p:ph type="pic" sz="quarter" idx="13" hasCustomPrompt="1"/>
          </p:nvPr>
        </p:nvSpPr>
        <p:spPr>
          <a:xfrm>
            <a:off x="4499907" y="4127864"/>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4" name="그림 개체 틀 5">
            <a:extLst>
              <a:ext uri="{FF2B5EF4-FFF2-40B4-BE49-F238E27FC236}">
                <a16:creationId xmlns:a16="http://schemas.microsoft.com/office/drawing/2014/main" id="{25E334DC-E734-48FE-998D-1F0180BC6382}"/>
              </a:ext>
            </a:extLst>
          </p:cNvPr>
          <p:cNvSpPr>
            <a:spLocks noGrp="1"/>
          </p:cNvSpPr>
          <p:nvPr>
            <p:ph type="pic" sz="quarter" idx="14" hasCustomPrompt="1"/>
          </p:nvPr>
        </p:nvSpPr>
        <p:spPr>
          <a:xfrm>
            <a:off x="8355401" y="4127863"/>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5310901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7108872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4691098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98510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119056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570725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659688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1232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364218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859570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26135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userDrawn="1">
  <p:cSld name="11_Style slide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CEFD9-B163-48A4-AE71-5462FF7934D4}"/>
              </a:ext>
            </a:extLst>
          </p:cNvPr>
          <p:cNvSpPr/>
          <p:nvPr userDrawn="1"/>
        </p:nvSpPr>
        <p:spPr>
          <a:xfrm>
            <a:off x="-1" y="828942"/>
            <a:ext cx="4862557" cy="16637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503221" y="-3827"/>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Picture Placeholder 2">
            <a:extLst>
              <a:ext uri="{FF2B5EF4-FFF2-40B4-BE49-F238E27FC236}">
                <a16:creationId xmlns:a16="http://schemas.microsoft.com/office/drawing/2014/main" id="{31CC093B-6E45-4870-AFC9-7DA7E6943FEA}"/>
              </a:ext>
            </a:extLst>
          </p:cNvPr>
          <p:cNvSpPr>
            <a:spLocks noGrp="1"/>
          </p:cNvSpPr>
          <p:nvPr>
            <p:ph type="pic" idx="12" hasCustomPrompt="1"/>
          </p:nvPr>
        </p:nvSpPr>
        <p:spPr>
          <a:xfrm>
            <a:off x="3774835" y="1488113"/>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7424785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59492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2912124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122594508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67983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91051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81441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792417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188391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37986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3072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25_Images &amp; Contents Layout">
    <p:spTree>
      <p:nvGrpSpPr>
        <p:cNvPr id="1" name=""/>
        <p:cNvGrpSpPr/>
        <p:nvPr/>
      </p:nvGrpSpPr>
      <p:grpSpPr>
        <a:xfrm>
          <a:off x="0" y="0"/>
          <a:ext cx="0" cy="0"/>
          <a:chOff x="0" y="0"/>
          <a:chExt cx="0" cy="0"/>
        </a:xfrm>
      </p:grpSpPr>
      <p:sp>
        <p:nvSpPr>
          <p:cNvPr id="18" name="Rectangle 1">
            <a:extLst>
              <a:ext uri="{FF2B5EF4-FFF2-40B4-BE49-F238E27FC236}">
                <a16:creationId xmlns:a16="http://schemas.microsoft.com/office/drawing/2014/main" id="{5742EE5F-60CF-4996-9DC4-C27ECCFF0627}"/>
              </a:ext>
            </a:extLst>
          </p:cNvPr>
          <p:cNvSpPr/>
          <p:nvPr userDrawn="1"/>
        </p:nvSpPr>
        <p:spPr>
          <a:xfrm flipH="1">
            <a:off x="3831771" y="0"/>
            <a:ext cx="8360408" cy="6868886"/>
          </a:xfrm>
          <a:custGeom>
            <a:avLst/>
            <a:gdLst>
              <a:gd name="connsiteX0" fmla="*/ 0 w 2718024"/>
              <a:gd name="connsiteY0" fmla="*/ 0 h 6858000"/>
              <a:gd name="connsiteX1" fmla="*/ 2718024 w 2718024"/>
              <a:gd name="connsiteY1" fmla="*/ 0 h 6858000"/>
              <a:gd name="connsiteX2" fmla="*/ 2718024 w 2718024"/>
              <a:gd name="connsiteY2" fmla="*/ 6858000 h 6858000"/>
              <a:gd name="connsiteX3" fmla="*/ 0 w 2718024"/>
              <a:gd name="connsiteY3" fmla="*/ 6858000 h 6858000"/>
              <a:gd name="connsiteX4" fmla="*/ 0 w 2718024"/>
              <a:gd name="connsiteY4" fmla="*/ 0 h 6858000"/>
              <a:gd name="connsiteX0" fmla="*/ 0 w 2718024"/>
              <a:gd name="connsiteY0" fmla="*/ 6858000 h 6858000"/>
              <a:gd name="connsiteX1" fmla="*/ 2718024 w 2718024"/>
              <a:gd name="connsiteY1" fmla="*/ 0 h 6858000"/>
              <a:gd name="connsiteX2" fmla="*/ 2718024 w 2718024"/>
              <a:gd name="connsiteY2" fmla="*/ 6858000 h 6858000"/>
              <a:gd name="connsiteX3" fmla="*/ 0 w 2718024"/>
              <a:gd name="connsiteY3" fmla="*/ 6858000 h 6858000"/>
              <a:gd name="connsiteX0" fmla="*/ 0 w 9162367"/>
              <a:gd name="connsiteY0" fmla="*/ 6868886 h 6868886"/>
              <a:gd name="connsiteX1" fmla="*/ 9162367 w 9162367"/>
              <a:gd name="connsiteY1" fmla="*/ 0 h 6868886"/>
              <a:gd name="connsiteX2" fmla="*/ 9162367 w 9162367"/>
              <a:gd name="connsiteY2" fmla="*/ 6858000 h 6868886"/>
              <a:gd name="connsiteX3" fmla="*/ 0 w 9162367"/>
              <a:gd name="connsiteY3" fmla="*/ 6868886 h 6868886"/>
            </a:gdLst>
            <a:ahLst/>
            <a:cxnLst>
              <a:cxn ang="0">
                <a:pos x="connsiteX0" y="connsiteY0"/>
              </a:cxn>
              <a:cxn ang="0">
                <a:pos x="connsiteX1" y="connsiteY1"/>
              </a:cxn>
              <a:cxn ang="0">
                <a:pos x="connsiteX2" y="connsiteY2"/>
              </a:cxn>
              <a:cxn ang="0">
                <a:pos x="connsiteX3" y="connsiteY3"/>
              </a:cxn>
            </a:cxnLst>
            <a:rect l="l" t="t" r="r" b="b"/>
            <a:pathLst>
              <a:path w="9162367" h="6868886">
                <a:moveTo>
                  <a:pt x="0" y="6868886"/>
                </a:moveTo>
                <a:lnTo>
                  <a:pt x="9162367" y="0"/>
                </a:lnTo>
                <a:lnTo>
                  <a:pt x="9162367" y="6858000"/>
                </a:lnTo>
                <a:lnTo>
                  <a:pt x="0" y="6868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9" name="Rectangle 2">
            <a:extLst>
              <a:ext uri="{FF2B5EF4-FFF2-40B4-BE49-F238E27FC236}">
                <a16:creationId xmlns:a16="http://schemas.microsoft.com/office/drawing/2014/main" id="{D072C73F-4BE8-4869-9545-239417D1D13E}"/>
              </a:ext>
            </a:extLst>
          </p:cNvPr>
          <p:cNvSpPr/>
          <p:nvPr userDrawn="1"/>
        </p:nvSpPr>
        <p:spPr>
          <a:xfrm>
            <a:off x="0" y="0"/>
            <a:ext cx="3831771" cy="686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4" name="Picture Placeholder 14"/>
          <p:cNvSpPr>
            <a:spLocks noGrp="1"/>
          </p:cNvSpPr>
          <p:nvPr>
            <p:ph type="pic" sz="quarter" idx="13" hasCustomPrompt="1"/>
          </p:nvPr>
        </p:nvSpPr>
        <p:spPr>
          <a:xfrm>
            <a:off x="8225598"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7" name="Picture Placeholder 14"/>
          <p:cNvSpPr>
            <a:spLocks noGrp="1"/>
          </p:cNvSpPr>
          <p:nvPr>
            <p:ph type="pic" sz="quarter" idx="12" hasCustomPrompt="1"/>
          </p:nvPr>
        </p:nvSpPr>
        <p:spPr>
          <a:xfrm>
            <a:off x="4481182"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5" name="Picture Placeholder 14"/>
          <p:cNvSpPr>
            <a:spLocks noGrp="1"/>
          </p:cNvSpPr>
          <p:nvPr>
            <p:ph type="pic" sz="quarter" idx="10" hasCustomPrompt="1"/>
          </p:nvPr>
        </p:nvSpPr>
        <p:spPr>
          <a:xfrm>
            <a:off x="4481555"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6" name="Picture Placeholder 14"/>
          <p:cNvSpPr>
            <a:spLocks noGrp="1"/>
          </p:cNvSpPr>
          <p:nvPr>
            <p:ph type="pic" sz="quarter" idx="11" hasCustomPrompt="1"/>
          </p:nvPr>
        </p:nvSpPr>
        <p:spPr>
          <a:xfrm>
            <a:off x="8225598"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16966620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38539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066519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728441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2683532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694104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645502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796327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250806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008006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17372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30_Images &amp; Contents">
    <p:spTree>
      <p:nvGrpSpPr>
        <p:cNvPr id="1" name=""/>
        <p:cNvGrpSpPr/>
        <p:nvPr/>
      </p:nvGrpSpPr>
      <p:grpSpPr>
        <a:xfrm>
          <a:off x="0" y="0"/>
          <a:ext cx="0" cy="0"/>
          <a:chOff x="0" y="0"/>
          <a:chExt cx="0" cy="0"/>
        </a:xfrm>
      </p:grpSpPr>
      <p:sp>
        <p:nvSpPr>
          <p:cNvPr id="13" name="자유형: 도형 12">
            <a:extLst>
              <a:ext uri="{FF2B5EF4-FFF2-40B4-BE49-F238E27FC236}">
                <a16:creationId xmlns:a16="http://schemas.microsoft.com/office/drawing/2014/main" id="{8E39A0A2-7A6E-4BA9-8A5D-FD1911A8273A}"/>
              </a:ext>
            </a:extLst>
          </p:cNvPr>
          <p:cNvSpPr/>
          <p:nvPr userDrawn="1"/>
        </p:nvSpPr>
        <p:spPr>
          <a:xfrm>
            <a:off x="-9938" y="-9938"/>
            <a:ext cx="7114700" cy="5563371"/>
          </a:xfrm>
          <a:custGeom>
            <a:avLst/>
            <a:gdLst>
              <a:gd name="connsiteX0" fmla="*/ 0 w 7114700"/>
              <a:gd name="connsiteY0" fmla="*/ 0 h 5563371"/>
              <a:gd name="connsiteX1" fmla="*/ 6816297 w 7114700"/>
              <a:gd name="connsiteY1" fmla="*/ 0 h 5563371"/>
              <a:gd name="connsiteX2" fmla="*/ 6928766 w 7114700"/>
              <a:gd name="connsiteY2" fmla="*/ 279430 h 5563371"/>
              <a:gd name="connsiteX3" fmla="*/ 6222210 w 7114700"/>
              <a:gd name="connsiteY3" fmla="*/ 2336836 h 5563371"/>
              <a:gd name="connsiteX4" fmla="*/ 559 w 7114700"/>
              <a:gd name="connsiteY4" fmla="*/ 5563371 h 5563371"/>
              <a:gd name="connsiteX5" fmla="*/ 0 w 7114700"/>
              <a:gd name="connsiteY5" fmla="*/ 5381954 h 556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4700" h="5563371">
                <a:moveTo>
                  <a:pt x="0" y="0"/>
                </a:moveTo>
                <a:lnTo>
                  <a:pt x="6816297" y="0"/>
                </a:lnTo>
                <a:lnTo>
                  <a:pt x="6928766" y="279430"/>
                </a:lnTo>
                <a:cubicBezTo>
                  <a:pt x="7190845" y="966574"/>
                  <a:pt x="7337404" y="1741633"/>
                  <a:pt x="6222210" y="2336836"/>
                </a:cubicBezTo>
                <a:cubicBezTo>
                  <a:pt x="4928171" y="3027492"/>
                  <a:pt x="2205866" y="4349361"/>
                  <a:pt x="559" y="5563371"/>
                </a:cubicBezTo>
                <a:lnTo>
                  <a:pt x="0" y="5381954"/>
                </a:lnTo>
                <a:close/>
              </a:path>
            </a:pathLst>
          </a:custGeom>
          <a:solidFill>
            <a:schemeClr val="bg1"/>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1" name="그림 개체 틀 10">
            <a:extLst>
              <a:ext uri="{FF2B5EF4-FFF2-40B4-BE49-F238E27FC236}">
                <a16:creationId xmlns:a16="http://schemas.microsoft.com/office/drawing/2014/main" id="{0F61CD1C-0BDC-415A-BE81-FBF756AC2410}"/>
              </a:ext>
            </a:extLst>
          </p:cNvPr>
          <p:cNvSpPr>
            <a:spLocks noGrp="1"/>
          </p:cNvSpPr>
          <p:nvPr>
            <p:ph type="pic" sz="quarter" idx="10" hasCustomPrompt="1"/>
          </p:nvPr>
        </p:nvSpPr>
        <p:spPr>
          <a:xfrm>
            <a:off x="1" y="1525651"/>
            <a:ext cx="12192000" cy="5332348"/>
          </a:xfrm>
          <a:custGeom>
            <a:avLst/>
            <a:gdLst>
              <a:gd name="connsiteX0" fmla="*/ 9464919 w 12192000"/>
              <a:gd name="connsiteY0" fmla="*/ 1208 h 5332348"/>
              <a:gd name="connsiteX1" fmla="*/ 12055243 w 12192000"/>
              <a:gd name="connsiteY1" fmla="*/ 2155763 h 5332348"/>
              <a:gd name="connsiteX2" fmla="*/ 12192000 w 12192000"/>
              <a:gd name="connsiteY2" fmla="*/ 2360580 h 5332348"/>
              <a:gd name="connsiteX3" fmla="*/ 12192000 w 12192000"/>
              <a:gd name="connsiteY3" fmla="*/ 5332348 h 5332348"/>
              <a:gd name="connsiteX4" fmla="*/ 0 w 12192000"/>
              <a:gd name="connsiteY4" fmla="*/ 5332348 h 5332348"/>
              <a:gd name="connsiteX5" fmla="*/ 1243 w 12192000"/>
              <a:gd name="connsiteY5" fmla="*/ 4956418 h 5332348"/>
              <a:gd name="connsiteX6" fmla="*/ 0 w 12192000"/>
              <a:gd name="connsiteY6" fmla="*/ 4912550 h 5332348"/>
              <a:gd name="connsiteX7" fmla="*/ 0 w 12192000"/>
              <a:gd name="connsiteY7" fmla="*/ 4527278 h 5332348"/>
              <a:gd name="connsiteX8" fmla="*/ 8878957 w 12192000"/>
              <a:gd name="connsiteY8" fmla="*/ 116017 h 5332348"/>
              <a:gd name="connsiteX9" fmla="*/ 9464919 w 12192000"/>
              <a:gd name="connsiteY9" fmla="*/ 1208 h 533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5332348">
                <a:moveTo>
                  <a:pt x="9464919" y="1208"/>
                </a:moveTo>
                <a:cubicBezTo>
                  <a:pt x="10661122" y="-43507"/>
                  <a:pt x="11399579" y="1162905"/>
                  <a:pt x="12055243" y="2155763"/>
                </a:cubicBezTo>
                <a:lnTo>
                  <a:pt x="12192000" y="2360580"/>
                </a:lnTo>
                <a:lnTo>
                  <a:pt x="12192000" y="5332348"/>
                </a:lnTo>
                <a:lnTo>
                  <a:pt x="0" y="5332348"/>
                </a:lnTo>
                <a:cubicBezTo>
                  <a:pt x="11044" y="5226331"/>
                  <a:pt x="6351" y="5095808"/>
                  <a:pt x="1243" y="4956418"/>
                </a:cubicBezTo>
                <a:lnTo>
                  <a:pt x="0" y="4912550"/>
                </a:lnTo>
                <a:lnTo>
                  <a:pt x="0" y="4527278"/>
                </a:lnTo>
                <a:cubicBezTo>
                  <a:pt x="1479826" y="3657890"/>
                  <a:pt x="6881191" y="823352"/>
                  <a:pt x="8878957" y="116017"/>
                </a:cubicBezTo>
                <a:cubicBezTo>
                  <a:pt x="9086022" y="44579"/>
                  <a:pt x="9280888" y="8088"/>
                  <a:pt x="9464919" y="1208"/>
                </a:cubicBezTo>
                <a:close/>
              </a:path>
            </a:pathLst>
          </a:custGeom>
          <a:solidFill>
            <a:schemeClr val="bg1">
              <a:lumMod val="95000"/>
            </a:schemeClr>
          </a:solidFill>
          <a:effectLst>
            <a:outerShdw blurRad="50800" dist="38100" dir="16200000" rotWithShape="0">
              <a:prstClr val="black">
                <a:alpha val="40000"/>
              </a:prstClr>
            </a:outerShdw>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187336295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796019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207973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475535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36065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672133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42612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6402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2691553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4551438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32261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slideLayout" Target="../slideLayouts/slideLayout180.xml"/><Relationship Id="rId18" Type="http://schemas.openxmlformats.org/officeDocument/2006/relationships/slideLayout" Target="../slideLayouts/slideLayout185.xml"/><Relationship Id="rId3" Type="http://schemas.openxmlformats.org/officeDocument/2006/relationships/slideLayout" Target="../slideLayouts/slideLayout170.xml"/><Relationship Id="rId21" Type="http://schemas.openxmlformats.org/officeDocument/2006/relationships/slideLayout" Target="../slideLayouts/slideLayout188.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17" Type="http://schemas.openxmlformats.org/officeDocument/2006/relationships/slideLayout" Target="../slideLayouts/slideLayout184.xml"/><Relationship Id="rId2" Type="http://schemas.openxmlformats.org/officeDocument/2006/relationships/slideLayout" Target="../slideLayouts/slideLayout169.xml"/><Relationship Id="rId16" Type="http://schemas.openxmlformats.org/officeDocument/2006/relationships/slideLayout" Target="../slideLayouts/slideLayout183.xml"/><Relationship Id="rId20" Type="http://schemas.openxmlformats.org/officeDocument/2006/relationships/slideLayout" Target="../slideLayouts/slideLayout187.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5" Type="http://schemas.openxmlformats.org/officeDocument/2006/relationships/slideLayout" Target="../slideLayouts/slideLayout182.xml"/><Relationship Id="rId23" Type="http://schemas.openxmlformats.org/officeDocument/2006/relationships/image" Target="../media/image1.png"/><Relationship Id="rId10" Type="http://schemas.openxmlformats.org/officeDocument/2006/relationships/slideLayout" Target="../slideLayouts/slideLayout177.xml"/><Relationship Id="rId19" Type="http://schemas.openxmlformats.org/officeDocument/2006/relationships/slideLayout" Target="../slideLayouts/slideLayout186.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slideLayout" Target="../slideLayouts/slideLayout181.xml"/><Relationship Id="rId2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96.xml"/><Relationship Id="rId13" Type="http://schemas.openxmlformats.org/officeDocument/2006/relationships/slideLayout" Target="../slideLayouts/slideLayout201.xml"/><Relationship Id="rId18" Type="http://schemas.openxmlformats.org/officeDocument/2006/relationships/slideLayout" Target="../slideLayouts/slideLayout206.xml"/><Relationship Id="rId26" Type="http://schemas.openxmlformats.org/officeDocument/2006/relationships/slideLayout" Target="../slideLayouts/slideLayout214.xml"/><Relationship Id="rId3" Type="http://schemas.openxmlformats.org/officeDocument/2006/relationships/slideLayout" Target="../slideLayouts/slideLayout191.xml"/><Relationship Id="rId21" Type="http://schemas.openxmlformats.org/officeDocument/2006/relationships/slideLayout" Target="../slideLayouts/slideLayout209.xml"/><Relationship Id="rId7" Type="http://schemas.openxmlformats.org/officeDocument/2006/relationships/slideLayout" Target="../slideLayouts/slideLayout195.xml"/><Relationship Id="rId12" Type="http://schemas.openxmlformats.org/officeDocument/2006/relationships/slideLayout" Target="../slideLayouts/slideLayout200.xml"/><Relationship Id="rId17" Type="http://schemas.openxmlformats.org/officeDocument/2006/relationships/slideLayout" Target="../slideLayouts/slideLayout205.xml"/><Relationship Id="rId25" Type="http://schemas.openxmlformats.org/officeDocument/2006/relationships/slideLayout" Target="../slideLayouts/slideLayout213.xml"/><Relationship Id="rId2" Type="http://schemas.openxmlformats.org/officeDocument/2006/relationships/slideLayout" Target="../slideLayouts/slideLayout190.xml"/><Relationship Id="rId16" Type="http://schemas.openxmlformats.org/officeDocument/2006/relationships/slideLayout" Target="../slideLayouts/slideLayout204.xml"/><Relationship Id="rId20" Type="http://schemas.openxmlformats.org/officeDocument/2006/relationships/slideLayout" Target="../slideLayouts/slideLayout208.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24" Type="http://schemas.openxmlformats.org/officeDocument/2006/relationships/slideLayout" Target="../slideLayouts/slideLayout212.xml"/><Relationship Id="rId5" Type="http://schemas.openxmlformats.org/officeDocument/2006/relationships/slideLayout" Target="../slideLayouts/slideLayout193.xml"/><Relationship Id="rId15" Type="http://schemas.openxmlformats.org/officeDocument/2006/relationships/slideLayout" Target="../slideLayouts/slideLayout203.xml"/><Relationship Id="rId23" Type="http://schemas.openxmlformats.org/officeDocument/2006/relationships/slideLayout" Target="../slideLayouts/slideLayout211.xml"/><Relationship Id="rId28" Type="http://schemas.openxmlformats.org/officeDocument/2006/relationships/image" Target="../media/image1.png"/><Relationship Id="rId10" Type="http://schemas.openxmlformats.org/officeDocument/2006/relationships/slideLayout" Target="../slideLayouts/slideLayout198.xml"/><Relationship Id="rId19" Type="http://schemas.openxmlformats.org/officeDocument/2006/relationships/slideLayout" Target="../slideLayouts/slideLayout207.xml"/><Relationship Id="rId4" Type="http://schemas.openxmlformats.org/officeDocument/2006/relationships/slideLayout" Target="../slideLayouts/slideLayout192.xml"/><Relationship Id="rId9" Type="http://schemas.openxmlformats.org/officeDocument/2006/relationships/slideLayout" Target="../slideLayouts/slideLayout197.xml"/><Relationship Id="rId14" Type="http://schemas.openxmlformats.org/officeDocument/2006/relationships/slideLayout" Target="../slideLayouts/slideLayout202.xml"/><Relationship Id="rId22" Type="http://schemas.openxmlformats.org/officeDocument/2006/relationships/slideLayout" Target="../slideLayouts/slideLayout210.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3" Type="http://schemas.openxmlformats.org/officeDocument/2006/relationships/slideLayout" Target="../slideLayouts/slideLayout217.xml"/><Relationship Id="rId21" Type="http://schemas.openxmlformats.org/officeDocument/2006/relationships/slideLayout" Target="../slideLayouts/slideLayout235.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image" Target="../media/image1.png"/><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17" Type="http://schemas.openxmlformats.org/officeDocument/2006/relationships/image" Target="../media/image1.png"/><Relationship Id="rId2" Type="http://schemas.openxmlformats.org/officeDocument/2006/relationships/slideLayout" Target="../slideLayouts/slideLayout237.xml"/><Relationship Id="rId16" Type="http://schemas.openxmlformats.org/officeDocument/2006/relationships/theme" Target="../theme/theme13.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5" Type="http://schemas.openxmlformats.org/officeDocument/2006/relationships/slideLayout" Target="../slideLayouts/slideLayout25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slideLayout" Target="../slideLayouts/slideLayout249.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263.xml"/><Relationship Id="rId18" Type="http://schemas.openxmlformats.org/officeDocument/2006/relationships/slideLayout" Target="../slideLayouts/slideLayout268.xml"/><Relationship Id="rId26" Type="http://schemas.openxmlformats.org/officeDocument/2006/relationships/slideLayout" Target="../slideLayouts/slideLayout276.xml"/><Relationship Id="rId39" Type="http://schemas.openxmlformats.org/officeDocument/2006/relationships/slideLayout" Target="../slideLayouts/slideLayout289.xml"/><Relationship Id="rId3" Type="http://schemas.openxmlformats.org/officeDocument/2006/relationships/slideLayout" Target="../slideLayouts/slideLayout253.xml"/><Relationship Id="rId21" Type="http://schemas.openxmlformats.org/officeDocument/2006/relationships/slideLayout" Target="../slideLayouts/slideLayout271.xml"/><Relationship Id="rId34" Type="http://schemas.openxmlformats.org/officeDocument/2006/relationships/slideLayout" Target="../slideLayouts/slideLayout284.xml"/><Relationship Id="rId42" Type="http://schemas.openxmlformats.org/officeDocument/2006/relationships/slideLayout" Target="../slideLayouts/slideLayout292.xml"/><Relationship Id="rId47" Type="http://schemas.openxmlformats.org/officeDocument/2006/relationships/slideLayout" Target="../slideLayouts/slideLayout297.xml"/><Relationship Id="rId50" Type="http://schemas.openxmlformats.org/officeDocument/2006/relationships/image" Target="../media/image1.png"/><Relationship Id="rId7" Type="http://schemas.openxmlformats.org/officeDocument/2006/relationships/slideLayout" Target="../slideLayouts/slideLayout257.xml"/><Relationship Id="rId12" Type="http://schemas.openxmlformats.org/officeDocument/2006/relationships/slideLayout" Target="../slideLayouts/slideLayout262.xml"/><Relationship Id="rId17" Type="http://schemas.openxmlformats.org/officeDocument/2006/relationships/slideLayout" Target="../slideLayouts/slideLayout267.xml"/><Relationship Id="rId25" Type="http://schemas.openxmlformats.org/officeDocument/2006/relationships/slideLayout" Target="../slideLayouts/slideLayout275.xml"/><Relationship Id="rId33" Type="http://schemas.openxmlformats.org/officeDocument/2006/relationships/slideLayout" Target="../slideLayouts/slideLayout283.xml"/><Relationship Id="rId38" Type="http://schemas.openxmlformats.org/officeDocument/2006/relationships/slideLayout" Target="../slideLayouts/slideLayout288.xml"/><Relationship Id="rId46" Type="http://schemas.openxmlformats.org/officeDocument/2006/relationships/slideLayout" Target="../slideLayouts/slideLayout296.xml"/><Relationship Id="rId2" Type="http://schemas.openxmlformats.org/officeDocument/2006/relationships/slideLayout" Target="../slideLayouts/slideLayout252.xml"/><Relationship Id="rId16" Type="http://schemas.openxmlformats.org/officeDocument/2006/relationships/slideLayout" Target="../slideLayouts/slideLayout266.xml"/><Relationship Id="rId20" Type="http://schemas.openxmlformats.org/officeDocument/2006/relationships/slideLayout" Target="../slideLayouts/slideLayout270.xml"/><Relationship Id="rId29" Type="http://schemas.openxmlformats.org/officeDocument/2006/relationships/slideLayout" Target="../slideLayouts/slideLayout279.xml"/><Relationship Id="rId41" Type="http://schemas.openxmlformats.org/officeDocument/2006/relationships/slideLayout" Target="../slideLayouts/slideLayout291.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24" Type="http://schemas.openxmlformats.org/officeDocument/2006/relationships/slideLayout" Target="../slideLayouts/slideLayout274.xml"/><Relationship Id="rId32" Type="http://schemas.openxmlformats.org/officeDocument/2006/relationships/slideLayout" Target="../slideLayouts/slideLayout282.xml"/><Relationship Id="rId37" Type="http://schemas.openxmlformats.org/officeDocument/2006/relationships/slideLayout" Target="../slideLayouts/slideLayout287.xml"/><Relationship Id="rId40" Type="http://schemas.openxmlformats.org/officeDocument/2006/relationships/slideLayout" Target="../slideLayouts/slideLayout290.xml"/><Relationship Id="rId45" Type="http://schemas.openxmlformats.org/officeDocument/2006/relationships/slideLayout" Target="../slideLayouts/slideLayout295.xml"/><Relationship Id="rId5" Type="http://schemas.openxmlformats.org/officeDocument/2006/relationships/slideLayout" Target="../slideLayouts/slideLayout255.xml"/><Relationship Id="rId15" Type="http://schemas.openxmlformats.org/officeDocument/2006/relationships/slideLayout" Target="../slideLayouts/slideLayout265.xml"/><Relationship Id="rId23" Type="http://schemas.openxmlformats.org/officeDocument/2006/relationships/slideLayout" Target="../slideLayouts/slideLayout273.xml"/><Relationship Id="rId28" Type="http://schemas.openxmlformats.org/officeDocument/2006/relationships/slideLayout" Target="../slideLayouts/slideLayout278.xml"/><Relationship Id="rId36" Type="http://schemas.openxmlformats.org/officeDocument/2006/relationships/slideLayout" Target="../slideLayouts/slideLayout286.xml"/><Relationship Id="rId49" Type="http://schemas.openxmlformats.org/officeDocument/2006/relationships/theme" Target="../theme/theme14.xml"/><Relationship Id="rId10" Type="http://schemas.openxmlformats.org/officeDocument/2006/relationships/slideLayout" Target="../slideLayouts/slideLayout260.xml"/><Relationship Id="rId19" Type="http://schemas.openxmlformats.org/officeDocument/2006/relationships/slideLayout" Target="../slideLayouts/slideLayout269.xml"/><Relationship Id="rId31" Type="http://schemas.openxmlformats.org/officeDocument/2006/relationships/slideLayout" Target="../slideLayouts/slideLayout281.xml"/><Relationship Id="rId44" Type="http://schemas.openxmlformats.org/officeDocument/2006/relationships/slideLayout" Target="../slideLayouts/slideLayout294.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slideLayout" Target="../slideLayouts/slideLayout264.xml"/><Relationship Id="rId22" Type="http://schemas.openxmlformats.org/officeDocument/2006/relationships/slideLayout" Target="../slideLayouts/slideLayout272.xml"/><Relationship Id="rId27" Type="http://schemas.openxmlformats.org/officeDocument/2006/relationships/slideLayout" Target="../slideLayouts/slideLayout277.xml"/><Relationship Id="rId30" Type="http://schemas.openxmlformats.org/officeDocument/2006/relationships/slideLayout" Target="../slideLayouts/slideLayout280.xml"/><Relationship Id="rId35" Type="http://schemas.openxmlformats.org/officeDocument/2006/relationships/slideLayout" Target="../slideLayouts/slideLayout285.xml"/><Relationship Id="rId43" Type="http://schemas.openxmlformats.org/officeDocument/2006/relationships/slideLayout" Target="../slideLayouts/slideLayout293.xml"/><Relationship Id="rId48" Type="http://schemas.openxmlformats.org/officeDocument/2006/relationships/slideLayout" Target="../slideLayouts/slideLayout298.xml"/><Relationship Id="rId8" Type="http://schemas.openxmlformats.org/officeDocument/2006/relationships/slideLayout" Target="../slideLayouts/slideLayout25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theme" Target="../theme/theme2.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3.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4.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image" Target="../media/image1.png"/><Relationship Id="rId10" Type="http://schemas.openxmlformats.org/officeDocument/2006/relationships/slideLayout" Target="../slideLayouts/slideLayout71.xml"/><Relationship Id="rId19" Type="http://schemas.openxmlformats.org/officeDocument/2006/relationships/slideLayout" Target="../slideLayouts/slideLayout80.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18" Type="http://schemas.openxmlformats.org/officeDocument/2006/relationships/slideLayout" Target="../slideLayouts/slideLayout105.xml"/><Relationship Id="rId26" Type="http://schemas.openxmlformats.org/officeDocument/2006/relationships/slideLayout" Target="../slideLayouts/slideLayout113.xml"/><Relationship Id="rId3" Type="http://schemas.openxmlformats.org/officeDocument/2006/relationships/slideLayout" Target="../slideLayouts/slideLayout90.xml"/><Relationship Id="rId21" Type="http://schemas.openxmlformats.org/officeDocument/2006/relationships/slideLayout" Target="../slideLayouts/slideLayout108.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17" Type="http://schemas.openxmlformats.org/officeDocument/2006/relationships/slideLayout" Target="../slideLayouts/slideLayout104.xml"/><Relationship Id="rId25" Type="http://schemas.openxmlformats.org/officeDocument/2006/relationships/slideLayout" Target="../slideLayouts/slideLayout112.xml"/><Relationship Id="rId2" Type="http://schemas.openxmlformats.org/officeDocument/2006/relationships/slideLayout" Target="../slideLayouts/slideLayout89.xml"/><Relationship Id="rId16" Type="http://schemas.openxmlformats.org/officeDocument/2006/relationships/slideLayout" Target="../slideLayouts/slideLayout103.xml"/><Relationship Id="rId20" Type="http://schemas.openxmlformats.org/officeDocument/2006/relationships/slideLayout" Target="../slideLayouts/slideLayout107.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24" Type="http://schemas.openxmlformats.org/officeDocument/2006/relationships/slideLayout" Target="../slideLayouts/slideLayout111.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23" Type="http://schemas.openxmlformats.org/officeDocument/2006/relationships/slideLayout" Target="../slideLayouts/slideLayout110.xml"/><Relationship Id="rId28" Type="http://schemas.openxmlformats.org/officeDocument/2006/relationships/image" Target="../media/image1.png"/><Relationship Id="rId10" Type="http://schemas.openxmlformats.org/officeDocument/2006/relationships/slideLayout" Target="../slideLayouts/slideLayout97.xml"/><Relationship Id="rId19" Type="http://schemas.openxmlformats.org/officeDocument/2006/relationships/slideLayout" Target="../slideLayouts/slideLayout106.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 Id="rId22" Type="http://schemas.openxmlformats.org/officeDocument/2006/relationships/slideLayout" Target="../slideLayouts/slideLayout109.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image" Target="../media/image1.png"/><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10" Type="http://schemas.openxmlformats.org/officeDocument/2006/relationships/slideLayout" Target="../slideLayouts/slideLayout123.xml"/><Relationship Id="rId19" Type="http://schemas.openxmlformats.org/officeDocument/2006/relationships/theme" Target="../theme/theme7.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image" Target="../media/image1.png"/><Relationship Id="rId2" Type="http://schemas.openxmlformats.org/officeDocument/2006/relationships/slideLayout" Target="../slideLayouts/slideLayout133.xml"/><Relationship Id="rId16" Type="http://schemas.openxmlformats.org/officeDocument/2006/relationships/theme" Target="../theme/theme8.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image" Target="../media/image1.png"/><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9640900"/>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4" r:id="rId5"/>
    <p:sldLayoutId id="2147483695" r:id="rId6"/>
    <p:sldLayoutId id="2147483697" r:id="rId7"/>
    <p:sldLayoutId id="2147483699" r:id="rId8"/>
    <p:sldLayoutId id="2147483701" r:id="rId9"/>
    <p:sldLayoutId id="2147483703" r:id="rId10"/>
    <p:sldLayoutId id="2147483706" r:id="rId11"/>
    <p:sldLayoutId id="2147483707"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2144877"/>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 id="2147483903"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162831418"/>
      </p:ext>
    </p:extLst>
  </p:cSld>
  <p:clrMap bg1="lt1" tx1="dk1" bg2="dk2"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 id="2147483926" r:id="rId14"/>
    <p:sldLayoutId id="2147483927" r:id="rId15"/>
    <p:sldLayoutId id="2147483928" r:id="rId16"/>
    <p:sldLayoutId id="2147483929" r:id="rId17"/>
    <p:sldLayoutId id="2147483930" r:id="rId18"/>
    <p:sldLayoutId id="2147483931" r:id="rId19"/>
    <p:sldLayoutId id="2147483932" r:id="rId20"/>
    <p:sldLayoutId id="2147483933" r:id="rId21"/>
    <p:sldLayoutId id="2147483934" r:id="rId22"/>
    <p:sldLayoutId id="2147483935" r:id="rId23"/>
    <p:sldLayoutId id="2147483936" r:id="rId24"/>
    <p:sldLayoutId id="2147483937" r:id="rId25"/>
    <p:sldLayoutId id="2147483938"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757848"/>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 id="2147483953" r:id="rId14"/>
    <p:sldLayoutId id="2147483954" r:id="rId15"/>
    <p:sldLayoutId id="2147483955" r:id="rId16"/>
    <p:sldLayoutId id="2147483956" r:id="rId17"/>
    <p:sldLayoutId id="2147483957" r:id="rId18"/>
    <p:sldLayoutId id="2147483958" r:id="rId19"/>
    <p:sldLayoutId id="2147483959" r:id="rId20"/>
    <p:sldLayoutId id="2147483960"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4171354"/>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6" r:id="rId4"/>
    <p:sldLayoutId id="2147483967" r:id="rId5"/>
    <p:sldLayoutId id="2147483970" r:id="rId6"/>
    <p:sldLayoutId id="2147483971" r:id="rId7"/>
    <p:sldLayoutId id="2147483972" r:id="rId8"/>
    <p:sldLayoutId id="2147483973" r:id="rId9"/>
    <p:sldLayoutId id="2147483974" r:id="rId10"/>
    <p:sldLayoutId id="2147483975" r:id="rId11"/>
    <p:sldLayoutId id="2147483976" r:id="rId12"/>
    <p:sldLayoutId id="2147483977" r:id="rId13"/>
    <p:sldLayoutId id="2147483978" r:id="rId14"/>
    <p:sldLayoutId id="2147483979"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5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Montserrat"/>
              <a:buNone/>
              <a:defRPr sz="2800" b="1">
                <a:solidFill>
                  <a:schemeClr val="accent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2"/>
              </a:buClr>
              <a:buSzPts val="1800"/>
              <a:buFont typeface="Montserrat"/>
              <a:buChar char="●"/>
              <a:defRPr sz="1800">
                <a:solidFill>
                  <a:schemeClr val="accent2"/>
                </a:solidFill>
                <a:latin typeface="Montserrat"/>
                <a:ea typeface="Montserrat"/>
                <a:cs typeface="Montserrat"/>
                <a:sym typeface="Montserrat"/>
              </a:defRPr>
            </a:lvl1pPr>
            <a:lvl2pPr marL="914400" lvl="1"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2pPr>
            <a:lvl3pPr marL="1371600" lvl="2"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3pPr>
            <a:lvl4pPr marL="1828800" lvl="3"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4pPr>
            <a:lvl5pPr marL="2286000" lvl="4"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5pPr>
            <a:lvl6pPr marL="2743200" lvl="5"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6pPr>
            <a:lvl7pPr marL="3200400" lvl="6"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7pPr>
            <a:lvl8pPr marL="3657600" lvl="7"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accent2"/>
              </a:buClr>
              <a:buSzPts val="1400"/>
              <a:buFont typeface="Montserrat"/>
              <a:buChar char="■"/>
              <a:defRPr>
                <a:solidFill>
                  <a:schemeClr val="accent2"/>
                </a:solidFill>
                <a:latin typeface="Montserrat"/>
                <a:ea typeface="Montserrat"/>
                <a:cs typeface="Montserrat"/>
                <a:sym typeface="Montserrat"/>
              </a:defRPr>
            </a:lvl9pPr>
          </a:lstStyle>
          <a:p>
            <a:endParaRPr/>
          </a:p>
        </p:txBody>
      </p:sp>
    </p:spTree>
    <p:extLst>
      <p:ext uri="{BB962C8B-B14F-4D97-AF65-F5344CB8AC3E}">
        <p14:creationId xmlns:p14="http://schemas.microsoft.com/office/powerpoint/2010/main" val="1201224189"/>
      </p:ext>
    </p:extLst>
  </p:cSld>
  <p:clrMap bg1="lt1" tx1="dk1" bg2="dk2" tx2="lt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 id="2147484001" r:id="rId21"/>
    <p:sldLayoutId id="2147484002" r:id="rId22"/>
    <p:sldLayoutId id="2147484003" r:id="rId23"/>
    <p:sldLayoutId id="2147484004" r:id="rId24"/>
    <p:sldLayoutId id="2147484005" r:id="rId25"/>
    <p:sldLayoutId id="2147484006" r:id="rId26"/>
    <p:sldLayoutId id="2147484007" r:id="rId27"/>
    <p:sldLayoutId id="2147484008" r:id="rId28"/>
    <p:sldLayoutId id="2147484009" r:id="rId29"/>
    <p:sldLayoutId id="2147484010" r:id="rId30"/>
    <p:sldLayoutId id="2147484011" r:id="rId31"/>
    <p:sldLayoutId id="2147484012" r:id="rId32"/>
    <p:sldLayoutId id="2147484013" r:id="rId33"/>
    <p:sldLayoutId id="2147484014" r:id="rId34"/>
    <p:sldLayoutId id="2147484015" r:id="rId35"/>
    <p:sldLayoutId id="2147484016" r:id="rId36"/>
    <p:sldLayoutId id="2147484017" r:id="rId37"/>
    <p:sldLayoutId id="2147484018" r:id="rId38"/>
    <p:sldLayoutId id="2147484019" r:id="rId39"/>
    <p:sldLayoutId id="2147484020" r:id="rId40"/>
    <p:sldLayoutId id="2147484021" r:id="rId41"/>
    <p:sldLayoutId id="2147484022" r:id="rId42"/>
    <p:sldLayoutId id="2147484023" r:id="rId43"/>
    <p:sldLayoutId id="2147484024" r:id="rId44"/>
    <p:sldLayoutId id="2147484025" r:id="rId45"/>
    <p:sldLayoutId id="2147484026" r:id="rId46"/>
    <p:sldLayoutId id="2147484027" r:id="rId47"/>
    <p:sldLayoutId id="2147484028" r:id="rId4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7">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97099670"/>
      </p:ext>
    </p:extLst>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 id="2147483732" r:id="rId22"/>
    <p:sldLayoutId id="2147483733" r:id="rId23"/>
    <p:sldLayoutId id="2147483734" r:id="rId24"/>
    <p:sldLayoutId id="214748373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293943"/>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3" r:id="rId6"/>
    <p:sldLayoutId id="2147483745" r:id="rId7"/>
    <p:sldLayoutId id="2147483747" r:id="rId8"/>
    <p:sldLayoutId id="2147483749" r:id="rId9"/>
    <p:sldLayoutId id="2147483751" r:id="rId10"/>
    <p:sldLayoutId id="2147483754" r:id="rId11"/>
    <p:sldLayoutId id="214748375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610108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3" r:id="rId6"/>
    <p:sldLayoutId id="2147483765" r:id="rId7"/>
    <p:sldLayoutId id="2147483767" r:id="rId8"/>
    <p:sldLayoutId id="2147483769" r:id="rId9"/>
    <p:sldLayoutId id="2147483771" r:id="rId10"/>
    <p:sldLayoutId id="2147483774" r:id="rId11"/>
    <p:sldLayoutId id="214748377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14891411"/>
      </p:ext>
    </p:extLst>
  </p:cSld>
  <p:clrMap bg1="lt1" tx1="dk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09803929"/>
      </p:ext>
    </p:extLst>
  </p:cSld>
  <p:clrMap bg1="lt1" tx1="dk1" bg2="dk2" tx2="lt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7152501"/>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 id="2147483842" r:id="rId12"/>
    <p:sldLayoutId id="2147483843" r:id="rId13"/>
    <p:sldLayoutId id="2147483844" r:id="rId14"/>
    <p:sldLayoutId id="2147483845" r:id="rId15"/>
    <p:sldLayoutId id="2147483846" r:id="rId16"/>
    <p:sldLayoutId id="2147483847" r:id="rId17"/>
    <p:sldLayoutId id="2147483848" r:id="rId18"/>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904370"/>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421051"/>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9.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2.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52.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6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3.xml"/></Relationships>
</file>

<file path=ppt/slides/_rels/slide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18.xml"/></Relationships>
</file>

<file path=ppt/slides/_rels/slide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18.xml"/></Relationships>
</file>

<file path=ppt/slides/_rels/slide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18.xml"/></Relationships>
</file>

<file path=ppt/slides/_rels/slide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18.xml"/></Relationships>
</file>

<file path=ppt/slides/_rels/slide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37.xml"/></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5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5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5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16.xml"/></Relationships>
</file>

<file path=ppt/slides/_rels/slide56.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3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5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53.xml"/></Relationships>
</file>

<file path=ppt/slides/_rels/slide7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9.png"/><Relationship Id="rId1" Type="http://schemas.openxmlformats.org/officeDocument/2006/relationships/slideLayout" Target="../slideLayouts/slideLayout16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 Placeholder 15">
            <a:extLst>
              <a:ext uri="{FF2B5EF4-FFF2-40B4-BE49-F238E27FC236}">
                <a16:creationId xmlns:a16="http://schemas.microsoft.com/office/drawing/2014/main" id="{C9C841D1-FDE7-491E-8819-A2E039F41499}"/>
              </a:ext>
            </a:extLst>
          </p:cNvPr>
          <p:cNvSpPr txBox="1">
            <a:spLocks/>
          </p:cNvSpPr>
          <p:nvPr/>
        </p:nvSpPr>
        <p:spPr>
          <a:xfrm>
            <a:off x="4427627" y="4476262"/>
            <a:ext cx="3336744" cy="398083"/>
          </a:xfrm>
          <a:prstGeom prst="rect">
            <a:avLst/>
          </a:prstGeom>
          <a:solidFill>
            <a:srgbClr val="32995B"/>
          </a:solid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chemeClr val="accent2">
                    <a:lumMod val="50000"/>
                  </a:schemeClr>
                </a:solidFill>
                <a:uLnTx/>
                <a:uFillTx/>
                <a:latin typeface="Arial"/>
                <a:cs typeface="Arial" pitchFamily="34" charset="0"/>
              </a:rPr>
              <a:t>RSJD </a:t>
            </a:r>
            <a:r>
              <a:rPr kumimoji="0" lang="en-US" altLang="ko-KR" sz="2400" b="1" i="0" u="none" strike="noStrike" kern="1200" cap="none" spc="0" normalizeH="0" noProof="0" dirty="0">
                <a:ln>
                  <a:noFill/>
                </a:ln>
                <a:solidFill>
                  <a:srgbClr val="FF9856"/>
                </a:solidFill>
                <a:uLnTx/>
                <a:uFillTx/>
                <a:latin typeface="Arial"/>
                <a:cs typeface="Arial" pitchFamily="34" charset="0"/>
              </a:rPr>
              <a:t>SURAKARTA</a:t>
            </a:r>
            <a:endParaRPr kumimoji="0" lang="en-US" altLang="ko-KR" sz="2400" b="1" i="0" u="none" strike="noStrike" kern="1200" cap="none" spc="0" normalizeH="0" baseline="0" noProof="0" dirty="0">
              <a:ln>
                <a:noFill/>
              </a:ln>
              <a:solidFill>
                <a:srgbClr val="FF9856"/>
              </a:solidFill>
              <a:uLnTx/>
              <a:uFillTx/>
              <a:latin typeface="Arial"/>
              <a:cs typeface="Arial" pitchFamily="34" charset="0"/>
            </a:endParaRPr>
          </a:p>
        </p:txBody>
      </p:sp>
      <p:sp>
        <p:nvSpPr>
          <p:cNvPr id="16" name="Google Shape;462;p30"/>
          <p:cNvSpPr txBox="1">
            <a:spLocks/>
          </p:cNvSpPr>
          <p:nvPr/>
        </p:nvSpPr>
        <p:spPr>
          <a:xfrm>
            <a:off x="3397113" y="1276706"/>
            <a:ext cx="5397773" cy="25674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25000"/>
              </a:lnSpc>
              <a:spcBef>
                <a:spcPts val="0"/>
              </a:spcBef>
              <a:spcAft>
                <a:spcPts val="0"/>
              </a:spcAft>
              <a:buClr>
                <a:schemeClr val="accent6"/>
              </a:buClr>
              <a:buSzPts val="5200"/>
              <a:buFont typeface="Josefin Sans"/>
              <a:buNone/>
              <a:defRPr sz="7333" b="1" i="0" u="none" strike="noStrike" cap="none">
                <a:solidFill>
                  <a:schemeClr val="dk1"/>
                </a:solidFill>
                <a:latin typeface="Josefin Sans"/>
                <a:ea typeface="Josefin Sans"/>
                <a:cs typeface="Josefin Sans"/>
                <a:sym typeface="Josefin Sans"/>
              </a:defRPr>
            </a:lvl1pPr>
            <a:lvl2pPr marR="0" lvl="1"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2pPr>
            <a:lvl3pPr marR="0" lvl="2"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3pPr>
            <a:lvl4pPr marR="0" lvl="3"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4pPr>
            <a:lvl5pPr marR="0" lvl="4"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5pPr>
            <a:lvl6pPr marR="0" lvl="5"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6pPr>
            <a:lvl7pPr marR="0" lvl="6"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7pPr>
            <a:lvl8pPr marR="0" lvl="7"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8pPr>
            <a:lvl9pPr marR="0" lvl="8"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9pPr>
          </a:lstStyle>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baseline="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LAPORAN</a:t>
            </a: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 KINERJA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noProof="0" dirty="0">
                <a:ln>
                  <a:noFill/>
                </a:ln>
                <a:solidFill>
                  <a:srgbClr val="32995B"/>
                </a:solidFill>
                <a:effectLst>
                  <a:outerShdw blurRad="38100" dist="38100" dir="2700000" algn="tl">
                    <a:srgbClr val="000000">
                      <a:alpha val="43137"/>
                    </a:srgbClr>
                  </a:outerShdw>
                </a:effectLst>
                <a:uLnTx/>
                <a:uFillTx/>
                <a:latin typeface="Josefin Sans"/>
                <a:sym typeface="Josefin Sans"/>
              </a:rPr>
              <a:t>PELAYANAN </a:t>
            </a:r>
          </a:p>
          <a:p>
            <a:pPr marL="0" marR="0" lvl="0" indent="0" defTabSz="914400" rtl="0" eaLnBrk="1" fontAlgn="auto" latinLnBrk="0" hangingPunct="1">
              <a:lnSpc>
                <a:spcPct val="125000"/>
              </a:lnSpc>
              <a:spcBef>
                <a:spcPts val="0"/>
              </a:spcBef>
              <a:spcAft>
                <a:spcPts val="0"/>
              </a:spcAft>
              <a:buClr>
                <a:srgbClr val="1A4568"/>
              </a:buClr>
              <a:buSzPts val="5200"/>
              <a:buFont typeface="Josefin Sans"/>
              <a:buNone/>
              <a:tabLst/>
              <a:defRPr/>
            </a:pPr>
            <a:r>
              <a:rPr lang="en-US" sz="4800" kern="0" dirty="0">
                <a:solidFill>
                  <a:srgbClr val="FF9856"/>
                </a:solidFill>
                <a:effectLst>
                  <a:outerShdw blurRad="38100" dist="38100" dir="2700000" algn="tl">
                    <a:srgbClr val="000000">
                      <a:alpha val="43137"/>
                    </a:srgbClr>
                  </a:outerShdw>
                </a:effectLst>
              </a:rPr>
              <a:t>MARET</a:t>
            </a:r>
            <a:r>
              <a:rPr kumimoji="0" lang="en-US" sz="4800" b="1" i="0" u="none" strike="noStrike" kern="0" cap="none" spc="0" normalizeH="0" noProof="0" dirty="0">
                <a:ln>
                  <a:noFill/>
                </a:ln>
                <a:solidFill>
                  <a:srgbClr val="FF9856"/>
                </a:solidFill>
                <a:effectLst>
                  <a:outerShdw blurRad="38100" dist="38100" dir="2700000" algn="tl">
                    <a:srgbClr val="000000">
                      <a:alpha val="43137"/>
                    </a:srgbClr>
                  </a:outerShdw>
                </a:effectLst>
                <a:uLnTx/>
                <a:uFillTx/>
                <a:latin typeface="Josefin Sans"/>
                <a:sym typeface="Josefin Sans"/>
              </a:rPr>
              <a:t> 2022</a:t>
            </a:r>
            <a:endParaRPr kumimoji="0" lang="en-US" sz="4800" b="1" i="0" u="none" strike="noStrike" kern="0" cap="none" spc="0" normalizeH="0" baseline="0" noProof="0" dirty="0">
              <a:ln>
                <a:noFill/>
              </a:ln>
              <a:solidFill>
                <a:srgbClr val="FF9856"/>
              </a:solidFill>
              <a:effectLst>
                <a:outerShdw blurRad="38100" dist="38100" dir="2700000" algn="tl">
                  <a:srgbClr val="000000">
                    <a:alpha val="43137"/>
                  </a:srgbClr>
                </a:outerShdw>
              </a:effectLst>
              <a:uLnTx/>
              <a:uFillTx/>
              <a:latin typeface="Josefin Sans"/>
              <a:sym typeface="Josefin Sans"/>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483" y="587479"/>
            <a:ext cx="574824" cy="640844"/>
          </a:xfrm>
          <a:prstGeom prst="rect">
            <a:avLst/>
          </a:prstGeom>
          <a:effectLst>
            <a:outerShdw blurRad="63500" sx="102000" sy="102000" algn="ctr" rotWithShape="0">
              <a:prstClr val="black">
                <a:alpha val="40000"/>
              </a:prstClr>
            </a:outerShdw>
          </a:effectLst>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61017" y="550180"/>
            <a:ext cx="704494" cy="704494"/>
          </a:xfrm>
          <a:prstGeom prst="ellipse">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7108508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E7D748FF-D0B3-41DD-B1F2-0181813A0C7B}"/>
              </a:ext>
            </a:extLst>
          </p:cNvPr>
          <p:cNvGrpSpPr/>
          <p:nvPr/>
        </p:nvGrpSpPr>
        <p:grpSpPr>
          <a:xfrm>
            <a:off x="266242" y="422303"/>
            <a:ext cx="6305635" cy="824687"/>
            <a:chOff x="942975" y="1628775"/>
            <a:chExt cx="7336440" cy="845062"/>
          </a:xfrm>
        </p:grpSpPr>
        <p:grpSp>
          <p:nvGrpSpPr>
            <p:cNvPr id="58" name="Group 57">
              <a:extLst>
                <a:ext uri="{FF2B5EF4-FFF2-40B4-BE49-F238E27FC236}">
                  <a16:creationId xmlns:a16="http://schemas.microsoft.com/office/drawing/2014/main" id="{B4AA890F-4755-4CE5-8162-B765D3E23B3F}"/>
                </a:ext>
              </a:extLst>
            </p:cNvPr>
            <p:cNvGrpSpPr/>
            <p:nvPr/>
          </p:nvGrpSpPr>
          <p:grpSpPr>
            <a:xfrm>
              <a:off x="942975" y="1628775"/>
              <a:ext cx="6672425" cy="845062"/>
              <a:chOff x="942975" y="1628776"/>
              <a:chExt cx="7493045" cy="948995"/>
            </a:xfrm>
          </p:grpSpPr>
          <p:sp>
            <p:nvSpPr>
              <p:cNvPr id="61" name="Rectangle: Rounded Corners 26">
                <a:extLst>
                  <a:ext uri="{FF2B5EF4-FFF2-40B4-BE49-F238E27FC236}">
                    <a16:creationId xmlns:a16="http://schemas.microsoft.com/office/drawing/2014/main" id="{B06DC401-518A-4B89-9FFA-8491A5251C1D}"/>
                  </a:ext>
                </a:extLst>
              </p:cNvPr>
              <p:cNvSpPr/>
              <p:nvPr/>
            </p:nvSpPr>
            <p:spPr>
              <a:xfrm>
                <a:off x="942977" y="1631443"/>
                <a:ext cx="7493043" cy="946327"/>
              </a:xfrm>
              <a:prstGeom prst="roundRect">
                <a:avLst>
                  <a:gd name="adj" fmla="val 50000"/>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2" name="Teardrop 61">
                <a:extLst>
                  <a:ext uri="{FF2B5EF4-FFF2-40B4-BE49-F238E27FC236}">
                    <a16:creationId xmlns:a16="http://schemas.microsoft.com/office/drawing/2014/main" id="{EFA7B029-BF95-4997-A5B4-7C02F8B4D304}"/>
                  </a:ext>
                </a:extLst>
              </p:cNvPr>
              <p:cNvSpPr/>
              <p:nvPr/>
            </p:nvSpPr>
            <p:spPr>
              <a:xfrm>
                <a:off x="942975" y="1628776"/>
                <a:ext cx="1109662" cy="948995"/>
              </a:xfrm>
              <a:prstGeom prst="teardrop">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3" name="Oval 62">
                <a:extLst>
                  <a:ext uri="{FF2B5EF4-FFF2-40B4-BE49-F238E27FC236}">
                    <a16:creationId xmlns:a16="http://schemas.microsoft.com/office/drawing/2014/main" id="{FE9C0712-8BAF-499C-8D7A-B2964C344178}"/>
                  </a:ext>
                </a:extLst>
              </p:cNvPr>
              <p:cNvSpPr/>
              <p:nvPr/>
            </p:nvSpPr>
            <p:spPr>
              <a:xfrm>
                <a:off x="1036151" y="1674374"/>
                <a:ext cx="930557" cy="845043"/>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59" name="TextBox 58">
              <a:extLst>
                <a:ext uri="{FF2B5EF4-FFF2-40B4-BE49-F238E27FC236}">
                  <a16:creationId xmlns:a16="http://schemas.microsoft.com/office/drawing/2014/main" id="{AD55BFCE-8875-42F8-84E8-94696B86822C}"/>
                </a:ext>
              </a:extLst>
            </p:cNvPr>
            <p:cNvSpPr txBox="1"/>
            <p:nvPr/>
          </p:nvSpPr>
          <p:spPr>
            <a:xfrm>
              <a:off x="1091406" y="1827622"/>
              <a:ext cx="708793"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60" name="TextBox 59">
              <a:extLst>
                <a:ext uri="{FF2B5EF4-FFF2-40B4-BE49-F238E27FC236}">
                  <a16:creationId xmlns:a16="http://schemas.microsoft.com/office/drawing/2014/main" id="{CDB95056-8179-4848-BCC7-A1638906D3E8}"/>
                </a:ext>
              </a:extLst>
            </p:cNvPr>
            <p:cNvSpPr txBox="1"/>
            <p:nvPr/>
          </p:nvSpPr>
          <p:spPr>
            <a:xfrm>
              <a:off x="1996567" y="1827622"/>
              <a:ext cx="6282848" cy="409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prstClr val="black">
                      <a:lumMod val="75000"/>
                      <a:lumOff val="25000"/>
                    </a:prstClr>
                  </a:solidFill>
                  <a:effectLst/>
                  <a:uLnTx/>
                  <a:uFillTx/>
                  <a:cs typeface="Arial" pitchFamily="34" charset="0"/>
                </a:rPr>
                <a:t>REALISASI PENDAPATAN BLUD</a:t>
              </a:r>
              <a:endParaRPr kumimoji="0" lang="ko-KR" altLang="en-US" sz="20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aphicFrame>
        <p:nvGraphicFramePr>
          <p:cNvPr id="7" name="Chart 6"/>
          <p:cNvGraphicFramePr/>
          <p:nvPr>
            <p:extLst>
              <p:ext uri="{D42A27DB-BD31-4B8C-83A1-F6EECF244321}">
                <p14:modId xmlns:p14="http://schemas.microsoft.com/office/powerpoint/2010/main" val="498765284"/>
              </p:ext>
            </p:extLst>
          </p:nvPr>
        </p:nvGraphicFramePr>
        <p:xfrm>
          <a:off x="0" y="1504855"/>
          <a:ext cx="12192000" cy="4718271"/>
        </p:xfrm>
        <a:graphic>
          <a:graphicData uri="http://schemas.openxmlformats.org/drawingml/2006/chart">
            <c:chart xmlns:c="http://schemas.openxmlformats.org/drawingml/2006/chart" xmlns:r="http://schemas.openxmlformats.org/officeDocument/2006/relationships" r:id="rId2"/>
          </a:graphicData>
        </a:graphic>
      </p:graphicFrame>
      <p:sp>
        <p:nvSpPr>
          <p:cNvPr id="10" name="Google Shape;1873;p35">
            <a:extLst>
              <a:ext uri="{FF2B5EF4-FFF2-40B4-BE49-F238E27FC236}">
                <a16:creationId xmlns:a16="http://schemas.microsoft.com/office/drawing/2014/main" id="{9162817A-155E-46E8-A831-197AB8FF3947}"/>
              </a:ext>
            </a:extLst>
          </p:cNvPr>
          <p:cNvSpPr/>
          <p:nvPr/>
        </p:nvSpPr>
        <p:spPr>
          <a:xfrm>
            <a:off x="8398315" y="427202"/>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3"/>
          </a:solidFill>
          <a:ln>
            <a:solidFill>
              <a:srgbClr val="32995B"/>
            </a:solid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74;p35">
            <a:extLst>
              <a:ext uri="{FF2B5EF4-FFF2-40B4-BE49-F238E27FC236}">
                <a16:creationId xmlns:a16="http://schemas.microsoft.com/office/drawing/2014/main" id="{C49AD17F-C82E-45B1-BDB1-E058FAFAFB4B}"/>
              </a:ext>
            </a:extLst>
          </p:cNvPr>
          <p:cNvSpPr/>
          <p:nvPr/>
        </p:nvSpPr>
        <p:spPr>
          <a:xfrm>
            <a:off x="8507496" y="556313"/>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36.000.000.000</a:t>
            </a:r>
            <a:endParaRPr sz="2800" b="1" dirty="0">
              <a:latin typeface="Calibri" panose="020F0502020204030204" pitchFamily="34" charset="0"/>
              <a:cs typeface="Calibri" panose="020F0502020204030204" pitchFamily="34" charset="0"/>
            </a:endParaRPr>
          </a:p>
        </p:txBody>
      </p:sp>
      <p:sp>
        <p:nvSpPr>
          <p:cNvPr id="13" name="Google Shape;1875;p35">
            <a:extLst>
              <a:ext uri="{FF2B5EF4-FFF2-40B4-BE49-F238E27FC236}">
                <a16:creationId xmlns:a16="http://schemas.microsoft.com/office/drawing/2014/main" id="{419CC43D-5DBA-47F7-B88B-D25C8CDF9F4F}"/>
              </a:ext>
            </a:extLst>
          </p:cNvPr>
          <p:cNvSpPr/>
          <p:nvPr/>
        </p:nvSpPr>
        <p:spPr>
          <a:xfrm>
            <a:off x="9236813" y="209531"/>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effectLst>
                  <a:outerShdw blurRad="38100" dist="38100" dir="2700000" algn="tl">
                    <a:srgbClr val="000000">
                      <a:alpha val="43137"/>
                    </a:srgbClr>
                  </a:outerShdw>
                </a:effectLst>
              </a:rPr>
              <a:t>TARGET</a:t>
            </a:r>
            <a:endParaRPr b="1" dirty="0">
              <a:effectLst>
                <a:outerShdw blurRad="38100" dist="38100" dir="2700000" algn="tl">
                  <a:srgbClr val="000000">
                    <a:alpha val="43137"/>
                  </a:srgbClr>
                </a:outerShdw>
              </a:effectLst>
            </a:endParaRPr>
          </a:p>
        </p:txBody>
      </p:sp>
      <p:sp>
        <p:nvSpPr>
          <p:cNvPr id="15" name="Google Shape;1873;p35">
            <a:extLst>
              <a:ext uri="{FF2B5EF4-FFF2-40B4-BE49-F238E27FC236}">
                <a16:creationId xmlns:a16="http://schemas.microsoft.com/office/drawing/2014/main" id="{75225912-BE2A-40CA-A647-A500C74048CC}"/>
              </a:ext>
            </a:extLst>
          </p:cNvPr>
          <p:cNvSpPr/>
          <p:nvPr/>
        </p:nvSpPr>
        <p:spPr>
          <a:xfrm>
            <a:off x="8398315" y="2368355"/>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rgbClr val="FF985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74;p35">
            <a:extLst>
              <a:ext uri="{FF2B5EF4-FFF2-40B4-BE49-F238E27FC236}">
                <a16:creationId xmlns:a16="http://schemas.microsoft.com/office/drawing/2014/main" id="{5792CA74-09E3-4EBC-8440-6EA5CE5CC913}"/>
              </a:ext>
            </a:extLst>
          </p:cNvPr>
          <p:cNvSpPr/>
          <p:nvPr/>
        </p:nvSpPr>
        <p:spPr>
          <a:xfrm>
            <a:off x="8507496" y="2501231"/>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7.503.359.263</a:t>
            </a:r>
            <a:endParaRPr sz="2800" b="1" dirty="0">
              <a:latin typeface="Calibri" panose="020F0502020204030204" pitchFamily="34" charset="0"/>
              <a:cs typeface="Calibri" panose="020F0502020204030204" pitchFamily="34" charset="0"/>
            </a:endParaRPr>
          </a:p>
        </p:txBody>
      </p:sp>
      <p:sp>
        <p:nvSpPr>
          <p:cNvPr id="16" name="Google Shape;1875;p35">
            <a:extLst>
              <a:ext uri="{FF2B5EF4-FFF2-40B4-BE49-F238E27FC236}">
                <a16:creationId xmlns:a16="http://schemas.microsoft.com/office/drawing/2014/main" id="{D4EA9800-D129-42DE-951E-06FD28BBDF29}"/>
              </a:ext>
            </a:extLst>
          </p:cNvPr>
          <p:cNvSpPr/>
          <p:nvPr/>
        </p:nvSpPr>
        <p:spPr>
          <a:xfrm>
            <a:off x="9236813" y="2201169"/>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rgbClr val="FF985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t>REALISASI</a:t>
            </a:r>
            <a:endParaRPr b="1" dirty="0"/>
          </a:p>
        </p:txBody>
      </p:sp>
      <p:sp>
        <p:nvSpPr>
          <p:cNvPr id="21" name="Google Shape;1873;p35">
            <a:extLst>
              <a:ext uri="{FF2B5EF4-FFF2-40B4-BE49-F238E27FC236}">
                <a16:creationId xmlns:a16="http://schemas.microsoft.com/office/drawing/2014/main" id="{1FB719CC-6BAB-40BF-9C17-3FD094D82898}"/>
              </a:ext>
            </a:extLst>
          </p:cNvPr>
          <p:cNvSpPr/>
          <p:nvPr/>
        </p:nvSpPr>
        <p:spPr>
          <a:xfrm>
            <a:off x="8398315" y="4270006"/>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6"/>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74;p35">
            <a:extLst>
              <a:ext uri="{FF2B5EF4-FFF2-40B4-BE49-F238E27FC236}">
                <a16:creationId xmlns:a16="http://schemas.microsoft.com/office/drawing/2014/main" id="{54B0BD9C-59FF-46BA-8A47-5A733121F1E6}"/>
              </a:ext>
            </a:extLst>
          </p:cNvPr>
          <p:cNvSpPr/>
          <p:nvPr/>
        </p:nvSpPr>
        <p:spPr>
          <a:xfrm>
            <a:off x="8507496" y="4377730"/>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a:latin typeface="Calibri" panose="020F0502020204030204" pitchFamily="34" charset="0"/>
                <a:cs typeface="Calibri" panose="020F0502020204030204" pitchFamily="34" charset="0"/>
              </a:rPr>
              <a:t>20,84%</a:t>
            </a:r>
            <a:endParaRPr sz="2800" b="1" dirty="0">
              <a:latin typeface="Calibri" panose="020F0502020204030204" pitchFamily="34" charset="0"/>
              <a:cs typeface="Calibri" panose="020F0502020204030204" pitchFamily="34" charset="0"/>
            </a:endParaRPr>
          </a:p>
        </p:txBody>
      </p:sp>
      <p:sp>
        <p:nvSpPr>
          <p:cNvPr id="23" name="Google Shape;1875;p35">
            <a:extLst>
              <a:ext uri="{FF2B5EF4-FFF2-40B4-BE49-F238E27FC236}">
                <a16:creationId xmlns:a16="http://schemas.microsoft.com/office/drawing/2014/main" id="{D92A2450-6754-42F6-A829-FE4D255A3AF0}"/>
              </a:ext>
            </a:extLst>
          </p:cNvPr>
          <p:cNvSpPr/>
          <p:nvPr/>
        </p:nvSpPr>
        <p:spPr>
          <a:xfrm>
            <a:off x="9236813" y="4051643"/>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effectLst>
                  <a:outerShdw blurRad="38100" dist="38100" dir="2700000" algn="tl">
                    <a:srgbClr val="000000">
                      <a:alpha val="43137"/>
                    </a:srgbClr>
                  </a:outerShdw>
                </a:effectLst>
              </a:rPr>
              <a:t>%</a:t>
            </a:r>
            <a:endParaRPr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613369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6EDBD14-22EE-48CB-99FB-CCE52283DEF4}"/>
              </a:ext>
            </a:extLst>
          </p:cNvPr>
          <p:cNvGrpSpPr/>
          <p:nvPr/>
        </p:nvGrpSpPr>
        <p:grpSpPr>
          <a:xfrm>
            <a:off x="5071005" y="144894"/>
            <a:ext cx="7267812" cy="851394"/>
            <a:chOff x="2971801" y="3957312"/>
            <a:chExt cx="6983556" cy="790810"/>
          </a:xfrm>
        </p:grpSpPr>
        <p:grpSp>
          <p:nvGrpSpPr>
            <p:cNvPr id="3" name="Group 2">
              <a:extLst>
                <a:ext uri="{FF2B5EF4-FFF2-40B4-BE49-F238E27FC236}">
                  <a16:creationId xmlns:a16="http://schemas.microsoft.com/office/drawing/2014/main" id="{F66BFEEC-ADCD-4865-AC01-36F2D39D3779}"/>
                </a:ext>
              </a:extLst>
            </p:cNvPr>
            <p:cNvGrpSpPr/>
            <p:nvPr/>
          </p:nvGrpSpPr>
          <p:grpSpPr>
            <a:xfrm>
              <a:off x="2971801" y="3957312"/>
              <a:ext cx="6733197" cy="790810"/>
              <a:chOff x="942976" y="1628775"/>
              <a:chExt cx="7561292" cy="888069"/>
            </a:xfrm>
          </p:grpSpPr>
          <p:sp>
            <p:nvSpPr>
              <p:cNvPr id="6" name="Rectangle: Rounded Corners 44">
                <a:extLst>
                  <a:ext uri="{FF2B5EF4-FFF2-40B4-BE49-F238E27FC236}">
                    <a16:creationId xmlns:a16="http://schemas.microsoft.com/office/drawing/2014/main" id="{9843B525-1EA4-4A9D-A5A2-1593996DCE5A}"/>
                  </a:ext>
                </a:extLst>
              </p:cNvPr>
              <p:cNvSpPr/>
              <p:nvPr/>
            </p:nvSpPr>
            <p:spPr>
              <a:xfrm>
                <a:off x="942976" y="1631443"/>
                <a:ext cx="7561292" cy="885401"/>
              </a:xfrm>
              <a:prstGeom prst="roundRect">
                <a:avLst>
                  <a:gd name="adj" fmla="val 50000"/>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7" name="Teardrop 6">
                <a:extLst>
                  <a:ext uri="{FF2B5EF4-FFF2-40B4-BE49-F238E27FC236}">
                    <a16:creationId xmlns:a16="http://schemas.microsoft.com/office/drawing/2014/main" id="{CA614743-DD2C-4989-A805-DF79BA1505F8}"/>
                  </a:ext>
                </a:extLst>
              </p:cNvPr>
              <p:cNvSpPr/>
              <p:nvPr/>
            </p:nvSpPr>
            <p:spPr>
              <a:xfrm>
                <a:off x="942976" y="1628775"/>
                <a:ext cx="983896" cy="888069"/>
              </a:xfrm>
              <a:prstGeom prst="teardrop">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8" name="Oval 7">
                <a:extLst>
                  <a:ext uri="{FF2B5EF4-FFF2-40B4-BE49-F238E27FC236}">
                    <a16:creationId xmlns:a16="http://schemas.microsoft.com/office/drawing/2014/main" id="{EA50353F-FC16-4384-A336-E3911BA5B814}"/>
                  </a:ext>
                </a:extLst>
              </p:cNvPr>
              <p:cNvSpPr/>
              <p:nvPr/>
            </p:nvSpPr>
            <p:spPr>
              <a:xfrm>
                <a:off x="1020882" y="1683780"/>
                <a:ext cx="828082" cy="796797"/>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 name="TextBox 3">
              <a:extLst>
                <a:ext uri="{FF2B5EF4-FFF2-40B4-BE49-F238E27FC236}">
                  <a16:creationId xmlns:a16="http://schemas.microsoft.com/office/drawing/2014/main" id="{27C8F708-B0E3-4060-B962-794E258366FC}"/>
                </a:ext>
              </a:extLst>
            </p:cNvPr>
            <p:cNvSpPr txBox="1"/>
            <p:nvPr/>
          </p:nvSpPr>
          <p:spPr>
            <a:xfrm>
              <a:off x="3055481" y="4099449"/>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02</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5" name="TextBox 4">
              <a:extLst>
                <a:ext uri="{FF2B5EF4-FFF2-40B4-BE49-F238E27FC236}">
                  <a16:creationId xmlns:a16="http://schemas.microsoft.com/office/drawing/2014/main" id="{12F63205-C6EC-4C24-8EF5-0BA4C10A3D05}"/>
                </a:ext>
              </a:extLst>
            </p:cNvPr>
            <p:cNvSpPr txBox="1"/>
            <p:nvPr/>
          </p:nvSpPr>
          <p:spPr>
            <a:xfrm>
              <a:off x="3917317" y="4160946"/>
              <a:ext cx="6038040" cy="400226"/>
            </a:xfrm>
            <a:prstGeom prst="rect">
              <a:avLst/>
            </a:prstGeom>
            <a:noFill/>
          </p:spPr>
          <p:txBody>
            <a:bodyPr wrap="square" rtlCol="0">
              <a:spAutoFit/>
            </a:bodyPr>
            <a:lstStyle/>
            <a:p>
              <a:r>
                <a:rPr lang="en-US" sz="2200" b="1"/>
                <a:t>REALISASI PENDAPATAN PER KEGIATAN</a:t>
              </a:r>
            </a:p>
          </p:txBody>
        </p:sp>
      </p:grpSp>
      <p:grpSp>
        <p:nvGrpSpPr>
          <p:cNvPr id="19" name="Group 18">
            <a:extLst>
              <a:ext uri="{FF2B5EF4-FFF2-40B4-BE49-F238E27FC236}">
                <a16:creationId xmlns:a16="http://schemas.microsoft.com/office/drawing/2014/main" id="{4A5443B8-CF61-45B9-B54A-36D3AC3F0FC0}"/>
              </a:ext>
            </a:extLst>
          </p:cNvPr>
          <p:cNvGrpSpPr/>
          <p:nvPr/>
        </p:nvGrpSpPr>
        <p:grpSpPr>
          <a:xfrm>
            <a:off x="2108788" y="1096581"/>
            <a:ext cx="8205116" cy="4866435"/>
            <a:chOff x="3545632" y="1770086"/>
            <a:chExt cx="8775232" cy="5149851"/>
          </a:xfrm>
          <a:effectLst/>
        </p:grpSpPr>
        <p:grpSp>
          <p:nvGrpSpPr>
            <p:cNvPr id="20" name="Group 19">
              <a:extLst>
                <a:ext uri="{FF2B5EF4-FFF2-40B4-BE49-F238E27FC236}">
                  <a16:creationId xmlns:a16="http://schemas.microsoft.com/office/drawing/2014/main" id="{32CE7C68-198E-4158-A3C8-CDC5D8D236DB}"/>
                </a:ext>
              </a:extLst>
            </p:cNvPr>
            <p:cNvGrpSpPr/>
            <p:nvPr/>
          </p:nvGrpSpPr>
          <p:grpSpPr>
            <a:xfrm>
              <a:off x="3545632" y="1770086"/>
              <a:ext cx="8775232" cy="4495109"/>
              <a:chOff x="3545632" y="2274142"/>
              <a:chExt cx="8775232" cy="4495109"/>
            </a:xfrm>
          </p:grpSpPr>
          <p:graphicFrame>
            <p:nvGraphicFramePr>
              <p:cNvPr id="24" name="Chart 23">
                <a:extLst>
                  <a:ext uri="{FF2B5EF4-FFF2-40B4-BE49-F238E27FC236}">
                    <a16:creationId xmlns:a16="http://schemas.microsoft.com/office/drawing/2014/main" id="{6908582C-79E8-436B-954F-CC9A7240C774}"/>
                  </a:ext>
                </a:extLst>
              </p:cNvPr>
              <p:cNvGraphicFramePr/>
              <p:nvPr>
                <p:extLst>
                  <p:ext uri="{D42A27DB-BD31-4B8C-83A1-F6EECF244321}">
                    <p14:modId xmlns:p14="http://schemas.microsoft.com/office/powerpoint/2010/main" val="410733261"/>
                  </p:ext>
                </p:extLst>
              </p:nvPr>
            </p:nvGraphicFramePr>
            <p:xfrm>
              <a:off x="3545632" y="2289447"/>
              <a:ext cx="3470522" cy="44644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a:extLst>
                  <a:ext uri="{FF2B5EF4-FFF2-40B4-BE49-F238E27FC236}">
                    <a16:creationId xmlns:a16="http://schemas.microsoft.com/office/drawing/2014/main" id="{C0341E77-F7D6-4970-896E-1CA2AC7EE725}"/>
                  </a:ext>
                </a:extLst>
              </p:cNvPr>
              <p:cNvGraphicFramePr/>
              <p:nvPr>
                <p:extLst>
                  <p:ext uri="{D42A27DB-BD31-4B8C-83A1-F6EECF244321}">
                    <p14:modId xmlns:p14="http://schemas.microsoft.com/office/powerpoint/2010/main" val="3874778684"/>
                  </p:ext>
                </p:extLst>
              </p:nvPr>
            </p:nvGraphicFramePr>
            <p:xfrm>
              <a:off x="6547638" y="2274142"/>
              <a:ext cx="320618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Chart 25">
                <a:extLst>
                  <a:ext uri="{FF2B5EF4-FFF2-40B4-BE49-F238E27FC236}">
                    <a16:creationId xmlns:a16="http://schemas.microsoft.com/office/drawing/2014/main" id="{474D0D2E-365C-415A-8BFA-EABD9C618841}"/>
                  </a:ext>
                </a:extLst>
              </p:cNvPr>
              <p:cNvGraphicFramePr/>
              <p:nvPr>
                <p:extLst>
                  <p:ext uri="{D42A27DB-BD31-4B8C-83A1-F6EECF244321}">
                    <p14:modId xmlns:p14="http://schemas.microsoft.com/office/powerpoint/2010/main" val="3548742938"/>
                  </p:ext>
                </p:extLst>
              </p:nvPr>
            </p:nvGraphicFramePr>
            <p:xfrm>
              <a:off x="9471712" y="2304753"/>
              <a:ext cx="2849152" cy="4464498"/>
            </p:xfrm>
            <a:graphic>
              <a:graphicData uri="http://schemas.openxmlformats.org/drawingml/2006/chart">
                <c:chart xmlns:c="http://schemas.openxmlformats.org/drawingml/2006/chart" xmlns:r="http://schemas.openxmlformats.org/officeDocument/2006/relationships" r:id="rId4"/>
              </a:graphicData>
            </a:graphic>
          </p:graphicFrame>
        </p:grpSp>
        <p:sp>
          <p:nvSpPr>
            <p:cNvPr id="21" name="Rectangle: Diagonal Corners Rounded 20">
              <a:extLst>
                <a:ext uri="{FF2B5EF4-FFF2-40B4-BE49-F238E27FC236}">
                  <a16:creationId xmlns:a16="http://schemas.microsoft.com/office/drawing/2014/main" id="{0297A397-24CE-4E4E-9E4E-404E1227AB74}"/>
                </a:ext>
              </a:extLst>
            </p:cNvPr>
            <p:cNvSpPr/>
            <p:nvPr/>
          </p:nvSpPr>
          <p:spPr>
            <a:xfrm>
              <a:off x="4323352" y="6351354"/>
              <a:ext cx="1264267" cy="568583"/>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3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6.6%</a:t>
              </a:r>
              <a:endParaRPr lang="en-US" b="1" dirty="0">
                <a:solidFill>
                  <a:schemeClr val="tx1"/>
                </a:solidFill>
                <a:latin typeface="Tahoma" pitchFamily="34" charset="0"/>
                <a:ea typeface="Tahoma" pitchFamily="34" charset="0"/>
                <a:cs typeface="Tahoma" pitchFamily="34" charset="0"/>
              </a:endParaRPr>
            </a:p>
          </p:txBody>
        </p:sp>
        <p:sp>
          <p:nvSpPr>
            <p:cNvPr id="22" name="Rectangle: Diagonal Corners Rounded 21">
              <a:extLst>
                <a:ext uri="{FF2B5EF4-FFF2-40B4-BE49-F238E27FC236}">
                  <a16:creationId xmlns:a16="http://schemas.microsoft.com/office/drawing/2014/main" id="{E2B03264-CD72-4B8B-B1CD-23F3C3101295}"/>
                </a:ext>
              </a:extLst>
            </p:cNvPr>
            <p:cNvSpPr/>
            <p:nvPr/>
          </p:nvSpPr>
          <p:spPr>
            <a:xfrm>
              <a:off x="7230201" y="6339748"/>
              <a:ext cx="1137379"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16,46</a:t>
              </a:r>
              <a:r>
                <a:rPr lang="en-US" dirty="0">
                  <a:solidFill>
                    <a:schemeClr val="tx1"/>
                  </a:solidFill>
                </a:rPr>
                <a:t>%</a:t>
              </a:r>
              <a:endParaRPr lang="en-US" b="1" dirty="0">
                <a:solidFill>
                  <a:schemeClr val="tx1"/>
                </a:solidFill>
                <a:latin typeface="Tahoma" pitchFamily="34" charset="0"/>
                <a:ea typeface="Tahoma" pitchFamily="34" charset="0"/>
                <a:cs typeface="Tahoma" pitchFamily="34" charset="0"/>
              </a:endParaRPr>
            </a:p>
          </p:txBody>
        </p:sp>
        <p:sp>
          <p:nvSpPr>
            <p:cNvPr id="23" name="Rectangle: Diagonal Corners Rounded 22">
              <a:extLst>
                <a:ext uri="{FF2B5EF4-FFF2-40B4-BE49-F238E27FC236}">
                  <a16:creationId xmlns:a16="http://schemas.microsoft.com/office/drawing/2014/main" id="{16A4E5D8-AAE2-4587-A105-6DD6F1576C8E}"/>
                </a:ext>
              </a:extLst>
            </p:cNvPr>
            <p:cNvSpPr/>
            <p:nvPr/>
          </p:nvSpPr>
          <p:spPr>
            <a:xfrm>
              <a:off x="10010163" y="6351355"/>
              <a:ext cx="1264267"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13,38</a:t>
              </a:r>
              <a:r>
                <a:rPr lang="en-US" dirty="0">
                  <a:solidFill>
                    <a:schemeClr val="tx1"/>
                  </a:solidFill>
                </a:rPr>
                <a:t>%</a:t>
              </a:r>
              <a:endParaRPr lang="en-US" sz="1400" b="1" dirty="0">
                <a:solidFill>
                  <a:schemeClr val="tx1"/>
                </a:solidFill>
                <a:latin typeface="Tahoma" pitchFamily="34" charset="0"/>
                <a:ea typeface="Tahoma" pitchFamily="34" charset="0"/>
                <a:cs typeface="Tahoma" pitchFamily="34" charset="0"/>
              </a:endParaRPr>
            </a:p>
          </p:txBody>
        </p:sp>
      </p:grpSp>
    </p:spTree>
    <p:extLst>
      <p:ext uri="{BB962C8B-B14F-4D97-AF65-F5344CB8AC3E}">
        <p14:creationId xmlns:p14="http://schemas.microsoft.com/office/powerpoint/2010/main" val="16072549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614"/>
        <p:cNvGrpSpPr/>
        <p:nvPr/>
      </p:nvGrpSpPr>
      <p:grpSpPr>
        <a:xfrm>
          <a:off x="0" y="0"/>
          <a:ext cx="0" cy="0"/>
          <a:chOff x="0" y="0"/>
          <a:chExt cx="0" cy="0"/>
        </a:xfrm>
      </p:grpSpPr>
      <p:sp>
        <p:nvSpPr>
          <p:cNvPr id="615" name="Google Shape;615;p44"/>
          <p:cNvSpPr/>
          <p:nvPr/>
        </p:nvSpPr>
        <p:spPr>
          <a:xfrm>
            <a:off x="4168017" y="1913900"/>
            <a:ext cx="3796400" cy="37964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44"/>
          <p:cNvSpPr txBox="1">
            <a:spLocks noGrp="1"/>
          </p:cNvSpPr>
          <p:nvPr>
            <p:ph type="title"/>
          </p:nvPr>
        </p:nvSpPr>
        <p:spPr>
          <a:xfrm>
            <a:off x="3781435" y="422428"/>
            <a:ext cx="4781390" cy="882441"/>
          </a:xfrm>
          <a:prstGeom prst="rect">
            <a:avLst/>
          </a:prstGeom>
          <a:solidFill>
            <a:srgbClr val="32995B"/>
          </a:solidFill>
        </p:spPr>
        <p:txBody>
          <a:bodyPr spcFirstLastPara="1" wrap="square" lIns="121900" tIns="121900" rIns="121900" bIns="121900" anchor="t" anchorCtr="0">
            <a:noAutofit/>
          </a:bodyPr>
          <a:lstStyle/>
          <a:p>
            <a:r>
              <a:rPr lang="en" dirty="0">
                <a:solidFill>
                  <a:srgbClr val="FF9856"/>
                </a:solidFill>
              </a:rPr>
              <a:t>KINERJA PELAYANAN</a:t>
            </a:r>
            <a:endParaRPr dirty="0">
              <a:solidFill>
                <a:srgbClr val="FF9856"/>
              </a:solidFill>
            </a:endParaRPr>
          </a:p>
        </p:txBody>
      </p:sp>
      <p:sp>
        <p:nvSpPr>
          <p:cNvPr id="617" name="Google Shape;617;p44"/>
          <p:cNvSpPr txBox="1"/>
          <p:nvPr/>
        </p:nvSpPr>
        <p:spPr>
          <a:xfrm flipH="1">
            <a:off x="8292881" y="2376208"/>
            <a:ext cx="2355957" cy="589513"/>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KUNJUNGAN BERDASARKAN WILAYAH</a:t>
            </a:r>
          </a:p>
        </p:txBody>
      </p:sp>
      <p:sp>
        <p:nvSpPr>
          <p:cNvPr id="619" name="Google Shape;619;p44"/>
          <p:cNvSpPr txBox="1"/>
          <p:nvPr/>
        </p:nvSpPr>
        <p:spPr>
          <a:xfrm flipH="1">
            <a:off x="7759639" y="4908873"/>
            <a:ext cx="2889200" cy="476000"/>
          </a:xfrm>
          <a:prstGeom prst="rect">
            <a:avLst/>
          </a:prstGeom>
          <a:noFill/>
          <a:ln>
            <a:noFill/>
          </a:ln>
        </p:spPr>
        <p:txBody>
          <a:bodyPr spcFirstLastPara="1" wrap="square" lIns="121900" tIns="121900" rIns="121900" bIns="121900" anchor="ctr" anchorCtr="0">
            <a:noAutofit/>
          </a:bodyPr>
          <a:lstStyle/>
          <a:p>
            <a:pPr algn="r"/>
            <a:r>
              <a:rPr lang="en-US" sz="2000" dirty="0">
                <a:solidFill>
                  <a:schemeClr val="accent3">
                    <a:lumMod val="10000"/>
                  </a:schemeClr>
                </a:solidFill>
                <a:latin typeface="Tw Cen MT" panose="020B0602020104020603" pitchFamily="34" charset="0"/>
              </a:rPr>
              <a:t>DIAGNOSIS </a:t>
            </a:r>
          </a:p>
          <a:p>
            <a:pPr algn="r"/>
            <a:r>
              <a:rPr lang="en-US" sz="2000" dirty="0">
                <a:solidFill>
                  <a:schemeClr val="accent3">
                    <a:lumMod val="10000"/>
                  </a:schemeClr>
                </a:solidFill>
                <a:latin typeface="Tw Cen MT" panose="020B0602020104020603" pitchFamily="34" charset="0"/>
              </a:rPr>
              <a:t>10 BESAR PENYAKIT</a:t>
            </a:r>
          </a:p>
        </p:txBody>
      </p:sp>
      <p:sp>
        <p:nvSpPr>
          <p:cNvPr id="621" name="Google Shape;621;p44"/>
          <p:cNvSpPr txBox="1"/>
          <p:nvPr/>
        </p:nvSpPr>
        <p:spPr>
          <a:xfrm>
            <a:off x="1409550" y="2315623"/>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CAPAIAN KINERJA PELAYANAN</a:t>
            </a:r>
          </a:p>
        </p:txBody>
      </p:sp>
      <p:sp>
        <p:nvSpPr>
          <p:cNvPr id="623" name="Google Shape;623;p44"/>
          <p:cNvSpPr txBox="1"/>
          <p:nvPr/>
        </p:nvSpPr>
        <p:spPr>
          <a:xfrm>
            <a:off x="1409550" y="4892126"/>
            <a:ext cx="2889200" cy="476000"/>
          </a:xfrm>
          <a:prstGeom prst="rect">
            <a:avLst/>
          </a:prstGeom>
          <a:noFill/>
          <a:ln>
            <a:noFill/>
          </a:ln>
        </p:spPr>
        <p:txBody>
          <a:bodyPr spcFirstLastPara="1" wrap="square" lIns="121900" tIns="121900" rIns="121900" bIns="121900" anchor="ctr" anchorCtr="0">
            <a:noAutofit/>
          </a:bodyPr>
          <a:lstStyle/>
          <a:p>
            <a:r>
              <a:rPr lang="en-US" sz="2000" dirty="0">
                <a:solidFill>
                  <a:schemeClr val="accent3">
                    <a:lumMod val="10000"/>
                  </a:schemeClr>
                </a:solidFill>
                <a:latin typeface="Tw Cen MT" panose="020B0602020104020603" pitchFamily="34" charset="0"/>
              </a:rPr>
              <a:t>PELAYANAN BERDASARKAN </a:t>
            </a:r>
          </a:p>
          <a:p>
            <a:r>
              <a:rPr lang="en-US" sz="2000" dirty="0">
                <a:solidFill>
                  <a:schemeClr val="accent3">
                    <a:lumMod val="10000"/>
                  </a:schemeClr>
                </a:solidFill>
                <a:latin typeface="Tw Cen MT" panose="020B0602020104020603" pitchFamily="34" charset="0"/>
              </a:rPr>
              <a:t>CARA BAYAR</a:t>
            </a:r>
          </a:p>
        </p:txBody>
      </p:sp>
      <p:sp>
        <p:nvSpPr>
          <p:cNvPr id="625" name="Google Shape;625;p44"/>
          <p:cNvSpPr txBox="1"/>
          <p:nvPr/>
        </p:nvSpPr>
        <p:spPr>
          <a:xfrm>
            <a:off x="539961" y="2315623"/>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01</a:t>
            </a:r>
            <a:endParaRPr sz="3600" b="1" kern="0" dirty="0">
              <a:solidFill>
                <a:schemeClr val="accent3">
                  <a:lumMod val="10000"/>
                </a:schemeClr>
              </a:solidFill>
              <a:latin typeface="Josefin Sans"/>
              <a:ea typeface="Josefin Sans"/>
              <a:cs typeface="Josefin Sans"/>
              <a:sym typeface="Josefin Sans"/>
            </a:endParaRPr>
          </a:p>
        </p:txBody>
      </p:sp>
      <p:sp>
        <p:nvSpPr>
          <p:cNvPr id="626" name="Google Shape;626;p44"/>
          <p:cNvSpPr txBox="1"/>
          <p:nvPr/>
        </p:nvSpPr>
        <p:spPr>
          <a:xfrm>
            <a:off x="525822" y="4892126"/>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dirty="0">
                <a:solidFill>
                  <a:schemeClr val="accent3">
                    <a:lumMod val="10000"/>
                  </a:schemeClr>
                </a:solidFill>
                <a:latin typeface="Josefin Sans"/>
                <a:ea typeface="Josefin Sans"/>
                <a:cs typeface="Josefin Sans"/>
                <a:sym typeface="Josefin Sans"/>
              </a:rPr>
              <a:t>02</a:t>
            </a:r>
            <a:endParaRPr sz="3600" b="1" kern="0" dirty="0">
              <a:solidFill>
                <a:schemeClr val="accent3">
                  <a:lumMod val="10000"/>
                </a:schemeClr>
              </a:solidFill>
              <a:latin typeface="Josefin Sans"/>
              <a:ea typeface="Josefin Sans"/>
              <a:cs typeface="Josefin Sans"/>
              <a:sym typeface="Josefin Sans"/>
            </a:endParaRPr>
          </a:p>
        </p:txBody>
      </p:sp>
      <p:sp>
        <p:nvSpPr>
          <p:cNvPr id="627" name="Google Shape;627;p44"/>
          <p:cNvSpPr txBox="1"/>
          <p:nvPr/>
        </p:nvSpPr>
        <p:spPr>
          <a:xfrm flipH="1">
            <a:off x="10651467" y="2376325"/>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03</a:t>
            </a:r>
            <a:endParaRPr sz="3600" b="1" kern="0" dirty="0">
              <a:solidFill>
                <a:schemeClr val="accent3">
                  <a:lumMod val="10000"/>
                </a:schemeClr>
              </a:solidFill>
              <a:latin typeface="Josefin Sans"/>
              <a:ea typeface="Josefin Sans"/>
              <a:cs typeface="Josefin Sans"/>
              <a:sym typeface="Josefin Sans"/>
            </a:endParaRPr>
          </a:p>
        </p:txBody>
      </p:sp>
      <p:sp>
        <p:nvSpPr>
          <p:cNvPr id="628" name="Google Shape;628;p44"/>
          <p:cNvSpPr txBox="1"/>
          <p:nvPr/>
        </p:nvSpPr>
        <p:spPr>
          <a:xfrm flipH="1">
            <a:off x="10651467" y="4908873"/>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dirty="0">
                <a:solidFill>
                  <a:schemeClr val="accent3">
                    <a:lumMod val="10000"/>
                  </a:schemeClr>
                </a:solidFill>
                <a:latin typeface="Josefin Sans"/>
                <a:ea typeface="Josefin Sans"/>
                <a:cs typeface="Josefin Sans"/>
                <a:sym typeface="Josefin Sans"/>
              </a:rPr>
              <a:t>04</a:t>
            </a:r>
            <a:endParaRPr sz="3600" b="1" kern="0" dirty="0">
              <a:solidFill>
                <a:schemeClr val="accent3">
                  <a:lumMod val="10000"/>
                </a:schemeClr>
              </a:solidFill>
              <a:latin typeface="Josefin Sans"/>
              <a:ea typeface="Josefin Sans"/>
              <a:cs typeface="Josefin Sans"/>
              <a:sym typeface="Josefin Sans"/>
            </a:endParaRPr>
          </a:p>
        </p:txBody>
      </p:sp>
      <p:sp>
        <p:nvSpPr>
          <p:cNvPr id="629" name="Google Shape;629;p44"/>
          <p:cNvSpPr/>
          <p:nvPr/>
        </p:nvSpPr>
        <p:spPr>
          <a:xfrm>
            <a:off x="5065784" y="2796767"/>
            <a:ext cx="2030400" cy="2030400"/>
          </a:xfrm>
          <a:prstGeom prst="ellipse">
            <a:avLst/>
          </a:prstGeom>
          <a:solidFill>
            <a:srgbClr val="FF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44"/>
          <p:cNvSpPr/>
          <p:nvPr/>
        </p:nvSpPr>
        <p:spPr>
          <a:xfrm>
            <a:off x="4042833" y="1913900"/>
            <a:ext cx="1341600" cy="1341600"/>
          </a:xfrm>
          <a:prstGeom prst="ellipse">
            <a:avLst/>
          </a:prstGeom>
          <a:solidFill>
            <a:srgbClr val="FF98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44"/>
          <p:cNvSpPr/>
          <p:nvPr/>
        </p:nvSpPr>
        <p:spPr>
          <a:xfrm>
            <a:off x="6777733" y="1913900"/>
            <a:ext cx="1341600" cy="1341600"/>
          </a:xfrm>
          <a:prstGeom prst="ellipse">
            <a:avLst/>
          </a:prstGeom>
          <a:solidFill>
            <a:srgbClr val="00B0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44"/>
          <p:cNvSpPr/>
          <p:nvPr/>
        </p:nvSpPr>
        <p:spPr>
          <a:xfrm>
            <a:off x="4042833" y="4428133"/>
            <a:ext cx="1341600" cy="1341600"/>
          </a:xfrm>
          <a:prstGeom prst="ellipse">
            <a:avLst/>
          </a:pr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44"/>
          <p:cNvSpPr/>
          <p:nvPr/>
        </p:nvSpPr>
        <p:spPr>
          <a:xfrm>
            <a:off x="6777733" y="4428133"/>
            <a:ext cx="1341600" cy="1341600"/>
          </a:xfrm>
          <a:prstGeom prst="ellipse">
            <a:avLst/>
          </a:prstGeom>
          <a:solidFill>
            <a:srgbClr val="FFFF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4" name="Google Shape;634;p44"/>
          <p:cNvGrpSpPr/>
          <p:nvPr/>
        </p:nvGrpSpPr>
        <p:grpSpPr>
          <a:xfrm>
            <a:off x="5659277" y="3316180"/>
            <a:ext cx="872803" cy="991392"/>
            <a:chOff x="-28069875" y="3175300"/>
            <a:chExt cx="260725" cy="296150"/>
          </a:xfrm>
          <a:solidFill>
            <a:schemeClr val="accent3"/>
          </a:solidFill>
        </p:grpSpPr>
        <p:sp>
          <p:nvSpPr>
            <p:cNvPr id="635" name="Google Shape;635;p4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4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4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4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4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4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4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4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4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 name="Google Shape;651;p44"/>
          <p:cNvGrpSpPr/>
          <p:nvPr/>
        </p:nvGrpSpPr>
        <p:grpSpPr>
          <a:xfrm>
            <a:off x="7106198" y="2244362"/>
            <a:ext cx="684348" cy="680671"/>
            <a:chOff x="-27351575" y="3175300"/>
            <a:chExt cx="297750" cy="296150"/>
          </a:xfrm>
          <a:solidFill>
            <a:schemeClr val="bg1"/>
          </a:solidFill>
        </p:grpSpPr>
        <p:sp>
          <p:nvSpPr>
            <p:cNvPr id="652" name="Google Shape;652;p4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4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4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4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702;p45"/>
          <p:cNvGrpSpPr/>
          <p:nvPr/>
        </p:nvGrpSpPr>
        <p:grpSpPr>
          <a:xfrm>
            <a:off x="7157350" y="4787380"/>
            <a:ext cx="607992" cy="632817"/>
            <a:chOff x="-23245675" y="3148525"/>
            <a:chExt cx="296150" cy="296150"/>
          </a:xfrm>
          <a:solidFill>
            <a:schemeClr val="bg2">
              <a:lumMod val="75000"/>
            </a:schemeClr>
          </a:solidFill>
        </p:grpSpPr>
        <p:sp>
          <p:nvSpPr>
            <p:cNvPr id="48" name="Google Shape;703;p4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04;p4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05;p4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683;p45"/>
          <p:cNvSpPr/>
          <p:nvPr/>
        </p:nvSpPr>
        <p:spPr>
          <a:xfrm>
            <a:off x="4442289" y="4744029"/>
            <a:ext cx="570698" cy="662520"/>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1051;p56"/>
          <p:cNvGrpSpPr/>
          <p:nvPr/>
        </p:nvGrpSpPr>
        <p:grpSpPr>
          <a:xfrm>
            <a:off x="4421190" y="2337512"/>
            <a:ext cx="577327" cy="587521"/>
            <a:chOff x="-41893475" y="3584850"/>
            <a:chExt cx="318225" cy="316650"/>
          </a:xfrm>
          <a:solidFill>
            <a:schemeClr val="bg1"/>
          </a:solidFill>
        </p:grpSpPr>
        <p:sp>
          <p:nvSpPr>
            <p:cNvPr id="56" name="Google Shape;1052;p56"/>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3;p56"/>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p56"/>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p56"/>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804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195482" y="373330"/>
            <a:ext cx="5801036" cy="661083"/>
          </a:xfrm>
          <a:prstGeom prst="rect">
            <a:avLst/>
          </a:prstGeom>
          <a:solidFill>
            <a:srgbClr val="FF660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800" dirty="0">
                <a:solidFill>
                  <a:schemeClr val="tx1">
                    <a:lumMod val="50000"/>
                  </a:schemeClr>
                </a:solidFill>
              </a:rPr>
              <a:t>CAPAIAN KINERJA PELAYANAN</a:t>
            </a:r>
            <a:endParaRPr sz="2800" dirty="0">
              <a:solidFill>
                <a:schemeClr val="tx1">
                  <a:lumMod val="50000"/>
                </a:schemeClr>
              </a:solidFill>
            </a:endParaRPr>
          </a:p>
        </p:txBody>
      </p:sp>
      <p:graphicFrame>
        <p:nvGraphicFramePr>
          <p:cNvPr id="5"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3924697187"/>
              </p:ext>
            </p:extLst>
          </p:nvPr>
        </p:nvGraphicFramePr>
        <p:xfrm>
          <a:off x="266520" y="1685140"/>
          <a:ext cx="5087358" cy="915308"/>
        </p:xfrm>
        <a:graphic>
          <a:graphicData uri="http://schemas.openxmlformats.org/drawingml/2006/table">
            <a:tbl>
              <a:tblPr firstRow="1" lastCol="1" bandRow="1" bandCol="1"/>
              <a:tblGrid>
                <a:gridCol w="537184">
                  <a:extLst>
                    <a:ext uri="{9D8B030D-6E8A-4147-A177-3AD203B41FA5}">
                      <a16:colId xmlns:a16="http://schemas.microsoft.com/office/drawing/2014/main" val="20000"/>
                    </a:ext>
                  </a:extLst>
                </a:gridCol>
                <a:gridCol w="1743360">
                  <a:extLst>
                    <a:ext uri="{9D8B030D-6E8A-4147-A177-3AD203B41FA5}">
                      <a16:colId xmlns:a16="http://schemas.microsoft.com/office/drawing/2014/main" val="2037333877"/>
                    </a:ext>
                  </a:extLst>
                </a:gridCol>
                <a:gridCol w="620206">
                  <a:extLst>
                    <a:ext uri="{9D8B030D-6E8A-4147-A177-3AD203B41FA5}">
                      <a16:colId xmlns:a16="http://schemas.microsoft.com/office/drawing/2014/main" val="20001"/>
                    </a:ext>
                  </a:extLst>
                </a:gridCol>
                <a:gridCol w="583095">
                  <a:extLst>
                    <a:ext uri="{9D8B030D-6E8A-4147-A177-3AD203B41FA5}">
                      <a16:colId xmlns:a16="http://schemas.microsoft.com/office/drawing/2014/main" val="2529789104"/>
                    </a:ext>
                  </a:extLst>
                </a:gridCol>
                <a:gridCol w="622852">
                  <a:extLst>
                    <a:ext uri="{9D8B030D-6E8A-4147-A177-3AD203B41FA5}">
                      <a16:colId xmlns:a16="http://schemas.microsoft.com/office/drawing/2014/main" val="1051404987"/>
                    </a:ext>
                  </a:extLst>
                </a:gridCol>
                <a:gridCol w="980661">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dirty="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400" b="0" kern="1200">
                          <a:solidFill>
                            <a:schemeClr val="accent3">
                              <a:lumMod val="10000"/>
                            </a:schemeClr>
                          </a:solidFill>
                          <a:latin typeface="Tw Cen MT" panose="020B0602020104020603" pitchFamily="34" charset="0"/>
                          <a:cs typeface="Arial" pitchFamily="34" charset="0"/>
                        </a:rPr>
                        <a:t>PENGUNJUNG</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4.008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3.275</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10.113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KUNJUNGAN</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a:solidFill>
                            <a:schemeClr val="accent3">
                              <a:lumMod val="10000"/>
                            </a:schemeClr>
                          </a:solidFill>
                          <a:latin typeface="+mn-lt"/>
                          <a:cs typeface="Arial" pitchFamily="34" charset="0"/>
                        </a:rPr>
                        <a:t>6.199</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3.136</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3.553</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12.888</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bl>
          </a:graphicData>
        </a:graphic>
      </p:graphicFrame>
      <p:graphicFrame>
        <p:nvGraphicFramePr>
          <p:cNvPr id="7"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48516867"/>
              </p:ext>
            </p:extLst>
          </p:nvPr>
        </p:nvGraphicFramePr>
        <p:xfrm>
          <a:off x="266520" y="3614102"/>
          <a:ext cx="5087358" cy="2870568"/>
        </p:xfrm>
        <a:graphic>
          <a:graphicData uri="http://schemas.openxmlformats.org/drawingml/2006/table">
            <a:tbl>
              <a:tblPr firstRow="1" lastCol="1" bandRow="1" bandCol="1"/>
              <a:tblGrid>
                <a:gridCol w="486032">
                  <a:extLst>
                    <a:ext uri="{9D8B030D-6E8A-4147-A177-3AD203B41FA5}">
                      <a16:colId xmlns:a16="http://schemas.microsoft.com/office/drawing/2014/main" val="20000"/>
                    </a:ext>
                  </a:extLst>
                </a:gridCol>
                <a:gridCol w="1747175">
                  <a:extLst>
                    <a:ext uri="{9D8B030D-6E8A-4147-A177-3AD203B41FA5}">
                      <a16:colId xmlns:a16="http://schemas.microsoft.com/office/drawing/2014/main" val="3659092724"/>
                    </a:ext>
                  </a:extLst>
                </a:gridCol>
                <a:gridCol w="618198">
                  <a:extLst>
                    <a:ext uri="{9D8B030D-6E8A-4147-A177-3AD203B41FA5}">
                      <a16:colId xmlns:a16="http://schemas.microsoft.com/office/drawing/2014/main" val="20001"/>
                    </a:ext>
                  </a:extLst>
                </a:gridCol>
                <a:gridCol w="626670">
                  <a:extLst>
                    <a:ext uri="{9D8B030D-6E8A-4147-A177-3AD203B41FA5}">
                      <a16:colId xmlns:a16="http://schemas.microsoft.com/office/drawing/2014/main" val="2656164831"/>
                    </a:ext>
                  </a:extLst>
                </a:gridCol>
                <a:gridCol w="626670">
                  <a:extLst>
                    <a:ext uri="{9D8B030D-6E8A-4147-A177-3AD203B41FA5}">
                      <a16:colId xmlns:a16="http://schemas.microsoft.com/office/drawing/2014/main" val="774288230"/>
                    </a:ext>
                  </a:extLst>
                </a:gridCol>
                <a:gridCol w="982613">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MAR</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KAPASITAS</a:t>
                      </a:r>
                      <a:r>
                        <a:rPr lang="en-JM" altLang="ko-KR" sz="1200" b="0" kern="1200" baseline="0">
                          <a:solidFill>
                            <a:schemeClr val="accent3">
                              <a:lumMod val="10000"/>
                            </a:schemeClr>
                          </a:solidFill>
                          <a:latin typeface="+mn-lt"/>
                          <a:cs typeface="Arial" pitchFamily="34" charset="0"/>
                        </a:rPr>
                        <a:t> TT</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340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279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293</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912</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accent3">
                              <a:lumMod val="10000"/>
                            </a:schemeClr>
                          </a:solidFill>
                          <a:latin typeface="+mn-lt"/>
                          <a:cs typeface="Arial" pitchFamily="34" charset="0"/>
                        </a:rPr>
                        <a:t>PASIEN</a:t>
                      </a:r>
                      <a:r>
                        <a:rPr lang="en-US" altLang="ko-KR" sz="1200" b="0" baseline="0">
                          <a:solidFill>
                            <a:schemeClr val="accent3">
                              <a:lumMod val="10000"/>
                            </a:schemeClr>
                          </a:solidFill>
                          <a:latin typeface="+mn-lt"/>
                          <a:cs typeface="Arial" pitchFamily="34" charset="0"/>
                        </a:rPr>
                        <a:t> KELUAR</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227</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221</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255</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703</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BOR</a:t>
                      </a:r>
                      <a:r>
                        <a:rPr lang="en-JM" altLang="ko-KR" sz="1200" b="0" kern="1200" baseline="0">
                          <a:solidFill>
                            <a:schemeClr val="accent3">
                              <a:lumMod val="10000"/>
                            </a:schemeClr>
                          </a:solidFill>
                          <a:latin typeface="+mn-lt"/>
                          <a:cs typeface="Arial" pitchFamily="34" charset="0"/>
                        </a:rPr>
                        <a:t> (%)</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40,81%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55,49%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46,1%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3"/>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LOS (Hari)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55858030"/>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TOI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27,48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15,73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19,20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444653135"/>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LAMA DIRAWAT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4.119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3.976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4.803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12.898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944057089"/>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HARI</a:t>
                      </a:r>
                      <a:r>
                        <a:rPr lang="en-JM" altLang="ko-KR" sz="1200" b="0" baseline="0">
                          <a:solidFill>
                            <a:schemeClr val="accent3">
                              <a:lumMod val="10000"/>
                            </a:schemeClr>
                          </a:solidFill>
                          <a:latin typeface="+mn-lt"/>
                          <a:cs typeface="Arial" pitchFamily="34" charset="0"/>
                        </a:rPr>
                        <a:t> PERAWATAN</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4.301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4.335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4.187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12.823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906077358"/>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8</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PASIEN MENINGGAL</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1</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113902231"/>
                  </a:ext>
                </a:extLst>
              </a:tr>
            </a:tbl>
          </a:graphicData>
        </a:graphic>
      </p:graphicFrame>
      <p:grpSp>
        <p:nvGrpSpPr>
          <p:cNvPr id="2" name="Group 1"/>
          <p:cNvGrpSpPr/>
          <p:nvPr/>
        </p:nvGrpSpPr>
        <p:grpSpPr>
          <a:xfrm>
            <a:off x="293531" y="1051970"/>
            <a:ext cx="1601469" cy="461796"/>
            <a:chOff x="6008857" y="2160950"/>
            <a:chExt cx="1436972" cy="531252"/>
          </a:xfrm>
        </p:grpSpPr>
        <p:sp>
          <p:nvSpPr>
            <p:cNvPr id="14" name="Rectangle 13">
              <a:extLst>
                <a:ext uri="{FF2B5EF4-FFF2-40B4-BE49-F238E27FC236}">
                  <a16:creationId xmlns:a16="http://schemas.microsoft.com/office/drawing/2014/main" id="{8A097250-DA90-45E7-BF3D-DD682E61F737}"/>
                </a:ext>
              </a:extLst>
            </p:cNvPr>
            <p:cNvSpPr/>
            <p:nvPr/>
          </p:nvSpPr>
          <p:spPr>
            <a:xfrm>
              <a:off x="6008857" y="2160950"/>
              <a:ext cx="1436972" cy="531252"/>
            </a:xfrm>
            <a:prstGeom prst="rect">
              <a:avLst/>
            </a:prstGeom>
            <a:solidFill>
              <a:srgbClr val="17B6FF"/>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Text Placeholder 12">
              <a:extLst>
                <a:ext uri="{FF2B5EF4-FFF2-40B4-BE49-F238E27FC236}">
                  <a16:creationId xmlns:a16="http://schemas.microsoft.com/office/drawing/2014/main" id="{7556394B-7B7A-4062-B1CD-BE233A2AC5E8}"/>
                </a:ext>
              </a:extLst>
            </p:cNvPr>
            <p:cNvSpPr txBox="1">
              <a:spLocks/>
            </p:cNvSpPr>
            <p:nvPr/>
          </p:nvSpPr>
          <p:spPr>
            <a:xfrm>
              <a:off x="6135458" y="2248352"/>
              <a:ext cx="1182232" cy="33838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Tw Cen MT" panose="020B0602020104020603" pitchFamily="34" charset="0"/>
                </a:rPr>
                <a:t>RAWAT JALAN</a:t>
              </a:r>
            </a:p>
          </p:txBody>
        </p:sp>
      </p:grpSp>
      <p:sp>
        <p:nvSpPr>
          <p:cNvPr id="27" name="Rectangle 26">
            <a:extLst>
              <a:ext uri="{FF2B5EF4-FFF2-40B4-BE49-F238E27FC236}">
                <a16:creationId xmlns:a16="http://schemas.microsoft.com/office/drawing/2014/main" id="{636BB994-8390-40BC-AF5D-37CE9B8ED54E}"/>
              </a:ext>
            </a:extLst>
          </p:cNvPr>
          <p:cNvSpPr/>
          <p:nvPr/>
        </p:nvSpPr>
        <p:spPr>
          <a:xfrm>
            <a:off x="293531" y="2949937"/>
            <a:ext cx="1614532" cy="479063"/>
          </a:xfrm>
          <a:prstGeom prst="rect">
            <a:avLst/>
          </a:prstGeom>
          <a:solidFill>
            <a:srgbClr val="FFD434"/>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srgbClr val="000000"/>
                </a:solidFill>
                <a:effectLst/>
                <a:uLnTx/>
                <a:uFillTx/>
                <a:latin typeface="Tw Cen MT" panose="020B0602020104020603" pitchFamily="34" charset="0"/>
              </a:rPr>
              <a:t>RAWAT INAP</a:t>
            </a:r>
            <a:endParaRPr kumimoji="0" lang="ko-KR" altLang="en-US" sz="1600" b="1" i="0" u="none" strike="noStrike" kern="0" cap="none" spc="0" normalizeH="0" baseline="0" noProof="0">
              <a:ln>
                <a:noFill/>
              </a:ln>
              <a:solidFill>
                <a:srgbClr val="000000"/>
              </a:solidFill>
              <a:effectLst/>
              <a:uLnTx/>
              <a:uFillTx/>
              <a:latin typeface="Tw Cen MT" panose="020B0602020104020603" pitchFamily="34" charset="0"/>
            </a:endParaRPr>
          </a:p>
        </p:txBody>
      </p:sp>
      <p:sp>
        <p:nvSpPr>
          <p:cNvPr id="28" name="Text Placeholder 12">
            <a:extLst>
              <a:ext uri="{FF2B5EF4-FFF2-40B4-BE49-F238E27FC236}">
                <a16:creationId xmlns:a16="http://schemas.microsoft.com/office/drawing/2014/main" id="{95FA3ACF-F08E-42FC-8284-C4101A2CE7E3}"/>
              </a:ext>
            </a:extLst>
          </p:cNvPr>
          <p:cNvSpPr txBox="1">
            <a:spLocks/>
          </p:cNvSpPr>
          <p:nvPr/>
        </p:nvSpPr>
        <p:spPr>
          <a:xfrm>
            <a:off x="8344711" y="2867206"/>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Arial"/>
                <a:cs typeface="+mn-cs"/>
              </a:rPr>
              <a:t>05</a:t>
            </a:r>
          </a:p>
        </p:txBody>
      </p:sp>
    </p:spTree>
    <p:extLst>
      <p:ext uri="{BB962C8B-B14F-4D97-AF65-F5344CB8AC3E}">
        <p14:creationId xmlns:p14="http://schemas.microsoft.com/office/powerpoint/2010/main" val="30439772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3100687" y="409103"/>
            <a:ext cx="5566560" cy="902861"/>
          </a:xfrm>
          <a:prstGeom prst="rect">
            <a:avLst/>
          </a:prstGeom>
          <a:solidFill>
            <a:srgbClr val="FF9856"/>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400" dirty="0">
                <a:solidFill>
                  <a:schemeClr val="accent3">
                    <a:lumMod val="10000"/>
                  </a:schemeClr>
                </a:solidFill>
              </a:rPr>
              <a:t>PELAYANAN BERDASARKAN CARA BAYAR</a:t>
            </a:r>
            <a:endParaRPr sz="2400" dirty="0">
              <a:solidFill>
                <a:schemeClr val="accent3">
                  <a:lumMod val="10000"/>
                </a:schemeClr>
              </a:solidFill>
            </a:endParaRPr>
          </a:p>
        </p:txBody>
      </p:sp>
      <p:graphicFrame>
        <p:nvGraphicFramePr>
          <p:cNvPr id="9" name="Table 8">
            <a:extLst>
              <a:ext uri="{FF2B5EF4-FFF2-40B4-BE49-F238E27FC236}">
                <a16:creationId xmlns:a16="http://schemas.microsoft.com/office/drawing/2014/main" id="{CC71D72C-8EB9-4AF1-9F68-7A411B6DE8B1}"/>
              </a:ext>
            </a:extLst>
          </p:cNvPr>
          <p:cNvGraphicFramePr>
            <a:graphicFrameLocks noGrp="1"/>
          </p:cNvGraphicFramePr>
          <p:nvPr>
            <p:extLst>
              <p:ext uri="{D42A27DB-BD31-4B8C-83A1-F6EECF244321}">
                <p14:modId xmlns:p14="http://schemas.microsoft.com/office/powerpoint/2010/main" val="3230676995"/>
              </p:ext>
            </p:extLst>
          </p:nvPr>
        </p:nvGraphicFramePr>
        <p:xfrm>
          <a:off x="2064590" y="1542458"/>
          <a:ext cx="3404145" cy="2606596"/>
        </p:xfrm>
        <a:graphic>
          <a:graphicData uri="http://schemas.openxmlformats.org/drawingml/2006/table">
            <a:tbl>
              <a:tblPr firstRow="1" bandRow="1"/>
              <a:tblGrid>
                <a:gridCol w="484878">
                  <a:extLst>
                    <a:ext uri="{9D8B030D-6E8A-4147-A177-3AD203B41FA5}">
                      <a16:colId xmlns:a16="http://schemas.microsoft.com/office/drawing/2014/main" val="1922510837"/>
                    </a:ext>
                  </a:extLst>
                </a:gridCol>
                <a:gridCol w="1234086">
                  <a:extLst>
                    <a:ext uri="{9D8B030D-6E8A-4147-A177-3AD203B41FA5}">
                      <a16:colId xmlns:a16="http://schemas.microsoft.com/office/drawing/2014/main" val="20000"/>
                    </a:ext>
                  </a:extLst>
                </a:gridCol>
                <a:gridCol w="561727">
                  <a:extLst>
                    <a:ext uri="{9D8B030D-6E8A-4147-A177-3AD203B41FA5}">
                      <a16:colId xmlns:a16="http://schemas.microsoft.com/office/drawing/2014/main" val="20001"/>
                    </a:ext>
                  </a:extLst>
                </a:gridCol>
                <a:gridCol w="561727">
                  <a:extLst>
                    <a:ext uri="{9D8B030D-6E8A-4147-A177-3AD203B41FA5}">
                      <a16:colId xmlns:a16="http://schemas.microsoft.com/office/drawing/2014/main" val="3162914218"/>
                    </a:ext>
                  </a:extLst>
                </a:gridCol>
                <a:gridCol w="561727">
                  <a:extLst>
                    <a:ext uri="{9D8B030D-6E8A-4147-A177-3AD203B41FA5}">
                      <a16:colId xmlns:a16="http://schemas.microsoft.com/office/drawing/2014/main" val="3426940272"/>
                    </a:ext>
                  </a:extLst>
                </a:gridCol>
              </a:tblGrid>
              <a:tr h="328811">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CARA BAYAR</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gridSpan="3">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INAP</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10000"/>
                  </a:ext>
                </a:extLst>
              </a:tr>
              <a:tr h="162588">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3444430186"/>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91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30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BKMKS</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graphicFrame>
        <p:nvGraphicFramePr>
          <p:cNvPr id="13" name="Table 12">
            <a:extLst>
              <a:ext uri="{FF2B5EF4-FFF2-40B4-BE49-F238E27FC236}">
                <a16:creationId xmlns:a16="http://schemas.microsoft.com/office/drawing/2014/main" id="{40ED0B87-8305-408F-8217-A58BFBBE52D5}"/>
              </a:ext>
            </a:extLst>
          </p:cNvPr>
          <p:cNvGraphicFramePr>
            <a:graphicFrameLocks noGrp="1"/>
          </p:cNvGraphicFramePr>
          <p:nvPr>
            <p:extLst>
              <p:ext uri="{D42A27DB-BD31-4B8C-83A1-F6EECF244321}">
                <p14:modId xmlns:p14="http://schemas.microsoft.com/office/powerpoint/2010/main" val="3601905600"/>
              </p:ext>
            </p:extLst>
          </p:nvPr>
        </p:nvGraphicFramePr>
        <p:xfrm>
          <a:off x="5983921" y="1554955"/>
          <a:ext cx="3857731" cy="2582585"/>
        </p:xfrm>
        <a:graphic>
          <a:graphicData uri="http://schemas.openxmlformats.org/drawingml/2006/table">
            <a:tbl>
              <a:tblPr firstRow="1" bandRow="1"/>
              <a:tblGrid>
                <a:gridCol w="472807">
                  <a:extLst>
                    <a:ext uri="{9D8B030D-6E8A-4147-A177-3AD203B41FA5}">
                      <a16:colId xmlns:a16="http://schemas.microsoft.com/office/drawing/2014/main" val="700742819"/>
                    </a:ext>
                  </a:extLst>
                </a:gridCol>
                <a:gridCol w="1203788">
                  <a:extLst>
                    <a:ext uri="{9D8B030D-6E8A-4147-A177-3AD203B41FA5}">
                      <a16:colId xmlns:a16="http://schemas.microsoft.com/office/drawing/2014/main" val="20000"/>
                    </a:ext>
                  </a:extLst>
                </a:gridCol>
                <a:gridCol w="702282">
                  <a:extLst>
                    <a:ext uri="{9D8B030D-6E8A-4147-A177-3AD203B41FA5}">
                      <a16:colId xmlns:a16="http://schemas.microsoft.com/office/drawing/2014/main" val="20001"/>
                    </a:ext>
                  </a:extLst>
                </a:gridCol>
                <a:gridCol w="782052">
                  <a:extLst>
                    <a:ext uri="{9D8B030D-6E8A-4147-A177-3AD203B41FA5}">
                      <a16:colId xmlns:a16="http://schemas.microsoft.com/office/drawing/2014/main" val="1419758664"/>
                    </a:ext>
                  </a:extLst>
                </a:gridCol>
                <a:gridCol w="696802">
                  <a:extLst>
                    <a:ext uri="{9D8B030D-6E8A-4147-A177-3AD203B41FA5}">
                      <a16:colId xmlns:a16="http://schemas.microsoft.com/office/drawing/2014/main" val="412259308"/>
                    </a:ext>
                  </a:extLst>
                </a:gridCol>
              </a:tblGrid>
              <a:tr h="230819">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CARA BAYAR</a:t>
                      </a:r>
                      <a:endParaRPr lang="ko-KR" altLang="en-US" sz="1400" b="1" dirty="0">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gridSpan="3">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dirty="0">
                          <a:latin typeface="Tw Cen MT" panose="020B0602020104020603" pitchFamily="34" charset="0"/>
                        </a:rPr>
                        <a:t>RAWAT</a:t>
                      </a:r>
                      <a:r>
                        <a:rPr lang="en-US" altLang="ko-KR" sz="1400" baseline="0" dirty="0">
                          <a:latin typeface="Tw Cen MT" panose="020B0602020104020603" pitchFamily="34" charset="0"/>
                        </a:rPr>
                        <a:t> JALAN</a:t>
                      </a: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endParaRPr lang="en-ID"/>
                    </a:p>
                  </a:txBody>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400" b="0" dirty="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10000"/>
                  </a:ext>
                </a:extLst>
              </a:tr>
              <a:tr h="156036">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MAR</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338574794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2.194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1.171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1.361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628</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577</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619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1.140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1.039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1.249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BKMKS</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1713761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13214" y="57029"/>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dirty="0">
                <a:solidFill>
                  <a:schemeClr val="bg1"/>
                </a:solidFill>
              </a:rPr>
              <a:t>KUNJUNGAN BERDASARKAN CARA BAYAR</a:t>
            </a:r>
            <a:endParaRPr sz="2000" dirty="0">
              <a:solidFill>
                <a:schemeClr val="bg1"/>
              </a:solidFill>
            </a:endParaRPr>
          </a:p>
        </p:txBody>
      </p:sp>
      <p:graphicFrame>
        <p:nvGraphicFramePr>
          <p:cNvPr id="5"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1675093868"/>
              </p:ext>
            </p:extLst>
          </p:nvPr>
        </p:nvGraphicFramePr>
        <p:xfrm>
          <a:off x="44089" y="593065"/>
          <a:ext cx="7920039" cy="6274125"/>
        </p:xfrm>
        <a:graphic>
          <a:graphicData uri="http://schemas.openxmlformats.org/drawingml/2006/table">
            <a:tbl>
              <a:tblPr firstRow="1" bandRow="1">
                <a:tableStyleId>{3B4B98B0-60AC-42C2-AFA5-B58CD77FA1E5}</a:tableStyleId>
              </a:tblPr>
              <a:tblGrid>
                <a:gridCol w="623821">
                  <a:extLst>
                    <a:ext uri="{9D8B030D-6E8A-4147-A177-3AD203B41FA5}">
                      <a16:colId xmlns:a16="http://schemas.microsoft.com/office/drawing/2014/main" val="20000"/>
                    </a:ext>
                  </a:extLst>
                </a:gridCol>
                <a:gridCol w="1389489">
                  <a:extLst>
                    <a:ext uri="{9D8B030D-6E8A-4147-A177-3AD203B41FA5}">
                      <a16:colId xmlns:a16="http://schemas.microsoft.com/office/drawing/2014/main" val="20001"/>
                    </a:ext>
                  </a:extLst>
                </a:gridCol>
                <a:gridCol w="671052">
                  <a:extLst>
                    <a:ext uri="{9D8B030D-6E8A-4147-A177-3AD203B41FA5}">
                      <a16:colId xmlns:a16="http://schemas.microsoft.com/office/drawing/2014/main" val="20002"/>
                    </a:ext>
                  </a:extLst>
                </a:gridCol>
                <a:gridCol w="671052">
                  <a:extLst>
                    <a:ext uri="{9D8B030D-6E8A-4147-A177-3AD203B41FA5}">
                      <a16:colId xmlns:a16="http://schemas.microsoft.com/office/drawing/2014/main" val="677929996"/>
                    </a:ext>
                  </a:extLst>
                </a:gridCol>
                <a:gridCol w="678425">
                  <a:extLst>
                    <a:ext uri="{9D8B030D-6E8A-4147-A177-3AD203B41FA5}">
                      <a16:colId xmlns:a16="http://schemas.microsoft.com/office/drawing/2014/main" val="3434906025"/>
                    </a:ext>
                  </a:extLst>
                </a:gridCol>
                <a:gridCol w="634181">
                  <a:extLst>
                    <a:ext uri="{9D8B030D-6E8A-4147-A177-3AD203B41FA5}">
                      <a16:colId xmlns:a16="http://schemas.microsoft.com/office/drawing/2014/main" val="152984869"/>
                    </a:ext>
                  </a:extLst>
                </a:gridCol>
                <a:gridCol w="663677">
                  <a:extLst>
                    <a:ext uri="{9D8B030D-6E8A-4147-A177-3AD203B41FA5}">
                      <a16:colId xmlns:a16="http://schemas.microsoft.com/office/drawing/2014/main" val="1440098052"/>
                    </a:ext>
                  </a:extLst>
                </a:gridCol>
                <a:gridCol w="700549">
                  <a:extLst>
                    <a:ext uri="{9D8B030D-6E8A-4147-A177-3AD203B41FA5}">
                      <a16:colId xmlns:a16="http://schemas.microsoft.com/office/drawing/2014/main" val="1437613690"/>
                    </a:ext>
                  </a:extLst>
                </a:gridCol>
                <a:gridCol w="656303">
                  <a:extLst>
                    <a:ext uri="{9D8B030D-6E8A-4147-A177-3AD203B41FA5}">
                      <a16:colId xmlns:a16="http://schemas.microsoft.com/office/drawing/2014/main" val="2694342403"/>
                    </a:ext>
                  </a:extLst>
                </a:gridCol>
                <a:gridCol w="626807">
                  <a:extLst>
                    <a:ext uri="{9D8B030D-6E8A-4147-A177-3AD203B41FA5}">
                      <a16:colId xmlns:a16="http://schemas.microsoft.com/office/drawing/2014/main" val="3351284076"/>
                    </a:ext>
                  </a:extLst>
                </a:gridCol>
                <a:gridCol w="604683">
                  <a:extLst>
                    <a:ext uri="{9D8B030D-6E8A-4147-A177-3AD203B41FA5}">
                      <a16:colId xmlns:a16="http://schemas.microsoft.com/office/drawing/2014/main" val="3177834386"/>
                    </a:ext>
                  </a:extLst>
                </a:gridCol>
              </a:tblGrid>
              <a:tr h="28298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9">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latin typeface="Tw Cen MT" panose="020B0602020104020603" pitchFamily="34" charset="0"/>
                        </a:rPr>
                        <a:t>RAWAT INAP</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2980">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FEB</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MAR</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APR</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MEI</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JUNI</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JULI</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AGS</a:t>
                      </a: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SEP</a:t>
                      </a:r>
                    </a:p>
                  </a:txBody>
                  <a:tcPr marL="182680" marR="182680" marT="68832" marB="68832" anchor="ctr"/>
                </a:tc>
                <a:extLst>
                  <a:ext uri="{0D108BD9-81ED-4DB2-BD59-A6C34878D82A}">
                    <a16:rowId xmlns:a16="http://schemas.microsoft.com/office/drawing/2014/main" val="1000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SURAKARTA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WONOGIRI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057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12.</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13.</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14.</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5"/>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829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17.</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43836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18.</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285892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693232" y="20515"/>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a:solidFill>
                  <a:schemeClr val="bg1"/>
                </a:solidFill>
              </a:rPr>
              <a:t>KUNJUNGAN BERDASARKAN CARA BAYAR</a:t>
            </a:r>
            <a:endParaRPr sz="2000">
              <a:solidFill>
                <a:schemeClr val="bg1"/>
              </a:solidFill>
            </a:endParaRPr>
          </a:p>
        </p:txBody>
      </p:sp>
      <p:graphicFrame>
        <p:nvGraphicFramePr>
          <p:cNvPr id="7"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235651292"/>
              </p:ext>
            </p:extLst>
          </p:nvPr>
        </p:nvGraphicFramePr>
        <p:xfrm>
          <a:off x="10067" y="528734"/>
          <a:ext cx="8208900" cy="6159689"/>
        </p:xfrm>
        <a:graphic>
          <a:graphicData uri="http://schemas.openxmlformats.org/drawingml/2006/table">
            <a:tbl>
              <a:tblPr firstRow="1" bandRow="1">
                <a:tableStyleId>{3B4B98B0-60AC-42C2-AFA5-B58CD77FA1E5}</a:tableStyleId>
              </a:tblPr>
              <a:tblGrid>
                <a:gridCol w="602182">
                  <a:extLst>
                    <a:ext uri="{9D8B030D-6E8A-4147-A177-3AD203B41FA5}">
                      <a16:colId xmlns:a16="http://schemas.microsoft.com/office/drawing/2014/main" val="20000"/>
                    </a:ext>
                  </a:extLst>
                </a:gridCol>
                <a:gridCol w="1415332">
                  <a:extLst>
                    <a:ext uri="{9D8B030D-6E8A-4147-A177-3AD203B41FA5}">
                      <a16:colId xmlns:a16="http://schemas.microsoft.com/office/drawing/2014/main" val="20001"/>
                    </a:ext>
                  </a:extLst>
                </a:gridCol>
                <a:gridCol w="683812">
                  <a:extLst>
                    <a:ext uri="{9D8B030D-6E8A-4147-A177-3AD203B41FA5}">
                      <a16:colId xmlns:a16="http://schemas.microsoft.com/office/drawing/2014/main" val="20002"/>
                    </a:ext>
                  </a:extLst>
                </a:gridCol>
                <a:gridCol w="667910">
                  <a:extLst>
                    <a:ext uri="{9D8B030D-6E8A-4147-A177-3AD203B41FA5}">
                      <a16:colId xmlns:a16="http://schemas.microsoft.com/office/drawing/2014/main" val="2357879309"/>
                    </a:ext>
                  </a:extLst>
                </a:gridCol>
                <a:gridCol w="723569">
                  <a:extLst>
                    <a:ext uri="{9D8B030D-6E8A-4147-A177-3AD203B41FA5}">
                      <a16:colId xmlns:a16="http://schemas.microsoft.com/office/drawing/2014/main" val="1986541994"/>
                    </a:ext>
                  </a:extLst>
                </a:gridCol>
                <a:gridCol w="683812">
                  <a:extLst>
                    <a:ext uri="{9D8B030D-6E8A-4147-A177-3AD203B41FA5}">
                      <a16:colId xmlns:a16="http://schemas.microsoft.com/office/drawing/2014/main" val="1028267741"/>
                    </a:ext>
                  </a:extLst>
                </a:gridCol>
                <a:gridCol w="636104">
                  <a:extLst>
                    <a:ext uri="{9D8B030D-6E8A-4147-A177-3AD203B41FA5}">
                      <a16:colId xmlns:a16="http://schemas.microsoft.com/office/drawing/2014/main" val="938233787"/>
                    </a:ext>
                  </a:extLst>
                </a:gridCol>
                <a:gridCol w="715617">
                  <a:extLst>
                    <a:ext uri="{9D8B030D-6E8A-4147-A177-3AD203B41FA5}">
                      <a16:colId xmlns:a16="http://schemas.microsoft.com/office/drawing/2014/main" val="1669689995"/>
                    </a:ext>
                  </a:extLst>
                </a:gridCol>
                <a:gridCol w="691764">
                  <a:extLst>
                    <a:ext uri="{9D8B030D-6E8A-4147-A177-3AD203B41FA5}">
                      <a16:colId xmlns:a16="http://schemas.microsoft.com/office/drawing/2014/main" val="574558693"/>
                    </a:ext>
                  </a:extLst>
                </a:gridCol>
                <a:gridCol w="691763">
                  <a:extLst>
                    <a:ext uri="{9D8B030D-6E8A-4147-A177-3AD203B41FA5}">
                      <a16:colId xmlns:a16="http://schemas.microsoft.com/office/drawing/2014/main" val="4079565346"/>
                    </a:ext>
                  </a:extLst>
                </a:gridCol>
                <a:gridCol w="697035">
                  <a:extLst>
                    <a:ext uri="{9D8B030D-6E8A-4147-A177-3AD203B41FA5}">
                      <a16:colId xmlns:a16="http://schemas.microsoft.com/office/drawing/2014/main" val="2902720006"/>
                    </a:ext>
                  </a:extLst>
                </a:gridCol>
              </a:tblGrid>
              <a:tr h="28660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rPr>
                        <a:t>NO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KOTA ASAL</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9">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dirty="0">
                          <a:solidFill>
                            <a:schemeClr val="accent3">
                              <a:lumMod val="10000"/>
                            </a:schemeClr>
                          </a:solidFill>
                        </a:rPr>
                        <a:t>RAWAT JALAN</a:t>
                      </a: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pPr algn="ctr"/>
                      <a:endParaRPr lang="en-US" sz="1100" b="1"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extLst>
                  <a:ext uri="{0D108BD9-81ED-4DB2-BD59-A6C34878D82A}">
                    <a16:rowId xmlns:a16="http://schemas.microsoft.com/office/drawing/2014/main" val="10000"/>
                  </a:ext>
                </a:extLst>
              </a:tr>
              <a:tr h="284304">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FEB</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MAR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APR</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MEI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JUNI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JULI</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AGS</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rPr>
                        <a:t>SEP</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extLst>
                  <a:ext uri="{0D108BD9-81ED-4DB2-BD59-A6C34878D82A}">
                    <a16:rowId xmlns:a16="http://schemas.microsoft.com/office/drawing/2014/main" val="1000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rPr>
                        <a:t>1.</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SURAKARTA</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657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579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WONOGIRI</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130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160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SUKOHARJO</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669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493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560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r h="3261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KARANGANYAR</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923</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562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676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792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451</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533</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6"/>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8"/>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a:solidFill>
                            <a:schemeClr val="accent3">
                              <a:lumMod val="10000"/>
                            </a:schemeClr>
                          </a:solidFill>
                          <a:effectLst/>
                          <a:latin typeface="Tw Cen MT" panose="020B0602020104020603" pitchFamily="34" charset="0"/>
                        </a:rPr>
                        <a:t>99</a:t>
                      </a:r>
                      <a:endParaRPr lang="en-US" sz="1100" b="1" i="0" u="none" strike="noStrike">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86</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68</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72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62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80</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2"/>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42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35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18</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4"/>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5"/>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23</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latin typeface="Tw Cen MT" panose="020B0602020104020603" pitchFamily="34" charset="0"/>
                        </a:rPr>
                        <a:t>15</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6"/>
                  </a:ext>
                </a:extLst>
              </a:tr>
              <a:tr h="3051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4</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866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27</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19</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8"/>
                  </a:ext>
                </a:extLst>
              </a:tr>
              <a:tr h="3380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18.</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rPr>
                        <a:t>LL</a:t>
                      </a:r>
                      <a:r>
                        <a:rPr lang="en-US" sz="1100" b="1" baseline="0">
                          <a:solidFill>
                            <a:schemeClr val="accent3">
                              <a:lumMod val="10000"/>
                            </a:schemeClr>
                          </a:solidFill>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u="none" strike="noStrike" dirty="0">
                          <a:solidFill>
                            <a:schemeClr val="accent3">
                              <a:lumMod val="10000"/>
                            </a:schemeClr>
                          </a:solidFill>
                          <a:effectLst/>
                        </a:rPr>
                        <a:t>82</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u="none" strike="noStrike" dirty="0">
                          <a:solidFill>
                            <a:schemeClr val="accent3">
                              <a:lumMod val="10000"/>
                            </a:schemeClr>
                          </a:solidFill>
                          <a:effectLst/>
                        </a:rPr>
                        <a:t>70</a:t>
                      </a:r>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81</a:t>
                      </a: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tc>
                  <a:txBody>
                    <a:bodyPr/>
                    <a:lstStyle/>
                    <a:p>
                      <a:pPr algn="ctr" rtl="0" fontAlgn="b"/>
                      <a:endParaRPr lang="en-US" sz="1100" b="1" i="0" u="none" strike="noStrike" dirty="0">
                        <a:solidFill>
                          <a:schemeClr val="accent3">
                            <a:lumMod val="10000"/>
                          </a:schemeClr>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7271060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4" name="Group 3">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 name="Group 4">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23" name="Group 22">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25" name="Teardrop 24">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6" name="Oval 25">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24" name="TextBox 23">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676</a:t>
                </a:r>
              </a:p>
            </p:txBody>
          </p:sp>
        </p:grpSp>
        <p:grpSp>
          <p:nvGrpSpPr>
            <p:cNvPr id="6" name="Group 5">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21" name="Teardrop 20">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2" name="Oval 21">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 name="TextBox 6">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688</a:t>
              </a:r>
            </a:p>
          </p:txBody>
        </p:sp>
        <p:grpSp>
          <p:nvGrpSpPr>
            <p:cNvPr id="8" name="Group 7">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19" name="Teardrop 18">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0" name="Oval 19">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 name="TextBox 8">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rPr>
                <a:t> 533</a:t>
              </a:r>
              <a:endParaRPr lang="en-US" sz="1600" b="1" dirty="0">
                <a:solidFill>
                  <a:schemeClr val="bg1"/>
                </a:solidFill>
                <a:latin typeface="Tw Cen MT" panose="020B0602020104020603" pitchFamily="34" charset="0"/>
                <a:ea typeface="Verdana" pitchFamily="34" charset="0"/>
              </a:endParaRPr>
            </a:p>
          </p:txBody>
        </p:sp>
        <p:grpSp>
          <p:nvGrpSpPr>
            <p:cNvPr id="10" name="Group 9">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17" name="Teardrop 16">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8" name="Oval 17">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1" name="TextBox 10">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rPr>
                <a:t>560</a:t>
              </a:r>
              <a:r>
                <a:rPr lang="en-US" sz="1600" dirty="0">
                  <a:latin typeface="Tw Cen MT" panose="020B0602020104020603" pitchFamily="34" charset="0"/>
                </a:rPr>
                <a:t>    </a:t>
              </a:r>
              <a:endParaRPr lang="en-US" sz="1600" b="1" dirty="0">
                <a:latin typeface="Tw Cen MT" panose="020B0602020104020603" pitchFamily="34" charset="0"/>
                <a:ea typeface="Verdana" pitchFamily="34" charset="0"/>
              </a:endParaRPr>
            </a:p>
          </p:txBody>
        </p:sp>
        <p:grpSp>
          <p:nvGrpSpPr>
            <p:cNvPr id="12" name="Group 11">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13" name="Group 12">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15" name="Teardrop 14">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6" name="Oval 15">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4" name="TextBox 13">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231 </a:t>
                </a:r>
              </a:p>
            </p:txBody>
          </p:sp>
        </p:grpSp>
      </p:grpSp>
      <p:grpSp>
        <p:nvGrpSpPr>
          <p:cNvPr id="54" name="Group 53"/>
          <p:cNvGrpSpPr/>
          <p:nvPr/>
        </p:nvGrpSpPr>
        <p:grpSpPr>
          <a:xfrm>
            <a:off x="9978675" y="1964457"/>
            <a:ext cx="1794676" cy="3378318"/>
            <a:chOff x="9978675" y="1964457"/>
            <a:chExt cx="1794676" cy="3378318"/>
          </a:xfrm>
        </p:grpSpPr>
        <p:grpSp>
          <p:nvGrpSpPr>
            <p:cNvPr id="3" name="Group 2"/>
            <p:cNvGrpSpPr/>
            <p:nvPr/>
          </p:nvGrpSpPr>
          <p:grpSpPr>
            <a:xfrm>
              <a:off x="10013601" y="4781463"/>
              <a:ext cx="1759750" cy="561312"/>
              <a:chOff x="10013601" y="4781463"/>
              <a:chExt cx="1759750" cy="561312"/>
            </a:xfrm>
          </p:grpSpPr>
          <p:grpSp>
            <p:nvGrpSpPr>
              <p:cNvPr id="50" name="Group 49">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52" name="Teardrop 51">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53" name="Oval 52">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51" name="TextBox 50">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160</a:t>
                </a:r>
              </a:p>
            </p:txBody>
          </p:sp>
        </p:grpSp>
        <p:grpSp>
          <p:nvGrpSpPr>
            <p:cNvPr id="29" name="Group 28">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46" name="Group 45">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48" name="Teardrop 47">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9" name="Oval 48">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7" name="TextBox 46">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45</a:t>
                </a:r>
              </a:p>
            </p:txBody>
          </p:sp>
        </p:grpSp>
        <p:grpSp>
          <p:nvGrpSpPr>
            <p:cNvPr id="30" name="Group 29">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42" name="Group 41">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44" name="Teardrop 43">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5" name="Oval 44">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3" name="TextBox 42">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19</a:t>
                </a:r>
              </a:p>
            </p:txBody>
          </p:sp>
        </p:grpSp>
        <p:grpSp>
          <p:nvGrpSpPr>
            <p:cNvPr id="32" name="Group 31">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38" name="Group 37">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40" name="Teardrop 39">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1" name="Oval 40">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9" name="TextBox 38">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68</a:t>
                </a:r>
              </a:p>
            </p:txBody>
          </p:sp>
        </p:grpSp>
        <p:grpSp>
          <p:nvGrpSpPr>
            <p:cNvPr id="33" name="Group 32">
              <a:extLst>
                <a:ext uri="{FF2B5EF4-FFF2-40B4-BE49-F238E27FC236}">
                  <a16:creationId xmlns:a16="http://schemas.microsoft.com/office/drawing/2014/main" id="{15CDAE99-D416-4104-B55E-30E864939783}"/>
                </a:ext>
              </a:extLst>
            </p:cNvPr>
            <p:cNvGrpSpPr/>
            <p:nvPr/>
          </p:nvGrpSpPr>
          <p:grpSpPr>
            <a:xfrm>
              <a:off x="9994557" y="3304214"/>
              <a:ext cx="1744865" cy="535531"/>
              <a:chOff x="8516348" y="5414586"/>
              <a:chExt cx="2087902" cy="570027"/>
            </a:xfrm>
          </p:grpSpPr>
          <p:grpSp>
            <p:nvGrpSpPr>
              <p:cNvPr id="34" name="Group 33">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36" name="Teardrop 35">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37" name="Oval 36">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5" name="TextBox 34">
                <a:extLst>
                  <a:ext uri="{FF2B5EF4-FFF2-40B4-BE49-F238E27FC236}">
                    <a16:creationId xmlns:a16="http://schemas.microsoft.com/office/drawing/2014/main" id="{D4F306E9-4C16-4FA5-BA30-C288127CBAAD}"/>
                  </a:ext>
                </a:extLst>
              </p:cNvPr>
              <p:cNvSpPr txBox="1"/>
              <p:nvPr/>
            </p:nvSpPr>
            <p:spPr>
              <a:xfrm>
                <a:off x="8994390" y="541458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19</a:t>
                </a:r>
              </a:p>
            </p:txBody>
          </p:sp>
        </p:grpSp>
      </p:grpSp>
    </p:spTree>
    <p:extLst>
      <p:ext uri="{BB962C8B-B14F-4D97-AF65-F5344CB8AC3E}">
        <p14:creationId xmlns:p14="http://schemas.microsoft.com/office/powerpoint/2010/main" val="39992030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313785" y="1682678"/>
            <a:ext cx="8469552" cy="4723733"/>
          </a:xfrm>
          <a:prstGeom prst="rect">
            <a:avLst/>
          </a:prstGeom>
        </p:spPr>
      </p:pic>
      <p:grpSp>
        <p:nvGrpSpPr>
          <p:cNvPr id="6" name="Group 5">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8" name="Group 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34" name="Teardrop 3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5" name="Oval 3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9" name="TextBox 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21</a:t>
              </a:r>
            </a:p>
          </p:txBody>
        </p:sp>
        <p:grpSp>
          <p:nvGrpSpPr>
            <p:cNvPr id="10" name="Group 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32" name="Teardrop 3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3" name="Oval 3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1" name="TextBox 1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80</a:t>
              </a:r>
            </a:p>
          </p:txBody>
        </p:sp>
        <p:grpSp>
          <p:nvGrpSpPr>
            <p:cNvPr id="12" name="Group 1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30" name="Teardrop 2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1" name="Oval 3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3" name="TextBox 1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39</a:t>
              </a:r>
            </a:p>
          </p:txBody>
        </p:sp>
        <p:grpSp>
          <p:nvGrpSpPr>
            <p:cNvPr id="14" name="Group 1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28" name="Teardrop 2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9" name="Oval 2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5" name="TextBox 1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15</a:t>
              </a:r>
            </a:p>
          </p:txBody>
        </p:sp>
        <p:grpSp>
          <p:nvGrpSpPr>
            <p:cNvPr id="16" name="Group 1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26" name="Teardrop 2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7" name="Oval 2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7" name="TextBox 1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19</a:t>
              </a:r>
            </a:p>
          </p:txBody>
        </p:sp>
        <p:grpSp>
          <p:nvGrpSpPr>
            <p:cNvPr id="18" name="Group 1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24" name="Teardrop 2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5" name="Oval 2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9" name="TextBox 1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15</a:t>
              </a:r>
            </a:p>
          </p:txBody>
        </p:sp>
        <p:grpSp>
          <p:nvGrpSpPr>
            <p:cNvPr id="20" name="Group 1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22" name="Teardrop 2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3" name="Oval 2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21" name="TextBox 2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6</a:t>
              </a:r>
            </a:p>
          </p:txBody>
        </p:sp>
      </p:grpSp>
      <p:grpSp>
        <p:nvGrpSpPr>
          <p:cNvPr id="40" name="Group 39"/>
          <p:cNvGrpSpPr/>
          <p:nvPr/>
        </p:nvGrpSpPr>
        <p:grpSpPr>
          <a:xfrm>
            <a:off x="2512877" y="6139492"/>
            <a:ext cx="3147130" cy="607293"/>
            <a:chOff x="2512877" y="6139492"/>
            <a:chExt cx="3147130" cy="607293"/>
          </a:xfrm>
        </p:grpSpPr>
        <p:sp>
          <p:nvSpPr>
            <p:cNvPr id="7" name="TextBox 6">
              <a:extLst>
                <a:ext uri="{FF2B5EF4-FFF2-40B4-BE49-F238E27FC236}">
                  <a16:creationId xmlns:a16="http://schemas.microsoft.com/office/drawing/2014/main" id="{611DA04B-A231-4D47-A4CF-8AE7BAAA848E}"/>
                </a:ext>
              </a:extLst>
            </p:cNvPr>
            <p:cNvSpPr txBox="1"/>
            <p:nvPr/>
          </p:nvSpPr>
          <p:spPr>
            <a:xfrm>
              <a:off x="2861974" y="6211254"/>
              <a:ext cx="2798033" cy="535531"/>
            </a:xfrm>
            <a:prstGeom prst="rect">
              <a:avLst/>
            </a:prstGeom>
            <a:solidFill>
              <a:srgbClr val="92D05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81</a:t>
              </a:r>
            </a:p>
          </p:txBody>
        </p:sp>
        <p:grpSp>
          <p:nvGrpSpPr>
            <p:cNvPr id="3" name="Group 2"/>
            <p:cNvGrpSpPr/>
            <p:nvPr/>
          </p:nvGrpSpPr>
          <p:grpSpPr>
            <a:xfrm>
              <a:off x="2512877" y="6139492"/>
              <a:ext cx="310727" cy="328160"/>
              <a:chOff x="315588" y="6057605"/>
              <a:chExt cx="310727" cy="328160"/>
            </a:xfrm>
          </p:grpSpPr>
          <p:grpSp>
            <p:nvGrpSpPr>
              <p:cNvPr id="36" name="Group 35">
                <a:extLst>
                  <a:ext uri="{FF2B5EF4-FFF2-40B4-BE49-F238E27FC236}">
                    <a16:creationId xmlns:a16="http://schemas.microsoft.com/office/drawing/2014/main" id="{16836651-0657-4786-BAC0-2487C97E8EEE}"/>
                  </a:ext>
                </a:extLst>
              </p:cNvPr>
              <p:cNvGrpSpPr/>
              <p:nvPr/>
            </p:nvGrpSpPr>
            <p:grpSpPr>
              <a:xfrm>
                <a:off x="315588" y="6057605"/>
                <a:ext cx="310727" cy="328160"/>
                <a:chOff x="11596033" y="4810628"/>
                <a:chExt cx="353171" cy="367743"/>
              </a:xfrm>
              <a:solidFill>
                <a:srgbClr val="92D050"/>
              </a:solidFill>
            </p:grpSpPr>
            <p:sp>
              <p:nvSpPr>
                <p:cNvPr id="37" name="Teardrop 36">
                  <a:extLst>
                    <a:ext uri="{FF2B5EF4-FFF2-40B4-BE49-F238E27FC236}">
                      <a16:creationId xmlns:a16="http://schemas.microsoft.com/office/drawing/2014/main" id="{B8B9EDDC-C137-4730-AFC9-CD3F5A932D66}"/>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38" name="Oval 37">
                  <a:extLst>
                    <a:ext uri="{FF2B5EF4-FFF2-40B4-BE49-F238E27FC236}">
                      <a16:creationId xmlns:a16="http://schemas.microsoft.com/office/drawing/2014/main" id="{F9BF2311-09A3-4131-976C-7B2332159E12}"/>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39" name="Oval 38">
                <a:extLst>
                  <a:ext uri="{FF2B5EF4-FFF2-40B4-BE49-F238E27FC236}">
                    <a16:creationId xmlns:a16="http://schemas.microsoft.com/office/drawing/2014/main" id="{5D92474C-5280-4E4D-875E-F95E8EC2C0E8}"/>
                  </a:ext>
                </a:extLst>
              </p:cNvPr>
              <p:cNvSpPr/>
              <p:nvPr/>
            </p:nvSpPr>
            <p:spPr>
              <a:xfrm>
                <a:off x="422530" y="6162132"/>
                <a:ext cx="140540" cy="1623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grpSp>
    </p:spTree>
    <p:extLst>
      <p:ext uri="{BB962C8B-B14F-4D97-AF65-F5344CB8AC3E}">
        <p14:creationId xmlns:p14="http://schemas.microsoft.com/office/powerpoint/2010/main" val="39370914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57" name="Group 56">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8" name="Group 57">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76" name="Group 75">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78" name="Teardrop 77">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9" name="Oval 78">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7" name="TextBox 76">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34</a:t>
                </a:r>
              </a:p>
            </p:txBody>
          </p:sp>
        </p:grpSp>
        <p:grpSp>
          <p:nvGrpSpPr>
            <p:cNvPr id="59" name="Group 58">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74" name="Teardrop 73">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5" name="Oval 74">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0" name="TextBox 59">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rPr>
                <a:t>27</a:t>
              </a:r>
              <a:endParaRPr lang="en-US" sz="1600" b="1" dirty="0">
                <a:solidFill>
                  <a:schemeClr val="bg1"/>
                </a:solidFill>
                <a:latin typeface="Tw Cen MT" panose="020B0602020104020603" pitchFamily="34" charset="0"/>
                <a:ea typeface="Verdana" panose="020B0604030504040204" pitchFamily="34" charset="0"/>
              </a:endParaRPr>
            </a:p>
          </p:txBody>
        </p:sp>
        <p:grpSp>
          <p:nvGrpSpPr>
            <p:cNvPr id="61" name="Group 60">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72" name="Teardrop 71">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3" name="Oval 72">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2" name="TextBox 61">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rPr>
                <a:t>48</a:t>
              </a:r>
              <a:r>
                <a:rPr lang="en-US" sz="1600" dirty="0">
                  <a:solidFill>
                    <a:schemeClr val="bg1"/>
                  </a:solidFill>
                  <a:latin typeface="Tw Cen MT" panose="020B0602020104020603" pitchFamily="34" charset="0"/>
                </a:rPr>
                <a:t>  </a:t>
              </a:r>
              <a:endParaRPr lang="en-US" sz="1600" b="1" dirty="0">
                <a:solidFill>
                  <a:schemeClr val="bg1"/>
                </a:solidFill>
                <a:latin typeface="Tw Cen MT" panose="020B0602020104020603" pitchFamily="34" charset="0"/>
                <a:ea typeface="Verdana" pitchFamily="34" charset="0"/>
              </a:endParaRPr>
            </a:p>
          </p:txBody>
        </p:sp>
        <p:grpSp>
          <p:nvGrpSpPr>
            <p:cNvPr id="63" name="Group 62">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70" name="Teardrop 69">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1" name="Oval 70">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4" name="TextBox 63">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ea typeface="Verdana" pitchFamily="34" charset="0"/>
                </a:rPr>
                <a:t>19</a:t>
              </a:r>
            </a:p>
          </p:txBody>
        </p:sp>
        <p:grpSp>
          <p:nvGrpSpPr>
            <p:cNvPr id="65" name="Group 64">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66" name="Group 65">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68" name="Teardrop 67">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69" name="Oval 68">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7" name="TextBox 66">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32</a:t>
                </a:r>
              </a:p>
            </p:txBody>
          </p:sp>
        </p:grpSp>
      </p:grpSp>
      <p:grpSp>
        <p:nvGrpSpPr>
          <p:cNvPr id="80" name="Group 79"/>
          <p:cNvGrpSpPr/>
          <p:nvPr/>
        </p:nvGrpSpPr>
        <p:grpSpPr>
          <a:xfrm>
            <a:off x="9978675" y="1964457"/>
            <a:ext cx="1794676" cy="3378318"/>
            <a:chOff x="9978675" y="1964457"/>
            <a:chExt cx="1794676" cy="3378318"/>
          </a:xfrm>
        </p:grpSpPr>
        <p:grpSp>
          <p:nvGrpSpPr>
            <p:cNvPr id="81" name="Group 80"/>
            <p:cNvGrpSpPr/>
            <p:nvPr/>
          </p:nvGrpSpPr>
          <p:grpSpPr>
            <a:xfrm>
              <a:off x="10013601" y="4781463"/>
              <a:ext cx="1759750" cy="561312"/>
              <a:chOff x="10013601" y="4781463"/>
              <a:chExt cx="1759750" cy="561312"/>
            </a:xfrm>
          </p:grpSpPr>
          <p:grpSp>
            <p:nvGrpSpPr>
              <p:cNvPr id="102" name="Group 101">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104" name="Teardrop 103">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5" name="Oval 104">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03" name="TextBox 102">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25</a:t>
                </a:r>
              </a:p>
            </p:txBody>
          </p:sp>
        </p:grpSp>
        <p:grpSp>
          <p:nvGrpSpPr>
            <p:cNvPr id="82" name="Group 81">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98" name="Group 97">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100" name="Teardrop 99">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1" name="Oval 100">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9" name="TextBox 98">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grpSp>
          <p:nvGrpSpPr>
            <p:cNvPr id="83" name="Group 82">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94" name="Group 93">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96" name="Teardrop 95">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7" name="Oval 96">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5" name="TextBox 94">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0</a:t>
                </a:r>
              </a:p>
            </p:txBody>
          </p:sp>
        </p:grpSp>
        <p:grpSp>
          <p:nvGrpSpPr>
            <p:cNvPr id="84" name="Group 83">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90" name="Group 89">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92" name="Teardrop 91">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3" name="Oval 92">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1" name="TextBox 90">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rPr>
                  <a:t>19</a:t>
                </a:r>
                <a:r>
                  <a:rPr lang="en-US" sz="1600" b="1" dirty="0">
                    <a:solidFill>
                      <a:schemeClr val="bg1"/>
                    </a:solidFill>
                    <a:latin typeface="Tw Cen MT" panose="020B0602020104020603" pitchFamily="34" charset="0"/>
                    <a:ea typeface="Verdana" pitchFamily="34" charset="0"/>
                  </a:rPr>
                  <a:t>  </a:t>
                </a:r>
              </a:p>
            </p:txBody>
          </p:sp>
        </p:grpSp>
        <p:grpSp>
          <p:nvGrpSpPr>
            <p:cNvPr id="85" name="Group 84">
              <a:extLst>
                <a:ext uri="{FF2B5EF4-FFF2-40B4-BE49-F238E27FC236}">
                  <a16:creationId xmlns:a16="http://schemas.microsoft.com/office/drawing/2014/main" id="{15CDAE99-D416-4104-B55E-30E864939783}"/>
                </a:ext>
              </a:extLst>
            </p:cNvPr>
            <p:cNvGrpSpPr/>
            <p:nvPr/>
          </p:nvGrpSpPr>
          <p:grpSpPr>
            <a:xfrm>
              <a:off x="9994557" y="3313356"/>
              <a:ext cx="1761829" cy="564106"/>
              <a:chOff x="8516348" y="5424320"/>
              <a:chExt cx="2108201" cy="600443"/>
            </a:xfrm>
          </p:grpSpPr>
          <p:grpSp>
            <p:nvGrpSpPr>
              <p:cNvPr id="86" name="Group 85">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88" name="Teardrop 87">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89" name="Oval 88">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87" name="TextBox 86">
                <a:extLst>
                  <a:ext uri="{FF2B5EF4-FFF2-40B4-BE49-F238E27FC236}">
                    <a16:creationId xmlns:a16="http://schemas.microsoft.com/office/drawing/2014/main" id="{D4F306E9-4C16-4FA5-BA30-C288127CBAAD}"/>
                  </a:ext>
                </a:extLst>
              </p:cNvPr>
              <p:cNvSpPr txBox="1"/>
              <p:nvPr/>
            </p:nvSpPr>
            <p:spPr>
              <a:xfrm>
                <a:off x="9014689" y="545473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13</a:t>
                </a:r>
              </a:p>
            </p:txBody>
          </p:sp>
        </p:grpSp>
      </p:grpSp>
    </p:spTree>
    <p:extLst>
      <p:ext uri="{BB962C8B-B14F-4D97-AF65-F5344CB8AC3E}">
        <p14:creationId xmlns:p14="http://schemas.microsoft.com/office/powerpoint/2010/main" val="220710794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D6AF7515-CC25-44F0-B073-B059AA523460}"/>
              </a:ext>
            </a:extLst>
          </p:cNvPr>
          <p:cNvGrpSpPr/>
          <p:nvPr/>
        </p:nvGrpSpPr>
        <p:grpSpPr>
          <a:xfrm>
            <a:off x="3305511" y="819202"/>
            <a:ext cx="5580978" cy="836168"/>
            <a:chOff x="5512777" y="953392"/>
            <a:chExt cx="6150712" cy="922730"/>
          </a:xfrm>
          <a:solidFill>
            <a:srgbClr val="FF9856"/>
          </a:solidFill>
        </p:grpSpPr>
        <p:sp>
          <p:nvSpPr>
            <p:cNvPr id="7" name="Rectangle: Rounded Corners 3">
              <a:extLst>
                <a:ext uri="{FF2B5EF4-FFF2-40B4-BE49-F238E27FC236}">
                  <a16:creationId xmlns:a16="http://schemas.microsoft.com/office/drawing/2014/main" id="{DD38F893-AD99-49D1-A3C0-4E9FB322EA09}"/>
                </a:ext>
              </a:extLst>
            </p:cNvPr>
            <p:cNvSpPr/>
            <p:nvPr/>
          </p:nvSpPr>
          <p:spPr>
            <a:xfrm>
              <a:off x="5512777" y="953392"/>
              <a:ext cx="6150712" cy="922730"/>
            </a:xfrm>
            <a:prstGeom prst="roundRect">
              <a:avLst>
                <a:gd name="adj" fmla="val 5000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16623ABF-6D91-497B-A590-BFB742298B0F}"/>
                </a:ext>
              </a:extLst>
            </p:cNvPr>
            <p:cNvSpPr/>
            <p:nvPr/>
          </p:nvSpPr>
          <p:spPr>
            <a:xfrm>
              <a:off x="5595679" y="994406"/>
              <a:ext cx="813495" cy="813495"/>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0" name="TextBox 9">
              <a:extLst>
                <a:ext uri="{FF2B5EF4-FFF2-40B4-BE49-F238E27FC236}">
                  <a16:creationId xmlns:a16="http://schemas.microsoft.com/office/drawing/2014/main" id="{5381163B-1964-4247-8AE4-0423022B53DB}"/>
                </a:ext>
              </a:extLst>
            </p:cNvPr>
            <p:cNvSpPr txBox="1"/>
            <p:nvPr/>
          </p:nvSpPr>
          <p:spPr>
            <a:xfrm>
              <a:off x="6805665" y="1112460"/>
              <a:ext cx="4497639" cy="577385"/>
            </a:xfrm>
            <a:prstGeom prst="rect">
              <a:avLst/>
            </a:prstGeom>
            <a:grpFill/>
          </p:spPr>
          <p:txBody>
            <a:bodyPr wrap="square" lIns="108000" rIns="10800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prstClr val="black">
                      <a:lumMod val="75000"/>
                      <a:lumOff val="25000"/>
                    </a:prstClr>
                  </a:solidFill>
                  <a:effectLst/>
                  <a:uLnTx/>
                  <a:uFillTx/>
                  <a:latin typeface="Arial"/>
                  <a:cs typeface="Arial" pitchFamily="34" charset="0"/>
                </a:rPr>
                <a:t>KINERJA</a:t>
              </a:r>
              <a:r>
                <a:rPr kumimoji="0" lang="en-US" altLang="ko-KR" sz="2800" b="1" i="0" u="none" strike="noStrike" kern="0" cap="none" spc="0" normalizeH="0" noProof="0" dirty="0">
                  <a:ln>
                    <a:noFill/>
                  </a:ln>
                  <a:solidFill>
                    <a:prstClr val="black">
                      <a:lumMod val="75000"/>
                      <a:lumOff val="25000"/>
                    </a:prstClr>
                  </a:solidFill>
                  <a:effectLst/>
                  <a:uLnTx/>
                  <a:uFillTx/>
                  <a:latin typeface="Arial"/>
                  <a:cs typeface="Arial" pitchFamily="34" charset="0"/>
                </a:rPr>
                <a:t> ANGGARAN</a:t>
              </a:r>
              <a:endParaRPr kumimoji="0" lang="ko-KR" altLang="en-US" sz="2800" b="1" i="0" u="none" strike="noStrike" kern="0" cap="none" spc="0" normalizeH="0" baseline="0" noProof="0" dirty="0">
                <a:ln>
                  <a:noFill/>
                </a:ln>
                <a:solidFill>
                  <a:prstClr val="black">
                    <a:lumMod val="75000"/>
                    <a:lumOff val="25000"/>
                  </a:prstClr>
                </a:solidFill>
                <a:effectLst/>
                <a:uLnTx/>
                <a:uFillTx/>
                <a:latin typeface="Arial"/>
                <a:cs typeface="Arial" pitchFamily="34" charset="0"/>
              </a:endParaRPr>
            </a:p>
          </p:txBody>
        </p:sp>
      </p:grpSp>
      <p:grpSp>
        <p:nvGrpSpPr>
          <p:cNvPr id="11" name="Group 10">
            <a:extLst>
              <a:ext uri="{FF2B5EF4-FFF2-40B4-BE49-F238E27FC236}">
                <a16:creationId xmlns:a16="http://schemas.microsoft.com/office/drawing/2014/main" id="{15E5AE6D-E38D-4C8A-A734-111E4BD2B1AF}"/>
              </a:ext>
            </a:extLst>
          </p:cNvPr>
          <p:cNvGrpSpPr/>
          <p:nvPr/>
        </p:nvGrpSpPr>
        <p:grpSpPr>
          <a:xfrm>
            <a:off x="3494178" y="4226565"/>
            <a:ext cx="5203644" cy="699255"/>
            <a:chOff x="5511873" y="953392"/>
            <a:chExt cx="6199481" cy="922730"/>
          </a:xfrm>
        </p:grpSpPr>
        <p:sp>
          <p:nvSpPr>
            <p:cNvPr id="12" name="Rectangle: Rounded Corners 10">
              <a:extLst>
                <a:ext uri="{FF2B5EF4-FFF2-40B4-BE49-F238E27FC236}">
                  <a16:creationId xmlns:a16="http://schemas.microsoft.com/office/drawing/2014/main" id="{66B1E3C7-A4E9-4C71-AA49-0CD78CA45B97}"/>
                </a:ext>
              </a:extLst>
            </p:cNvPr>
            <p:cNvSpPr/>
            <p:nvPr/>
          </p:nvSpPr>
          <p:spPr>
            <a:xfrm>
              <a:off x="5512777" y="953392"/>
              <a:ext cx="6198577" cy="922730"/>
            </a:xfrm>
            <a:prstGeom prst="roundRect">
              <a:avLst>
                <a:gd name="adj" fmla="val 50000"/>
              </a:avLst>
            </a:prstGeom>
            <a:solidFill>
              <a:schemeClr val="accent3">
                <a:lumMod val="60000"/>
                <a:lumOff val="40000"/>
                <a:alpha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3" name="Oval 12">
              <a:extLst>
                <a:ext uri="{FF2B5EF4-FFF2-40B4-BE49-F238E27FC236}">
                  <a16:creationId xmlns:a16="http://schemas.microsoft.com/office/drawing/2014/main" id="{D4E0D87E-56AF-450C-81A2-B78CB049482A}"/>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14" name="TextBox 13">
              <a:extLst>
                <a:ext uri="{FF2B5EF4-FFF2-40B4-BE49-F238E27FC236}">
                  <a16:creationId xmlns:a16="http://schemas.microsoft.com/office/drawing/2014/main" id="{59EFB95B-BBCA-4F8C-ADF5-276C56C9FBAC}"/>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BLUD</a:t>
              </a:r>
            </a:p>
          </p:txBody>
        </p:sp>
        <p:sp>
          <p:nvSpPr>
            <p:cNvPr id="15" name="TextBox 14">
              <a:extLst>
                <a:ext uri="{FF2B5EF4-FFF2-40B4-BE49-F238E27FC236}">
                  <a16:creationId xmlns:a16="http://schemas.microsoft.com/office/drawing/2014/main" id="{1EBEDAA5-5BC4-43FB-A0D9-657945CD3FEC}"/>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03</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sp>
        <p:nvSpPr>
          <p:cNvPr id="27" name="Rectangle 7">
            <a:extLst>
              <a:ext uri="{FF2B5EF4-FFF2-40B4-BE49-F238E27FC236}">
                <a16:creationId xmlns:a16="http://schemas.microsoft.com/office/drawing/2014/main" id="{A0A3231A-98CD-4F10-95E9-7B76921C0432}"/>
              </a:ext>
            </a:extLst>
          </p:cNvPr>
          <p:cNvSpPr/>
          <p:nvPr/>
        </p:nvSpPr>
        <p:spPr>
          <a:xfrm>
            <a:off x="3647829" y="100150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2" name="Oval 31">
            <a:extLst>
              <a:ext uri="{FF2B5EF4-FFF2-40B4-BE49-F238E27FC236}">
                <a16:creationId xmlns:a16="http://schemas.microsoft.com/office/drawing/2014/main" id="{1BDCE79B-5819-4619-980A-9D4D90291155}"/>
              </a:ext>
            </a:extLst>
          </p:cNvPr>
          <p:cNvSpPr/>
          <p:nvPr/>
        </p:nvSpPr>
        <p:spPr>
          <a:xfrm>
            <a:off x="6315995" y="3413969"/>
            <a:ext cx="682821" cy="91683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grpSp>
        <p:nvGrpSpPr>
          <p:cNvPr id="35" name="Group 34">
            <a:extLst>
              <a:ext uri="{FF2B5EF4-FFF2-40B4-BE49-F238E27FC236}">
                <a16:creationId xmlns:a16="http://schemas.microsoft.com/office/drawing/2014/main" id="{69C61FC0-7679-4D97-B13D-B093ACFD9958}"/>
              </a:ext>
            </a:extLst>
          </p:cNvPr>
          <p:cNvGrpSpPr/>
          <p:nvPr/>
        </p:nvGrpSpPr>
        <p:grpSpPr>
          <a:xfrm>
            <a:off x="3494178" y="3222044"/>
            <a:ext cx="5203644" cy="699255"/>
            <a:chOff x="5511873" y="953392"/>
            <a:chExt cx="6199481" cy="922730"/>
          </a:xfrm>
        </p:grpSpPr>
        <p:sp>
          <p:nvSpPr>
            <p:cNvPr id="36" name="Rectangle: Rounded Corners 10">
              <a:extLst>
                <a:ext uri="{FF2B5EF4-FFF2-40B4-BE49-F238E27FC236}">
                  <a16:creationId xmlns:a16="http://schemas.microsoft.com/office/drawing/2014/main" id="{ABFA1A3A-F31D-44B4-8E32-DBD7ABDAD1BD}"/>
                </a:ext>
              </a:extLst>
            </p:cNvPr>
            <p:cNvSpPr/>
            <p:nvPr/>
          </p:nvSpPr>
          <p:spPr>
            <a:xfrm>
              <a:off x="5512777" y="953392"/>
              <a:ext cx="6198577" cy="922730"/>
            </a:xfrm>
            <a:prstGeom prst="roundRect">
              <a:avLst>
                <a:gd name="adj" fmla="val 50000"/>
              </a:avLst>
            </a:prstGeom>
            <a:solidFill>
              <a:schemeClr val="accent3">
                <a:lumMod val="75000"/>
                <a:alpha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7" name="Oval 36">
              <a:extLst>
                <a:ext uri="{FF2B5EF4-FFF2-40B4-BE49-F238E27FC236}">
                  <a16:creationId xmlns:a16="http://schemas.microsoft.com/office/drawing/2014/main" id="{1A8AFA09-35AC-4B0A-B2B6-8366E16C2198}"/>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8" name="TextBox 37">
              <a:extLst>
                <a:ext uri="{FF2B5EF4-FFF2-40B4-BE49-F238E27FC236}">
                  <a16:creationId xmlns:a16="http://schemas.microsoft.com/office/drawing/2014/main" id="{06F6D90F-B7CE-40B1-9021-23963C9F46BF}"/>
                </a:ext>
              </a:extLst>
            </p:cNvPr>
            <p:cNvSpPr txBox="1"/>
            <p:nvPr/>
          </p:nvSpPr>
          <p:spPr>
            <a:xfrm>
              <a:off x="6651770" y="994406"/>
              <a:ext cx="4943731" cy="852892"/>
            </a:xfrm>
            <a:prstGeom prst="rect">
              <a:avLst/>
            </a:prstGeom>
            <a:noFill/>
          </p:spPr>
          <p:txBody>
            <a:bodyPr wrap="square" rtlCol="0">
              <a:spAutoFit/>
            </a:bodyPr>
            <a:lstStyle/>
            <a:p>
              <a:r>
                <a:rPr lang="en-US" b="1" dirty="0"/>
                <a:t>RINCIAN REALISASI KEGIATAN DAN SUB KEGIATAN</a:t>
              </a:r>
            </a:p>
          </p:txBody>
        </p:sp>
        <p:sp>
          <p:nvSpPr>
            <p:cNvPr id="39" name="TextBox 38">
              <a:extLst>
                <a:ext uri="{FF2B5EF4-FFF2-40B4-BE49-F238E27FC236}">
                  <a16:creationId xmlns:a16="http://schemas.microsoft.com/office/drawing/2014/main" id="{402F5EE9-303B-491E-B3C9-E94CC9F6B883}"/>
                </a:ext>
              </a:extLst>
            </p:cNvPr>
            <p:cNvSpPr txBox="1"/>
            <p:nvPr/>
          </p:nvSpPr>
          <p:spPr>
            <a:xfrm>
              <a:off x="5511873" y="1110151"/>
              <a:ext cx="981106" cy="609209"/>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dirty="0">
                <a:ln>
                  <a:noFill/>
                </a:ln>
                <a:solidFill>
                  <a:prstClr val="black">
                    <a:lumMod val="75000"/>
                    <a:lumOff val="25000"/>
                  </a:prstClr>
                </a:solidFill>
                <a:effectLst/>
                <a:uLnTx/>
                <a:uFillTx/>
                <a:cs typeface="Arial" pitchFamily="34" charset="0"/>
              </a:endParaRPr>
            </a:p>
          </p:txBody>
        </p:sp>
      </p:grpSp>
      <p:grpSp>
        <p:nvGrpSpPr>
          <p:cNvPr id="40" name="Group 39">
            <a:extLst>
              <a:ext uri="{FF2B5EF4-FFF2-40B4-BE49-F238E27FC236}">
                <a16:creationId xmlns:a16="http://schemas.microsoft.com/office/drawing/2014/main" id="{8A1F4506-EDD3-4D9E-92A9-2AEEF62BDA50}"/>
              </a:ext>
            </a:extLst>
          </p:cNvPr>
          <p:cNvGrpSpPr/>
          <p:nvPr/>
        </p:nvGrpSpPr>
        <p:grpSpPr>
          <a:xfrm>
            <a:off x="3494178" y="2251735"/>
            <a:ext cx="5203644" cy="699255"/>
            <a:chOff x="5511873" y="953392"/>
            <a:chExt cx="6199481" cy="922730"/>
          </a:xfrm>
        </p:grpSpPr>
        <p:sp>
          <p:nvSpPr>
            <p:cNvPr id="41" name="Rectangle: Rounded Corners 10">
              <a:extLst>
                <a:ext uri="{FF2B5EF4-FFF2-40B4-BE49-F238E27FC236}">
                  <a16:creationId xmlns:a16="http://schemas.microsoft.com/office/drawing/2014/main" id="{5AD57520-F64B-4778-82DC-559E6FE34A5C}"/>
                </a:ext>
              </a:extLst>
            </p:cNvPr>
            <p:cNvSpPr/>
            <p:nvPr/>
          </p:nvSpPr>
          <p:spPr>
            <a:xfrm>
              <a:off x="5512777" y="953392"/>
              <a:ext cx="6198577" cy="922730"/>
            </a:xfrm>
            <a:prstGeom prst="roundRect">
              <a:avLst>
                <a:gd name="adj" fmla="val 50000"/>
              </a:avLst>
            </a:prstGeom>
            <a:solidFill>
              <a:schemeClr val="accent3">
                <a:lumMod val="60000"/>
                <a:lumOff val="40000"/>
                <a:alpha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2" name="Oval 41">
              <a:extLst>
                <a:ext uri="{FF2B5EF4-FFF2-40B4-BE49-F238E27FC236}">
                  <a16:creationId xmlns:a16="http://schemas.microsoft.com/office/drawing/2014/main" id="{2399A2FA-01B4-496B-98D0-4E37C0732BE6}"/>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3" name="TextBox 42">
              <a:extLst>
                <a:ext uri="{FF2B5EF4-FFF2-40B4-BE49-F238E27FC236}">
                  <a16:creationId xmlns:a16="http://schemas.microsoft.com/office/drawing/2014/main" id="{2BC5F5FD-E87D-47FD-8767-012A4F203A83}"/>
                </a:ext>
              </a:extLst>
            </p:cNvPr>
            <p:cNvSpPr txBox="1"/>
            <p:nvPr/>
          </p:nvSpPr>
          <p:spPr>
            <a:xfrm>
              <a:off x="6651770" y="1170319"/>
              <a:ext cx="4943731" cy="487367"/>
            </a:xfrm>
            <a:prstGeom prst="rect">
              <a:avLst/>
            </a:prstGeom>
            <a:noFill/>
          </p:spPr>
          <p:txBody>
            <a:bodyPr wrap="square" rtlCol="0">
              <a:spAutoFit/>
            </a:bodyPr>
            <a:lstStyle/>
            <a:p>
              <a:r>
                <a:rPr lang="en-US" b="1" dirty="0"/>
                <a:t>REALISASI ANGGARAN PROGRAM</a:t>
              </a:r>
            </a:p>
          </p:txBody>
        </p:sp>
        <p:sp>
          <p:nvSpPr>
            <p:cNvPr id="44" name="TextBox 43">
              <a:extLst>
                <a:ext uri="{FF2B5EF4-FFF2-40B4-BE49-F238E27FC236}">
                  <a16:creationId xmlns:a16="http://schemas.microsoft.com/office/drawing/2014/main" id="{744AC2E4-C7AC-4B6D-BC4C-EF7E9A7957CB}"/>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01</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spTree>
    <p:extLst>
      <p:ext uri="{BB962C8B-B14F-4D97-AF65-F5344CB8AC3E}">
        <p14:creationId xmlns:p14="http://schemas.microsoft.com/office/powerpoint/2010/main" val="17865834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447480" y="1488683"/>
            <a:ext cx="8469552" cy="4723733"/>
          </a:xfrm>
          <a:prstGeom prst="rect">
            <a:avLst/>
          </a:prstGeom>
        </p:spPr>
      </p:pic>
      <p:grpSp>
        <p:nvGrpSpPr>
          <p:cNvPr id="46" name="Group 45"/>
          <p:cNvGrpSpPr/>
          <p:nvPr/>
        </p:nvGrpSpPr>
        <p:grpSpPr>
          <a:xfrm>
            <a:off x="2585856" y="6077615"/>
            <a:ext cx="3003923" cy="547436"/>
            <a:chOff x="4508267" y="6043741"/>
            <a:chExt cx="3003923" cy="547436"/>
          </a:xfrm>
        </p:grpSpPr>
        <p:grpSp>
          <p:nvGrpSpPr>
            <p:cNvPr id="36" name="Group 35">
              <a:extLst>
                <a:ext uri="{FF2B5EF4-FFF2-40B4-BE49-F238E27FC236}">
                  <a16:creationId xmlns:a16="http://schemas.microsoft.com/office/drawing/2014/main" id="{0667F23B-2EE9-473B-BD46-CB18BD2182CE}"/>
                </a:ext>
              </a:extLst>
            </p:cNvPr>
            <p:cNvGrpSpPr/>
            <p:nvPr/>
          </p:nvGrpSpPr>
          <p:grpSpPr>
            <a:xfrm>
              <a:off x="4508267" y="6043741"/>
              <a:ext cx="310727" cy="328160"/>
              <a:chOff x="11596033" y="4810628"/>
              <a:chExt cx="353171" cy="367743"/>
            </a:xfrm>
            <a:solidFill>
              <a:srgbClr val="92D050"/>
            </a:solidFill>
          </p:grpSpPr>
          <p:sp>
            <p:nvSpPr>
              <p:cNvPr id="38" name="Teardrop 37">
                <a:extLst>
                  <a:ext uri="{FF2B5EF4-FFF2-40B4-BE49-F238E27FC236}">
                    <a16:creationId xmlns:a16="http://schemas.microsoft.com/office/drawing/2014/main" id="{7553253C-3AB9-4306-A050-F299C92CB39B}"/>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39" name="Oval 38">
                <a:extLst>
                  <a:ext uri="{FF2B5EF4-FFF2-40B4-BE49-F238E27FC236}">
                    <a16:creationId xmlns:a16="http://schemas.microsoft.com/office/drawing/2014/main" id="{DC175F37-4AC9-487F-BFA4-C6EE42B6EBAE}"/>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37" name="TextBox 36">
              <a:extLst>
                <a:ext uri="{FF2B5EF4-FFF2-40B4-BE49-F238E27FC236}">
                  <a16:creationId xmlns:a16="http://schemas.microsoft.com/office/drawing/2014/main" id="{9738B21B-E5A8-4EB4-80B3-64AC7214BC3C}"/>
                </a:ext>
              </a:extLst>
            </p:cNvPr>
            <p:cNvSpPr txBox="1"/>
            <p:nvPr/>
          </p:nvSpPr>
          <p:spPr>
            <a:xfrm>
              <a:off x="4867287" y="6055646"/>
              <a:ext cx="2644903" cy="535531"/>
            </a:xfrm>
            <a:prstGeom prst="rect">
              <a:avLst/>
            </a:prstGeom>
            <a:solidFill>
              <a:srgbClr val="92D05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8</a:t>
              </a:r>
            </a:p>
          </p:txBody>
        </p:sp>
        <p:sp>
          <p:nvSpPr>
            <p:cNvPr id="45" name="Oval 44">
              <a:extLst>
                <a:ext uri="{FF2B5EF4-FFF2-40B4-BE49-F238E27FC236}">
                  <a16:creationId xmlns:a16="http://schemas.microsoft.com/office/drawing/2014/main" id="{4C3066E6-927A-4F18-944A-DFED56E08967}"/>
                </a:ext>
              </a:extLst>
            </p:cNvPr>
            <p:cNvSpPr/>
            <p:nvPr/>
          </p:nvSpPr>
          <p:spPr>
            <a:xfrm>
              <a:off x="4589329" y="6149655"/>
              <a:ext cx="133271" cy="1388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grpSp>
        <p:nvGrpSpPr>
          <p:cNvPr id="47" name="Group 46">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48" name="Group 4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74" name="Teardrop 7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5" name="Oval 7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49" name="TextBox 4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4   </a:t>
              </a:r>
            </a:p>
          </p:txBody>
        </p:sp>
        <p:grpSp>
          <p:nvGrpSpPr>
            <p:cNvPr id="50" name="Group 4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72" name="Teardrop 7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3" name="Oval 7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1" name="TextBox 5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7</a:t>
              </a:r>
            </a:p>
          </p:txBody>
        </p:sp>
        <p:grpSp>
          <p:nvGrpSpPr>
            <p:cNvPr id="52" name="Group 5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70" name="Teardrop 6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1" name="Oval 7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3" name="TextBox 5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2</a:t>
              </a:r>
            </a:p>
          </p:txBody>
        </p:sp>
        <p:grpSp>
          <p:nvGrpSpPr>
            <p:cNvPr id="54" name="Group 5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68" name="Teardrop 6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9" name="Oval 6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5" name="TextBox 5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2</a:t>
              </a:r>
            </a:p>
          </p:txBody>
        </p:sp>
        <p:grpSp>
          <p:nvGrpSpPr>
            <p:cNvPr id="56" name="Group 5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66" name="Teardrop 6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7" name="Oval 6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7" name="TextBox 5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10</a:t>
              </a:r>
            </a:p>
          </p:txBody>
        </p:sp>
        <p:grpSp>
          <p:nvGrpSpPr>
            <p:cNvPr id="58" name="Group 5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64" name="Teardrop 6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5" name="Oval 6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9" name="TextBox 5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6</a:t>
              </a:r>
            </a:p>
          </p:txBody>
        </p:sp>
        <p:grpSp>
          <p:nvGrpSpPr>
            <p:cNvPr id="60" name="Group 5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62" name="Teardrop 6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3" name="Oval 6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61" name="TextBox 6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spTree>
    <p:extLst>
      <p:ext uri="{BB962C8B-B14F-4D97-AF65-F5344CB8AC3E}">
        <p14:creationId xmlns:p14="http://schemas.microsoft.com/office/powerpoint/2010/main" val="3921579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68074" y="337479"/>
            <a:ext cx="6336170" cy="894056"/>
          </a:xfrm>
          <a:prstGeom prst="rect">
            <a:avLst/>
          </a:prstGeom>
          <a:solidFill>
            <a:srgbClr val="FF9856">
              <a:alpha val="74000"/>
            </a:srgbClr>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000" dirty="0">
                <a:solidFill>
                  <a:schemeClr val="accent3">
                    <a:lumMod val="10000"/>
                  </a:schemeClr>
                </a:solidFill>
              </a:rPr>
              <a:t>DIAGNOSIS 10 BESAR PENYAKIT RAWAT JALAN </a:t>
            </a:r>
            <a:br>
              <a:rPr lang="en-US" sz="2000" dirty="0">
                <a:solidFill>
                  <a:schemeClr val="accent3">
                    <a:lumMod val="10000"/>
                  </a:schemeClr>
                </a:solidFill>
              </a:rPr>
            </a:br>
            <a:r>
              <a:rPr lang="en-US" sz="2000" dirty="0">
                <a:solidFill>
                  <a:schemeClr val="accent3">
                    <a:lumMod val="10000"/>
                  </a:schemeClr>
                </a:solidFill>
              </a:rPr>
              <a:t>S/D MARET 2022</a:t>
            </a:r>
            <a:endParaRPr sz="2000" dirty="0">
              <a:solidFill>
                <a:schemeClr val="accent3">
                  <a:lumMod val="10000"/>
                </a:schemeClr>
              </a:solidFill>
            </a:endParaRPr>
          </a:p>
        </p:txBody>
      </p:sp>
      <p:pic>
        <p:nvPicPr>
          <p:cNvPr id="5" name="Picture 4">
            <a:extLst>
              <a:ext uri="{FF2B5EF4-FFF2-40B4-BE49-F238E27FC236}">
                <a16:creationId xmlns:a16="http://schemas.microsoft.com/office/drawing/2014/main" id="{31CBB327-AF90-48A1-BBFF-EE2695482F5F}"/>
              </a:ext>
            </a:extLst>
          </p:cNvPr>
          <p:cNvPicPr>
            <a:picLocks noChangeAspect="1"/>
          </p:cNvPicPr>
          <p:nvPr/>
        </p:nvPicPr>
        <p:blipFill>
          <a:blip r:embed="rId3"/>
          <a:stretch>
            <a:fillRect/>
          </a:stretch>
        </p:blipFill>
        <p:spPr>
          <a:xfrm>
            <a:off x="1931267" y="1597165"/>
            <a:ext cx="7901844" cy="4538588"/>
          </a:xfrm>
          <a:prstGeom prst="rect">
            <a:avLst/>
          </a:prstGeom>
        </p:spPr>
      </p:pic>
    </p:spTree>
    <p:extLst>
      <p:ext uri="{BB962C8B-B14F-4D97-AF65-F5344CB8AC3E}">
        <p14:creationId xmlns:p14="http://schemas.microsoft.com/office/powerpoint/2010/main" val="22701330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106660" y="360112"/>
            <a:ext cx="7395148" cy="890238"/>
          </a:xfrm>
          <a:prstGeom prst="rect">
            <a:avLst/>
          </a:prstGeom>
          <a:solidFill>
            <a:srgbClr val="FF9856"/>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400" dirty="0">
                <a:solidFill>
                  <a:schemeClr val="accent3">
                    <a:lumMod val="10000"/>
                  </a:schemeClr>
                </a:solidFill>
              </a:rPr>
              <a:t>DIAGNOSIS 10 BESAR PENYAKIT RAWAT INAP </a:t>
            </a:r>
            <a:br>
              <a:rPr lang="en-US" sz="2400" dirty="0">
                <a:solidFill>
                  <a:schemeClr val="accent3">
                    <a:lumMod val="10000"/>
                  </a:schemeClr>
                </a:solidFill>
              </a:rPr>
            </a:br>
            <a:r>
              <a:rPr lang="en-US" sz="2400" dirty="0">
                <a:solidFill>
                  <a:schemeClr val="accent3">
                    <a:lumMod val="10000"/>
                  </a:schemeClr>
                </a:solidFill>
              </a:rPr>
              <a:t>S/D MARET 2022</a:t>
            </a:r>
            <a:endParaRPr sz="2400" dirty="0">
              <a:solidFill>
                <a:schemeClr val="accent3">
                  <a:lumMod val="10000"/>
                </a:schemeClr>
              </a:solidFill>
            </a:endParaRPr>
          </a:p>
        </p:txBody>
      </p:sp>
      <p:pic>
        <p:nvPicPr>
          <p:cNvPr id="3" name="Picture 2">
            <a:extLst>
              <a:ext uri="{FF2B5EF4-FFF2-40B4-BE49-F238E27FC236}">
                <a16:creationId xmlns:a16="http://schemas.microsoft.com/office/drawing/2014/main" id="{10AB5C64-36D0-4D2D-82D2-C156AF4F2852}"/>
              </a:ext>
            </a:extLst>
          </p:cNvPr>
          <p:cNvPicPr>
            <a:picLocks noChangeAspect="1"/>
          </p:cNvPicPr>
          <p:nvPr/>
        </p:nvPicPr>
        <p:blipFill>
          <a:blip r:embed="rId3"/>
          <a:stretch>
            <a:fillRect/>
          </a:stretch>
        </p:blipFill>
        <p:spPr>
          <a:xfrm>
            <a:off x="2464907" y="1508435"/>
            <a:ext cx="6745357" cy="4758710"/>
          </a:xfrm>
          <a:prstGeom prst="rect">
            <a:avLst/>
          </a:prstGeom>
        </p:spPr>
      </p:pic>
    </p:spTree>
    <p:extLst>
      <p:ext uri="{BB962C8B-B14F-4D97-AF65-F5344CB8AC3E}">
        <p14:creationId xmlns:p14="http://schemas.microsoft.com/office/powerpoint/2010/main" val="248492202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1" name="Rectangle 90"/>
          <p:cNvSpPr/>
          <p:nvPr/>
        </p:nvSpPr>
        <p:spPr>
          <a:xfrm>
            <a:off x="0" y="0"/>
            <a:ext cx="9818396" cy="1296537"/>
          </a:xfrm>
          <a:prstGeom prst="rect">
            <a:avLst/>
          </a:prstGeom>
          <a:solidFill>
            <a:srgbClr val="FF9856"/>
          </a:solidFill>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9B6FDCA9-74C5-44A3-B594-BAEF423E2B46}"/>
              </a:ext>
            </a:extLst>
          </p:cNvPr>
          <p:cNvCxnSpPr>
            <a:cxnSpLocks/>
          </p:cNvCxnSpPr>
          <p:nvPr/>
        </p:nvCxnSpPr>
        <p:spPr>
          <a:xfrm flipH="1">
            <a:off x="232012" y="3904196"/>
            <a:ext cx="11805313" cy="0"/>
          </a:xfrm>
          <a:prstGeom prst="line">
            <a:avLst/>
          </a:prstGeom>
          <a:ln w="19050">
            <a:solidFill>
              <a:schemeClr val="tx1">
                <a:lumMod val="50000"/>
                <a:lumOff val="50000"/>
              </a:schemeClr>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2626863" y="3656185"/>
            <a:ext cx="496022" cy="1109523"/>
            <a:chOff x="2913471" y="3656185"/>
            <a:chExt cx="496022" cy="1109523"/>
          </a:xfrm>
          <a:solidFill>
            <a:srgbClr val="92D050"/>
          </a:solidFill>
        </p:grpSpPr>
        <p:cxnSp>
          <p:nvCxnSpPr>
            <p:cNvPr id="71" name="Straight Connector 70">
              <a:extLst>
                <a:ext uri="{FF2B5EF4-FFF2-40B4-BE49-F238E27FC236}">
                  <a16:creationId xmlns:a16="http://schemas.microsoft.com/office/drawing/2014/main" id="{DFBC359E-9DFB-4BD8-9D05-626CB55ED4F7}"/>
                </a:ext>
              </a:extLst>
            </p:cNvPr>
            <p:cNvCxnSpPr/>
            <p:nvPr/>
          </p:nvCxnSpPr>
          <p:spPr>
            <a:xfrm flipH="1" flipV="1">
              <a:off x="3161482"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94CEF04D-1485-4D02-BB4D-D9134A65A664}"/>
                </a:ext>
              </a:extLst>
            </p:cNvPr>
            <p:cNvSpPr/>
            <p:nvPr/>
          </p:nvSpPr>
          <p:spPr>
            <a:xfrm>
              <a:off x="291347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9" name="Group 108"/>
          <p:cNvGrpSpPr/>
          <p:nvPr/>
        </p:nvGrpSpPr>
        <p:grpSpPr>
          <a:xfrm>
            <a:off x="4889429" y="3656185"/>
            <a:ext cx="496022" cy="1102471"/>
            <a:chOff x="5066853" y="3656185"/>
            <a:chExt cx="496022" cy="1102471"/>
          </a:xfrm>
          <a:solidFill>
            <a:srgbClr val="33CC33"/>
          </a:solidFill>
        </p:grpSpPr>
        <p:cxnSp>
          <p:nvCxnSpPr>
            <p:cNvPr id="72" name="Straight Connector 71">
              <a:extLst>
                <a:ext uri="{FF2B5EF4-FFF2-40B4-BE49-F238E27FC236}">
                  <a16:creationId xmlns:a16="http://schemas.microsoft.com/office/drawing/2014/main" id="{3F222A76-D529-4855-9E8E-A81460FA3EF5}"/>
                </a:ext>
              </a:extLst>
            </p:cNvPr>
            <p:cNvCxnSpPr/>
            <p:nvPr/>
          </p:nvCxnSpPr>
          <p:spPr>
            <a:xfrm flipH="1" flipV="1">
              <a:off x="5314864"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1EDFD1BC-BB3F-4111-948C-8FB039909681}"/>
                </a:ext>
              </a:extLst>
            </p:cNvPr>
            <p:cNvSpPr/>
            <p:nvPr/>
          </p:nvSpPr>
          <p:spPr>
            <a:xfrm>
              <a:off x="5066853"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6" name="Group 105"/>
          <p:cNvGrpSpPr/>
          <p:nvPr/>
        </p:nvGrpSpPr>
        <p:grpSpPr>
          <a:xfrm>
            <a:off x="1484514" y="2971482"/>
            <a:ext cx="496022" cy="1180725"/>
            <a:chOff x="1743826" y="2971482"/>
            <a:chExt cx="496022" cy="1180725"/>
          </a:xfrm>
          <a:solidFill>
            <a:srgbClr val="33CC33"/>
          </a:solidFill>
        </p:grpSpPr>
        <p:cxnSp>
          <p:nvCxnSpPr>
            <p:cNvPr id="69" name="Straight Connector 68">
              <a:extLst>
                <a:ext uri="{FF2B5EF4-FFF2-40B4-BE49-F238E27FC236}">
                  <a16:creationId xmlns:a16="http://schemas.microsoft.com/office/drawing/2014/main" id="{BDF18453-F53A-4EE3-8D78-859A966F0E60}"/>
                </a:ext>
              </a:extLst>
            </p:cNvPr>
            <p:cNvCxnSpPr/>
            <p:nvPr/>
          </p:nvCxnSpPr>
          <p:spPr>
            <a:xfrm>
              <a:off x="1991837" y="2971482"/>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99FDB4E0-BEF9-4F5A-AB57-CBCAAD3FBF42}"/>
                </a:ext>
              </a:extLst>
            </p:cNvPr>
            <p:cNvSpPr/>
            <p:nvPr/>
          </p:nvSpPr>
          <p:spPr>
            <a:xfrm>
              <a:off x="174382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8" name="Group 107"/>
          <p:cNvGrpSpPr/>
          <p:nvPr/>
        </p:nvGrpSpPr>
        <p:grpSpPr>
          <a:xfrm>
            <a:off x="3767096" y="3015443"/>
            <a:ext cx="496022" cy="1136764"/>
            <a:chOff x="4135592" y="3015443"/>
            <a:chExt cx="496022" cy="1136764"/>
          </a:xfrm>
          <a:solidFill>
            <a:srgbClr val="32995B"/>
          </a:solidFill>
        </p:grpSpPr>
        <p:cxnSp>
          <p:nvCxnSpPr>
            <p:cNvPr id="67" name="Straight Connector 66">
              <a:extLst>
                <a:ext uri="{FF2B5EF4-FFF2-40B4-BE49-F238E27FC236}">
                  <a16:creationId xmlns:a16="http://schemas.microsoft.com/office/drawing/2014/main" id="{307FF223-E7B8-492F-882B-3A8B30D74911}"/>
                </a:ext>
              </a:extLst>
            </p:cNvPr>
            <p:cNvCxnSpPr/>
            <p:nvPr/>
          </p:nvCxnSpPr>
          <p:spPr>
            <a:xfrm>
              <a:off x="4383603"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1A913D14-EEAB-4E81-97B7-060E394B5893}"/>
                </a:ext>
              </a:extLst>
            </p:cNvPr>
            <p:cNvSpPr/>
            <p:nvPr/>
          </p:nvSpPr>
          <p:spPr>
            <a:xfrm>
              <a:off x="4135592"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5" name="Group 104"/>
          <p:cNvGrpSpPr/>
          <p:nvPr/>
        </p:nvGrpSpPr>
        <p:grpSpPr>
          <a:xfrm>
            <a:off x="371213" y="3647886"/>
            <a:ext cx="496022" cy="1109523"/>
            <a:chOff x="521705" y="3656185"/>
            <a:chExt cx="496022" cy="1109523"/>
          </a:xfrm>
          <a:solidFill>
            <a:srgbClr val="32995B"/>
          </a:solidFill>
        </p:grpSpPr>
        <p:cxnSp>
          <p:nvCxnSpPr>
            <p:cNvPr id="70" name="Straight Connector 69">
              <a:extLst>
                <a:ext uri="{FF2B5EF4-FFF2-40B4-BE49-F238E27FC236}">
                  <a16:creationId xmlns:a16="http://schemas.microsoft.com/office/drawing/2014/main" id="{96686869-C7E9-4F3B-962E-A0BA92C40EA2}"/>
                </a:ext>
              </a:extLst>
            </p:cNvPr>
            <p:cNvCxnSpPr/>
            <p:nvPr/>
          </p:nvCxnSpPr>
          <p:spPr>
            <a:xfrm flipH="1" flipV="1">
              <a:off x="765573"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3B836259-F23B-42A9-858B-280F93F11DD6}"/>
                </a:ext>
              </a:extLst>
            </p:cNvPr>
            <p:cNvSpPr/>
            <p:nvPr/>
          </p:nvSpPr>
          <p:spPr>
            <a:xfrm>
              <a:off x="52170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sp>
        <p:nvSpPr>
          <p:cNvPr id="90" name="Text Placeholder 1"/>
          <p:cNvSpPr txBox="1">
            <a:spLocks/>
          </p:cNvSpPr>
          <p:nvPr/>
        </p:nvSpPr>
        <p:spPr>
          <a:xfrm>
            <a:off x="2572122" y="351853"/>
            <a:ext cx="4246579" cy="670477"/>
          </a:xfrm>
          <a:prstGeom prst="rect">
            <a:avLst/>
          </a:prstGeom>
        </p:spPr>
        <p:txBody>
          <a:bodyPr>
            <a:norm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dirty="0">
                <a:solidFill>
                  <a:schemeClr val="bg1"/>
                </a:solidFill>
                <a:latin typeface="Tw Cen MT" panose="020B0602020104020603" pitchFamily="34" charset="0"/>
              </a:rPr>
              <a:t>KINERJA INSTALASI</a:t>
            </a:r>
          </a:p>
        </p:txBody>
      </p:sp>
      <p:grpSp>
        <p:nvGrpSpPr>
          <p:cNvPr id="112" name="Group 111"/>
          <p:cNvGrpSpPr/>
          <p:nvPr/>
        </p:nvGrpSpPr>
        <p:grpSpPr>
          <a:xfrm>
            <a:off x="8242453" y="3038844"/>
            <a:ext cx="496022" cy="1113363"/>
            <a:chOff x="8078677" y="3038844"/>
            <a:chExt cx="496022" cy="1113363"/>
          </a:xfrm>
          <a:solidFill>
            <a:srgbClr val="92D050"/>
          </a:solidFill>
        </p:grpSpPr>
        <p:cxnSp>
          <p:nvCxnSpPr>
            <p:cNvPr id="68" name="Straight Connector 67">
              <a:extLst>
                <a:ext uri="{FF2B5EF4-FFF2-40B4-BE49-F238E27FC236}">
                  <a16:creationId xmlns:a16="http://schemas.microsoft.com/office/drawing/2014/main" id="{EF321566-72A7-4F3E-AE8D-44A346A06D0E}"/>
                </a:ext>
              </a:extLst>
            </p:cNvPr>
            <p:cNvCxnSpPr/>
            <p:nvPr/>
          </p:nvCxnSpPr>
          <p:spPr>
            <a:xfrm>
              <a:off x="8309213"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1EDFD1BC-BB3F-4111-948C-8FB039909681}"/>
                </a:ext>
              </a:extLst>
            </p:cNvPr>
            <p:cNvSpPr/>
            <p:nvPr/>
          </p:nvSpPr>
          <p:spPr>
            <a:xfrm>
              <a:off x="8078677"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13" name="Group 112"/>
          <p:cNvGrpSpPr/>
          <p:nvPr/>
        </p:nvGrpSpPr>
        <p:grpSpPr>
          <a:xfrm>
            <a:off x="9322374" y="3656185"/>
            <a:ext cx="496022" cy="1109523"/>
            <a:chOff x="9104006" y="3656185"/>
            <a:chExt cx="496022" cy="1109523"/>
          </a:xfrm>
          <a:solidFill>
            <a:srgbClr val="33CC33"/>
          </a:solidFill>
        </p:grpSpPr>
        <p:sp>
          <p:nvSpPr>
            <p:cNvPr id="97" name="Oval 96">
              <a:extLst>
                <a:ext uri="{FF2B5EF4-FFF2-40B4-BE49-F238E27FC236}">
                  <a16:creationId xmlns:a16="http://schemas.microsoft.com/office/drawing/2014/main" id="{BB34B8F3-4B09-4E6B-A284-D5339386B550}"/>
                </a:ext>
              </a:extLst>
            </p:cNvPr>
            <p:cNvSpPr/>
            <p:nvPr/>
          </p:nvSpPr>
          <p:spPr>
            <a:xfrm>
              <a:off x="910400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0" name="Straight Connector 99">
              <a:extLst>
                <a:ext uri="{FF2B5EF4-FFF2-40B4-BE49-F238E27FC236}">
                  <a16:creationId xmlns:a16="http://schemas.microsoft.com/office/drawing/2014/main" id="{3F222A76-D529-4855-9E8E-A81460FA3EF5}"/>
                </a:ext>
              </a:extLst>
            </p:cNvPr>
            <p:cNvCxnSpPr/>
            <p:nvPr/>
          </p:nvCxnSpPr>
          <p:spPr>
            <a:xfrm flipH="1" flipV="1">
              <a:off x="9352017"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1" name="Group 110"/>
          <p:cNvGrpSpPr/>
          <p:nvPr/>
        </p:nvGrpSpPr>
        <p:grpSpPr>
          <a:xfrm>
            <a:off x="7150730" y="3656185"/>
            <a:ext cx="496022" cy="1077815"/>
            <a:chOff x="7041546" y="3656185"/>
            <a:chExt cx="496022" cy="1077815"/>
          </a:xfrm>
          <a:solidFill>
            <a:srgbClr val="00B050"/>
          </a:solidFill>
        </p:grpSpPr>
        <p:sp>
          <p:nvSpPr>
            <p:cNvPr id="95" name="Oval 94">
              <a:extLst>
                <a:ext uri="{FF2B5EF4-FFF2-40B4-BE49-F238E27FC236}">
                  <a16:creationId xmlns:a16="http://schemas.microsoft.com/office/drawing/2014/main" id="{1A913D14-EEAB-4E81-97B7-060E394B5893}"/>
                </a:ext>
              </a:extLst>
            </p:cNvPr>
            <p:cNvSpPr/>
            <p:nvPr/>
          </p:nvSpPr>
          <p:spPr>
            <a:xfrm>
              <a:off x="704154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1" name="Straight Connector 100">
              <a:extLst>
                <a:ext uri="{FF2B5EF4-FFF2-40B4-BE49-F238E27FC236}">
                  <a16:creationId xmlns:a16="http://schemas.microsoft.com/office/drawing/2014/main" id="{3F222A76-D529-4855-9E8E-A81460FA3EF5}"/>
                </a:ext>
              </a:extLst>
            </p:cNvPr>
            <p:cNvCxnSpPr/>
            <p:nvPr/>
          </p:nvCxnSpPr>
          <p:spPr>
            <a:xfrm flipH="1" flipV="1">
              <a:off x="7282200" y="4229944"/>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11297981" y="3656185"/>
            <a:ext cx="496022" cy="1102471"/>
            <a:chOff x="11025021" y="3656185"/>
            <a:chExt cx="496022" cy="1102471"/>
          </a:xfrm>
          <a:solidFill>
            <a:srgbClr val="32995B"/>
          </a:solidFill>
        </p:grpSpPr>
        <p:sp>
          <p:nvSpPr>
            <p:cNvPr id="99" name="Oval 98">
              <a:extLst>
                <a:ext uri="{FF2B5EF4-FFF2-40B4-BE49-F238E27FC236}">
                  <a16:creationId xmlns:a16="http://schemas.microsoft.com/office/drawing/2014/main" id="{1EDFD1BC-BB3F-4111-948C-8FB039909681}"/>
                </a:ext>
              </a:extLst>
            </p:cNvPr>
            <p:cNvSpPr/>
            <p:nvPr/>
          </p:nvSpPr>
          <p:spPr>
            <a:xfrm>
              <a:off x="1102502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2" name="Straight Connector 101">
              <a:extLst>
                <a:ext uri="{FF2B5EF4-FFF2-40B4-BE49-F238E27FC236}">
                  <a16:creationId xmlns:a16="http://schemas.microsoft.com/office/drawing/2014/main" id="{3F222A76-D529-4855-9E8E-A81460FA3EF5}"/>
                </a:ext>
              </a:extLst>
            </p:cNvPr>
            <p:cNvCxnSpPr/>
            <p:nvPr/>
          </p:nvCxnSpPr>
          <p:spPr>
            <a:xfrm flipH="1" flipV="1">
              <a:off x="11268889"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6025484" y="3015443"/>
            <a:ext cx="496022" cy="1136764"/>
            <a:chOff x="6134668" y="3015443"/>
            <a:chExt cx="496022" cy="1136764"/>
          </a:xfrm>
          <a:solidFill>
            <a:srgbClr val="92D050"/>
          </a:solidFill>
        </p:grpSpPr>
        <p:sp>
          <p:nvSpPr>
            <p:cNvPr id="75" name="Oval 74">
              <a:extLst>
                <a:ext uri="{FF2B5EF4-FFF2-40B4-BE49-F238E27FC236}">
                  <a16:creationId xmlns:a16="http://schemas.microsoft.com/office/drawing/2014/main" id="{BB34B8F3-4B09-4E6B-A284-D5339386B550}"/>
                </a:ext>
              </a:extLst>
            </p:cNvPr>
            <p:cNvSpPr/>
            <p:nvPr/>
          </p:nvSpPr>
          <p:spPr>
            <a:xfrm>
              <a:off x="6134668"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3" name="Straight Connector 102">
              <a:extLst>
                <a:ext uri="{FF2B5EF4-FFF2-40B4-BE49-F238E27FC236}">
                  <a16:creationId xmlns:a16="http://schemas.microsoft.com/office/drawing/2014/main" id="{307FF223-E7B8-492F-882B-3A8B30D74911}"/>
                </a:ext>
              </a:extLst>
            </p:cNvPr>
            <p:cNvCxnSpPr/>
            <p:nvPr/>
          </p:nvCxnSpPr>
          <p:spPr>
            <a:xfrm>
              <a:off x="6382679"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4" name="Group 113"/>
          <p:cNvGrpSpPr/>
          <p:nvPr/>
        </p:nvGrpSpPr>
        <p:grpSpPr>
          <a:xfrm>
            <a:off x="10320407" y="3038844"/>
            <a:ext cx="496022" cy="1113363"/>
            <a:chOff x="10129335" y="3038844"/>
            <a:chExt cx="496022" cy="1113363"/>
          </a:xfrm>
          <a:solidFill>
            <a:srgbClr val="32995B"/>
          </a:solidFill>
        </p:grpSpPr>
        <p:sp>
          <p:nvSpPr>
            <p:cNvPr id="98" name="Oval 97">
              <a:extLst>
                <a:ext uri="{FF2B5EF4-FFF2-40B4-BE49-F238E27FC236}">
                  <a16:creationId xmlns:a16="http://schemas.microsoft.com/office/drawing/2014/main" id="{1A913D14-EEAB-4E81-97B7-060E394B5893}"/>
                </a:ext>
              </a:extLst>
            </p:cNvPr>
            <p:cNvSpPr/>
            <p:nvPr/>
          </p:nvSpPr>
          <p:spPr>
            <a:xfrm>
              <a:off x="1012933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4" name="Straight Connector 103">
              <a:extLst>
                <a:ext uri="{FF2B5EF4-FFF2-40B4-BE49-F238E27FC236}">
                  <a16:creationId xmlns:a16="http://schemas.microsoft.com/office/drawing/2014/main" id="{EF321566-72A7-4F3E-AE8D-44A346A06D0E}"/>
                </a:ext>
              </a:extLst>
            </p:cNvPr>
            <p:cNvCxnSpPr/>
            <p:nvPr/>
          </p:nvCxnSpPr>
          <p:spPr>
            <a:xfrm>
              <a:off x="10377346"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sp>
        <p:nvSpPr>
          <p:cNvPr id="116" name="TextBox 115">
            <a:extLst>
              <a:ext uri="{FF2B5EF4-FFF2-40B4-BE49-F238E27FC236}">
                <a16:creationId xmlns:a16="http://schemas.microsoft.com/office/drawing/2014/main" id="{DB1D1D25-F729-4668-B415-E7E192DF6871}"/>
              </a:ext>
            </a:extLst>
          </p:cNvPr>
          <p:cNvSpPr txBox="1"/>
          <p:nvPr/>
        </p:nvSpPr>
        <p:spPr>
          <a:xfrm>
            <a:off x="1119709" y="2271824"/>
            <a:ext cx="128483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Laboratorium</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7" name="TextBox 116">
            <a:extLst>
              <a:ext uri="{FF2B5EF4-FFF2-40B4-BE49-F238E27FC236}">
                <a16:creationId xmlns:a16="http://schemas.microsoft.com/office/drawing/2014/main" id="{DB1D1D25-F729-4668-B415-E7E192DF6871}"/>
              </a:ext>
            </a:extLst>
          </p:cNvPr>
          <p:cNvSpPr txBox="1"/>
          <p:nvPr/>
        </p:nvSpPr>
        <p:spPr>
          <a:xfrm>
            <a:off x="197991"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Farmasi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8" name="TextBox 117">
            <a:extLst>
              <a:ext uri="{FF2B5EF4-FFF2-40B4-BE49-F238E27FC236}">
                <a16:creationId xmlns:a16="http://schemas.microsoft.com/office/drawing/2014/main" id="{DB1D1D25-F729-4668-B415-E7E192DF6871}"/>
              </a:ext>
            </a:extLst>
          </p:cNvPr>
          <p:cNvSpPr txBox="1"/>
          <p:nvPr/>
        </p:nvSpPr>
        <p:spPr>
          <a:xfrm>
            <a:off x="7850786" y="2276489"/>
            <a:ext cx="123114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Inap</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9" name="TextBox 118">
            <a:extLst>
              <a:ext uri="{FF2B5EF4-FFF2-40B4-BE49-F238E27FC236}">
                <a16:creationId xmlns:a16="http://schemas.microsoft.com/office/drawing/2014/main" id="{DB1D1D25-F729-4668-B415-E7E192DF6871}"/>
              </a:ext>
            </a:extLst>
          </p:cNvPr>
          <p:cNvSpPr txBox="1"/>
          <p:nvPr/>
        </p:nvSpPr>
        <p:spPr>
          <a:xfrm>
            <a:off x="3438076" y="4278057"/>
            <a:ext cx="1192719"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Jalan</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0" name="TextBox 119">
            <a:extLst>
              <a:ext uri="{FF2B5EF4-FFF2-40B4-BE49-F238E27FC236}">
                <a16:creationId xmlns:a16="http://schemas.microsoft.com/office/drawing/2014/main" id="{DB1D1D25-F729-4668-B415-E7E192DF6871}"/>
              </a:ext>
            </a:extLst>
          </p:cNvPr>
          <p:cNvSpPr txBox="1"/>
          <p:nvPr/>
        </p:nvSpPr>
        <p:spPr>
          <a:xfrm>
            <a:off x="2527152"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Radiologi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1" name="TextBox 120">
            <a:extLst>
              <a:ext uri="{FF2B5EF4-FFF2-40B4-BE49-F238E27FC236}">
                <a16:creationId xmlns:a16="http://schemas.microsoft.com/office/drawing/2014/main" id="{DB1D1D25-F729-4668-B415-E7E192DF6871}"/>
              </a:ext>
            </a:extLst>
          </p:cNvPr>
          <p:cNvSpPr txBox="1"/>
          <p:nvPr/>
        </p:nvSpPr>
        <p:spPr>
          <a:xfrm>
            <a:off x="10200799" y="428749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Humas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2" name="TextBox 121">
            <a:extLst>
              <a:ext uri="{FF2B5EF4-FFF2-40B4-BE49-F238E27FC236}">
                <a16:creationId xmlns:a16="http://schemas.microsoft.com/office/drawing/2014/main" id="{DB1D1D25-F729-4668-B415-E7E192DF6871}"/>
              </a:ext>
            </a:extLst>
          </p:cNvPr>
          <p:cNvSpPr txBox="1"/>
          <p:nvPr/>
        </p:nvSpPr>
        <p:spPr>
          <a:xfrm>
            <a:off x="4695249" y="2981719"/>
            <a:ext cx="884381"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Psikologi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3" name="TextBox 122">
            <a:extLst>
              <a:ext uri="{FF2B5EF4-FFF2-40B4-BE49-F238E27FC236}">
                <a16:creationId xmlns:a16="http://schemas.microsoft.com/office/drawing/2014/main" id="{DB1D1D25-F729-4668-B415-E7E192DF6871}"/>
              </a:ext>
            </a:extLst>
          </p:cNvPr>
          <p:cNvSpPr txBox="1"/>
          <p:nvPr/>
        </p:nvSpPr>
        <p:spPr>
          <a:xfrm>
            <a:off x="3504666" y="2269292"/>
            <a:ext cx="105393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Fisioteraphy</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4" name="TextBox 123">
            <a:extLst>
              <a:ext uri="{FF2B5EF4-FFF2-40B4-BE49-F238E27FC236}">
                <a16:creationId xmlns:a16="http://schemas.microsoft.com/office/drawing/2014/main" id="{DB1D1D25-F729-4668-B415-E7E192DF6871}"/>
              </a:ext>
            </a:extLst>
          </p:cNvPr>
          <p:cNvSpPr txBox="1"/>
          <p:nvPr/>
        </p:nvSpPr>
        <p:spPr>
          <a:xfrm>
            <a:off x="11152944" y="491662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SIM RS</a:t>
            </a:r>
          </a:p>
        </p:txBody>
      </p:sp>
      <p:sp>
        <p:nvSpPr>
          <p:cNvPr id="125" name="TextBox 124">
            <a:extLst>
              <a:ext uri="{FF2B5EF4-FFF2-40B4-BE49-F238E27FC236}">
                <a16:creationId xmlns:a16="http://schemas.microsoft.com/office/drawing/2014/main" id="{DB1D1D25-F729-4668-B415-E7E192DF6871}"/>
              </a:ext>
            </a:extLst>
          </p:cNvPr>
          <p:cNvSpPr txBox="1"/>
          <p:nvPr/>
        </p:nvSpPr>
        <p:spPr>
          <a:xfrm>
            <a:off x="5828957" y="2269292"/>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Napza</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6" name="TextBox 125">
            <a:extLst>
              <a:ext uri="{FF2B5EF4-FFF2-40B4-BE49-F238E27FC236}">
                <a16:creationId xmlns:a16="http://schemas.microsoft.com/office/drawing/2014/main" id="{DB1D1D25-F729-4668-B415-E7E192DF6871}"/>
              </a:ext>
            </a:extLst>
          </p:cNvPr>
          <p:cNvSpPr txBox="1"/>
          <p:nvPr/>
        </p:nvSpPr>
        <p:spPr>
          <a:xfrm>
            <a:off x="6829755" y="2981719"/>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Psikogeriatri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7" name="TextBox 126">
            <a:extLst>
              <a:ext uri="{FF2B5EF4-FFF2-40B4-BE49-F238E27FC236}">
                <a16:creationId xmlns:a16="http://schemas.microsoft.com/office/drawing/2014/main" id="{DB1D1D25-F729-4668-B415-E7E192DF6871}"/>
              </a:ext>
            </a:extLst>
          </p:cNvPr>
          <p:cNvSpPr txBox="1"/>
          <p:nvPr/>
        </p:nvSpPr>
        <p:spPr>
          <a:xfrm>
            <a:off x="8960032" y="2986179"/>
            <a:ext cx="1222605"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Gigi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dan</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Mulut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8" name="TextBox 127">
            <a:extLst>
              <a:ext uri="{FF2B5EF4-FFF2-40B4-BE49-F238E27FC236}">
                <a16:creationId xmlns:a16="http://schemas.microsoft.com/office/drawing/2014/main" id="{DB1D1D25-F729-4668-B415-E7E192DF6871}"/>
              </a:ext>
            </a:extLst>
          </p:cNvPr>
          <p:cNvSpPr txBox="1"/>
          <p:nvPr/>
        </p:nvSpPr>
        <p:spPr>
          <a:xfrm>
            <a:off x="10771969" y="2981719"/>
            <a:ext cx="1464634"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Darurat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9" name="TextBox 128">
            <a:extLst>
              <a:ext uri="{FF2B5EF4-FFF2-40B4-BE49-F238E27FC236}">
                <a16:creationId xmlns:a16="http://schemas.microsoft.com/office/drawing/2014/main" id="{DB1D1D25-F729-4668-B415-E7E192DF6871}"/>
              </a:ext>
            </a:extLst>
          </p:cNvPr>
          <p:cNvSpPr txBox="1"/>
          <p:nvPr/>
        </p:nvSpPr>
        <p:spPr>
          <a:xfrm>
            <a:off x="9786856" y="2276489"/>
            <a:ext cx="153067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Tumbuh</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Kembang</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Anak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0" name="TextBox 129">
            <a:extLst>
              <a:ext uri="{FF2B5EF4-FFF2-40B4-BE49-F238E27FC236}">
                <a16:creationId xmlns:a16="http://schemas.microsoft.com/office/drawing/2014/main" id="{DB1D1D25-F729-4668-B415-E7E192DF6871}"/>
              </a:ext>
            </a:extLst>
          </p:cNvPr>
          <p:cNvSpPr txBox="1"/>
          <p:nvPr/>
        </p:nvSpPr>
        <p:spPr>
          <a:xfrm>
            <a:off x="46893" y="492129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Elektromedik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1" name="TextBox 130">
            <a:extLst>
              <a:ext uri="{FF2B5EF4-FFF2-40B4-BE49-F238E27FC236}">
                <a16:creationId xmlns:a16="http://schemas.microsoft.com/office/drawing/2014/main" id="{DB1D1D25-F729-4668-B415-E7E192DF6871}"/>
              </a:ext>
            </a:extLst>
          </p:cNvPr>
          <p:cNvSpPr txBox="1"/>
          <p:nvPr/>
        </p:nvSpPr>
        <p:spPr>
          <a:xfrm>
            <a:off x="1150569" y="431214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Keswamas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2" name="TextBox 131">
            <a:extLst>
              <a:ext uri="{FF2B5EF4-FFF2-40B4-BE49-F238E27FC236}">
                <a16:creationId xmlns:a16="http://schemas.microsoft.com/office/drawing/2014/main" id="{DB1D1D25-F729-4668-B415-E7E192DF6871}"/>
              </a:ext>
            </a:extLst>
          </p:cNvPr>
          <p:cNvSpPr txBox="1"/>
          <p:nvPr/>
        </p:nvSpPr>
        <p:spPr>
          <a:xfrm>
            <a:off x="2470284" y="4916629"/>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Rehabilitasi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3" name="TextBox 132">
            <a:extLst>
              <a:ext uri="{FF2B5EF4-FFF2-40B4-BE49-F238E27FC236}">
                <a16:creationId xmlns:a16="http://schemas.microsoft.com/office/drawing/2014/main" id="{DB1D1D25-F729-4668-B415-E7E192DF6871}"/>
              </a:ext>
            </a:extLst>
          </p:cNvPr>
          <p:cNvSpPr txBox="1"/>
          <p:nvPr/>
        </p:nvSpPr>
        <p:spPr>
          <a:xfrm>
            <a:off x="4694563" y="4970518"/>
            <a:ext cx="1187110" cy="246221"/>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Gizi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4" name="TextBox 133">
            <a:extLst>
              <a:ext uri="{FF2B5EF4-FFF2-40B4-BE49-F238E27FC236}">
                <a16:creationId xmlns:a16="http://schemas.microsoft.com/office/drawing/2014/main" id="{DB1D1D25-F729-4668-B415-E7E192DF6871}"/>
              </a:ext>
            </a:extLst>
          </p:cNvPr>
          <p:cNvSpPr txBox="1"/>
          <p:nvPr/>
        </p:nvSpPr>
        <p:spPr>
          <a:xfrm>
            <a:off x="5711916" y="4278057"/>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Laundry</a:t>
            </a:r>
          </a:p>
        </p:txBody>
      </p:sp>
      <p:sp>
        <p:nvSpPr>
          <p:cNvPr id="135" name="TextBox 134">
            <a:extLst>
              <a:ext uri="{FF2B5EF4-FFF2-40B4-BE49-F238E27FC236}">
                <a16:creationId xmlns:a16="http://schemas.microsoft.com/office/drawing/2014/main" id="{DB1D1D25-F729-4668-B415-E7E192DF6871}"/>
              </a:ext>
            </a:extLst>
          </p:cNvPr>
          <p:cNvSpPr txBox="1"/>
          <p:nvPr/>
        </p:nvSpPr>
        <p:spPr>
          <a:xfrm>
            <a:off x="6871629" y="4927262"/>
            <a:ext cx="142191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p>
          <a:p>
            <a:pPr algn="ctr"/>
            <a:r>
              <a:rPr lang="en-US" altLang="ko-KR" sz="1600" b="1">
                <a:solidFill>
                  <a:schemeClr val="tx1">
                    <a:lumMod val="75000"/>
                    <a:lumOff val="25000"/>
                  </a:schemeClr>
                </a:solidFill>
                <a:latin typeface="Tw Cen MT" panose="020B0602020104020603" pitchFamily="34" charset="0"/>
                <a:cs typeface="Calibri" panose="020F0502020204030204" pitchFamily="34" charset="0"/>
              </a:rPr>
              <a:t>IPS RS</a:t>
            </a:r>
          </a:p>
        </p:txBody>
      </p:sp>
      <p:sp>
        <p:nvSpPr>
          <p:cNvPr id="136" name="TextBox 135">
            <a:extLst>
              <a:ext uri="{FF2B5EF4-FFF2-40B4-BE49-F238E27FC236}">
                <a16:creationId xmlns:a16="http://schemas.microsoft.com/office/drawing/2014/main" id="{DB1D1D25-F729-4668-B415-E7E192DF6871}"/>
              </a:ext>
            </a:extLst>
          </p:cNvPr>
          <p:cNvSpPr txBox="1"/>
          <p:nvPr/>
        </p:nvSpPr>
        <p:spPr>
          <a:xfrm>
            <a:off x="7919089" y="4269408"/>
            <a:ext cx="1187110"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Sanitasi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7" name="TextBox 136">
            <a:extLst>
              <a:ext uri="{FF2B5EF4-FFF2-40B4-BE49-F238E27FC236}">
                <a16:creationId xmlns:a16="http://schemas.microsoft.com/office/drawing/2014/main" id="{DB1D1D25-F729-4668-B415-E7E192DF6871}"/>
              </a:ext>
            </a:extLst>
          </p:cNvPr>
          <p:cNvSpPr txBox="1"/>
          <p:nvPr/>
        </p:nvSpPr>
        <p:spPr>
          <a:xfrm>
            <a:off x="9081929" y="4920812"/>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Diklat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Tree>
    <p:extLst>
      <p:ext uri="{BB962C8B-B14F-4D97-AF65-F5344CB8AC3E}">
        <p14:creationId xmlns:p14="http://schemas.microsoft.com/office/powerpoint/2010/main" val="26882898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3" name="Group 292">
            <a:extLst>
              <a:ext uri="{FF2B5EF4-FFF2-40B4-BE49-F238E27FC236}">
                <a16:creationId xmlns:a16="http://schemas.microsoft.com/office/drawing/2014/main" id="{A5CC967D-3329-4EB6-8021-2F1442710859}"/>
              </a:ext>
            </a:extLst>
          </p:cNvPr>
          <p:cNvGrpSpPr/>
          <p:nvPr/>
        </p:nvGrpSpPr>
        <p:grpSpPr>
          <a:xfrm flipH="1">
            <a:off x="9743606" y="3575119"/>
            <a:ext cx="2343462" cy="2949976"/>
            <a:chOff x="4319603" y="1262897"/>
            <a:chExt cx="3719773" cy="5366298"/>
          </a:xfrm>
        </p:grpSpPr>
        <p:sp>
          <p:nvSpPr>
            <p:cNvPr id="294" name="Graphic 193">
              <a:extLst>
                <a:ext uri="{FF2B5EF4-FFF2-40B4-BE49-F238E27FC236}">
                  <a16:creationId xmlns:a16="http://schemas.microsoft.com/office/drawing/2014/main" id="{3F1BEA8B-A7BF-4D4C-B476-18273037C608}"/>
                </a:ext>
              </a:extLst>
            </p:cNvPr>
            <p:cNvSpPr/>
            <p:nvPr/>
          </p:nvSpPr>
          <p:spPr>
            <a:xfrm>
              <a:off x="4537623" y="1262897"/>
              <a:ext cx="2619375" cy="4733925"/>
            </a:xfrm>
            <a:custGeom>
              <a:avLst/>
              <a:gdLst>
                <a:gd name="connsiteX0" fmla="*/ 2621596 w 2619375"/>
                <a:gd name="connsiteY0" fmla="*/ 2055495 h 4733925"/>
                <a:gd name="connsiteX1" fmla="*/ 2511106 w 2619375"/>
                <a:gd name="connsiteY1" fmla="*/ 1603058 h 4733925"/>
                <a:gd name="connsiteX2" fmla="*/ 2323463 w 2619375"/>
                <a:gd name="connsiteY2" fmla="*/ 1383983 h 4733925"/>
                <a:gd name="connsiteX3" fmla="*/ 2051048 w 2619375"/>
                <a:gd name="connsiteY3" fmla="*/ 1182053 h 4733925"/>
                <a:gd name="connsiteX4" fmla="*/ 2046286 w 2619375"/>
                <a:gd name="connsiteY4" fmla="*/ 1104900 h 4733925"/>
                <a:gd name="connsiteX5" fmla="*/ 2103436 w 2619375"/>
                <a:gd name="connsiteY5" fmla="*/ 952500 h 4733925"/>
                <a:gd name="connsiteX6" fmla="*/ 2105341 w 2619375"/>
                <a:gd name="connsiteY6" fmla="*/ 926783 h 4733925"/>
                <a:gd name="connsiteX7" fmla="*/ 2172969 w 2619375"/>
                <a:gd name="connsiteY7" fmla="*/ 834390 h 4733925"/>
                <a:gd name="connsiteX8" fmla="*/ 2193923 w 2619375"/>
                <a:gd name="connsiteY8" fmla="*/ 329565 h 4733925"/>
                <a:gd name="connsiteX9" fmla="*/ 2011996 w 2619375"/>
                <a:gd name="connsiteY9" fmla="*/ 67628 h 4733925"/>
                <a:gd name="connsiteX10" fmla="*/ 1313813 w 2619375"/>
                <a:gd name="connsiteY10" fmla="*/ 0 h 4733925"/>
                <a:gd name="connsiteX11" fmla="*/ 1313813 w 2619375"/>
                <a:gd name="connsiteY11" fmla="*/ 0 h 4733925"/>
                <a:gd name="connsiteX12" fmla="*/ 1310956 w 2619375"/>
                <a:gd name="connsiteY12" fmla="*/ 0 h 4733925"/>
                <a:gd name="connsiteX13" fmla="*/ 1308098 w 2619375"/>
                <a:gd name="connsiteY13" fmla="*/ 0 h 4733925"/>
                <a:gd name="connsiteX14" fmla="*/ 1308098 w 2619375"/>
                <a:gd name="connsiteY14" fmla="*/ 0 h 4733925"/>
                <a:gd name="connsiteX15" fmla="*/ 609916 w 2619375"/>
                <a:gd name="connsiteY15" fmla="*/ 67628 h 4733925"/>
                <a:gd name="connsiteX16" fmla="*/ 427988 w 2619375"/>
                <a:gd name="connsiteY16" fmla="*/ 330518 h 4733925"/>
                <a:gd name="connsiteX17" fmla="*/ 448943 w 2619375"/>
                <a:gd name="connsiteY17" fmla="*/ 835343 h 4733925"/>
                <a:gd name="connsiteX18" fmla="*/ 516571 w 2619375"/>
                <a:gd name="connsiteY18" fmla="*/ 927735 h 4733925"/>
                <a:gd name="connsiteX19" fmla="*/ 518476 w 2619375"/>
                <a:gd name="connsiteY19" fmla="*/ 953453 h 4733925"/>
                <a:gd name="connsiteX20" fmla="*/ 575626 w 2619375"/>
                <a:gd name="connsiteY20" fmla="*/ 1105853 h 4733925"/>
                <a:gd name="connsiteX21" fmla="*/ 570863 w 2619375"/>
                <a:gd name="connsiteY21" fmla="*/ 1183005 h 4733925"/>
                <a:gd name="connsiteX22" fmla="*/ 298448 w 2619375"/>
                <a:gd name="connsiteY22" fmla="*/ 1384935 h 4733925"/>
                <a:gd name="connsiteX23" fmla="*/ 110806 w 2619375"/>
                <a:gd name="connsiteY23" fmla="*/ 1604010 h 4733925"/>
                <a:gd name="connsiteX24" fmla="*/ 316 w 2619375"/>
                <a:gd name="connsiteY24" fmla="*/ 2056448 h 4733925"/>
                <a:gd name="connsiteX25" fmla="*/ 26986 w 2619375"/>
                <a:gd name="connsiteY25" fmla="*/ 4124325 h 4733925"/>
                <a:gd name="connsiteX26" fmla="*/ 217486 w 2619375"/>
                <a:gd name="connsiteY26" fmla="*/ 4464368 h 4733925"/>
                <a:gd name="connsiteX27" fmla="*/ 476566 w 2619375"/>
                <a:gd name="connsiteY27" fmla="*/ 4601528 h 4733925"/>
                <a:gd name="connsiteX28" fmla="*/ 917573 w 2619375"/>
                <a:gd name="connsiteY28" fmla="*/ 4708208 h 4733925"/>
                <a:gd name="connsiteX29" fmla="*/ 1214753 w 2619375"/>
                <a:gd name="connsiteY29" fmla="*/ 4734878 h 4733925"/>
                <a:gd name="connsiteX30" fmla="*/ 1310956 w 2619375"/>
                <a:gd name="connsiteY30" fmla="*/ 4733925 h 4733925"/>
                <a:gd name="connsiteX31" fmla="*/ 1407158 w 2619375"/>
                <a:gd name="connsiteY31" fmla="*/ 4734878 h 4733925"/>
                <a:gd name="connsiteX32" fmla="*/ 1704338 w 2619375"/>
                <a:gd name="connsiteY32" fmla="*/ 4708208 h 4733925"/>
                <a:gd name="connsiteX33" fmla="*/ 2145346 w 2619375"/>
                <a:gd name="connsiteY33" fmla="*/ 4601528 h 4733925"/>
                <a:gd name="connsiteX34" fmla="*/ 2404426 w 2619375"/>
                <a:gd name="connsiteY34" fmla="*/ 4464368 h 4733925"/>
                <a:gd name="connsiteX35" fmla="*/ 2594926 w 2619375"/>
                <a:gd name="connsiteY35" fmla="*/ 4124325 h 4733925"/>
                <a:gd name="connsiteX36" fmla="*/ 2621596 w 2619375"/>
                <a:gd name="connsiteY36" fmla="*/ 2055495 h 47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19375" h="4733925">
                  <a:moveTo>
                    <a:pt x="2621596" y="2055495"/>
                  </a:moveTo>
                  <a:cubicBezTo>
                    <a:pt x="2617786" y="1898333"/>
                    <a:pt x="2588259" y="1744028"/>
                    <a:pt x="2511106" y="1603058"/>
                  </a:cubicBezTo>
                  <a:cubicBezTo>
                    <a:pt x="2463481" y="1516380"/>
                    <a:pt x="2396806" y="1447800"/>
                    <a:pt x="2323463" y="1383983"/>
                  </a:cubicBezTo>
                  <a:cubicBezTo>
                    <a:pt x="2309176" y="1371600"/>
                    <a:pt x="2113913" y="1228725"/>
                    <a:pt x="2051048" y="1182053"/>
                  </a:cubicBezTo>
                  <a:cubicBezTo>
                    <a:pt x="2020568" y="1159193"/>
                    <a:pt x="2013901" y="1135380"/>
                    <a:pt x="2046286" y="1104900"/>
                  </a:cubicBezTo>
                  <a:cubicBezTo>
                    <a:pt x="2090101" y="1064895"/>
                    <a:pt x="2117723" y="1016318"/>
                    <a:pt x="2103436" y="952500"/>
                  </a:cubicBezTo>
                  <a:cubicBezTo>
                    <a:pt x="2101531" y="942975"/>
                    <a:pt x="2095816" y="931545"/>
                    <a:pt x="2105341" y="926783"/>
                  </a:cubicBezTo>
                  <a:cubicBezTo>
                    <a:pt x="2119628" y="919163"/>
                    <a:pt x="2152966" y="899160"/>
                    <a:pt x="2172969" y="834390"/>
                  </a:cubicBezTo>
                  <a:cubicBezTo>
                    <a:pt x="2174873" y="826770"/>
                    <a:pt x="2192019" y="468630"/>
                    <a:pt x="2193923" y="329565"/>
                  </a:cubicBezTo>
                  <a:cubicBezTo>
                    <a:pt x="2196781" y="189548"/>
                    <a:pt x="2143441" y="115253"/>
                    <a:pt x="2011996" y="67628"/>
                  </a:cubicBezTo>
                  <a:cubicBezTo>
                    <a:pt x="1991041" y="60008"/>
                    <a:pt x="1775776" y="0"/>
                    <a:pt x="1313813" y="0"/>
                  </a:cubicBezTo>
                  <a:lnTo>
                    <a:pt x="1313813" y="0"/>
                  </a:lnTo>
                  <a:cubicBezTo>
                    <a:pt x="1312861" y="0"/>
                    <a:pt x="1311908" y="0"/>
                    <a:pt x="1310956" y="0"/>
                  </a:cubicBezTo>
                  <a:cubicBezTo>
                    <a:pt x="1310003" y="0"/>
                    <a:pt x="1309051" y="0"/>
                    <a:pt x="1308098" y="0"/>
                  </a:cubicBezTo>
                  <a:lnTo>
                    <a:pt x="1308098" y="0"/>
                  </a:lnTo>
                  <a:cubicBezTo>
                    <a:pt x="846136" y="953"/>
                    <a:pt x="630871" y="60008"/>
                    <a:pt x="609916" y="67628"/>
                  </a:cubicBezTo>
                  <a:cubicBezTo>
                    <a:pt x="479423" y="116205"/>
                    <a:pt x="426083" y="190500"/>
                    <a:pt x="427988" y="330518"/>
                  </a:cubicBezTo>
                  <a:cubicBezTo>
                    <a:pt x="430846" y="469583"/>
                    <a:pt x="447038" y="827723"/>
                    <a:pt x="448943" y="835343"/>
                  </a:cubicBezTo>
                  <a:cubicBezTo>
                    <a:pt x="468946" y="899160"/>
                    <a:pt x="502283" y="920115"/>
                    <a:pt x="516571" y="927735"/>
                  </a:cubicBezTo>
                  <a:cubicBezTo>
                    <a:pt x="526096" y="932498"/>
                    <a:pt x="520381" y="943928"/>
                    <a:pt x="518476" y="953453"/>
                  </a:cubicBezTo>
                  <a:cubicBezTo>
                    <a:pt x="504188" y="1016318"/>
                    <a:pt x="532763" y="1064895"/>
                    <a:pt x="575626" y="1105853"/>
                  </a:cubicBezTo>
                  <a:cubicBezTo>
                    <a:pt x="608011" y="1136333"/>
                    <a:pt x="601343" y="1160145"/>
                    <a:pt x="570863" y="1183005"/>
                  </a:cubicBezTo>
                  <a:cubicBezTo>
                    <a:pt x="507998" y="1230630"/>
                    <a:pt x="312736" y="1372553"/>
                    <a:pt x="298448" y="1384935"/>
                  </a:cubicBezTo>
                  <a:cubicBezTo>
                    <a:pt x="225106" y="1447800"/>
                    <a:pt x="157478" y="1517333"/>
                    <a:pt x="110806" y="1604010"/>
                  </a:cubicBezTo>
                  <a:cubicBezTo>
                    <a:pt x="33653" y="1744980"/>
                    <a:pt x="4126" y="1898333"/>
                    <a:pt x="316" y="2056448"/>
                  </a:cubicBezTo>
                  <a:cubicBezTo>
                    <a:pt x="-2542" y="2223135"/>
                    <a:pt x="14603" y="4053840"/>
                    <a:pt x="26986" y="4124325"/>
                  </a:cubicBezTo>
                  <a:cubicBezTo>
                    <a:pt x="50798" y="4260533"/>
                    <a:pt x="110806" y="4374833"/>
                    <a:pt x="217486" y="4464368"/>
                  </a:cubicBezTo>
                  <a:cubicBezTo>
                    <a:pt x="294638" y="4528185"/>
                    <a:pt x="385126" y="4566285"/>
                    <a:pt x="476566" y="4601528"/>
                  </a:cubicBezTo>
                  <a:cubicBezTo>
                    <a:pt x="618488" y="4657725"/>
                    <a:pt x="764221" y="4693920"/>
                    <a:pt x="917573" y="4708208"/>
                  </a:cubicBezTo>
                  <a:cubicBezTo>
                    <a:pt x="1016633" y="4716780"/>
                    <a:pt x="1115693" y="4725353"/>
                    <a:pt x="1214753" y="4734878"/>
                  </a:cubicBezTo>
                  <a:cubicBezTo>
                    <a:pt x="1227136" y="4735830"/>
                    <a:pt x="1266188" y="4734878"/>
                    <a:pt x="1310956" y="4733925"/>
                  </a:cubicBezTo>
                  <a:cubicBezTo>
                    <a:pt x="1355723" y="4735830"/>
                    <a:pt x="1394776" y="4736783"/>
                    <a:pt x="1407158" y="4734878"/>
                  </a:cubicBezTo>
                  <a:cubicBezTo>
                    <a:pt x="1506218" y="4725353"/>
                    <a:pt x="1605278" y="4717733"/>
                    <a:pt x="1704338" y="4708208"/>
                  </a:cubicBezTo>
                  <a:cubicBezTo>
                    <a:pt x="1856738" y="4694873"/>
                    <a:pt x="2003423" y="4657725"/>
                    <a:pt x="2145346" y="4601528"/>
                  </a:cubicBezTo>
                  <a:cubicBezTo>
                    <a:pt x="2236786" y="4565333"/>
                    <a:pt x="2327273" y="4528185"/>
                    <a:pt x="2404426" y="4464368"/>
                  </a:cubicBezTo>
                  <a:cubicBezTo>
                    <a:pt x="2511106" y="4374833"/>
                    <a:pt x="2571113" y="4260533"/>
                    <a:pt x="2594926" y="4124325"/>
                  </a:cubicBezTo>
                  <a:cubicBezTo>
                    <a:pt x="2608261" y="4053840"/>
                    <a:pt x="2625406" y="2223135"/>
                    <a:pt x="2621596" y="2055495"/>
                  </a:cubicBezTo>
                  <a:close/>
                </a:path>
              </a:pathLst>
            </a:custGeom>
            <a:solidFill>
              <a:srgbClr val="35656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5" name="Freeform: Shape 4">
              <a:extLst>
                <a:ext uri="{FF2B5EF4-FFF2-40B4-BE49-F238E27FC236}">
                  <a16:creationId xmlns:a16="http://schemas.microsoft.com/office/drawing/2014/main" id="{9A88EC6B-0EA9-4198-A977-B965CB33BDCA}"/>
                </a:ext>
              </a:extLst>
            </p:cNvPr>
            <p:cNvSpPr/>
            <p:nvPr/>
          </p:nvSpPr>
          <p:spPr>
            <a:xfrm>
              <a:off x="4604577" y="2503864"/>
              <a:ext cx="2485469" cy="3431741"/>
            </a:xfrm>
            <a:custGeom>
              <a:avLst/>
              <a:gdLst>
                <a:gd name="connsiteX0" fmla="*/ 1966499 w 2485469"/>
                <a:gd name="connsiteY0" fmla="*/ 0 h 3352106"/>
                <a:gd name="connsiteX1" fmla="*/ 1971795 w 2485469"/>
                <a:gd name="connsiteY1" fmla="*/ 3916 h 3352106"/>
                <a:gd name="connsiteX2" fmla="*/ 2202364 w 2485469"/>
                <a:gd name="connsiteY2" fmla="*/ 174877 h 3352106"/>
                <a:gd name="connsiteX3" fmla="*/ 2380227 w 2485469"/>
                <a:gd name="connsiteY3" fmla="*/ 382534 h 3352106"/>
                <a:gd name="connsiteX4" fmla="*/ 2484958 w 2485469"/>
                <a:gd name="connsiteY4" fmla="*/ 811389 h 3352106"/>
                <a:gd name="connsiteX5" fmla="*/ 2459678 w 2485469"/>
                <a:gd name="connsiteY5" fmla="*/ 2772392 h 3352106"/>
                <a:gd name="connsiteX6" fmla="*/ 2279107 w 2485469"/>
                <a:gd name="connsiteY6" fmla="*/ 3094712 h 3352106"/>
                <a:gd name="connsiteX7" fmla="*/ 2033530 w 2485469"/>
                <a:gd name="connsiteY7" fmla="*/ 3224723 h 3352106"/>
                <a:gd name="connsiteX8" fmla="*/ 1615508 w 2485469"/>
                <a:gd name="connsiteY8" fmla="*/ 3325843 h 3352106"/>
                <a:gd name="connsiteX9" fmla="*/ 1333817 w 2485469"/>
                <a:gd name="connsiteY9" fmla="*/ 3351123 h 3352106"/>
                <a:gd name="connsiteX10" fmla="*/ 1242629 w 2485469"/>
                <a:gd name="connsiteY10" fmla="*/ 3350219 h 3352106"/>
                <a:gd name="connsiteX11" fmla="*/ 1151440 w 2485469"/>
                <a:gd name="connsiteY11" fmla="*/ 3351123 h 3352106"/>
                <a:gd name="connsiteX12" fmla="*/ 869749 w 2485469"/>
                <a:gd name="connsiteY12" fmla="*/ 3325843 h 3352106"/>
                <a:gd name="connsiteX13" fmla="*/ 451727 w 2485469"/>
                <a:gd name="connsiteY13" fmla="*/ 3224723 h 3352106"/>
                <a:gd name="connsiteX14" fmla="*/ 206151 w 2485469"/>
                <a:gd name="connsiteY14" fmla="*/ 3094712 h 3352106"/>
                <a:gd name="connsiteX15" fmla="*/ 25580 w 2485469"/>
                <a:gd name="connsiteY15" fmla="*/ 2772392 h 3352106"/>
                <a:gd name="connsiteX16" fmla="*/ 300 w 2485469"/>
                <a:gd name="connsiteY16" fmla="*/ 812293 h 3352106"/>
                <a:gd name="connsiteX17" fmla="*/ 105031 w 2485469"/>
                <a:gd name="connsiteY17" fmla="*/ 383436 h 3352106"/>
                <a:gd name="connsiteX18" fmla="*/ 282893 w 2485469"/>
                <a:gd name="connsiteY18" fmla="*/ 175779 h 3352106"/>
                <a:gd name="connsiteX19" fmla="*/ 477529 w 2485469"/>
                <a:gd name="connsiteY19" fmla="*/ 31675 h 3352106"/>
                <a:gd name="connsiteX20" fmla="*/ 499653 w 2485469"/>
                <a:gd name="connsiteY20" fmla="*/ 15299 h 3352106"/>
                <a:gd name="connsiteX21" fmla="*/ 620211 w 2485469"/>
                <a:gd name="connsiteY21" fmla="*/ 40710 h 3352106"/>
                <a:gd name="connsiteX22" fmla="*/ 1203225 w 2485469"/>
                <a:gd name="connsiteY22" fmla="*/ 92211 h 3352106"/>
                <a:gd name="connsiteX23" fmla="*/ 1917169 w 2485469"/>
                <a:gd name="connsiteY23" fmla="*/ 13112 h 33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5469" h="3352106">
                  <a:moveTo>
                    <a:pt x="1966499" y="0"/>
                  </a:moveTo>
                  <a:lnTo>
                    <a:pt x="1971795" y="3916"/>
                  </a:lnTo>
                  <a:cubicBezTo>
                    <a:pt x="2047327" y="59635"/>
                    <a:pt x="2190515" y="164606"/>
                    <a:pt x="2202364" y="174877"/>
                  </a:cubicBezTo>
                  <a:cubicBezTo>
                    <a:pt x="2271884" y="235368"/>
                    <a:pt x="2335084" y="300373"/>
                    <a:pt x="2380227" y="382534"/>
                  </a:cubicBezTo>
                  <a:cubicBezTo>
                    <a:pt x="2453359" y="516156"/>
                    <a:pt x="2481347" y="662419"/>
                    <a:pt x="2484958" y="811389"/>
                  </a:cubicBezTo>
                  <a:cubicBezTo>
                    <a:pt x="2488570" y="970292"/>
                    <a:pt x="2472318" y="2705580"/>
                    <a:pt x="2459678" y="2772392"/>
                  </a:cubicBezTo>
                  <a:cubicBezTo>
                    <a:pt x="2437106" y="2901500"/>
                    <a:pt x="2380227" y="3009843"/>
                    <a:pt x="2279107" y="3094712"/>
                  </a:cubicBezTo>
                  <a:cubicBezTo>
                    <a:pt x="2205976" y="3155202"/>
                    <a:pt x="2120204" y="3190414"/>
                    <a:pt x="2033530" y="3224723"/>
                  </a:cubicBezTo>
                  <a:cubicBezTo>
                    <a:pt x="1899004" y="3277991"/>
                    <a:pt x="1759965" y="3313203"/>
                    <a:pt x="1615508" y="3325843"/>
                  </a:cubicBezTo>
                  <a:cubicBezTo>
                    <a:pt x="1521611" y="3334871"/>
                    <a:pt x="1427714" y="3342094"/>
                    <a:pt x="1333817" y="3351123"/>
                  </a:cubicBezTo>
                  <a:cubicBezTo>
                    <a:pt x="1322080" y="3352928"/>
                    <a:pt x="1285063" y="3352025"/>
                    <a:pt x="1242629" y="3350219"/>
                  </a:cubicBezTo>
                  <a:cubicBezTo>
                    <a:pt x="1200194" y="3351123"/>
                    <a:pt x="1163178" y="3352025"/>
                    <a:pt x="1151440" y="3351123"/>
                  </a:cubicBezTo>
                  <a:cubicBezTo>
                    <a:pt x="1057543" y="3342094"/>
                    <a:pt x="963646" y="3333968"/>
                    <a:pt x="869749" y="3325843"/>
                  </a:cubicBezTo>
                  <a:cubicBezTo>
                    <a:pt x="724390" y="3312299"/>
                    <a:pt x="586252" y="3277991"/>
                    <a:pt x="451727" y="3224723"/>
                  </a:cubicBezTo>
                  <a:cubicBezTo>
                    <a:pt x="365053" y="3191317"/>
                    <a:pt x="279282" y="3155202"/>
                    <a:pt x="206151" y="3094712"/>
                  </a:cubicBezTo>
                  <a:cubicBezTo>
                    <a:pt x="105031" y="3009843"/>
                    <a:pt x="48151" y="2901500"/>
                    <a:pt x="25580" y="2772392"/>
                  </a:cubicBezTo>
                  <a:cubicBezTo>
                    <a:pt x="13842" y="2705580"/>
                    <a:pt x="-2410" y="970292"/>
                    <a:pt x="300" y="812293"/>
                  </a:cubicBezTo>
                  <a:cubicBezTo>
                    <a:pt x="3911" y="662419"/>
                    <a:pt x="31899" y="517059"/>
                    <a:pt x="105031" y="383436"/>
                  </a:cubicBezTo>
                  <a:cubicBezTo>
                    <a:pt x="149270" y="301277"/>
                    <a:pt x="213374" y="235368"/>
                    <a:pt x="282893" y="175779"/>
                  </a:cubicBezTo>
                  <a:cubicBezTo>
                    <a:pt x="293051" y="166977"/>
                    <a:pt x="399700" y="89105"/>
                    <a:pt x="477529" y="31675"/>
                  </a:cubicBezTo>
                  <a:lnTo>
                    <a:pt x="499653" y="15299"/>
                  </a:lnTo>
                  <a:lnTo>
                    <a:pt x="620211" y="40710"/>
                  </a:lnTo>
                  <a:cubicBezTo>
                    <a:pt x="799406" y="73873"/>
                    <a:pt x="996421" y="92211"/>
                    <a:pt x="1203225" y="92211"/>
                  </a:cubicBezTo>
                  <a:cubicBezTo>
                    <a:pt x="1461730" y="92211"/>
                    <a:pt x="1704940" y="63557"/>
                    <a:pt x="1917169" y="13112"/>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6" name="Freeform: Shape 5">
              <a:extLst>
                <a:ext uri="{FF2B5EF4-FFF2-40B4-BE49-F238E27FC236}">
                  <a16:creationId xmlns:a16="http://schemas.microsoft.com/office/drawing/2014/main" id="{0A3E6A8B-6E1E-4B50-84ED-514F35F0BB75}"/>
                </a:ext>
              </a:extLst>
            </p:cNvPr>
            <p:cNvSpPr/>
            <p:nvPr/>
          </p:nvSpPr>
          <p:spPr>
            <a:xfrm>
              <a:off x="4601530" y="5049480"/>
              <a:ext cx="2470815" cy="885067"/>
            </a:xfrm>
            <a:custGeom>
              <a:avLst/>
              <a:gdLst>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292920 w 2484164"/>
                <a:gd name="connsiteY14" fmla="*/ 97187 h 885067"/>
                <a:gd name="connsiteX15" fmla="*/ 419912 w 2484164"/>
                <a:gd name="connsiteY15" fmla="*/ 67746 h 885067"/>
                <a:gd name="connsiteX16" fmla="*/ 1274953 w 2484164"/>
                <a:gd name="connsiteY16"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419912 w 2484164"/>
                <a:gd name="connsiteY14" fmla="*/ 67746 h 885067"/>
                <a:gd name="connsiteX15" fmla="*/ 1274953 w 2484164"/>
                <a:gd name="connsiteY15"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419912 w 2484164"/>
                <a:gd name="connsiteY13" fmla="*/ 67746 h 885067"/>
                <a:gd name="connsiteX14" fmla="*/ 1274953 w 2484164"/>
                <a:gd name="connsiteY14"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419912 w 2484164"/>
                <a:gd name="connsiteY12" fmla="*/ 67746 h 885067"/>
                <a:gd name="connsiteX13" fmla="*/ 1274953 w 2484164"/>
                <a:gd name="connsiteY13"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419912 w 2484164"/>
                <a:gd name="connsiteY11" fmla="*/ 67746 h 885067"/>
                <a:gd name="connsiteX12" fmla="*/ 1274953 w 2484164"/>
                <a:gd name="connsiteY12" fmla="*/ 0 h 885067"/>
                <a:gd name="connsiteX0" fmla="*/ 1274953 w 2484164"/>
                <a:gd name="connsiteY0" fmla="*/ 0 h 885067"/>
                <a:gd name="connsiteX1" fmla="*/ 2484164 w 2484164"/>
                <a:gd name="connsiteY1" fmla="*/ 231299 h 885067"/>
                <a:gd name="connsiteX2" fmla="*/ 2443326 w 2484164"/>
                <a:gd name="connsiteY2" fmla="*/ 394363 h 885067"/>
                <a:gd name="connsiteX3" fmla="*/ 2183606 w 2484164"/>
                <a:gd name="connsiteY3" fmla="*/ 696008 h 885067"/>
                <a:gd name="connsiteX4" fmla="*/ 1619726 w 2484164"/>
                <a:gd name="connsiteY4" fmla="*/ 866505 h 885067"/>
                <a:gd name="connsiteX5" fmla="*/ 1249203 w 2484164"/>
                <a:gd name="connsiteY5" fmla="*/ 883650 h 885067"/>
                <a:gd name="connsiteX6" fmla="*/ 444341 w 2484164"/>
                <a:gd name="connsiteY6" fmla="*/ 771255 h 885067"/>
                <a:gd name="connsiteX7" fmla="*/ 46196 w 2484164"/>
                <a:gd name="connsiteY7" fmla="*/ 457883 h 885067"/>
                <a:gd name="connsiteX8" fmla="*/ 9048 w 2484164"/>
                <a:gd name="connsiteY8" fmla="*/ 244523 h 885067"/>
                <a:gd name="connsiteX9" fmla="*/ 230028 w 2484164"/>
                <a:gd name="connsiteY9" fmla="*/ 103553 h 885067"/>
                <a:gd name="connsiteX10" fmla="*/ 419912 w 2484164"/>
                <a:gd name="connsiteY10" fmla="*/ 67746 h 885067"/>
                <a:gd name="connsiteX11" fmla="*/ 1274953 w 2484164"/>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6854"/>
                <a:gd name="connsiteY0" fmla="*/ 0 h 885067"/>
                <a:gd name="connsiteX1" fmla="*/ 2470815 w 2476854"/>
                <a:gd name="connsiteY1" fmla="*/ 257996 h 885067"/>
                <a:gd name="connsiteX2" fmla="*/ 2443326 w 2476854"/>
                <a:gd name="connsiteY2" fmla="*/ 394363 h 885067"/>
                <a:gd name="connsiteX3" fmla="*/ 2183606 w 2476854"/>
                <a:gd name="connsiteY3" fmla="*/ 696008 h 885067"/>
                <a:gd name="connsiteX4" fmla="*/ 1619726 w 2476854"/>
                <a:gd name="connsiteY4" fmla="*/ 866505 h 885067"/>
                <a:gd name="connsiteX5" fmla="*/ 1249203 w 2476854"/>
                <a:gd name="connsiteY5" fmla="*/ 883650 h 885067"/>
                <a:gd name="connsiteX6" fmla="*/ 444341 w 2476854"/>
                <a:gd name="connsiteY6" fmla="*/ 771255 h 885067"/>
                <a:gd name="connsiteX7" fmla="*/ 46196 w 2476854"/>
                <a:gd name="connsiteY7" fmla="*/ 457883 h 885067"/>
                <a:gd name="connsiteX8" fmla="*/ 9048 w 2476854"/>
                <a:gd name="connsiteY8" fmla="*/ 244523 h 885067"/>
                <a:gd name="connsiteX9" fmla="*/ 230028 w 2476854"/>
                <a:gd name="connsiteY9" fmla="*/ 103553 h 885067"/>
                <a:gd name="connsiteX10" fmla="*/ 419912 w 2476854"/>
                <a:gd name="connsiteY10" fmla="*/ 67746 h 885067"/>
                <a:gd name="connsiteX11" fmla="*/ 1274953 w 2476854"/>
                <a:gd name="connsiteY11" fmla="*/ 0 h 885067"/>
                <a:gd name="connsiteX0" fmla="*/ 1274953 w 2512748"/>
                <a:gd name="connsiteY0" fmla="*/ 0 h 885067"/>
                <a:gd name="connsiteX1" fmla="*/ 2470815 w 2512748"/>
                <a:gd name="connsiteY1" fmla="*/ 257996 h 885067"/>
                <a:gd name="connsiteX2" fmla="*/ 2183606 w 2512748"/>
                <a:gd name="connsiteY2" fmla="*/ 696008 h 885067"/>
                <a:gd name="connsiteX3" fmla="*/ 1619726 w 2512748"/>
                <a:gd name="connsiteY3" fmla="*/ 866505 h 885067"/>
                <a:gd name="connsiteX4" fmla="*/ 1249203 w 2512748"/>
                <a:gd name="connsiteY4" fmla="*/ 883650 h 885067"/>
                <a:gd name="connsiteX5" fmla="*/ 444341 w 2512748"/>
                <a:gd name="connsiteY5" fmla="*/ 771255 h 885067"/>
                <a:gd name="connsiteX6" fmla="*/ 46196 w 2512748"/>
                <a:gd name="connsiteY6" fmla="*/ 457883 h 885067"/>
                <a:gd name="connsiteX7" fmla="*/ 9048 w 2512748"/>
                <a:gd name="connsiteY7" fmla="*/ 244523 h 885067"/>
                <a:gd name="connsiteX8" fmla="*/ 230028 w 2512748"/>
                <a:gd name="connsiteY8" fmla="*/ 103553 h 885067"/>
                <a:gd name="connsiteX9" fmla="*/ 419912 w 2512748"/>
                <a:gd name="connsiteY9" fmla="*/ 67746 h 885067"/>
                <a:gd name="connsiteX10" fmla="*/ 1274953 w 2512748"/>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0815"/>
                <a:gd name="connsiteY0" fmla="*/ 0 h 885067"/>
                <a:gd name="connsiteX1" fmla="*/ 2470815 w 2470815"/>
                <a:gd name="connsiteY1" fmla="*/ 257996 h 885067"/>
                <a:gd name="connsiteX2" fmla="*/ 2183606 w 2470815"/>
                <a:gd name="connsiteY2" fmla="*/ 696008 h 885067"/>
                <a:gd name="connsiteX3" fmla="*/ 1619726 w 2470815"/>
                <a:gd name="connsiteY3" fmla="*/ 866505 h 885067"/>
                <a:gd name="connsiteX4" fmla="*/ 1249203 w 2470815"/>
                <a:gd name="connsiteY4" fmla="*/ 883650 h 885067"/>
                <a:gd name="connsiteX5" fmla="*/ 444341 w 2470815"/>
                <a:gd name="connsiteY5" fmla="*/ 771255 h 885067"/>
                <a:gd name="connsiteX6" fmla="*/ 46196 w 2470815"/>
                <a:gd name="connsiteY6" fmla="*/ 457883 h 885067"/>
                <a:gd name="connsiteX7" fmla="*/ 9048 w 2470815"/>
                <a:gd name="connsiteY7" fmla="*/ 244523 h 885067"/>
                <a:gd name="connsiteX8" fmla="*/ 230028 w 2470815"/>
                <a:gd name="connsiteY8" fmla="*/ 103553 h 885067"/>
                <a:gd name="connsiteX9" fmla="*/ 419912 w 2470815"/>
                <a:gd name="connsiteY9" fmla="*/ 67746 h 885067"/>
                <a:gd name="connsiteX10" fmla="*/ 1274953 w 2470815"/>
                <a:gd name="connsiteY10" fmla="*/ 0 h 88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15" h="885067">
                  <a:moveTo>
                    <a:pt x="1274953" y="0"/>
                  </a:moveTo>
                  <a:cubicBezTo>
                    <a:pt x="1942782" y="0"/>
                    <a:pt x="2454129" y="126917"/>
                    <a:pt x="2470815" y="257996"/>
                  </a:cubicBezTo>
                  <a:cubicBezTo>
                    <a:pt x="2468744" y="470777"/>
                    <a:pt x="2325454" y="594590"/>
                    <a:pt x="2183606" y="696008"/>
                  </a:cubicBezTo>
                  <a:cubicBezTo>
                    <a:pt x="2041758" y="797426"/>
                    <a:pt x="1817846" y="843645"/>
                    <a:pt x="1619726" y="866505"/>
                  </a:cubicBezTo>
                  <a:cubicBezTo>
                    <a:pt x="1496853" y="880793"/>
                    <a:pt x="1373028" y="888413"/>
                    <a:pt x="1249203" y="883650"/>
                  </a:cubicBezTo>
                  <a:cubicBezTo>
                    <a:pt x="976788" y="873173"/>
                    <a:pt x="705326" y="859838"/>
                    <a:pt x="444341" y="771255"/>
                  </a:cubicBezTo>
                  <a:cubicBezTo>
                    <a:pt x="274796" y="714105"/>
                    <a:pt x="137636" y="613140"/>
                    <a:pt x="46196" y="457883"/>
                  </a:cubicBezTo>
                  <a:cubicBezTo>
                    <a:pt x="7143" y="392160"/>
                    <a:pt x="-12859" y="321675"/>
                    <a:pt x="9048" y="244523"/>
                  </a:cubicBezTo>
                  <a:cubicBezTo>
                    <a:pt x="55721" y="154988"/>
                    <a:pt x="141446" y="126413"/>
                    <a:pt x="230028" y="103553"/>
                  </a:cubicBezTo>
                  <a:cubicBezTo>
                    <a:pt x="298505" y="74090"/>
                    <a:pt x="245758" y="85005"/>
                    <a:pt x="419912" y="67746"/>
                  </a:cubicBezTo>
                  <a:cubicBezTo>
                    <a:pt x="638736" y="25889"/>
                    <a:pt x="941039" y="0"/>
                    <a:pt x="1274953" y="0"/>
                  </a:cubicBezTo>
                  <a:close/>
                </a:path>
              </a:pathLst>
            </a:custGeom>
            <a:solidFill>
              <a:srgbClr val="DC353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7" name="Freeform: Shape 6">
              <a:extLst>
                <a:ext uri="{FF2B5EF4-FFF2-40B4-BE49-F238E27FC236}">
                  <a16:creationId xmlns:a16="http://schemas.microsoft.com/office/drawing/2014/main" id="{CB101827-C16A-40CA-80B2-5162CB9BA0EA}"/>
                </a:ext>
              </a:extLst>
            </p:cNvPr>
            <p:cNvSpPr/>
            <p:nvPr/>
          </p:nvSpPr>
          <p:spPr>
            <a:xfrm>
              <a:off x="4622028" y="6023970"/>
              <a:ext cx="581025" cy="219075"/>
            </a:xfrm>
            <a:custGeom>
              <a:avLst/>
              <a:gdLst>
                <a:gd name="connsiteX0" fmla="*/ 20456 w 581025"/>
                <a:gd name="connsiteY0" fmla="*/ 226357 h 219075"/>
                <a:gd name="connsiteX1" fmla="*/ 74749 w 581025"/>
                <a:gd name="connsiteY1" fmla="*/ 38714 h 219075"/>
                <a:gd name="connsiteX2" fmla="*/ 370976 w 581025"/>
                <a:gd name="connsiteY2" fmla="*/ 3471 h 219075"/>
                <a:gd name="connsiteX3" fmla="*/ 534806 w 581025"/>
                <a:gd name="connsiteY3" fmla="*/ 36809 h 219075"/>
                <a:gd name="connsiteX4" fmla="*/ 575764 w 581025"/>
                <a:gd name="connsiteY4" fmla="*/ 150157 h 219075"/>
                <a:gd name="connsiteX5" fmla="*/ 275726 w 581025"/>
                <a:gd name="connsiteY5" fmla="*/ 215879 h 219075"/>
                <a:gd name="connsiteX6" fmla="*/ 171904 w 581025"/>
                <a:gd name="connsiteY6" fmla="*/ 211116 h 219075"/>
                <a:gd name="connsiteX7" fmla="*/ 35696 w 581025"/>
                <a:gd name="connsiteY7" fmla="*/ 170159 h 219075"/>
                <a:gd name="connsiteX8" fmla="*/ 20456 w 581025"/>
                <a:gd name="connsiteY8" fmla="*/ 226357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025" h="219075">
                  <a:moveTo>
                    <a:pt x="20456" y="226357"/>
                  </a:moveTo>
                  <a:cubicBezTo>
                    <a:pt x="-23359" y="168254"/>
                    <a:pt x="7121" y="58716"/>
                    <a:pt x="74749" y="38714"/>
                  </a:cubicBezTo>
                  <a:cubicBezTo>
                    <a:pt x="170951" y="10139"/>
                    <a:pt x="270964" y="-7959"/>
                    <a:pt x="370976" y="3471"/>
                  </a:cubicBezTo>
                  <a:cubicBezTo>
                    <a:pt x="425269" y="10139"/>
                    <a:pt x="482419" y="13949"/>
                    <a:pt x="534806" y="36809"/>
                  </a:cubicBezTo>
                  <a:cubicBezTo>
                    <a:pt x="579574" y="56811"/>
                    <a:pt x="599576" y="106341"/>
                    <a:pt x="575764" y="150157"/>
                  </a:cubicBezTo>
                  <a:cubicBezTo>
                    <a:pt x="484324" y="213021"/>
                    <a:pt x="380501" y="218736"/>
                    <a:pt x="275726" y="215879"/>
                  </a:cubicBezTo>
                  <a:cubicBezTo>
                    <a:pt x="241436" y="214926"/>
                    <a:pt x="206194" y="213974"/>
                    <a:pt x="171904" y="211116"/>
                  </a:cubicBezTo>
                  <a:cubicBezTo>
                    <a:pt x="124279" y="206354"/>
                    <a:pt x="78559" y="193971"/>
                    <a:pt x="35696" y="170159"/>
                  </a:cubicBezTo>
                  <a:cubicBezTo>
                    <a:pt x="27124" y="188257"/>
                    <a:pt x="41411" y="212069"/>
                    <a:pt x="20456" y="2263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298" name="Group 297">
              <a:extLst>
                <a:ext uri="{FF2B5EF4-FFF2-40B4-BE49-F238E27FC236}">
                  <a16:creationId xmlns:a16="http://schemas.microsoft.com/office/drawing/2014/main" id="{C9E1E8FD-E0A0-4EFE-A8F3-948825DD19AA}"/>
                </a:ext>
              </a:extLst>
            </p:cNvPr>
            <p:cNvGrpSpPr/>
            <p:nvPr/>
          </p:nvGrpSpPr>
          <p:grpSpPr>
            <a:xfrm>
              <a:off x="5785214" y="6136921"/>
              <a:ext cx="782971" cy="492274"/>
              <a:chOff x="5785214" y="6136921"/>
              <a:chExt cx="782971" cy="492274"/>
            </a:xfrm>
          </p:grpSpPr>
          <p:sp>
            <p:nvSpPr>
              <p:cNvPr id="326" name="Freeform: Shape 35">
                <a:extLst>
                  <a:ext uri="{FF2B5EF4-FFF2-40B4-BE49-F238E27FC236}">
                    <a16:creationId xmlns:a16="http://schemas.microsoft.com/office/drawing/2014/main" id="{73DC3E3C-6D15-4346-BEBC-C421938642E4}"/>
                  </a:ext>
                </a:extLst>
              </p:cNvPr>
              <p:cNvSpPr/>
              <p:nvPr/>
            </p:nvSpPr>
            <p:spPr>
              <a:xfrm>
                <a:off x="5796706" y="6136921"/>
                <a:ext cx="771479" cy="432741"/>
              </a:xfrm>
              <a:custGeom>
                <a:avLst/>
                <a:gdLst>
                  <a:gd name="connsiteX0" fmla="*/ 474553 w 771479"/>
                  <a:gd name="connsiteY0" fmla="*/ 57 h 432741"/>
                  <a:gd name="connsiteX1" fmla="*/ 674578 w 771479"/>
                  <a:gd name="connsiteY1" fmla="*/ 53397 h 432741"/>
                  <a:gd name="connsiteX2" fmla="*/ 764113 w 771479"/>
                  <a:gd name="connsiteY2" fmla="*/ 291522 h 432741"/>
                  <a:gd name="connsiteX3" fmla="*/ 689818 w 771479"/>
                  <a:gd name="connsiteY3" fmla="*/ 394392 h 432741"/>
                  <a:gd name="connsiteX4" fmla="*/ 282148 w 771479"/>
                  <a:gd name="connsiteY4" fmla="*/ 298189 h 432741"/>
                  <a:gd name="connsiteX5" fmla="*/ 252859 w 771479"/>
                  <a:gd name="connsiteY5" fmla="*/ 210917 h 432741"/>
                  <a:gd name="connsiteX6" fmla="*/ 256736 w 771479"/>
                  <a:gd name="connsiteY6" fmla="*/ 175476 h 432741"/>
                  <a:gd name="connsiteX7" fmla="*/ 248530 w 771479"/>
                  <a:gd name="connsiteY7" fmla="*/ 242945 h 432741"/>
                  <a:gd name="connsiteX8" fmla="*/ 255478 w 771479"/>
                  <a:gd name="connsiteY8" fmla="*/ 326765 h 432741"/>
                  <a:gd name="connsiteX9" fmla="*/ 229761 w 771479"/>
                  <a:gd name="connsiteY9" fmla="*/ 345815 h 432741"/>
                  <a:gd name="connsiteX10" fmla="*/ 16401 w 771479"/>
                  <a:gd name="connsiteY10" fmla="*/ 304857 h 432741"/>
                  <a:gd name="connsiteX11" fmla="*/ 59263 w 771479"/>
                  <a:gd name="connsiteY11" fmla="*/ 195320 h 432741"/>
                  <a:gd name="connsiteX12" fmla="*/ 182136 w 771479"/>
                  <a:gd name="connsiteY12" fmla="*/ 171507 h 432741"/>
                  <a:gd name="connsiteX13" fmla="*/ 258725 w 771479"/>
                  <a:gd name="connsiteY13" fmla="*/ 159125 h 432741"/>
                  <a:gd name="connsiteX14" fmla="*/ 258229 w 771479"/>
                  <a:gd name="connsiteY14" fmla="*/ 163209 h 432741"/>
                  <a:gd name="connsiteX15" fmla="*/ 282148 w 771479"/>
                  <a:gd name="connsiteY15" fmla="*/ 117214 h 432741"/>
                  <a:gd name="connsiteX16" fmla="*/ 474553 w 771479"/>
                  <a:gd name="connsiteY16" fmla="*/ 57 h 43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479" h="432741">
                    <a:moveTo>
                      <a:pt x="474553" y="57"/>
                    </a:moveTo>
                    <a:cubicBezTo>
                      <a:pt x="546943" y="-895"/>
                      <a:pt x="614571" y="9582"/>
                      <a:pt x="674578" y="53397"/>
                    </a:cubicBezTo>
                    <a:cubicBezTo>
                      <a:pt x="756493" y="113405"/>
                      <a:pt x="786973" y="192462"/>
                      <a:pt x="764113" y="291522"/>
                    </a:cubicBezTo>
                    <a:cubicBezTo>
                      <a:pt x="761256" y="342005"/>
                      <a:pt x="726966" y="370580"/>
                      <a:pt x="689818" y="394392"/>
                    </a:cubicBezTo>
                    <a:cubicBezTo>
                      <a:pt x="565993" y="473450"/>
                      <a:pt x="358348" y="424872"/>
                      <a:pt x="282148" y="298189"/>
                    </a:cubicBezTo>
                    <a:cubicBezTo>
                      <a:pt x="266432" y="272472"/>
                      <a:pt x="254764" y="242231"/>
                      <a:pt x="252859" y="210917"/>
                    </a:cubicBezTo>
                    <a:lnTo>
                      <a:pt x="256736" y="175476"/>
                    </a:lnTo>
                    <a:lnTo>
                      <a:pt x="248530" y="242945"/>
                    </a:lnTo>
                    <a:cubicBezTo>
                      <a:pt x="246051" y="270806"/>
                      <a:pt x="246430" y="298667"/>
                      <a:pt x="255478" y="326765"/>
                    </a:cubicBezTo>
                    <a:cubicBezTo>
                      <a:pt x="264051" y="352482"/>
                      <a:pt x="242143" y="345815"/>
                      <a:pt x="229761" y="345815"/>
                    </a:cubicBezTo>
                    <a:cubicBezTo>
                      <a:pt x="156418" y="345815"/>
                      <a:pt x="81171" y="351530"/>
                      <a:pt x="16401" y="304857"/>
                    </a:cubicBezTo>
                    <a:cubicBezTo>
                      <a:pt x="-12015" y="279775"/>
                      <a:pt x="-6995" y="217545"/>
                      <a:pt x="59263" y="195320"/>
                    </a:cubicBezTo>
                    <a:cubicBezTo>
                      <a:pt x="98316" y="181985"/>
                      <a:pt x="139273" y="168650"/>
                      <a:pt x="182136" y="171507"/>
                    </a:cubicBezTo>
                    <a:cubicBezTo>
                      <a:pt x="206901" y="174365"/>
                      <a:pt x="235865" y="171507"/>
                      <a:pt x="258725" y="159125"/>
                    </a:cubicBezTo>
                    <a:lnTo>
                      <a:pt x="258229" y="163209"/>
                    </a:lnTo>
                    <a:lnTo>
                      <a:pt x="282148" y="117214"/>
                    </a:lnTo>
                    <a:cubicBezTo>
                      <a:pt x="323106" y="40062"/>
                      <a:pt x="385018" y="1009"/>
                      <a:pt x="474553" y="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7" name="Freeform: Shape 36">
                <a:extLst>
                  <a:ext uri="{FF2B5EF4-FFF2-40B4-BE49-F238E27FC236}">
                    <a16:creationId xmlns:a16="http://schemas.microsoft.com/office/drawing/2014/main" id="{82BDF591-8F93-427E-86BA-F1AD97FDAB6A}"/>
                  </a:ext>
                </a:extLst>
              </p:cNvPr>
              <p:cNvSpPr/>
              <p:nvPr/>
            </p:nvSpPr>
            <p:spPr>
              <a:xfrm>
                <a:off x="5785214" y="6254136"/>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299" name="Freeform: Shape 8">
              <a:extLst>
                <a:ext uri="{FF2B5EF4-FFF2-40B4-BE49-F238E27FC236}">
                  <a16:creationId xmlns:a16="http://schemas.microsoft.com/office/drawing/2014/main" id="{85B5DCB8-8838-4FDA-A082-4A7BAD253EF3}"/>
                </a:ext>
              </a:extLst>
            </p:cNvPr>
            <p:cNvSpPr/>
            <p:nvPr/>
          </p:nvSpPr>
          <p:spPr>
            <a:xfrm>
              <a:off x="4632959" y="6162458"/>
              <a:ext cx="561975" cy="180975"/>
            </a:xfrm>
            <a:custGeom>
              <a:avLst/>
              <a:gdLst>
                <a:gd name="connsiteX0" fmla="*/ 9525 w 561975"/>
                <a:gd name="connsiteY0" fmla="*/ 87868 h 180975"/>
                <a:gd name="connsiteX1" fmla="*/ 0 w 561975"/>
                <a:gd name="connsiteY1" fmla="*/ 7858 h 180975"/>
                <a:gd name="connsiteX2" fmla="*/ 102870 w 561975"/>
                <a:gd name="connsiteY2" fmla="*/ 48816 h 180975"/>
                <a:gd name="connsiteX3" fmla="*/ 502920 w 561975"/>
                <a:gd name="connsiteY3" fmla="*/ 32623 h 180975"/>
                <a:gd name="connsiteX4" fmla="*/ 545783 w 561975"/>
                <a:gd name="connsiteY4" fmla="*/ 5953 h 180975"/>
                <a:gd name="connsiteX5" fmla="*/ 564833 w 561975"/>
                <a:gd name="connsiteY5" fmla="*/ 11668 h 180975"/>
                <a:gd name="connsiteX6" fmla="*/ 394335 w 561975"/>
                <a:gd name="connsiteY6" fmla="*/ 181213 h 180975"/>
                <a:gd name="connsiteX7" fmla="*/ 147638 w 561975"/>
                <a:gd name="connsiteY7" fmla="*/ 184071 h 180975"/>
                <a:gd name="connsiteX8" fmla="*/ 9525 w 561975"/>
                <a:gd name="connsiteY8" fmla="*/ 87868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180975">
                  <a:moveTo>
                    <a:pt x="9525" y="87868"/>
                  </a:moveTo>
                  <a:cubicBezTo>
                    <a:pt x="12383" y="63103"/>
                    <a:pt x="9525" y="38338"/>
                    <a:pt x="0" y="7858"/>
                  </a:cubicBezTo>
                  <a:cubicBezTo>
                    <a:pt x="38100" y="24051"/>
                    <a:pt x="69533" y="44053"/>
                    <a:pt x="102870" y="48816"/>
                  </a:cubicBezTo>
                  <a:cubicBezTo>
                    <a:pt x="237173" y="70723"/>
                    <a:pt x="370523" y="76438"/>
                    <a:pt x="502920" y="32623"/>
                  </a:cubicBezTo>
                  <a:cubicBezTo>
                    <a:pt x="521018" y="26908"/>
                    <a:pt x="533400" y="18335"/>
                    <a:pt x="545783" y="5953"/>
                  </a:cubicBezTo>
                  <a:cubicBezTo>
                    <a:pt x="555308" y="-3572"/>
                    <a:pt x="561975" y="-1667"/>
                    <a:pt x="564833" y="11668"/>
                  </a:cubicBezTo>
                  <a:cubicBezTo>
                    <a:pt x="573405" y="139303"/>
                    <a:pt x="493395" y="167878"/>
                    <a:pt x="394335" y="181213"/>
                  </a:cubicBezTo>
                  <a:cubicBezTo>
                    <a:pt x="313373" y="191691"/>
                    <a:pt x="229553" y="188833"/>
                    <a:pt x="147638" y="184071"/>
                  </a:cubicBezTo>
                  <a:cubicBezTo>
                    <a:pt x="79058" y="179308"/>
                    <a:pt x="19050" y="137398"/>
                    <a:pt x="9525" y="87868"/>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0" name="Freeform: Shape 9">
              <a:extLst>
                <a:ext uri="{FF2B5EF4-FFF2-40B4-BE49-F238E27FC236}">
                  <a16:creationId xmlns:a16="http://schemas.microsoft.com/office/drawing/2014/main" id="{EDA3F700-8880-4BA0-B1AC-364926ED673C}"/>
                </a:ext>
              </a:extLst>
            </p:cNvPr>
            <p:cNvSpPr/>
            <p:nvPr/>
          </p:nvSpPr>
          <p:spPr>
            <a:xfrm>
              <a:off x="5030716" y="1289195"/>
              <a:ext cx="1606064" cy="419422"/>
            </a:xfrm>
            <a:custGeom>
              <a:avLst/>
              <a:gdLst>
                <a:gd name="connsiteX0" fmla="*/ 830848 w 1606064"/>
                <a:gd name="connsiteY0" fmla="*/ 35 h 419422"/>
                <a:gd name="connsiteX1" fmla="*/ 1327220 w 1606064"/>
                <a:gd name="connsiteY1" fmla="*/ 36706 h 419422"/>
                <a:gd name="connsiteX2" fmla="*/ 1505337 w 1606064"/>
                <a:gd name="connsiteY2" fmla="*/ 84331 h 419422"/>
                <a:gd name="connsiteX3" fmla="*/ 1606064 w 1606064"/>
                <a:gd name="connsiteY3" fmla="*/ 186398 h 419422"/>
                <a:gd name="connsiteX4" fmla="*/ 1605192 w 1606064"/>
                <a:gd name="connsiteY4" fmla="*/ 217748 h 419422"/>
                <a:gd name="connsiteX5" fmla="*/ 1606063 w 1606064"/>
                <a:gd name="connsiteY5" fmla="*/ 227191 h 419422"/>
                <a:gd name="connsiteX6" fmla="*/ 1527572 w 1606064"/>
                <a:gd name="connsiteY6" fmla="*/ 321757 h 419422"/>
                <a:gd name="connsiteX7" fmla="*/ 1272302 w 1606064"/>
                <a:gd name="connsiteY7" fmla="*/ 390337 h 419422"/>
                <a:gd name="connsiteX8" fmla="*/ 775216 w 1606064"/>
                <a:gd name="connsiteY8" fmla="*/ 419388 h 419422"/>
                <a:gd name="connsiteX9" fmla="*/ 278844 w 1606064"/>
                <a:gd name="connsiteY9" fmla="*/ 382717 h 419422"/>
                <a:gd name="connsiteX10" fmla="*/ 100727 w 1606064"/>
                <a:gd name="connsiteY10" fmla="*/ 335092 h 419422"/>
                <a:gd name="connsiteX11" fmla="*/ 0 w 1606064"/>
                <a:gd name="connsiteY11" fmla="*/ 233025 h 419422"/>
                <a:gd name="connsiteX12" fmla="*/ 873 w 1606064"/>
                <a:gd name="connsiteY12" fmla="*/ 201676 h 419422"/>
                <a:gd name="connsiteX13" fmla="*/ 1 w 1606064"/>
                <a:gd name="connsiteY13" fmla="*/ 192232 h 419422"/>
                <a:gd name="connsiteX14" fmla="*/ 78492 w 1606064"/>
                <a:gd name="connsiteY14" fmla="*/ 97666 h 419422"/>
                <a:gd name="connsiteX15" fmla="*/ 333762 w 1606064"/>
                <a:gd name="connsiteY15" fmla="*/ 29086 h 419422"/>
                <a:gd name="connsiteX16" fmla="*/ 830848 w 1606064"/>
                <a:gd name="connsiteY16" fmla="*/ 35 h 41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064" h="419422">
                  <a:moveTo>
                    <a:pt x="830848" y="35"/>
                  </a:moveTo>
                  <a:cubicBezTo>
                    <a:pt x="996464" y="750"/>
                    <a:pt x="1161961" y="12418"/>
                    <a:pt x="1327220" y="36706"/>
                  </a:cubicBezTo>
                  <a:cubicBezTo>
                    <a:pt x="1388180" y="45279"/>
                    <a:pt x="1448187" y="61471"/>
                    <a:pt x="1505337" y="84331"/>
                  </a:cubicBezTo>
                  <a:cubicBezTo>
                    <a:pt x="1573203" y="112192"/>
                    <a:pt x="1600885" y="136302"/>
                    <a:pt x="1606064" y="186398"/>
                  </a:cubicBezTo>
                  <a:lnTo>
                    <a:pt x="1605192" y="217748"/>
                  </a:lnTo>
                  <a:lnTo>
                    <a:pt x="1606063" y="227191"/>
                  </a:lnTo>
                  <a:cubicBezTo>
                    <a:pt x="1603474" y="267821"/>
                    <a:pt x="1579721" y="295325"/>
                    <a:pt x="1527572" y="321757"/>
                  </a:cubicBezTo>
                  <a:cubicBezTo>
                    <a:pt x="1447562" y="361762"/>
                    <a:pt x="1359932" y="379859"/>
                    <a:pt x="1272302" y="390337"/>
                  </a:cubicBezTo>
                  <a:cubicBezTo>
                    <a:pt x="1106567" y="409863"/>
                    <a:pt x="940832" y="420102"/>
                    <a:pt x="775216" y="419388"/>
                  </a:cubicBezTo>
                  <a:cubicBezTo>
                    <a:pt x="609600" y="418673"/>
                    <a:pt x="444103" y="407005"/>
                    <a:pt x="278844" y="382717"/>
                  </a:cubicBezTo>
                  <a:cubicBezTo>
                    <a:pt x="217884" y="374144"/>
                    <a:pt x="157877" y="357952"/>
                    <a:pt x="100727" y="335092"/>
                  </a:cubicBezTo>
                  <a:cubicBezTo>
                    <a:pt x="32861" y="307231"/>
                    <a:pt x="5179" y="283121"/>
                    <a:pt x="0" y="233025"/>
                  </a:cubicBezTo>
                  <a:lnTo>
                    <a:pt x="873" y="201676"/>
                  </a:lnTo>
                  <a:lnTo>
                    <a:pt x="1" y="192232"/>
                  </a:lnTo>
                  <a:cubicBezTo>
                    <a:pt x="2590" y="151602"/>
                    <a:pt x="26343" y="124098"/>
                    <a:pt x="78492" y="97666"/>
                  </a:cubicBezTo>
                  <a:cubicBezTo>
                    <a:pt x="158502" y="57661"/>
                    <a:pt x="246132" y="39564"/>
                    <a:pt x="333762" y="29086"/>
                  </a:cubicBezTo>
                  <a:cubicBezTo>
                    <a:pt x="499497" y="9560"/>
                    <a:pt x="665232" y="-679"/>
                    <a:pt x="830848" y="35"/>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1" name="Freeform: Shape 10">
              <a:extLst>
                <a:ext uri="{FF2B5EF4-FFF2-40B4-BE49-F238E27FC236}">
                  <a16:creationId xmlns:a16="http://schemas.microsoft.com/office/drawing/2014/main" id="{9B54FB54-CD83-45C2-9DB4-01FF7C2AFA70}"/>
                </a:ext>
              </a:extLst>
            </p:cNvPr>
            <p:cNvSpPr/>
            <p:nvPr/>
          </p:nvSpPr>
          <p:spPr>
            <a:xfrm>
              <a:off x="4974059" y="2427631"/>
              <a:ext cx="1730357" cy="194591"/>
            </a:xfrm>
            <a:custGeom>
              <a:avLst/>
              <a:gdLst>
                <a:gd name="connsiteX0" fmla="*/ 1517333 w 1609725"/>
                <a:gd name="connsiteY0" fmla="*/ 63893 h 180975"/>
                <a:gd name="connsiteX1" fmla="*/ 1616393 w 1609725"/>
                <a:gd name="connsiteY1" fmla="*/ 164858 h 180975"/>
                <a:gd name="connsiteX2" fmla="*/ 1413510 w 1609725"/>
                <a:gd name="connsiteY2" fmla="*/ 120090 h 180975"/>
                <a:gd name="connsiteX3" fmla="*/ 1287780 w 1609725"/>
                <a:gd name="connsiteY3" fmla="*/ 120090 h 180975"/>
                <a:gd name="connsiteX4" fmla="*/ 1270635 w 1609725"/>
                <a:gd name="connsiteY4" fmla="*/ 122948 h 180975"/>
                <a:gd name="connsiteX5" fmla="*/ 1125855 w 1609725"/>
                <a:gd name="connsiteY5" fmla="*/ 140093 h 180975"/>
                <a:gd name="connsiteX6" fmla="*/ 762000 w 1609725"/>
                <a:gd name="connsiteY6" fmla="*/ 169621 h 180975"/>
                <a:gd name="connsiteX7" fmla="*/ 444818 w 1609725"/>
                <a:gd name="connsiteY7" fmla="*/ 141998 h 180975"/>
                <a:gd name="connsiteX8" fmla="*/ 217170 w 1609725"/>
                <a:gd name="connsiteY8" fmla="*/ 137235 h 180975"/>
                <a:gd name="connsiteX9" fmla="*/ 0 w 1609725"/>
                <a:gd name="connsiteY9" fmla="*/ 182955 h 180975"/>
                <a:gd name="connsiteX10" fmla="*/ 112395 w 1609725"/>
                <a:gd name="connsiteY10" fmla="*/ 82943 h 180975"/>
                <a:gd name="connsiteX11" fmla="*/ 124778 w 1609725"/>
                <a:gd name="connsiteY11" fmla="*/ 54368 h 180975"/>
                <a:gd name="connsiteX12" fmla="*/ 224790 w 1609725"/>
                <a:gd name="connsiteY12" fmla="*/ 23888 h 180975"/>
                <a:gd name="connsiteX13" fmla="*/ 624840 w 1609725"/>
                <a:gd name="connsiteY13" fmla="*/ 112471 h 180975"/>
                <a:gd name="connsiteX14" fmla="*/ 695325 w 1609725"/>
                <a:gd name="connsiteY14" fmla="*/ 121043 h 180975"/>
                <a:gd name="connsiteX15" fmla="*/ 1087755 w 1609725"/>
                <a:gd name="connsiteY15" fmla="*/ 97230 h 180975"/>
                <a:gd name="connsiteX16" fmla="*/ 1447800 w 1609725"/>
                <a:gd name="connsiteY16" fmla="*/ 3885 h 180975"/>
                <a:gd name="connsiteX17" fmla="*/ 1483043 w 1609725"/>
                <a:gd name="connsiteY17" fmla="*/ 14363 h 180975"/>
                <a:gd name="connsiteX18" fmla="*/ 1517333 w 1609725"/>
                <a:gd name="connsiteY18" fmla="*/ 63893 h 18097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270635 w 1616393"/>
                <a:gd name="connsiteY4" fmla="*/ 122948 h 182955"/>
                <a:gd name="connsiteX5" fmla="*/ 1125855 w 1616393"/>
                <a:gd name="connsiteY5" fmla="*/ 140093 h 182955"/>
                <a:gd name="connsiteX6" fmla="*/ 762000 w 1616393"/>
                <a:gd name="connsiteY6" fmla="*/ 169621 h 182955"/>
                <a:gd name="connsiteX7" fmla="*/ 444818 w 1616393"/>
                <a:gd name="connsiteY7" fmla="*/ 141998 h 182955"/>
                <a:gd name="connsiteX8" fmla="*/ 217170 w 1616393"/>
                <a:gd name="connsiteY8" fmla="*/ 137235 h 182955"/>
                <a:gd name="connsiteX9" fmla="*/ 0 w 1616393"/>
                <a:gd name="connsiteY9" fmla="*/ 182955 h 182955"/>
                <a:gd name="connsiteX10" fmla="*/ 112395 w 1616393"/>
                <a:gd name="connsiteY10" fmla="*/ 82943 h 182955"/>
                <a:gd name="connsiteX11" fmla="*/ 124778 w 1616393"/>
                <a:gd name="connsiteY11" fmla="*/ 54368 h 182955"/>
                <a:gd name="connsiteX12" fmla="*/ 224790 w 1616393"/>
                <a:gd name="connsiteY12" fmla="*/ 23888 h 182955"/>
                <a:gd name="connsiteX13" fmla="*/ 624840 w 1616393"/>
                <a:gd name="connsiteY13" fmla="*/ 112471 h 182955"/>
                <a:gd name="connsiteX14" fmla="*/ 1087755 w 1616393"/>
                <a:gd name="connsiteY14" fmla="*/ 97230 h 182955"/>
                <a:gd name="connsiteX15" fmla="*/ 1447800 w 1616393"/>
                <a:gd name="connsiteY15" fmla="*/ 3885 h 182955"/>
                <a:gd name="connsiteX16" fmla="*/ 1483043 w 1616393"/>
                <a:gd name="connsiteY16" fmla="*/ 14363 h 182955"/>
                <a:gd name="connsiteX17" fmla="*/ 1517333 w 1616393"/>
                <a:gd name="connsiteY17" fmla="*/ 63893 h 18295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125855 w 1616393"/>
                <a:gd name="connsiteY4" fmla="*/ 140093 h 182955"/>
                <a:gd name="connsiteX5" fmla="*/ 762000 w 1616393"/>
                <a:gd name="connsiteY5" fmla="*/ 169621 h 182955"/>
                <a:gd name="connsiteX6" fmla="*/ 444818 w 1616393"/>
                <a:gd name="connsiteY6" fmla="*/ 141998 h 182955"/>
                <a:gd name="connsiteX7" fmla="*/ 217170 w 1616393"/>
                <a:gd name="connsiteY7" fmla="*/ 137235 h 182955"/>
                <a:gd name="connsiteX8" fmla="*/ 0 w 1616393"/>
                <a:gd name="connsiteY8" fmla="*/ 182955 h 182955"/>
                <a:gd name="connsiteX9" fmla="*/ 112395 w 1616393"/>
                <a:gd name="connsiteY9" fmla="*/ 82943 h 182955"/>
                <a:gd name="connsiteX10" fmla="*/ 124778 w 1616393"/>
                <a:gd name="connsiteY10" fmla="*/ 54368 h 182955"/>
                <a:gd name="connsiteX11" fmla="*/ 224790 w 1616393"/>
                <a:gd name="connsiteY11" fmla="*/ 23888 h 182955"/>
                <a:gd name="connsiteX12" fmla="*/ 624840 w 1616393"/>
                <a:gd name="connsiteY12" fmla="*/ 112471 h 182955"/>
                <a:gd name="connsiteX13" fmla="*/ 1087755 w 1616393"/>
                <a:gd name="connsiteY13" fmla="*/ 97230 h 182955"/>
                <a:gd name="connsiteX14" fmla="*/ 1447800 w 1616393"/>
                <a:gd name="connsiteY14" fmla="*/ 3885 h 182955"/>
                <a:gd name="connsiteX15" fmla="*/ 1483043 w 1616393"/>
                <a:gd name="connsiteY15" fmla="*/ 14363 h 182955"/>
                <a:gd name="connsiteX16" fmla="*/ 1517333 w 1616393"/>
                <a:gd name="connsiteY16" fmla="*/ 63893 h 182955"/>
                <a:gd name="connsiteX0" fmla="*/ 1518893 w 1617953"/>
                <a:gd name="connsiteY0" fmla="*/ 63893 h 182955"/>
                <a:gd name="connsiteX1" fmla="*/ 1617953 w 1617953"/>
                <a:gd name="connsiteY1" fmla="*/ 164858 h 182955"/>
                <a:gd name="connsiteX2" fmla="*/ 1415070 w 1617953"/>
                <a:gd name="connsiteY2" fmla="*/ 120090 h 182955"/>
                <a:gd name="connsiteX3" fmla="*/ 1289340 w 1617953"/>
                <a:gd name="connsiteY3" fmla="*/ 120090 h 182955"/>
                <a:gd name="connsiteX4" fmla="*/ 1127415 w 1617953"/>
                <a:gd name="connsiteY4" fmla="*/ 140093 h 182955"/>
                <a:gd name="connsiteX5" fmla="*/ 763560 w 1617953"/>
                <a:gd name="connsiteY5" fmla="*/ 169621 h 182955"/>
                <a:gd name="connsiteX6" fmla="*/ 446378 w 1617953"/>
                <a:gd name="connsiteY6" fmla="*/ 141998 h 182955"/>
                <a:gd name="connsiteX7" fmla="*/ 218730 w 1617953"/>
                <a:gd name="connsiteY7" fmla="*/ 137235 h 182955"/>
                <a:gd name="connsiteX8" fmla="*/ 1560 w 1617953"/>
                <a:gd name="connsiteY8" fmla="*/ 182955 h 182955"/>
                <a:gd name="connsiteX9" fmla="*/ 126338 w 1617953"/>
                <a:gd name="connsiteY9" fmla="*/ 54368 h 182955"/>
                <a:gd name="connsiteX10" fmla="*/ 226350 w 1617953"/>
                <a:gd name="connsiteY10" fmla="*/ 23888 h 182955"/>
                <a:gd name="connsiteX11" fmla="*/ 626400 w 1617953"/>
                <a:gd name="connsiteY11" fmla="*/ 112471 h 182955"/>
                <a:gd name="connsiteX12" fmla="*/ 1089315 w 1617953"/>
                <a:gd name="connsiteY12" fmla="*/ 97230 h 182955"/>
                <a:gd name="connsiteX13" fmla="*/ 1449360 w 1617953"/>
                <a:gd name="connsiteY13" fmla="*/ 3885 h 182955"/>
                <a:gd name="connsiteX14" fmla="*/ 1484603 w 1617953"/>
                <a:gd name="connsiteY14" fmla="*/ 14363 h 182955"/>
                <a:gd name="connsiteX15" fmla="*/ 1518893 w 1617953"/>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30209"/>
                <a:gd name="connsiteY0" fmla="*/ 63893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18715 w 1630209"/>
                <a:gd name="connsiteY15" fmla="*/ 63893 h 182955"/>
                <a:gd name="connsiteX0" fmla="*/ 1527819 w 1630209"/>
                <a:gd name="connsiteY0" fmla="*/ 60888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27819 w 1630209"/>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2348" h="182955">
                  <a:moveTo>
                    <a:pt x="1527819" y="60888"/>
                  </a:moveTo>
                  <a:cubicBezTo>
                    <a:pt x="1552584" y="101845"/>
                    <a:pt x="1608058" y="125099"/>
                    <a:pt x="1642348" y="159389"/>
                  </a:cubicBezTo>
                  <a:cubicBezTo>
                    <a:pt x="1575673" y="140339"/>
                    <a:pt x="1485377" y="120090"/>
                    <a:pt x="1414892" y="120090"/>
                  </a:cubicBezTo>
                  <a:cubicBezTo>
                    <a:pt x="1372982" y="114375"/>
                    <a:pt x="1331072" y="114375"/>
                    <a:pt x="1289162" y="120090"/>
                  </a:cubicBezTo>
                  <a:lnTo>
                    <a:pt x="1127237" y="140093"/>
                  </a:lnTo>
                  <a:cubicBezTo>
                    <a:pt x="1006270" y="155333"/>
                    <a:pt x="886255" y="175335"/>
                    <a:pt x="763382" y="169621"/>
                  </a:cubicBezTo>
                  <a:cubicBezTo>
                    <a:pt x="657655" y="164858"/>
                    <a:pt x="551927" y="150571"/>
                    <a:pt x="446200" y="141998"/>
                  </a:cubicBezTo>
                  <a:cubicBezTo>
                    <a:pt x="370952" y="135330"/>
                    <a:pt x="294752" y="126758"/>
                    <a:pt x="218552" y="137235"/>
                  </a:cubicBezTo>
                  <a:cubicBezTo>
                    <a:pt x="145210" y="147713"/>
                    <a:pt x="71867" y="157238"/>
                    <a:pt x="1382" y="182955"/>
                  </a:cubicBezTo>
                  <a:cubicBezTo>
                    <a:pt x="-14017" y="169144"/>
                    <a:pt x="103615" y="88739"/>
                    <a:pt x="141080" y="62228"/>
                  </a:cubicBezTo>
                  <a:cubicBezTo>
                    <a:pt x="179761" y="20798"/>
                    <a:pt x="181761" y="9134"/>
                    <a:pt x="226172" y="23888"/>
                  </a:cubicBezTo>
                  <a:cubicBezTo>
                    <a:pt x="306149" y="50458"/>
                    <a:pt x="482395" y="100247"/>
                    <a:pt x="626222" y="112471"/>
                  </a:cubicBezTo>
                  <a:cubicBezTo>
                    <a:pt x="770049" y="124695"/>
                    <a:pt x="951977" y="115328"/>
                    <a:pt x="1089137" y="97230"/>
                  </a:cubicBezTo>
                  <a:cubicBezTo>
                    <a:pt x="1226297" y="79132"/>
                    <a:pt x="1333930" y="53415"/>
                    <a:pt x="1449182" y="3885"/>
                  </a:cubicBezTo>
                  <a:cubicBezTo>
                    <a:pt x="1465375" y="-2782"/>
                    <a:pt x="1474900" y="-1830"/>
                    <a:pt x="1484425" y="14363"/>
                  </a:cubicBezTo>
                  <a:cubicBezTo>
                    <a:pt x="1493950" y="31508"/>
                    <a:pt x="1516389" y="44695"/>
                    <a:pt x="1527819" y="60888"/>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2" name="Freeform: Shape 11">
              <a:extLst>
                <a:ext uri="{FF2B5EF4-FFF2-40B4-BE49-F238E27FC236}">
                  <a16:creationId xmlns:a16="http://schemas.microsoft.com/office/drawing/2014/main" id="{4B35D4AF-D549-4A82-85C4-12142F152FF7}"/>
                </a:ext>
              </a:extLst>
            </p:cNvPr>
            <p:cNvSpPr/>
            <p:nvPr/>
          </p:nvSpPr>
          <p:spPr>
            <a:xfrm>
              <a:off x="5093567" y="2223140"/>
              <a:ext cx="1483913" cy="273596"/>
            </a:xfrm>
            <a:custGeom>
              <a:avLst/>
              <a:gdLst>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102320 w 1483913"/>
                <a:gd name="connsiteY5" fmla="*/ 27734 h 275595"/>
                <a:gd name="connsiteX6" fmla="*/ 235670 w 1483913"/>
                <a:gd name="connsiteY6" fmla="*/ 66786 h 275595"/>
                <a:gd name="connsiteX7" fmla="*/ 596667 w 1483913"/>
                <a:gd name="connsiteY7" fmla="*/ 116316 h 275595"/>
                <a:gd name="connsiteX8" fmla="*/ 1021482 w 1483913"/>
                <a:gd name="connsiteY8" fmla="*/ 108697 h 275595"/>
                <a:gd name="connsiteX9" fmla="*/ 1244367 w 1483913"/>
                <a:gd name="connsiteY9" fmla="*/ 66786 h 275595"/>
                <a:gd name="connsiteX10" fmla="*/ 1376765 w 1483913"/>
                <a:gd name="connsiteY10" fmla="*/ 30591 h 275595"/>
                <a:gd name="connsiteX11" fmla="*/ 1415818 w 1483913"/>
                <a:gd name="connsiteY11" fmla="*/ 20114 h 275595"/>
                <a:gd name="connsiteX12" fmla="*/ 1475825 w 1483913"/>
                <a:gd name="connsiteY12" fmla="*/ 5826 h 275595"/>
                <a:gd name="connsiteX13" fmla="*/ 1465348 w 1483913"/>
                <a:gd name="connsiteY13" fmla="*/ 81074 h 275595"/>
                <a:gd name="connsiteX14" fmla="*/ 1326283 w 1483913"/>
                <a:gd name="connsiteY14" fmla="*/ 190611 h 275595"/>
                <a:gd name="connsiteX15" fmla="*/ 936710 w 1483913"/>
                <a:gd name="connsiteY15" fmla="*/ 267764 h 275595"/>
                <a:gd name="connsiteX16" fmla="*/ 326158 w 1483913"/>
                <a:gd name="connsiteY16" fmla="*/ 239189 h 275595"/>
                <a:gd name="connsiteX17" fmla="*/ 97558 w 1483913"/>
                <a:gd name="connsiteY17" fmla="*/ 162036 h 275595"/>
                <a:gd name="connsiteX18" fmla="*/ 5165 w 1483913"/>
                <a:gd name="connsiteY18" fmla="*/ 47736 h 275595"/>
                <a:gd name="connsiteX19" fmla="*/ 8023 w 1483913"/>
                <a:gd name="connsiteY19" fmla="*/ 2969 h 275595"/>
                <a:gd name="connsiteX20" fmla="*/ 17488 w 1483913"/>
                <a:gd name="connsiteY20"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235670 w 1483913"/>
                <a:gd name="connsiteY5" fmla="*/ 66786 h 275595"/>
                <a:gd name="connsiteX6" fmla="*/ 596667 w 1483913"/>
                <a:gd name="connsiteY6" fmla="*/ 116316 h 275595"/>
                <a:gd name="connsiteX7" fmla="*/ 1021482 w 1483913"/>
                <a:gd name="connsiteY7" fmla="*/ 108697 h 275595"/>
                <a:gd name="connsiteX8" fmla="*/ 1244367 w 1483913"/>
                <a:gd name="connsiteY8" fmla="*/ 66786 h 275595"/>
                <a:gd name="connsiteX9" fmla="*/ 1376765 w 1483913"/>
                <a:gd name="connsiteY9" fmla="*/ 30591 h 275595"/>
                <a:gd name="connsiteX10" fmla="*/ 1415818 w 1483913"/>
                <a:gd name="connsiteY10" fmla="*/ 20114 h 275595"/>
                <a:gd name="connsiteX11" fmla="*/ 1475825 w 1483913"/>
                <a:gd name="connsiteY11" fmla="*/ 5826 h 275595"/>
                <a:gd name="connsiteX12" fmla="*/ 1465348 w 1483913"/>
                <a:gd name="connsiteY12" fmla="*/ 81074 h 275595"/>
                <a:gd name="connsiteX13" fmla="*/ 1326283 w 1483913"/>
                <a:gd name="connsiteY13" fmla="*/ 190611 h 275595"/>
                <a:gd name="connsiteX14" fmla="*/ 936710 w 1483913"/>
                <a:gd name="connsiteY14" fmla="*/ 267764 h 275595"/>
                <a:gd name="connsiteX15" fmla="*/ 326158 w 1483913"/>
                <a:gd name="connsiteY15" fmla="*/ 239189 h 275595"/>
                <a:gd name="connsiteX16" fmla="*/ 97558 w 1483913"/>
                <a:gd name="connsiteY16" fmla="*/ 162036 h 275595"/>
                <a:gd name="connsiteX17" fmla="*/ 5165 w 1483913"/>
                <a:gd name="connsiteY17" fmla="*/ 47736 h 275595"/>
                <a:gd name="connsiteX18" fmla="*/ 8023 w 1483913"/>
                <a:gd name="connsiteY18" fmla="*/ 2969 h 275595"/>
                <a:gd name="connsiteX19" fmla="*/ 17488 w 1483913"/>
                <a:gd name="connsiteY19"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235670 w 1483913"/>
                <a:gd name="connsiteY4" fmla="*/ 66786 h 275595"/>
                <a:gd name="connsiteX5" fmla="*/ 596667 w 1483913"/>
                <a:gd name="connsiteY5" fmla="*/ 116316 h 275595"/>
                <a:gd name="connsiteX6" fmla="*/ 1021482 w 1483913"/>
                <a:gd name="connsiteY6" fmla="*/ 108697 h 275595"/>
                <a:gd name="connsiteX7" fmla="*/ 1244367 w 1483913"/>
                <a:gd name="connsiteY7" fmla="*/ 66786 h 275595"/>
                <a:gd name="connsiteX8" fmla="*/ 1376765 w 1483913"/>
                <a:gd name="connsiteY8" fmla="*/ 30591 h 275595"/>
                <a:gd name="connsiteX9" fmla="*/ 1415818 w 1483913"/>
                <a:gd name="connsiteY9" fmla="*/ 20114 h 275595"/>
                <a:gd name="connsiteX10" fmla="*/ 1475825 w 1483913"/>
                <a:gd name="connsiteY10" fmla="*/ 5826 h 275595"/>
                <a:gd name="connsiteX11" fmla="*/ 1465348 w 1483913"/>
                <a:gd name="connsiteY11" fmla="*/ 81074 h 275595"/>
                <a:gd name="connsiteX12" fmla="*/ 1326283 w 1483913"/>
                <a:gd name="connsiteY12" fmla="*/ 190611 h 275595"/>
                <a:gd name="connsiteX13" fmla="*/ 936710 w 1483913"/>
                <a:gd name="connsiteY13" fmla="*/ 267764 h 275595"/>
                <a:gd name="connsiteX14" fmla="*/ 326158 w 1483913"/>
                <a:gd name="connsiteY14" fmla="*/ 239189 h 275595"/>
                <a:gd name="connsiteX15" fmla="*/ 97558 w 1483913"/>
                <a:gd name="connsiteY15" fmla="*/ 162036 h 275595"/>
                <a:gd name="connsiteX16" fmla="*/ 5165 w 1483913"/>
                <a:gd name="connsiteY16" fmla="*/ 47736 h 275595"/>
                <a:gd name="connsiteX17" fmla="*/ 8023 w 1483913"/>
                <a:gd name="connsiteY17" fmla="*/ 2969 h 275595"/>
                <a:gd name="connsiteX18" fmla="*/ 17488 w 1483913"/>
                <a:gd name="connsiteY18" fmla="*/ 37 h 275595"/>
                <a:gd name="connsiteX0" fmla="*/ 17488 w 1483913"/>
                <a:gd name="connsiteY0" fmla="*/ 37 h 275595"/>
                <a:gd name="connsiteX1" fmla="*/ 48028 w 1483913"/>
                <a:gd name="connsiteY1" fmla="*/ 12494 h 275595"/>
                <a:gd name="connsiteX2" fmla="*/ 84342 w 1483913"/>
                <a:gd name="connsiteY2" fmla="*/ 20947 h 275595"/>
                <a:gd name="connsiteX3" fmla="*/ 235670 w 1483913"/>
                <a:gd name="connsiteY3" fmla="*/ 66786 h 275595"/>
                <a:gd name="connsiteX4" fmla="*/ 596667 w 1483913"/>
                <a:gd name="connsiteY4" fmla="*/ 116316 h 275595"/>
                <a:gd name="connsiteX5" fmla="*/ 1021482 w 1483913"/>
                <a:gd name="connsiteY5" fmla="*/ 108697 h 275595"/>
                <a:gd name="connsiteX6" fmla="*/ 1244367 w 1483913"/>
                <a:gd name="connsiteY6" fmla="*/ 66786 h 275595"/>
                <a:gd name="connsiteX7" fmla="*/ 1376765 w 1483913"/>
                <a:gd name="connsiteY7" fmla="*/ 30591 h 275595"/>
                <a:gd name="connsiteX8" fmla="*/ 1415818 w 1483913"/>
                <a:gd name="connsiteY8" fmla="*/ 20114 h 275595"/>
                <a:gd name="connsiteX9" fmla="*/ 1475825 w 1483913"/>
                <a:gd name="connsiteY9" fmla="*/ 5826 h 275595"/>
                <a:gd name="connsiteX10" fmla="*/ 1465348 w 1483913"/>
                <a:gd name="connsiteY10" fmla="*/ 81074 h 275595"/>
                <a:gd name="connsiteX11" fmla="*/ 1326283 w 1483913"/>
                <a:gd name="connsiteY11" fmla="*/ 190611 h 275595"/>
                <a:gd name="connsiteX12" fmla="*/ 936710 w 1483913"/>
                <a:gd name="connsiteY12" fmla="*/ 267764 h 275595"/>
                <a:gd name="connsiteX13" fmla="*/ 326158 w 1483913"/>
                <a:gd name="connsiteY13" fmla="*/ 239189 h 275595"/>
                <a:gd name="connsiteX14" fmla="*/ 97558 w 1483913"/>
                <a:gd name="connsiteY14" fmla="*/ 162036 h 275595"/>
                <a:gd name="connsiteX15" fmla="*/ 5165 w 1483913"/>
                <a:gd name="connsiteY15" fmla="*/ 47736 h 275595"/>
                <a:gd name="connsiteX16" fmla="*/ 8023 w 1483913"/>
                <a:gd name="connsiteY16" fmla="*/ 2969 h 275595"/>
                <a:gd name="connsiteX17" fmla="*/ 17488 w 1483913"/>
                <a:gd name="connsiteY17" fmla="*/ 37 h 275595"/>
                <a:gd name="connsiteX0" fmla="*/ 17488 w 1483913"/>
                <a:gd name="connsiteY0" fmla="*/ 37 h 275595"/>
                <a:gd name="connsiteX1" fmla="*/ 84342 w 1483913"/>
                <a:gd name="connsiteY1" fmla="*/ 20947 h 275595"/>
                <a:gd name="connsiteX2" fmla="*/ 235670 w 1483913"/>
                <a:gd name="connsiteY2" fmla="*/ 66786 h 275595"/>
                <a:gd name="connsiteX3" fmla="*/ 596667 w 1483913"/>
                <a:gd name="connsiteY3" fmla="*/ 116316 h 275595"/>
                <a:gd name="connsiteX4" fmla="*/ 1021482 w 1483913"/>
                <a:gd name="connsiteY4" fmla="*/ 108697 h 275595"/>
                <a:gd name="connsiteX5" fmla="*/ 1244367 w 1483913"/>
                <a:gd name="connsiteY5" fmla="*/ 66786 h 275595"/>
                <a:gd name="connsiteX6" fmla="*/ 1376765 w 1483913"/>
                <a:gd name="connsiteY6" fmla="*/ 30591 h 275595"/>
                <a:gd name="connsiteX7" fmla="*/ 1415818 w 1483913"/>
                <a:gd name="connsiteY7" fmla="*/ 20114 h 275595"/>
                <a:gd name="connsiteX8" fmla="*/ 1475825 w 1483913"/>
                <a:gd name="connsiteY8" fmla="*/ 5826 h 275595"/>
                <a:gd name="connsiteX9" fmla="*/ 1465348 w 1483913"/>
                <a:gd name="connsiteY9" fmla="*/ 81074 h 275595"/>
                <a:gd name="connsiteX10" fmla="*/ 1326283 w 1483913"/>
                <a:gd name="connsiteY10" fmla="*/ 190611 h 275595"/>
                <a:gd name="connsiteX11" fmla="*/ 936710 w 1483913"/>
                <a:gd name="connsiteY11" fmla="*/ 267764 h 275595"/>
                <a:gd name="connsiteX12" fmla="*/ 326158 w 1483913"/>
                <a:gd name="connsiteY12" fmla="*/ 239189 h 275595"/>
                <a:gd name="connsiteX13" fmla="*/ 97558 w 1483913"/>
                <a:gd name="connsiteY13" fmla="*/ 162036 h 275595"/>
                <a:gd name="connsiteX14" fmla="*/ 5165 w 1483913"/>
                <a:gd name="connsiteY14" fmla="*/ 47736 h 275595"/>
                <a:gd name="connsiteX15" fmla="*/ 8023 w 1483913"/>
                <a:gd name="connsiteY15" fmla="*/ 2969 h 275595"/>
                <a:gd name="connsiteX16" fmla="*/ 17488 w 1483913"/>
                <a:gd name="connsiteY16" fmla="*/ 37 h 275595"/>
                <a:gd name="connsiteX0" fmla="*/ 8023 w 1483913"/>
                <a:gd name="connsiteY0" fmla="*/ 2431 h 275057"/>
                <a:gd name="connsiteX1" fmla="*/ 84342 w 1483913"/>
                <a:gd name="connsiteY1" fmla="*/ 20409 h 275057"/>
                <a:gd name="connsiteX2" fmla="*/ 235670 w 1483913"/>
                <a:gd name="connsiteY2" fmla="*/ 66248 h 275057"/>
                <a:gd name="connsiteX3" fmla="*/ 596667 w 1483913"/>
                <a:gd name="connsiteY3" fmla="*/ 115778 h 275057"/>
                <a:gd name="connsiteX4" fmla="*/ 1021482 w 1483913"/>
                <a:gd name="connsiteY4" fmla="*/ 108159 h 275057"/>
                <a:gd name="connsiteX5" fmla="*/ 1244367 w 1483913"/>
                <a:gd name="connsiteY5" fmla="*/ 66248 h 275057"/>
                <a:gd name="connsiteX6" fmla="*/ 1376765 w 1483913"/>
                <a:gd name="connsiteY6" fmla="*/ 30053 h 275057"/>
                <a:gd name="connsiteX7" fmla="*/ 1415818 w 1483913"/>
                <a:gd name="connsiteY7" fmla="*/ 19576 h 275057"/>
                <a:gd name="connsiteX8" fmla="*/ 1475825 w 1483913"/>
                <a:gd name="connsiteY8" fmla="*/ 5288 h 275057"/>
                <a:gd name="connsiteX9" fmla="*/ 1465348 w 1483913"/>
                <a:gd name="connsiteY9" fmla="*/ 80536 h 275057"/>
                <a:gd name="connsiteX10" fmla="*/ 1326283 w 1483913"/>
                <a:gd name="connsiteY10" fmla="*/ 190073 h 275057"/>
                <a:gd name="connsiteX11" fmla="*/ 936710 w 1483913"/>
                <a:gd name="connsiteY11" fmla="*/ 267226 h 275057"/>
                <a:gd name="connsiteX12" fmla="*/ 326158 w 1483913"/>
                <a:gd name="connsiteY12" fmla="*/ 238651 h 275057"/>
                <a:gd name="connsiteX13" fmla="*/ 97558 w 1483913"/>
                <a:gd name="connsiteY13" fmla="*/ 161498 h 275057"/>
                <a:gd name="connsiteX14" fmla="*/ 5165 w 1483913"/>
                <a:gd name="connsiteY14" fmla="*/ 47198 h 275057"/>
                <a:gd name="connsiteX15" fmla="*/ 8023 w 1483913"/>
                <a:gd name="connsiteY15" fmla="*/ 2431 h 275057"/>
                <a:gd name="connsiteX0" fmla="*/ 8023 w 1483913"/>
                <a:gd name="connsiteY0" fmla="*/ 970 h 273596"/>
                <a:gd name="connsiteX1" fmla="*/ 84342 w 1483913"/>
                <a:gd name="connsiteY1" fmla="*/ 18948 h 273596"/>
                <a:gd name="connsiteX2" fmla="*/ 235670 w 1483913"/>
                <a:gd name="connsiteY2" fmla="*/ 64787 h 273596"/>
                <a:gd name="connsiteX3" fmla="*/ 596667 w 1483913"/>
                <a:gd name="connsiteY3" fmla="*/ 114317 h 273596"/>
                <a:gd name="connsiteX4" fmla="*/ 1021482 w 1483913"/>
                <a:gd name="connsiteY4" fmla="*/ 106698 h 273596"/>
                <a:gd name="connsiteX5" fmla="*/ 1244367 w 1483913"/>
                <a:gd name="connsiteY5" fmla="*/ 64787 h 273596"/>
                <a:gd name="connsiteX6" fmla="*/ 1376765 w 1483913"/>
                <a:gd name="connsiteY6" fmla="*/ 28592 h 273596"/>
                <a:gd name="connsiteX7" fmla="*/ 1475825 w 1483913"/>
                <a:gd name="connsiteY7" fmla="*/ 3827 h 273596"/>
                <a:gd name="connsiteX8" fmla="*/ 1465348 w 1483913"/>
                <a:gd name="connsiteY8" fmla="*/ 79075 h 273596"/>
                <a:gd name="connsiteX9" fmla="*/ 1326283 w 1483913"/>
                <a:gd name="connsiteY9" fmla="*/ 188612 h 273596"/>
                <a:gd name="connsiteX10" fmla="*/ 936710 w 1483913"/>
                <a:gd name="connsiteY10" fmla="*/ 265765 h 273596"/>
                <a:gd name="connsiteX11" fmla="*/ 326158 w 1483913"/>
                <a:gd name="connsiteY11" fmla="*/ 237190 h 273596"/>
                <a:gd name="connsiteX12" fmla="*/ 97558 w 1483913"/>
                <a:gd name="connsiteY12" fmla="*/ 160037 h 273596"/>
                <a:gd name="connsiteX13" fmla="*/ 5165 w 1483913"/>
                <a:gd name="connsiteY13" fmla="*/ 45737 h 273596"/>
                <a:gd name="connsiteX14" fmla="*/ 8023 w 1483913"/>
                <a:gd name="connsiteY14" fmla="*/ 970 h 27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913" h="273596">
                  <a:moveTo>
                    <a:pt x="8023" y="970"/>
                  </a:moveTo>
                  <a:cubicBezTo>
                    <a:pt x="21219" y="-3495"/>
                    <a:pt x="46401" y="8312"/>
                    <a:pt x="84342" y="18948"/>
                  </a:cubicBezTo>
                  <a:lnTo>
                    <a:pt x="235670" y="64787"/>
                  </a:lnTo>
                  <a:cubicBezTo>
                    <a:pt x="354732" y="91457"/>
                    <a:pt x="474747" y="107650"/>
                    <a:pt x="596667" y="114317"/>
                  </a:cubicBezTo>
                  <a:cubicBezTo>
                    <a:pt x="738590" y="120985"/>
                    <a:pt x="879560" y="127652"/>
                    <a:pt x="1021482" y="106698"/>
                  </a:cubicBezTo>
                  <a:cubicBezTo>
                    <a:pt x="1096730" y="95267"/>
                    <a:pt x="1169120" y="76217"/>
                    <a:pt x="1244367" y="64787"/>
                  </a:cubicBezTo>
                  <a:cubicBezTo>
                    <a:pt x="1288182" y="48595"/>
                    <a:pt x="1331997" y="37165"/>
                    <a:pt x="1376765" y="28592"/>
                  </a:cubicBezTo>
                  <a:cubicBezTo>
                    <a:pt x="1415341" y="18432"/>
                    <a:pt x="1461061" y="-4587"/>
                    <a:pt x="1475825" y="3827"/>
                  </a:cubicBezTo>
                  <a:cubicBezTo>
                    <a:pt x="1493923" y="24782"/>
                    <a:pt x="1477730" y="55262"/>
                    <a:pt x="1465348" y="79075"/>
                  </a:cubicBezTo>
                  <a:cubicBezTo>
                    <a:pt x="1435820" y="136225"/>
                    <a:pt x="1383433" y="165752"/>
                    <a:pt x="1326283" y="188612"/>
                  </a:cubicBezTo>
                  <a:cubicBezTo>
                    <a:pt x="1201505" y="239095"/>
                    <a:pt x="1069108" y="255287"/>
                    <a:pt x="936710" y="265765"/>
                  </a:cubicBezTo>
                  <a:cubicBezTo>
                    <a:pt x="731923" y="281005"/>
                    <a:pt x="528088" y="275290"/>
                    <a:pt x="326158" y="237190"/>
                  </a:cubicBezTo>
                  <a:cubicBezTo>
                    <a:pt x="246148" y="221950"/>
                    <a:pt x="168995" y="200995"/>
                    <a:pt x="97558" y="160037"/>
                  </a:cubicBezTo>
                  <a:cubicBezTo>
                    <a:pt x="52790" y="133367"/>
                    <a:pt x="15643" y="99077"/>
                    <a:pt x="5165" y="45737"/>
                  </a:cubicBezTo>
                  <a:cubicBezTo>
                    <a:pt x="2308" y="30497"/>
                    <a:pt x="-6265" y="12400"/>
                    <a:pt x="8023" y="970"/>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3" name="Freeform: Shape 12">
              <a:extLst>
                <a:ext uri="{FF2B5EF4-FFF2-40B4-BE49-F238E27FC236}">
                  <a16:creationId xmlns:a16="http://schemas.microsoft.com/office/drawing/2014/main" id="{2C0C5974-19EA-4789-BADC-31A1E58C72FB}"/>
                </a:ext>
              </a:extLst>
            </p:cNvPr>
            <p:cNvSpPr/>
            <p:nvPr/>
          </p:nvSpPr>
          <p:spPr>
            <a:xfrm>
              <a:off x="5157059" y="2241254"/>
              <a:ext cx="1343025" cy="209550"/>
            </a:xfrm>
            <a:custGeom>
              <a:avLst/>
              <a:gdLst>
                <a:gd name="connsiteX0" fmla="*/ 1352326 w 1343025"/>
                <a:gd name="connsiteY0" fmla="*/ 0 h 209550"/>
                <a:gd name="connsiteX1" fmla="*/ 1289461 w 1343025"/>
                <a:gd name="connsiteY1" fmla="*/ 100013 h 209550"/>
                <a:gd name="connsiteX2" fmla="*/ 1042763 w 1343025"/>
                <a:gd name="connsiteY2" fmla="*/ 179070 h 209550"/>
                <a:gd name="connsiteX3" fmla="*/ 617948 w 1343025"/>
                <a:gd name="connsiteY3" fmla="*/ 208598 h 209550"/>
                <a:gd name="connsiteX4" fmla="*/ 181703 w 1343025"/>
                <a:gd name="connsiteY4" fmla="*/ 152400 h 209550"/>
                <a:gd name="connsiteX5" fmla="*/ 44543 w 1343025"/>
                <a:gd name="connsiteY5" fmla="*/ 89535 h 209550"/>
                <a:gd name="connsiteX6" fmla="*/ 728 w 1343025"/>
                <a:gd name="connsiteY6" fmla="*/ 952 h 209550"/>
                <a:gd name="connsiteX7" fmla="*/ 38828 w 1343025"/>
                <a:gd name="connsiteY7" fmla="*/ 8573 h 209550"/>
                <a:gd name="connsiteX8" fmla="*/ 240758 w 1343025"/>
                <a:gd name="connsiteY8" fmla="*/ 109538 h 209550"/>
                <a:gd name="connsiteX9" fmla="*/ 509363 w 1343025"/>
                <a:gd name="connsiteY9" fmla="*/ 145733 h 209550"/>
                <a:gd name="connsiteX10" fmla="*/ 965611 w 1343025"/>
                <a:gd name="connsiteY10" fmla="*/ 132398 h 209550"/>
                <a:gd name="connsiteX11" fmla="*/ 1313273 w 1343025"/>
                <a:gd name="connsiteY11" fmla="*/ 10477 h 209550"/>
                <a:gd name="connsiteX12" fmla="*/ 1352326 w 1343025"/>
                <a:gd name="connsiteY12"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025" h="209550">
                  <a:moveTo>
                    <a:pt x="1352326" y="0"/>
                  </a:moveTo>
                  <a:cubicBezTo>
                    <a:pt x="1350421" y="44767"/>
                    <a:pt x="1326608" y="76200"/>
                    <a:pt x="1289461" y="100013"/>
                  </a:cubicBezTo>
                  <a:cubicBezTo>
                    <a:pt x="1214213" y="147638"/>
                    <a:pt x="1128488" y="164783"/>
                    <a:pt x="1042763" y="179070"/>
                  </a:cubicBezTo>
                  <a:cubicBezTo>
                    <a:pt x="901793" y="200977"/>
                    <a:pt x="759871" y="214313"/>
                    <a:pt x="617948" y="208598"/>
                  </a:cubicBezTo>
                  <a:cubicBezTo>
                    <a:pt x="471263" y="201930"/>
                    <a:pt x="324578" y="192405"/>
                    <a:pt x="181703" y="152400"/>
                  </a:cubicBezTo>
                  <a:cubicBezTo>
                    <a:pt x="133126" y="138113"/>
                    <a:pt x="85501" y="120967"/>
                    <a:pt x="44543" y="89535"/>
                  </a:cubicBezTo>
                  <a:cubicBezTo>
                    <a:pt x="15016" y="67627"/>
                    <a:pt x="-4034" y="40005"/>
                    <a:pt x="728" y="952"/>
                  </a:cubicBezTo>
                  <a:cubicBezTo>
                    <a:pt x="14063" y="1905"/>
                    <a:pt x="28351" y="-2858"/>
                    <a:pt x="38828" y="8573"/>
                  </a:cubicBezTo>
                  <a:cubicBezTo>
                    <a:pt x="97883" y="58102"/>
                    <a:pt x="166463" y="89535"/>
                    <a:pt x="240758" y="109538"/>
                  </a:cubicBezTo>
                  <a:cubicBezTo>
                    <a:pt x="328388" y="133350"/>
                    <a:pt x="418876" y="142875"/>
                    <a:pt x="509363" y="145733"/>
                  </a:cubicBezTo>
                  <a:cubicBezTo>
                    <a:pt x="661763" y="150495"/>
                    <a:pt x="813211" y="152400"/>
                    <a:pt x="965611" y="132398"/>
                  </a:cubicBezTo>
                  <a:cubicBezTo>
                    <a:pt x="1090388" y="115252"/>
                    <a:pt x="1205641" y="74295"/>
                    <a:pt x="1313273" y="10477"/>
                  </a:cubicBezTo>
                  <a:cubicBezTo>
                    <a:pt x="1326608" y="7620"/>
                    <a:pt x="1339943" y="3810"/>
                    <a:pt x="1352326" y="0"/>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4" name="Freeform: Shape 13">
              <a:extLst>
                <a:ext uri="{FF2B5EF4-FFF2-40B4-BE49-F238E27FC236}">
                  <a16:creationId xmlns:a16="http://schemas.microsoft.com/office/drawing/2014/main" id="{8A707347-60E3-42E3-8D6A-ADD00E8DE208}"/>
                </a:ext>
              </a:extLst>
            </p:cNvPr>
            <p:cNvSpPr/>
            <p:nvPr/>
          </p:nvSpPr>
          <p:spPr>
            <a:xfrm>
              <a:off x="4624786" y="2779870"/>
              <a:ext cx="2457639" cy="3050139"/>
            </a:xfrm>
            <a:custGeom>
              <a:avLst/>
              <a:gdLst>
                <a:gd name="connsiteX0" fmla="*/ 148191 w 2485469"/>
                <a:gd name="connsiteY0" fmla="*/ 1538785 h 3034864"/>
                <a:gd name="connsiteX1" fmla="*/ 213913 w 2485469"/>
                <a:gd name="connsiteY1" fmla="*/ 1628320 h 3034864"/>
                <a:gd name="connsiteX2" fmla="*/ 232320 w 2485469"/>
                <a:gd name="connsiteY2" fmla="*/ 1634418 h 3034864"/>
                <a:gd name="connsiteX3" fmla="*/ 230806 w 2485469"/>
                <a:gd name="connsiteY3" fmla="*/ 1548041 h 3034864"/>
                <a:gd name="connsiteX4" fmla="*/ 618310 w 2485469"/>
                <a:gd name="connsiteY4" fmla="*/ 736079 h 3034864"/>
                <a:gd name="connsiteX5" fmla="*/ 626638 w 2485469"/>
                <a:gd name="connsiteY5" fmla="*/ 745978 h 3034864"/>
                <a:gd name="connsiteX6" fmla="*/ 630860 w 2485469"/>
                <a:gd name="connsiteY6" fmla="*/ 743236 h 3034864"/>
                <a:gd name="connsiteX7" fmla="*/ 987136 w 2485469"/>
                <a:gd name="connsiteY7" fmla="*/ 695020 h 3034864"/>
                <a:gd name="connsiteX8" fmla="*/ 979196 w 2485469"/>
                <a:gd name="connsiteY8" fmla="*/ 701232 h 3034864"/>
                <a:gd name="connsiteX9" fmla="*/ 993969 w 2485469"/>
                <a:gd name="connsiteY9" fmla="*/ 723414 h 3034864"/>
                <a:gd name="connsiteX10" fmla="*/ 1026297 w 2485469"/>
                <a:gd name="connsiteY10" fmla="*/ 699000 h 3034864"/>
                <a:gd name="connsiteX11" fmla="*/ 1014446 w 2485469"/>
                <a:gd name="connsiteY11" fmla="*/ 700853 h 3034864"/>
                <a:gd name="connsiteX12" fmla="*/ 1597304 w 2485469"/>
                <a:gd name="connsiteY12" fmla="*/ 629087 h 3034864"/>
                <a:gd name="connsiteX13" fmla="*/ 1621233 w 2485469"/>
                <a:gd name="connsiteY13" fmla="*/ 657962 h 3034864"/>
                <a:gd name="connsiteX14" fmla="*/ 1648379 w 2485469"/>
                <a:gd name="connsiteY14" fmla="*/ 703920 h 3034864"/>
                <a:gd name="connsiteX15" fmla="*/ 1649915 w 2485469"/>
                <a:gd name="connsiteY15" fmla="*/ 708616 h 3034864"/>
                <a:gd name="connsiteX16" fmla="*/ 1657811 w 2485469"/>
                <a:gd name="connsiteY16" fmla="*/ 709964 h 3034864"/>
                <a:gd name="connsiteX17" fmla="*/ 1746426 w 2485469"/>
                <a:gd name="connsiteY17" fmla="*/ 697210 h 3034864"/>
                <a:gd name="connsiteX18" fmla="*/ 1781679 w 2485469"/>
                <a:gd name="connsiteY18" fmla="*/ 718904 h 3034864"/>
                <a:gd name="connsiteX19" fmla="*/ 1798544 w 2485469"/>
                <a:gd name="connsiteY19" fmla="*/ 766050 h 3034864"/>
                <a:gd name="connsiteX20" fmla="*/ 1800747 w 2485469"/>
                <a:gd name="connsiteY20" fmla="*/ 769305 h 3034864"/>
                <a:gd name="connsiteX21" fmla="*/ 1798873 w 2485469"/>
                <a:gd name="connsiteY21" fmla="*/ 757735 h 3034864"/>
                <a:gd name="connsiteX22" fmla="*/ 1811256 w 2485469"/>
                <a:gd name="connsiteY22" fmla="*/ 723445 h 3034864"/>
                <a:gd name="connsiteX23" fmla="*/ 1813112 w 2485469"/>
                <a:gd name="connsiteY23" fmla="*/ 722693 h 3034864"/>
                <a:gd name="connsiteX24" fmla="*/ 1800549 w 2485469"/>
                <a:gd name="connsiteY24" fmla="*/ 693933 h 3034864"/>
                <a:gd name="connsiteX25" fmla="*/ 1800366 w 2485469"/>
                <a:gd name="connsiteY25" fmla="*/ 677817 h 3034864"/>
                <a:gd name="connsiteX26" fmla="*/ 1805830 w 2485469"/>
                <a:gd name="connsiteY26" fmla="*/ 666304 h 3034864"/>
                <a:gd name="connsiteX27" fmla="*/ 1789989 w 2485469"/>
                <a:gd name="connsiteY27" fmla="*/ 666474 h 3034864"/>
                <a:gd name="connsiteX28" fmla="*/ 1729341 w 2485469"/>
                <a:gd name="connsiteY28" fmla="*/ 653913 h 3034864"/>
                <a:gd name="connsiteX29" fmla="*/ 1717416 w 2485469"/>
                <a:gd name="connsiteY29" fmla="*/ 649593 h 3034864"/>
                <a:gd name="connsiteX30" fmla="*/ 1629323 w 2485469"/>
                <a:gd name="connsiteY30" fmla="*/ 641194 h 3034864"/>
                <a:gd name="connsiteX31" fmla="*/ 1053415 w 2485469"/>
                <a:gd name="connsiteY31" fmla="*/ 435761 h 3034864"/>
                <a:gd name="connsiteX32" fmla="*/ 1048664 w 2485469"/>
                <a:gd name="connsiteY32" fmla="*/ 439388 h 3034864"/>
                <a:gd name="connsiteX33" fmla="*/ 1051298 w 2485469"/>
                <a:gd name="connsiteY33" fmla="*/ 441734 h 3034864"/>
                <a:gd name="connsiteX34" fmla="*/ 1062145 w 2485469"/>
                <a:gd name="connsiteY34" fmla="*/ 468513 h 3034864"/>
                <a:gd name="connsiteX35" fmla="*/ 1068749 w 2485469"/>
                <a:gd name="connsiteY35" fmla="*/ 507803 h 3034864"/>
                <a:gd name="connsiteX36" fmla="*/ 1078698 w 2485469"/>
                <a:gd name="connsiteY36" fmla="*/ 499386 h 3034864"/>
                <a:gd name="connsiteX37" fmla="*/ 1068133 w 2485469"/>
                <a:gd name="connsiteY37" fmla="*/ 468174 h 3034864"/>
                <a:gd name="connsiteX38" fmla="*/ 1514076 w 2485469"/>
                <a:gd name="connsiteY38" fmla="*/ 290058 h 3034864"/>
                <a:gd name="connsiteX39" fmla="*/ 1477881 w 2485469"/>
                <a:gd name="connsiteY39" fmla="*/ 381498 h 3034864"/>
                <a:gd name="connsiteX40" fmla="*/ 1408349 w 2485469"/>
                <a:gd name="connsiteY40" fmla="*/ 440553 h 3034864"/>
                <a:gd name="connsiteX41" fmla="*/ 1241661 w 2485469"/>
                <a:gd name="connsiteY41" fmla="*/ 418645 h 3034864"/>
                <a:gd name="connsiteX42" fmla="*/ 1181654 w 2485469"/>
                <a:gd name="connsiteY42" fmla="*/ 330063 h 3034864"/>
                <a:gd name="connsiteX43" fmla="*/ 1514076 w 2485469"/>
                <a:gd name="connsiteY43" fmla="*/ 290058 h 3034864"/>
                <a:gd name="connsiteX44" fmla="*/ 1847451 w 2485469"/>
                <a:gd name="connsiteY44" fmla="*/ 212905 h 3034864"/>
                <a:gd name="connsiteX45" fmla="*/ 1856023 w 2485469"/>
                <a:gd name="connsiteY45" fmla="*/ 216715 h 3034864"/>
                <a:gd name="connsiteX46" fmla="*/ 2049381 w 2485469"/>
                <a:gd name="connsiteY46" fmla="*/ 252910 h 3034864"/>
                <a:gd name="connsiteX47" fmla="*/ 2228451 w 2485469"/>
                <a:gd name="connsiteY47" fmla="*/ 229098 h 3034864"/>
                <a:gd name="connsiteX48" fmla="*/ 2383708 w 2485469"/>
                <a:gd name="connsiteY48" fmla="*/ 358638 h 3034864"/>
                <a:gd name="connsiteX49" fmla="*/ 2397996 w 2485469"/>
                <a:gd name="connsiteY49" fmla="*/ 375783 h 3034864"/>
                <a:gd name="connsiteX50" fmla="*/ 2361801 w 2485469"/>
                <a:gd name="connsiteY50" fmla="*/ 550090 h 3034864"/>
                <a:gd name="connsiteX51" fmla="*/ 2333405 w 2485469"/>
                <a:gd name="connsiteY51" fmla="*/ 633137 h 3034864"/>
                <a:gd name="connsiteX52" fmla="*/ 2337475 w 2485469"/>
                <a:gd name="connsiteY52" fmla="*/ 645113 h 3034864"/>
                <a:gd name="connsiteX53" fmla="*/ 2388241 w 2485469"/>
                <a:gd name="connsiteY53" fmla="*/ 599333 h 3034864"/>
                <a:gd name="connsiteX54" fmla="*/ 2386334 w 2485469"/>
                <a:gd name="connsiteY54" fmla="*/ 762354 h 3034864"/>
                <a:gd name="connsiteX55" fmla="*/ 2395002 w 2485469"/>
                <a:gd name="connsiteY55" fmla="*/ 764101 h 3034864"/>
                <a:gd name="connsiteX56" fmla="*/ 2437035 w 2485469"/>
                <a:gd name="connsiteY56" fmla="*/ 805683 h 3034864"/>
                <a:gd name="connsiteX57" fmla="*/ 2401782 w 2485469"/>
                <a:gd name="connsiteY57" fmla="*/ 882517 h 3034864"/>
                <a:gd name="connsiteX58" fmla="*/ 2384783 w 2485469"/>
                <a:gd name="connsiteY58" fmla="*/ 894889 h 3034864"/>
                <a:gd name="connsiteX59" fmla="*/ 2382794 w 2485469"/>
                <a:gd name="connsiteY59" fmla="*/ 1064889 h 3034864"/>
                <a:gd name="connsiteX60" fmla="*/ 2409437 w 2485469"/>
                <a:gd name="connsiteY60" fmla="*/ 1082061 h 3034864"/>
                <a:gd name="connsiteX61" fmla="*/ 2484944 w 2485469"/>
                <a:gd name="connsiteY61" fmla="*/ 1230533 h 3034864"/>
                <a:gd name="connsiteX62" fmla="*/ 2403590 w 2485469"/>
                <a:gd name="connsiteY62" fmla="*/ 1397761 h 3034864"/>
                <a:gd name="connsiteX63" fmla="*/ 2376917 w 2485469"/>
                <a:gd name="connsiteY63" fmla="*/ 1408895 h 3034864"/>
                <a:gd name="connsiteX64" fmla="*/ 2374596 w 2485469"/>
                <a:gd name="connsiteY64" fmla="*/ 1541333 h 3034864"/>
                <a:gd name="connsiteX65" fmla="*/ 2379522 w 2485469"/>
                <a:gd name="connsiteY65" fmla="*/ 1546234 h 3034864"/>
                <a:gd name="connsiteX66" fmla="*/ 2423477 w 2485469"/>
                <a:gd name="connsiteY66" fmla="*/ 1599340 h 3034864"/>
                <a:gd name="connsiteX67" fmla="*/ 2441555 w 2485469"/>
                <a:gd name="connsiteY67" fmla="*/ 1618323 h 3034864"/>
                <a:gd name="connsiteX68" fmla="*/ 2421669 w 2485469"/>
                <a:gd name="connsiteY68" fmla="*/ 1799110 h 3034864"/>
                <a:gd name="connsiteX69" fmla="*/ 2369065 w 2485469"/>
                <a:gd name="connsiteY69" fmla="*/ 1856879 h 3034864"/>
                <a:gd name="connsiteX70" fmla="*/ 2367217 w 2485469"/>
                <a:gd name="connsiteY70" fmla="*/ 1962351 h 3034864"/>
                <a:gd name="connsiteX71" fmla="*/ 2389522 w 2485469"/>
                <a:gd name="connsiteY71" fmla="*/ 1985590 h 3034864"/>
                <a:gd name="connsiteX72" fmla="*/ 2463250 w 2485469"/>
                <a:gd name="connsiteY72" fmla="*/ 2140799 h 3034864"/>
                <a:gd name="connsiteX73" fmla="*/ 2452403 w 2485469"/>
                <a:gd name="connsiteY73" fmla="*/ 2223962 h 3034864"/>
                <a:gd name="connsiteX74" fmla="*/ 2375907 w 2485469"/>
                <a:gd name="connsiteY74" fmla="*/ 2310062 h 3034864"/>
                <a:gd name="connsiteX75" fmla="*/ 2362308 w 2485469"/>
                <a:gd name="connsiteY75" fmla="*/ 2316453 h 3034864"/>
                <a:gd name="connsiteX76" fmla="*/ 2359724 w 2485469"/>
                <a:gd name="connsiteY76" fmla="*/ 2537317 h 3034864"/>
                <a:gd name="connsiteX77" fmla="*/ 2371838 w 2485469"/>
                <a:gd name="connsiteY77" fmla="*/ 2605312 h 3034864"/>
                <a:gd name="connsiteX78" fmla="*/ 2356584 w 2485469"/>
                <a:gd name="connsiteY78" fmla="*/ 2675028 h 3034864"/>
                <a:gd name="connsiteX79" fmla="*/ 2096250 w 2485469"/>
                <a:gd name="connsiteY79" fmla="*/ 2850393 h 3034864"/>
                <a:gd name="connsiteX80" fmla="*/ 2038172 w 2485469"/>
                <a:gd name="connsiteY80" fmla="*/ 2851297 h 3034864"/>
                <a:gd name="connsiteX81" fmla="*/ 2037931 w 2485469"/>
                <a:gd name="connsiteY81" fmla="*/ 2851231 h 3034864"/>
                <a:gd name="connsiteX82" fmla="*/ 2037924 w 2485469"/>
                <a:gd name="connsiteY82" fmla="*/ 2856141 h 3034864"/>
                <a:gd name="connsiteX83" fmla="*/ 1918455 w 2485469"/>
                <a:gd name="connsiteY83" fmla="*/ 2879376 h 3034864"/>
                <a:gd name="connsiteX84" fmla="*/ 1896367 w 2485469"/>
                <a:gd name="connsiteY84" fmla="*/ 2913654 h 3034864"/>
                <a:gd name="connsiteX85" fmla="*/ 1866648 w 2485469"/>
                <a:gd name="connsiteY85" fmla="*/ 2938979 h 3034864"/>
                <a:gd name="connsiteX86" fmla="*/ 1679406 w 2485469"/>
                <a:gd name="connsiteY86" fmla="*/ 2944528 h 3034864"/>
                <a:gd name="connsiteX87" fmla="*/ 1625627 w 2485469"/>
                <a:gd name="connsiteY87" fmla="*/ 2923574 h 3034864"/>
                <a:gd name="connsiteX88" fmla="*/ 1564582 w 2485469"/>
                <a:gd name="connsiteY88" fmla="*/ 2927047 h 3034864"/>
                <a:gd name="connsiteX89" fmla="*/ 1541892 w 2485469"/>
                <a:gd name="connsiteY89" fmla="*/ 2964559 h 3034864"/>
                <a:gd name="connsiteX90" fmla="*/ 1382631 w 2485469"/>
                <a:gd name="connsiteY90" fmla="*/ 3034210 h 3034864"/>
                <a:gd name="connsiteX91" fmla="*/ 1266919 w 2485469"/>
                <a:gd name="connsiteY91" fmla="*/ 3026961 h 3034864"/>
                <a:gd name="connsiteX92" fmla="*/ 1257170 w 2485469"/>
                <a:gd name="connsiteY92" fmla="*/ 3024119 h 3034864"/>
                <a:gd name="connsiteX93" fmla="*/ 1173329 w 2485469"/>
                <a:gd name="connsiteY93" fmla="*/ 3029371 h 3034864"/>
                <a:gd name="connsiteX94" fmla="*/ 1022187 w 2485469"/>
                <a:gd name="connsiteY94" fmla="*/ 2963271 h 3034864"/>
                <a:gd name="connsiteX95" fmla="*/ 1000930 w 2485469"/>
                <a:gd name="connsiteY95" fmla="*/ 2928127 h 3034864"/>
                <a:gd name="connsiteX96" fmla="*/ 906034 w 2485469"/>
                <a:gd name="connsiteY96" fmla="*/ 2922729 h 3034864"/>
                <a:gd name="connsiteX97" fmla="*/ 849366 w 2485469"/>
                <a:gd name="connsiteY97" fmla="*/ 2944809 h 3034864"/>
                <a:gd name="connsiteX98" fmla="*/ 652065 w 2485469"/>
                <a:gd name="connsiteY98" fmla="*/ 2938961 h 3034864"/>
                <a:gd name="connsiteX99" fmla="*/ 620750 w 2485469"/>
                <a:gd name="connsiteY99" fmla="*/ 2912276 h 3034864"/>
                <a:gd name="connsiteX100" fmla="*/ 597475 w 2485469"/>
                <a:gd name="connsiteY100" fmla="*/ 2876156 h 3034864"/>
                <a:gd name="connsiteX101" fmla="*/ 471588 w 2485469"/>
                <a:gd name="connsiteY101" fmla="*/ 2851673 h 3034864"/>
                <a:gd name="connsiteX102" fmla="*/ 471581 w 2485469"/>
                <a:gd name="connsiteY102" fmla="*/ 2846500 h 3034864"/>
                <a:gd name="connsiteX103" fmla="*/ 471327 w 2485469"/>
                <a:gd name="connsiteY103" fmla="*/ 2846569 h 3034864"/>
                <a:gd name="connsiteX104" fmla="*/ 410129 w 2485469"/>
                <a:gd name="connsiteY104" fmla="*/ 2845616 h 3034864"/>
                <a:gd name="connsiteX105" fmla="*/ 135809 w 2485469"/>
                <a:gd name="connsiteY105" fmla="*/ 2660831 h 3034864"/>
                <a:gd name="connsiteX106" fmla="*/ 132951 w 2485469"/>
                <a:gd name="connsiteY106" fmla="*/ 2513193 h 3034864"/>
                <a:gd name="connsiteX107" fmla="*/ 216444 w 2485469"/>
                <a:gd name="connsiteY107" fmla="*/ 2421999 h 3034864"/>
                <a:gd name="connsiteX108" fmla="*/ 244242 w 2485469"/>
                <a:gd name="connsiteY108" fmla="*/ 2403147 h 3034864"/>
                <a:gd name="connsiteX109" fmla="*/ 243150 w 2485469"/>
                <a:gd name="connsiteY109" fmla="*/ 2309836 h 3034864"/>
                <a:gd name="connsiteX110" fmla="*/ 231058 w 2485469"/>
                <a:gd name="connsiteY110" fmla="*/ 2311262 h 3034864"/>
                <a:gd name="connsiteX111" fmla="*/ 34843 w 2485469"/>
                <a:gd name="connsiteY111" fmla="*/ 2185532 h 3034864"/>
                <a:gd name="connsiteX112" fmla="*/ 23413 w 2485469"/>
                <a:gd name="connsiteY112" fmla="*/ 2097902 h 3034864"/>
                <a:gd name="connsiteX113" fmla="*/ 143428 w 2485469"/>
                <a:gd name="connsiteY113" fmla="*/ 1890257 h 3034864"/>
                <a:gd name="connsiteX114" fmla="*/ 205341 w 2485469"/>
                <a:gd name="connsiteY114" fmla="*/ 1848347 h 3034864"/>
                <a:gd name="connsiteX115" fmla="*/ 67228 w 2485469"/>
                <a:gd name="connsiteY115" fmla="*/ 1737857 h 3034864"/>
                <a:gd name="connsiteX116" fmla="*/ 46273 w 2485469"/>
                <a:gd name="connsiteY116" fmla="*/ 1547357 h 3034864"/>
                <a:gd name="connsiteX117" fmla="*/ 65323 w 2485469"/>
                <a:gd name="connsiteY117" fmla="*/ 1527355 h 3034864"/>
                <a:gd name="connsiteX118" fmla="*/ 155811 w 2485469"/>
                <a:gd name="connsiteY118" fmla="*/ 1414007 h 3034864"/>
                <a:gd name="connsiteX119" fmla="*/ 199626 w 2485469"/>
                <a:gd name="connsiteY119" fmla="*/ 1402577 h 3034864"/>
                <a:gd name="connsiteX120" fmla="*/ 228289 w 2485469"/>
                <a:gd name="connsiteY120" fmla="*/ 1404460 h 3034864"/>
                <a:gd name="connsiteX121" fmla="*/ 227445 w 2485469"/>
                <a:gd name="connsiteY121" fmla="*/ 1356299 h 3034864"/>
                <a:gd name="connsiteX122" fmla="*/ 177733 w 2485469"/>
                <a:gd name="connsiteY122" fmla="*/ 1353122 h 3034864"/>
                <a:gd name="connsiteX123" fmla="*/ 86278 w 2485469"/>
                <a:gd name="connsiteY123" fmla="*/ 1314947 h 3034864"/>
                <a:gd name="connsiteX124" fmla="*/ 553 w 2485469"/>
                <a:gd name="connsiteY124" fmla="*/ 1138735 h 3034864"/>
                <a:gd name="connsiteX125" fmla="*/ 132951 w 2485469"/>
                <a:gd name="connsiteY125" fmla="*/ 948235 h 3034864"/>
                <a:gd name="connsiteX126" fmla="*/ 146896 w 2485469"/>
                <a:gd name="connsiteY126" fmla="*/ 942044 h 3034864"/>
                <a:gd name="connsiteX127" fmla="*/ 185338 w 2485469"/>
                <a:gd name="connsiteY127" fmla="*/ 954902 h 3034864"/>
                <a:gd name="connsiteX128" fmla="*/ 221911 w 2485469"/>
                <a:gd name="connsiteY128" fmla="*/ 968439 h 3034864"/>
                <a:gd name="connsiteX129" fmla="*/ 220594 w 2485469"/>
                <a:gd name="connsiteY129" fmla="*/ 855886 h 3034864"/>
                <a:gd name="connsiteX130" fmla="*/ 170515 w 2485469"/>
                <a:gd name="connsiteY130" fmla="*/ 831941 h 3034864"/>
                <a:gd name="connsiteX131" fmla="*/ 88183 w 2485469"/>
                <a:gd name="connsiteY131" fmla="*/ 772023 h 3034864"/>
                <a:gd name="connsiteX132" fmla="*/ 51036 w 2485469"/>
                <a:gd name="connsiteY132" fmla="*/ 691061 h 3034864"/>
                <a:gd name="connsiteX133" fmla="*/ 156764 w 2485469"/>
                <a:gd name="connsiteY133" fmla="*/ 634863 h 3034864"/>
                <a:gd name="connsiteX134" fmla="*/ 187244 w 2485469"/>
                <a:gd name="connsiteY134" fmla="*/ 616766 h 3034864"/>
                <a:gd name="connsiteX135" fmla="*/ 208199 w 2485469"/>
                <a:gd name="connsiteY135" fmla="*/ 461508 h 3034864"/>
                <a:gd name="connsiteX136" fmla="*/ 212961 w 2485469"/>
                <a:gd name="connsiteY136" fmla="*/ 443411 h 3034864"/>
                <a:gd name="connsiteX137" fmla="*/ 251622 w 2485469"/>
                <a:gd name="connsiteY137" fmla="*/ 439522 h 3034864"/>
                <a:gd name="connsiteX138" fmla="*/ 280011 w 2485469"/>
                <a:gd name="connsiteY138" fmla="*/ 408740 h 3034864"/>
                <a:gd name="connsiteX139" fmla="*/ 370631 w 2485469"/>
                <a:gd name="connsiteY139" fmla="*/ 367272 h 3034864"/>
                <a:gd name="connsiteX140" fmla="*/ 540572 w 2485469"/>
                <a:gd name="connsiteY140" fmla="*/ 389870 h 3034864"/>
                <a:gd name="connsiteX141" fmla="*/ 724072 w 2485469"/>
                <a:gd name="connsiteY141" fmla="*/ 355520 h 3034864"/>
                <a:gd name="connsiteX142" fmla="*/ 732207 w 2485469"/>
                <a:gd name="connsiteY142" fmla="*/ 351905 h 3034864"/>
                <a:gd name="connsiteX143" fmla="*/ 749382 w 2485469"/>
                <a:gd name="connsiteY143" fmla="*/ 352809 h 3034864"/>
                <a:gd name="connsiteX144" fmla="*/ 833448 w 2485469"/>
                <a:gd name="connsiteY144" fmla="*/ 386254 h 3034864"/>
                <a:gd name="connsiteX145" fmla="*/ 881639 w 2485469"/>
                <a:gd name="connsiteY145" fmla="*/ 398895 h 3034864"/>
                <a:gd name="connsiteX146" fmla="*/ 906584 w 2485469"/>
                <a:gd name="connsiteY146" fmla="*/ 401445 h 3034864"/>
                <a:gd name="connsiteX147" fmla="*/ 923526 w 2485469"/>
                <a:gd name="connsiteY147" fmla="*/ 395666 h 3034864"/>
                <a:gd name="connsiteX148" fmla="*/ 1041636 w 2485469"/>
                <a:gd name="connsiteY148" fmla="*/ 363400 h 3034864"/>
                <a:gd name="connsiteX149" fmla="*/ 1102180 w 2485469"/>
                <a:gd name="connsiteY149" fmla="*/ 347862 h 3034864"/>
                <a:gd name="connsiteX150" fmla="*/ 1123551 w 2485469"/>
                <a:gd name="connsiteY150" fmla="*/ 348160 h 3034864"/>
                <a:gd name="connsiteX151" fmla="*/ 1065363 w 2485469"/>
                <a:gd name="connsiteY151" fmla="*/ 425354 h 3034864"/>
                <a:gd name="connsiteX152" fmla="*/ 1128894 w 2485469"/>
                <a:gd name="connsiteY152" fmla="*/ 426226 h 3034864"/>
                <a:gd name="connsiteX153" fmla="*/ 1364059 w 2485469"/>
                <a:gd name="connsiteY153" fmla="*/ 463090 h 3034864"/>
                <a:gd name="connsiteX154" fmla="*/ 1355585 w 2485469"/>
                <a:gd name="connsiteY154" fmla="*/ 518343 h 3034864"/>
                <a:gd name="connsiteX155" fmla="*/ 1354658 w 2485469"/>
                <a:gd name="connsiteY155" fmla="*/ 519098 h 3034864"/>
                <a:gd name="connsiteX156" fmla="*/ 1384194 w 2485469"/>
                <a:gd name="connsiteY156" fmla="*/ 526858 h 3034864"/>
                <a:gd name="connsiteX157" fmla="*/ 1456093 w 2485469"/>
                <a:gd name="connsiteY157" fmla="*/ 543304 h 3034864"/>
                <a:gd name="connsiteX158" fmla="*/ 1470876 w 2485469"/>
                <a:gd name="connsiteY158" fmla="*/ 548818 h 3034864"/>
                <a:gd name="connsiteX159" fmla="*/ 1419200 w 2485469"/>
                <a:gd name="connsiteY159" fmla="*/ 480264 h 3034864"/>
                <a:gd name="connsiteX160" fmla="*/ 1439482 w 2485469"/>
                <a:gd name="connsiteY160" fmla="*/ 479981 h 3034864"/>
                <a:gd name="connsiteX161" fmla="*/ 1496939 w 2485469"/>
                <a:gd name="connsiteY161" fmla="*/ 494727 h 3034864"/>
                <a:gd name="connsiteX162" fmla="*/ 1519897 w 2485469"/>
                <a:gd name="connsiteY162" fmla="*/ 499691 h 3034864"/>
                <a:gd name="connsiteX163" fmla="*/ 1506888 w 2485469"/>
                <a:gd name="connsiteY163" fmla="*/ 474813 h 3034864"/>
                <a:gd name="connsiteX164" fmla="*/ 1499788 w 2485469"/>
                <a:gd name="connsiteY164" fmla="*/ 335778 h 3034864"/>
                <a:gd name="connsiteX165" fmla="*/ 1534078 w 2485469"/>
                <a:gd name="connsiteY165" fmla="*/ 287200 h 3034864"/>
                <a:gd name="connsiteX166" fmla="*/ 1740771 w 2485469"/>
                <a:gd name="connsiteY166" fmla="*/ 249100 h 3034864"/>
                <a:gd name="connsiteX167" fmla="*/ 1829353 w 2485469"/>
                <a:gd name="connsiteY167" fmla="*/ 213858 h 3034864"/>
                <a:gd name="connsiteX168" fmla="*/ 1847451 w 2485469"/>
                <a:gd name="connsiteY168" fmla="*/ 212905 h 3034864"/>
                <a:gd name="connsiteX169" fmla="*/ 1237508 w 2485469"/>
                <a:gd name="connsiteY169" fmla="*/ 150778 h 3034864"/>
                <a:gd name="connsiteX170" fmla="*/ 1383042 w 2485469"/>
                <a:gd name="connsiteY170" fmla="*/ 207274 h 3034864"/>
                <a:gd name="connsiteX171" fmla="*/ 1353212 w 2485469"/>
                <a:gd name="connsiteY171" fmla="*/ 220833 h 3034864"/>
                <a:gd name="connsiteX172" fmla="*/ 1289033 w 2485469"/>
                <a:gd name="connsiteY172" fmla="*/ 208178 h 3034864"/>
                <a:gd name="connsiteX173" fmla="*/ 1148018 w 2485469"/>
                <a:gd name="connsiteY173" fmla="*/ 191907 h 3034864"/>
                <a:gd name="connsiteX174" fmla="*/ 1101014 w 2485469"/>
                <a:gd name="connsiteY174" fmla="*/ 199138 h 3034864"/>
                <a:gd name="connsiteX175" fmla="*/ 1057625 w 2485469"/>
                <a:gd name="connsiteY175" fmla="*/ 191907 h 3034864"/>
                <a:gd name="connsiteX176" fmla="*/ 1072991 w 2485469"/>
                <a:gd name="connsiteY176" fmla="*/ 183772 h 3034864"/>
                <a:gd name="connsiteX177" fmla="*/ 1237508 w 2485469"/>
                <a:gd name="connsiteY177" fmla="*/ 150778 h 3034864"/>
                <a:gd name="connsiteX178" fmla="*/ 1315004 w 2485469"/>
                <a:gd name="connsiteY178" fmla="*/ 973 h 3034864"/>
                <a:gd name="connsiteX179" fmla="*/ 1488359 w 2485469"/>
                <a:gd name="connsiteY179" fmla="*/ 35740 h 3034864"/>
                <a:gd name="connsiteX180" fmla="*/ 1504551 w 2485469"/>
                <a:gd name="connsiteY180" fmla="*/ 44312 h 3034864"/>
                <a:gd name="connsiteX181" fmla="*/ 1458831 w 2485469"/>
                <a:gd name="connsiteY181" fmla="*/ 51932 h 3034864"/>
                <a:gd name="connsiteX182" fmla="*/ 1409301 w 2485469"/>
                <a:gd name="connsiteY182" fmla="*/ 44312 h 3034864"/>
                <a:gd name="connsiteX183" fmla="*/ 1260711 w 2485469"/>
                <a:gd name="connsiteY183" fmla="*/ 61457 h 3034864"/>
                <a:gd name="connsiteX184" fmla="*/ 1193084 w 2485469"/>
                <a:gd name="connsiteY184" fmla="*/ 74792 h 3034864"/>
                <a:gd name="connsiteX185" fmla="*/ 1161651 w 2485469"/>
                <a:gd name="connsiteY185" fmla="*/ 60505 h 3034864"/>
                <a:gd name="connsiteX186" fmla="*/ 1315004 w 2485469"/>
                <a:gd name="connsiteY186" fmla="*/ 973 h 30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2485469" h="3034864">
                  <a:moveTo>
                    <a:pt x="148191" y="1538785"/>
                  </a:moveTo>
                  <a:cubicBezTo>
                    <a:pt x="152953" y="1585457"/>
                    <a:pt x="177718" y="1612127"/>
                    <a:pt x="213913" y="1628320"/>
                  </a:cubicBezTo>
                  <a:lnTo>
                    <a:pt x="232320" y="1634418"/>
                  </a:lnTo>
                  <a:lnTo>
                    <a:pt x="230806" y="1548041"/>
                  </a:lnTo>
                  <a:close/>
                  <a:moveTo>
                    <a:pt x="618310" y="736079"/>
                  </a:moveTo>
                  <a:lnTo>
                    <a:pt x="626638" y="745978"/>
                  </a:lnTo>
                  <a:lnTo>
                    <a:pt x="630860" y="743236"/>
                  </a:lnTo>
                  <a:close/>
                  <a:moveTo>
                    <a:pt x="987136" y="695020"/>
                  </a:moveTo>
                  <a:lnTo>
                    <a:pt x="979196" y="701232"/>
                  </a:lnTo>
                  <a:lnTo>
                    <a:pt x="993969" y="723414"/>
                  </a:lnTo>
                  <a:lnTo>
                    <a:pt x="1026297" y="699000"/>
                  </a:lnTo>
                  <a:lnTo>
                    <a:pt x="1014446" y="700853"/>
                  </a:lnTo>
                  <a:close/>
                  <a:moveTo>
                    <a:pt x="1597304" y="629087"/>
                  </a:moveTo>
                  <a:lnTo>
                    <a:pt x="1621233" y="657962"/>
                  </a:lnTo>
                  <a:cubicBezTo>
                    <a:pt x="1631829" y="672725"/>
                    <a:pt x="1640997" y="687965"/>
                    <a:pt x="1648379" y="703920"/>
                  </a:cubicBezTo>
                  <a:lnTo>
                    <a:pt x="1649915" y="708616"/>
                  </a:lnTo>
                  <a:lnTo>
                    <a:pt x="1657811" y="709964"/>
                  </a:lnTo>
                  <a:cubicBezTo>
                    <a:pt x="1685975" y="710317"/>
                    <a:pt x="1715466" y="706250"/>
                    <a:pt x="1746426" y="697210"/>
                  </a:cubicBezTo>
                  <a:cubicBezTo>
                    <a:pt x="1767216" y="690882"/>
                    <a:pt x="1777160" y="698114"/>
                    <a:pt x="1781679" y="718904"/>
                  </a:cubicBezTo>
                  <a:cubicBezTo>
                    <a:pt x="1785521" y="736079"/>
                    <a:pt x="1791227" y="751729"/>
                    <a:pt x="1798544" y="766050"/>
                  </a:cubicBezTo>
                  <a:lnTo>
                    <a:pt x="1800747" y="769305"/>
                  </a:lnTo>
                  <a:lnTo>
                    <a:pt x="1798873" y="757735"/>
                  </a:lnTo>
                  <a:cubicBezTo>
                    <a:pt x="1796492" y="741543"/>
                    <a:pt x="1801969" y="730827"/>
                    <a:pt x="1811256" y="723445"/>
                  </a:cubicBezTo>
                  <a:lnTo>
                    <a:pt x="1813112" y="722693"/>
                  </a:lnTo>
                  <a:lnTo>
                    <a:pt x="1800549" y="693933"/>
                  </a:lnTo>
                  <a:cubicBezTo>
                    <a:pt x="1799476" y="688566"/>
                    <a:pt x="1799278" y="683170"/>
                    <a:pt x="1800366" y="677817"/>
                  </a:cubicBezTo>
                  <a:lnTo>
                    <a:pt x="1805830" y="666304"/>
                  </a:lnTo>
                  <a:lnTo>
                    <a:pt x="1789989" y="666474"/>
                  </a:lnTo>
                  <a:cubicBezTo>
                    <a:pt x="1769644" y="664391"/>
                    <a:pt x="1749344" y="660104"/>
                    <a:pt x="1729341" y="653913"/>
                  </a:cubicBezTo>
                  <a:lnTo>
                    <a:pt x="1717416" y="649593"/>
                  </a:lnTo>
                  <a:lnTo>
                    <a:pt x="1629323" y="641194"/>
                  </a:lnTo>
                  <a:close/>
                  <a:moveTo>
                    <a:pt x="1053415" y="435761"/>
                  </a:moveTo>
                  <a:lnTo>
                    <a:pt x="1048664" y="439388"/>
                  </a:lnTo>
                  <a:lnTo>
                    <a:pt x="1051298" y="441734"/>
                  </a:lnTo>
                  <a:cubicBezTo>
                    <a:pt x="1056269" y="449756"/>
                    <a:pt x="1059433" y="459022"/>
                    <a:pt x="1062145" y="468513"/>
                  </a:cubicBezTo>
                  <a:lnTo>
                    <a:pt x="1068749" y="507803"/>
                  </a:lnTo>
                  <a:lnTo>
                    <a:pt x="1078698" y="499386"/>
                  </a:lnTo>
                  <a:lnTo>
                    <a:pt x="1068133" y="468174"/>
                  </a:lnTo>
                  <a:close/>
                  <a:moveTo>
                    <a:pt x="1514076" y="290058"/>
                  </a:moveTo>
                  <a:cubicBezTo>
                    <a:pt x="1501694" y="320538"/>
                    <a:pt x="1483596" y="350065"/>
                    <a:pt x="1477881" y="381498"/>
                  </a:cubicBezTo>
                  <a:cubicBezTo>
                    <a:pt x="1470261" y="424360"/>
                    <a:pt x="1445496" y="438648"/>
                    <a:pt x="1408349" y="440553"/>
                  </a:cubicBezTo>
                  <a:cubicBezTo>
                    <a:pt x="1351199" y="444363"/>
                    <a:pt x="1295954" y="436743"/>
                    <a:pt x="1241661" y="418645"/>
                  </a:cubicBezTo>
                  <a:cubicBezTo>
                    <a:pt x="1198799" y="404358"/>
                    <a:pt x="1168319" y="381498"/>
                    <a:pt x="1181654" y="330063"/>
                  </a:cubicBezTo>
                  <a:cubicBezTo>
                    <a:pt x="1292144" y="319585"/>
                    <a:pt x="1399776" y="281485"/>
                    <a:pt x="1514076" y="290058"/>
                  </a:cubicBezTo>
                  <a:close/>
                  <a:moveTo>
                    <a:pt x="1847451" y="212905"/>
                  </a:moveTo>
                  <a:cubicBezTo>
                    <a:pt x="1850308" y="213858"/>
                    <a:pt x="1853166" y="214810"/>
                    <a:pt x="1856023" y="216715"/>
                  </a:cubicBezTo>
                  <a:cubicBezTo>
                    <a:pt x="1914126" y="261483"/>
                    <a:pt x="1967466" y="312918"/>
                    <a:pt x="2049381" y="252910"/>
                  </a:cubicBezTo>
                  <a:cubicBezTo>
                    <a:pt x="2100816" y="215763"/>
                    <a:pt x="2167491" y="232908"/>
                    <a:pt x="2228451" y="229098"/>
                  </a:cubicBezTo>
                  <a:cubicBezTo>
                    <a:pt x="2303698" y="245290"/>
                    <a:pt x="2356086" y="286248"/>
                    <a:pt x="2383708" y="358638"/>
                  </a:cubicBezTo>
                  <a:cubicBezTo>
                    <a:pt x="2386566" y="365305"/>
                    <a:pt x="2393233" y="370068"/>
                    <a:pt x="2397996" y="375783"/>
                  </a:cubicBezTo>
                  <a:cubicBezTo>
                    <a:pt x="2429428" y="442458"/>
                    <a:pt x="2397044" y="500560"/>
                    <a:pt x="2361801" y="550090"/>
                  </a:cubicBezTo>
                  <a:cubicBezTo>
                    <a:pt x="2341084" y="579380"/>
                    <a:pt x="2328940" y="604383"/>
                    <a:pt x="2333405" y="633137"/>
                  </a:cubicBezTo>
                  <a:lnTo>
                    <a:pt x="2337475" y="645113"/>
                  </a:lnTo>
                  <a:lnTo>
                    <a:pt x="2388241" y="599333"/>
                  </a:lnTo>
                  <a:lnTo>
                    <a:pt x="2386334" y="762354"/>
                  </a:lnTo>
                  <a:lnTo>
                    <a:pt x="2395002" y="764101"/>
                  </a:lnTo>
                  <a:cubicBezTo>
                    <a:pt x="2411951" y="772463"/>
                    <a:pt x="2426188" y="785796"/>
                    <a:pt x="2437035" y="805683"/>
                  </a:cubicBezTo>
                  <a:cubicBezTo>
                    <a:pt x="2446978" y="840936"/>
                    <a:pt x="2424380" y="862631"/>
                    <a:pt x="2401782" y="882517"/>
                  </a:cubicBezTo>
                  <a:lnTo>
                    <a:pt x="2384783" y="894889"/>
                  </a:lnTo>
                  <a:lnTo>
                    <a:pt x="2382794" y="1064889"/>
                  </a:lnTo>
                  <a:lnTo>
                    <a:pt x="2409437" y="1082061"/>
                  </a:lnTo>
                  <a:cubicBezTo>
                    <a:pt x="2452402" y="1119349"/>
                    <a:pt x="2474775" y="1170873"/>
                    <a:pt x="2484944" y="1230533"/>
                  </a:cubicBezTo>
                  <a:cubicBezTo>
                    <a:pt x="2489464" y="1301944"/>
                    <a:pt x="2465058" y="1359796"/>
                    <a:pt x="2403590" y="1397761"/>
                  </a:cubicBezTo>
                  <a:lnTo>
                    <a:pt x="2376917" y="1408895"/>
                  </a:lnTo>
                  <a:lnTo>
                    <a:pt x="2374596" y="1541333"/>
                  </a:lnTo>
                  <a:lnTo>
                    <a:pt x="2379522" y="1546234"/>
                  </a:lnTo>
                  <a:cubicBezTo>
                    <a:pt x="2396810" y="1561827"/>
                    <a:pt x="2414437" y="1577194"/>
                    <a:pt x="2423477" y="1599340"/>
                  </a:cubicBezTo>
                  <a:cubicBezTo>
                    <a:pt x="2430708" y="1604764"/>
                    <a:pt x="2437940" y="1608380"/>
                    <a:pt x="2441555" y="1618323"/>
                  </a:cubicBezTo>
                  <a:cubicBezTo>
                    <a:pt x="2462345" y="1681598"/>
                    <a:pt x="2459634" y="1741258"/>
                    <a:pt x="2421669" y="1799110"/>
                  </a:cubicBezTo>
                  <a:lnTo>
                    <a:pt x="2369065" y="1856879"/>
                  </a:lnTo>
                  <a:lnTo>
                    <a:pt x="2367217" y="1962351"/>
                  </a:lnTo>
                  <a:lnTo>
                    <a:pt x="2389522" y="1985590"/>
                  </a:lnTo>
                  <a:cubicBezTo>
                    <a:pt x="2426809" y="2028937"/>
                    <a:pt x="2454436" y="2077750"/>
                    <a:pt x="2463250" y="2140799"/>
                  </a:cubicBezTo>
                  <a:cubicBezTo>
                    <a:pt x="2467769" y="2173341"/>
                    <a:pt x="2471385" y="2197748"/>
                    <a:pt x="2452403" y="2223962"/>
                  </a:cubicBezTo>
                  <a:cubicBezTo>
                    <a:pt x="2432064" y="2260571"/>
                    <a:pt x="2406753" y="2289724"/>
                    <a:pt x="2375907" y="2310062"/>
                  </a:cubicBezTo>
                  <a:lnTo>
                    <a:pt x="2362308" y="2316453"/>
                  </a:lnTo>
                  <a:lnTo>
                    <a:pt x="2359724" y="2537317"/>
                  </a:lnTo>
                  <a:lnTo>
                    <a:pt x="2371838" y="2605312"/>
                  </a:lnTo>
                  <a:cubicBezTo>
                    <a:pt x="2371951" y="2628701"/>
                    <a:pt x="2367432" y="2651978"/>
                    <a:pt x="2356584" y="2675028"/>
                  </a:cubicBezTo>
                  <a:cubicBezTo>
                    <a:pt x="2304156" y="2784405"/>
                    <a:pt x="2210146" y="2833218"/>
                    <a:pt x="2096250" y="2850393"/>
                  </a:cubicBezTo>
                  <a:cubicBezTo>
                    <a:pt x="2077267" y="2853105"/>
                    <a:pt x="2057606" y="2853557"/>
                    <a:pt x="2038172" y="2851297"/>
                  </a:cubicBezTo>
                  <a:lnTo>
                    <a:pt x="2037931" y="2851231"/>
                  </a:lnTo>
                  <a:lnTo>
                    <a:pt x="2037924" y="2856141"/>
                  </a:lnTo>
                  <a:lnTo>
                    <a:pt x="1918455" y="2879376"/>
                  </a:lnTo>
                  <a:lnTo>
                    <a:pt x="1896367" y="2913654"/>
                  </a:lnTo>
                  <a:cubicBezTo>
                    <a:pt x="1887268" y="2924563"/>
                    <a:pt x="1877124" y="2933628"/>
                    <a:pt x="1866648" y="2938979"/>
                  </a:cubicBezTo>
                  <a:cubicBezTo>
                    <a:pt x="1809701" y="2937171"/>
                    <a:pt x="1780060" y="2972031"/>
                    <a:pt x="1679406" y="2944528"/>
                  </a:cubicBezTo>
                  <a:lnTo>
                    <a:pt x="1625627" y="2923574"/>
                  </a:lnTo>
                  <a:lnTo>
                    <a:pt x="1564582" y="2927047"/>
                  </a:lnTo>
                  <a:lnTo>
                    <a:pt x="1541892" y="2964559"/>
                  </a:lnTo>
                  <a:cubicBezTo>
                    <a:pt x="1504075" y="3009743"/>
                    <a:pt x="1449782" y="3031353"/>
                    <a:pt x="1382631" y="3034210"/>
                  </a:cubicBezTo>
                  <a:cubicBezTo>
                    <a:pt x="1342269" y="3035997"/>
                    <a:pt x="1303514" y="3034300"/>
                    <a:pt x="1266919" y="3026961"/>
                  </a:cubicBezTo>
                  <a:lnTo>
                    <a:pt x="1257170" y="3024119"/>
                  </a:lnTo>
                  <a:lnTo>
                    <a:pt x="1173329" y="3029371"/>
                  </a:lnTo>
                  <a:cubicBezTo>
                    <a:pt x="1109601" y="3026660"/>
                    <a:pt x="1058076" y="3006151"/>
                    <a:pt x="1022187" y="2963271"/>
                  </a:cubicBezTo>
                  <a:lnTo>
                    <a:pt x="1000930" y="2928127"/>
                  </a:lnTo>
                  <a:lnTo>
                    <a:pt x="906034" y="2922729"/>
                  </a:lnTo>
                  <a:lnTo>
                    <a:pt x="849366" y="2944809"/>
                  </a:lnTo>
                  <a:cubicBezTo>
                    <a:pt x="743305" y="2973789"/>
                    <a:pt x="712072" y="2937056"/>
                    <a:pt x="652065" y="2938961"/>
                  </a:cubicBezTo>
                  <a:cubicBezTo>
                    <a:pt x="641027" y="2933323"/>
                    <a:pt x="630338" y="2923771"/>
                    <a:pt x="620750" y="2912276"/>
                  </a:cubicBezTo>
                  <a:lnTo>
                    <a:pt x="597475" y="2876156"/>
                  </a:lnTo>
                  <a:lnTo>
                    <a:pt x="471588" y="2851673"/>
                  </a:lnTo>
                  <a:lnTo>
                    <a:pt x="471581" y="2846500"/>
                  </a:lnTo>
                  <a:lnTo>
                    <a:pt x="471327" y="2846569"/>
                  </a:lnTo>
                  <a:cubicBezTo>
                    <a:pt x="450849" y="2848950"/>
                    <a:pt x="430132" y="2848474"/>
                    <a:pt x="410129" y="2845616"/>
                  </a:cubicBezTo>
                  <a:cubicBezTo>
                    <a:pt x="290114" y="2827519"/>
                    <a:pt x="191054" y="2776084"/>
                    <a:pt x="135809" y="2660831"/>
                  </a:cubicBezTo>
                  <a:cubicBezTo>
                    <a:pt x="112949" y="2612253"/>
                    <a:pt x="116759" y="2562724"/>
                    <a:pt x="132951" y="2513193"/>
                  </a:cubicBezTo>
                  <a:cubicBezTo>
                    <a:pt x="146763" y="2480808"/>
                    <a:pt x="183970" y="2446191"/>
                    <a:pt x="216444" y="2421999"/>
                  </a:cubicBezTo>
                  <a:lnTo>
                    <a:pt x="244242" y="2403147"/>
                  </a:lnTo>
                  <a:lnTo>
                    <a:pt x="243150" y="2309836"/>
                  </a:lnTo>
                  <a:lnTo>
                    <a:pt x="231058" y="2311262"/>
                  </a:lnTo>
                  <a:cubicBezTo>
                    <a:pt x="141523" y="2308405"/>
                    <a:pt x="77706" y="2262685"/>
                    <a:pt x="34843" y="2185532"/>
                  </a:cubicBezTo>
                  <a:cubicBezTo>
                    <a:pt x="14841" y="2157910"/>
                    <a:pt x="18651" y="2132192"/>
                    <a:pt x="23413" y="2097902"/>
                  </a:cubicBezTo>
                  <a:cubicBezTo>
                    <a:pt x="35796" y="2009320"/>
                    <a:pt x="83421" y="1947407"/>
                    <a:pt x="143428" y="1890257"/>
                  </a:cubicBezTo>
                  <a:cubicBezTo>
                    <a:pt x="154858" y="1867397"/>
                    <a:pt x="183433" y="1867397"/>
                    <a:pt x="205341" y="1848347"/>
                  </a:cubicBezTo>
                  <a:cubicBezTo>
                    <a:pt x="146286" y="1823582"/>
                    <a:pt x="100566" y="1789292"/>
                    <a:pt x="67228" y="1737857"/>
                  </a:cubicBezTo>
                  <a:cubicBezTo>
                    <a:pt x="27223" y="1676897"/>
                    <a:pt x="24366" y="1614032"/>
                    <a:pt x="46273" y="1547357"/>
                  </a:cubicBezTo>
                  <a:cubicBezTo>
                    <a:pt x="50083" y="1536880"/>
                    <a:pt x="57703" y="1533070"/>
                    <a:pt x="65323" y="1527355"/>
                  </a:cubicBezTo>
                  <a:cubicBezTo>
                    <a:pt x="84373" y="1480682"/>
                    <a:pt x="139618" y="1462585"/>
                    <a:pt x="155811" y="1414007"/>
                  </a:cubicBezTo>
                  <a:cubicBezTo>
                    <a:pt x="167241" y="1399720"/>
                    <a:pt x="184386" y="1400672"/>
                    <a:pt x="199626" y="1402577"/>
                  </a:cubicBezTo>
                  <a:lnTo>
                    <a:pt x="228289" y="1404460"/>
                  </a:lnTo>
                  <a:lnTo>
                    <a:pt x="227445" y="1356299"/>
                  </a:lnTo>
                  <a:lnTo>
                    <a:pt x="177733" y="1353122"/>
                  </a:lnTo>
                  <a:cubicBezTo>
                    <a:pt x="147477" y="1346142"/>
                    <a:pt x="116997" y="1333759"/>
                    <a:pt x="86278" y="1314947"/>
                  </a:cubicBezTo>
                  <a:cubicBezTo>
                    <a:pt x="21508" y="1274942"/>
                    <a:pt x="-4209" y="1213982"/>
                    <a:pt x="553" y="1138735"/>
                  </a:cubicBezTo>
                  <a:cubicBezTo>
                    <a:pt x="14841" y="1054915"/>
                    <a:pt x="51988" y="986335"/>
                    <a:pt x="132951" y="948235"/>
                  </a:cubicBezTo>
                  <a:cubicBezTo>
                    <a:pt x="137714" y="944663"/>
                    <a:pt x="142357" y="942758"/>
                    <a:pt x="146896" y="942044"/>
                  </a:cubicBezTo>
                  <a:cubicBezTo>
                    <a:pt x="160514" y="939900"/>
                    <a:pt x="173194" y="948473"/>
                    <a:pt x="185338" y="954902"/>
                  </a:cubicBezTo>
                  <a:lnTo>
                    <a:pt x="221911" y="968439"/>
                  </a:lnTo>
                  <a:lnTo>
                    <a:pt x="220594" y="855886"/>
                  </a:lnTo>
                  <a:lnTo>
                    <a:pt x="170515" y="831941"/>
                  </a:lnTo>
                  <a:cubicBezTo>
                    <a:pt x="141702" y="815064"/>
                    <a:pt x="114139" y="795359"/>
                    <a:pt x="88183" y="772023"/>
                  </a:cubicBezTo>
                  <a:cubicBezTo>
                    <a:pt x="64371" y="751068"/>
                    <a:pt x="40559" y="728208"/>
                    <a:pt x="51036" y="691061"/>
                  </a:cubicBezTo>
                  <a:cubicBezTo>
                    <a:pt x="73896" y="649150"/>
                    <a:pt x="111044" y="634863"/>
                    <a:pt x="156764" y="634863"/>
                  </a:cubicBezTo>
                  <a:cubicBezTo>
                    <a:pt x="169146" y="634863"/>
                    <a:pt x="200579" y="640578"/>
                    <a:pt x="187244" y="616766"/>
                  </a:cubicBezTo>
                  <a:cubicBezTo>
                    <a:pt x="153906" y="556758"/>
                    <a:pt x="187244" y="511038"/>
                    <a:pt x="208199" y="461508"/>
                  </a:cubicBezTo>
                  <a:cubicBezTo>
                    <a:pt x="211056" y="455793"/>
                    <a:pt x="211056" y="449125"/>
                    <a:pt x="212961" y="443411"/>
                  </a:cubicBezTo>
                  <a:lnTo>
                    <a:pt x="251622" y="439522"/>
                  </a:lnTo>
                  <a:lnTo>
                    <a:pt x="280011" y="408740"/>
                  </a:lnTo>
                  <a:cubicBezTo>
                    <a:pt x="304644" y="388514"/>
                    <a:pt x="334926" y="374955"/>
                    <a:pt x="370631" y="367272"/>
                  </a:cubicBezTo>
                  <a:cubicBezTo>
                    <a:pt x="428483" y="370888"/>
                    <a:pt x="491759" y="354617"/>
                    <a:pt x="540572" y="389870"/>
                  </a:cubicBezTo>
                  <a:cubicBezTo>
                    <a:pt x="618310" y="446819"/>
                    <a:pt x="668931" y="398006"/>
                    <a:pt x="724072" y="355520"/>
                  </a:cubicBezTo>
                  <a:cubicBezTo>
                    <a:pt x="726783" y="353713"/>
                    <a:pt x="729495" y="352809"/>
                    <a:pt x="732207" y="351905"/>
                  </a:cubicBezTo>
                  <a:cubicBezTo>
                    <a:pt x="737630" y="352809"/>
                    <a:pt x="743958" y="352809"/>
                    <a:pt x="749382" y="352809"/>
                  </a:cubicBezTo>
                  <a:cubicBezTo>
                    <a:pt x="770172" y="380831"/>
                    <a:pt x="805426" y="377215"/>
                    <a:pt x="833448" y="386254"/>
                  </a:cubicBezTo>
                  <a:cubicBezTo>
                    <a:pt x="849041" y="392582"/>
                    <a:pt x="865199" y="396367"/>
                    <a:pt x="881639" y="398895"/>
                  </a:cubicBezTo>
                  <a:lnTo>
                    <a:pt x="906584" y="401445"/>
                  </a:lnTo>
                  <a:lnTo>
                    <a:pt x="923526" y="395666"/>
                  </a:lnTo>
                  <a:cubicBezTo>
                    <a:pt x="962103" y="381974"/>
                    <a:pt x="1000679" y="368639"/>
                    <a:pt x="1041636" y="363400"/>
                  </a:cubicBezTo>
                  <a:cubicBezTo>
                    <a:pt x="1062354" y="361971"/>
                    <a:pt x="1081463" y="350898"/>
                    <a:pt x="1102180" y="347862"/>
                  </a:cubicBezTo>
                  <a:cubicBezTo>
                    <a:pt x="1109085" y="346850"/>
                    <a:pt x="1116170" y="346731"/>
                    <a:pt x="1123551" y="348160"/>
                  </a:cubicBezTo>
                  <a:lnTo>
                    <a:pt x="1065363" y="425354"/>
                  </a:lnTo>
                  <a:lnTo>
                    <a:pt x="1128894" y="426226"/>
                  </a:lnTo>
                  <a:cubicBezTo>
                    <a:pt x="1208300" y="433429"/>
                    <a:pt x="1285416" y="455632"/>
                    <a:pt x="1364059" y="463090"/>
                  </a:cubicBezTo>
                  <a:cubicBezTo>
                    <a:pt x="1370387" y="487496"/>
                    <a:pt x="1366319" y="505123"/>
                    <a:pt x="1355585" y="518343"/>
                  </a:cubicBezTo>
                  <a:lnTo>
                    <a:pt x="1354658" y="519098"/>
                  </a:lnTo>
                  <a:lnTo>
                    <a:pt x="1384194" y="526858"/>
                  </a:lnTo>
                  <a:cubicBezTo>
                    <a:pt x="1408260" y="532082"/>
                    <a:pt x="1432459" y="536934"/>
                    <a:pt x="1456093" y="543304"/>
                  </a:cubicBezTo>
                  <a:lnTo>
                    <a:pt x="1470876" y="548818"/>
                  </a:lnTo>
                  <a:lnTo>
                    <a:pt x="1419200" y="480264"/>
                  </a:lnTo>
                  <a:cubicBezTo>
                    <a:pt x="1426205" y="478908"/>
                    <a:pt x="1432929" y="479021"/>
                    <a:pt x="1439482" y="479981"/>
                  </a:cubicBezTo>
                  <a:cubicBezTo>
                    <a:pt x="1459142" y="482862"/>
                    <a:pt x="1477277" y="493371"/>
                    <a:pt x="1496939" y="494727"/>
                  </a:cubicBezTo>
                  <a:lnTo>
                    <a:pt x="1519897" y="499691"/>
                  </a:lnTo>
                  <a:lnTo>
                    <a:pt x="1506888" y="474813"/>
                  </a:lnTo>
                  <a:cubicBezTo>
                    <a:pt x="1489252" y="431147"/>
                    <a:pt x="1486215" y="385070"/>
                    <a:pt x="1499788" y="335778"/>
                  </a:cubicBezTo>
                  <a:cubicBezTo>
                    <a:pt x="1505503" y="315775"/>
                    <a:pt x="1513123" y="296725"/>
                    <a:pt x="1534078" y="287200"/>
                  </a:cubicBezTo>
                  <a:cubicBezTo>
                    <a:pt x="1599801" y="259578"/>
                    <a:pt x="1675048" y="275770"/>
                    <a:pt x="1740771" y="249100"/>
                  </a:cubicBezTo>
                  <a:cubicBezTo>
                    <a:pt x="1770298" y="239575"/>
                    <a:pt x="1807446" y="243385"/>
                    <a:pt x="1829353" y="213858"/>
                  </a:cubicBezTo>
                  <a:cubicBezTo>
                    <a:pt x="1835068" y="213858"/>
                    <a:pt x="1841736" y="213858"/>
                    <a:pt x="1847451" y="212905"/>
                  </a:cubicBezTo>
                  <a:close/>
                  <a:moveTo>
                    <a:pt x="1237508" y="150778"/>
                  </a:moveTo>
                  <a:cubicBezTo>
                    <a:pt x="1298524" y="155072"/>
                    <a:pt x="1356376" y="174280"/>
                    <a:pt x="1383042" y="207274"/>
                  </a:cubicBezTo>
                  <a:cubicBezTo>
                    <a:pt x="1379427" y="226257"/>
                    <a:pt x="1364059" y="230777"/>
                    <a:pt x="1353212" y="220833"/>
                  </a:cubicBezTo>
                  <a:cubicBezTo>
                    <a:pt x="1333325" y="203659"/>
                    <a:pt x="1310727" y="209986"/>
                    <a:pt x="1289033" y="208178"/>
                  </a:cubicBezTo>
                  <a:cubicBezTo>
                    <a:pt x="1242028" y="202754"/>
                    <a:pt x="1193215" y="216314"/>
                    <a:pt x="1148018" y="191907"/>
                  </a:cubicBezTo>
                  <a:cubicBezTo>
                    <a:pt x="1135363" y="185580"/>
                    <a:pt x="1116380" y="188291"/>
                    <a:pt x="1101014" y="199138"/>
                  </a:cubicBezTo>
                  <a:cubicBezTo>
                    <a:pt x="1086551" y="209082"/>
                    <a:pt x="1068472" y="217217"/>
                    <a:pt x="1057625" y="191907"/>
                  </a:cubicBezTo>
                  <a:cubicBezTo>
                    <a:pt x="1063048" y="190099"/>
                    <a:pt x="1069376" y="188291"/>
                    <a:pt x="1072991" y="183772"/>
                  </a:cubicBezTo>
                  <a:cubicBezTo>
                    <a:pt x="1112313" y="157106"/>
                    <a:pt x="1176493" y="146484"/>
                    <a:pt x="1237508" y="150778"/>
                  </a:cubicBezTo>
                  <a:close/>
                  <a:moveTo>
                    <a:pt x="1315004" y="973"/>
                  </a:moveTo>
                  <a:cubicBezTo>
                    <a:pt x="1379297" y="-3551"/>
                    <a:pt x="1446925" y="7641"/>
                    <a:pt x="1488359" y="35740"/>
                  </a:cubicBezTo>
                  <a:cubicBezTo>
                    <a:pt x="1492168" y="40502"/>
                    <a:pt x="1498836" y="42407"/>
                    <a:pt x="1504551" y="44312"/>
                  </a:cubicBezTo>
                  <a:cubicBezTo>
                    <a:pt x="1493121" y="70982"/>
                    <a:pt x="1474071" y="62410"/>
                    <a:pt x="1458831" y="51932"/>
                  </a:cubicBezTo>
                  <a:cubicBezTo>
                    <a:pt x="1442639" y="40502"/>
                    <a:pt x="1422636" y="37645"/>
                    <a:pt x="1409301" y="44312"/>
                  </a:cubicBezTo>
                  <a:cubicBezTo>
                    <a:pt x="1361676" y="70030"/>
                    <a:pt x="1310241" y="55742"/>
                    <a:pt x="1260711" y="61457"/>
                  </a:cubicBezTo>
                  <a:cubicBezTo>
                    <a:pt x="1237851" y="63362"/>
                    <a:pt x="1214039" y="56695"/>
                    <a:pt x="1193084" y="74792"/>
                  </a:cubicBezTo>
                  <a:cubicBezTo>
                    <a:pt x="1181654" y="85270"/>
                    <a:pt x="1165461" y="80507"/>
                    <a:pt x="1161651" y="60505"/>
                  </a:cubicBezTo>
                  <a:cubicBezTo>
                    <a:pt x="1189750" y="25738"/>
                    <a:pt x="1250710" y="5498"/>
                    <a:pt x="1315004" y="973"/>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5" name="Freeform: Shape 14">
              <a:extLst>
                <a:ext uri="{FF2B5EF4-FFF2-40B4-BE49-F238E27FC236}">
                  <a16:creationId xmlns:a16="http://schemas.microsoft.com/office/drawing/2014/main" id="{5CC44614-546B-4CB7-AF09-2D08A59E8AE5}"/>
                </a:ext>
              </a:extLst>
            </p:cNvPr>
            <p:cNvSpPr/>
            <p:nvPr/>
          </p:nvSpPr>
          <p:spPr>
            <a:xfrm>
              <a:off x="4831849" y="2808912"/>
              <a:ext cx="1619250" cy="447675"/>
            </a:xfrm>
            <a:custGeom>
              <a:avLst/>
              <a:gdLst>
                <a:gd name="connsiteX0" fmla="*/ 429760 w 1619250"/>
                <a:gd name="connsiteY0" fmla="*/ 432466 h 447675"/>
                <a:gd name="connsiteX1" fmla="*/ 254500 w 1619250"/>
                <a:gd name="connsiteY1" fmla="*/ 452469 h 447675"/>
                <a:gd name="connsiteX2" fmla="*/ 4945 w 1619250"/>
                <a:gd name="connsiteY2" fmla="*/ 414369 h 447675"/>
                <a:gd name="connsiteX3" fmla="*/ 182 w 1619250"/>
                <a:gd name="connsiteY3" fmla="*/ 393414 h 447675"/>
                <a:gd name="connsiteX4" fmla="*/ 24948 w 1619250"/>
                <a:gd name="connsiteY4" fmla="*/ 349599 h 447675"/>
                <a:gd name="connsiteX5" fmla="*/ 341178 w 1619250"/>
                <a:gd name="connsiteY5" fmla="*/ 255301 h 447675"/>
                <a:gd name="connsiteX6" fmla="*/ 402138 w 1619250"/>
                <a:gd name="connsiteY6" fmla="*/ 223869 h 447675"/>
                <a:gd name="connsiteX7" fmla="*/ 685983 w 1619250"/>
                <a:gd name="connsiteY7" fmla="*/ 39084 h 447675"/>
                <a:gd name="connsiteX8" fmla="*/ 867910 w 1619250"/>
                <a:gd name="connsiteY8" fmla="*/ 80994 h 447675"/>
                <a:gd name="connsiteX9" fmla="*/ 901248 w 1619250"/>
                <a:gd name="connsiteY9" fmla="*/ 70516 h 447675"/>
                <a:gd name="connsiteX10" fmla="*/ 952683 w 1619250"/>
                <a:gd name="connsiteY10" fmla="*/ 32416 h 447675"/>
                <a:gd name="connsiteX11" fmla="*/ 1202238 w 1619250"/>
                <a:gd name="connsiteY11" fmla="*/ 2889 h 447675"/>
                <a:gd name="connsiteX12" fmla="*/ 1256530 w 1619250"/>
                <a:gd name="connsiteY12" fmla="*/ 11461 h 447675"/>
                <a:gd name="connsiteX13" fmla="*/ 1295583 w 1619250"/>
                <a:gd name="connsiteY13" fmla="*/ 15271 h 447675"/>
                <a:gd name="connsiteX14" fmla="*/ 1315585 w 1619250"/>
                <a:gd name="connsiteY14" fmla="*/ 21939 h 447675"/>
                <a:gd name="connsiteX15" fmla="*/ 1405120 w 1619250"/>
                <a:gd name="connsiteY15" fmla="*/ 98139 h 447675"/>
                <a:gd name="connsiteX16" fmla="*/ 1495608 w 1619250"/>
                <a:gd name="connsiteY16" fmla="*/ 145764 h 447675"/>
                <a:gd name="connsiteX17" fmla="*/ 1593715 w 1619250"/>
                <a:gd name="connsiteY17" fmla="*/ 160051 h 447675"/>
                <a:gd name="connsiteX18" fmla="*/ 1626100 w 1619250"/>
                <a:gd name="connsiteY18" fmla="*/ 190532 h 447675"/>
                <a:gd name="connsiteX19" fmla="*/ 1602288 w 1619250"/>
                <a:gd name="connsiteY19" fmla="*/ 216249 h 447675"/>
                <a:gd name="connsiteX20" fmla="*/ 1417503 w 1619250"/>
                <a:gd name="connsiteY20" fmla="*/ 256254 h 447675"/>
                <a:gd name="connsiteX21" fmla="*/ 1333683 w 1619250"/>
                <a:gd name="connsiteY21" fmla="*/ 269589 h 447675"/>
                <a:gd name="connsiteX22" fmla="*/ 1298440 w 1619250"/>
                <a:gd name="connsiteY22" fmla="*/ 273399 h 447675"/>
                <a:gd name="connsiteX23" fmla="*/ 981258 w 1619250"/>
                <a:gd name="connsiteY23" fmla="*/ 315309 h 447675"/>
                <a:gd name="connsiteX24" fmla="*/ 914583 w 1619250"/>
                <a:gd name="connsiteY24" fmla="*/ 333407 h 447675"/>
                <a:gd name="connsiteX25" fmla="*/ 674553 w 1619250"/>
                <a:gd name="connsiteY25" fmla="*/ 397224 h 447675"/>
                <a:gd name="connsiteX26" fmla="*/ 469765 w 1619250"/>
                <a:gd name="connsiteY26" fmla="*/ 445801 h 447675"/>
                <a:gd name="connsiteX27" fmla="*/ 429760 w 1619250"/>
                <a:gd name="connsiteY27" fmla="*/ 432466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9250" h="447675">
                  <a:moveTo>
                    <a:pt x="429760" y="432466"/>
                  </a:moveTo>
                  <a:cubicBezTo>
                    <a:pt x="370705" y="432466"/>
                    <a:pt x="315460" y="456279"/>
                    <a:pt x="254500" y="452469"/>
                  </a:cubicBezTo>
                  <a:cubicBezTo>
                    <a:pt x="169727" y="446754"/>
                    <a:pt x="87813" y="428657"/>
                    <a:pt x="4945" y="414369"/>
                  </a:cubicBezTo>
                  <a:cubicBezTo>
                    <a:pt x="3040" y="407701"/>
                    <a:pt x="2088" y="400082"/>
                    <a:pt x="182" y="393414"/>
                  </a:cubicBezTo>
                  <a:cubicBezTo>
                    <a:pt x="-1722" y="373412"/>
                    <a:pt x="11613" y="361029"/>
                    <a:pt x="24948" y="349599"/>
                  </a:cubicBezTo>
                  <a:cubicBezTo>
                    <a:pt x="116388" y="272446"/>
                    <a:pt x="220210" y="232441"/>
                    <a:pt x="341178" y="255301"/>
                  </a:cubicBezTo>
                  <a:cubicBezTo>
                    <a:pt x="373563" y="261016"/>
                    <a:pt x="388803" y="255301"/>
                    <a:pt x="402138" y="223869"/>
                  </a:cubicBezTo>
                  <a:cubicBezTo>
                    <a:pt x="455478" y="100996"/>
                    <a:pt x="553585" y="41941"/>
                    <a:pt x="685983" y="39084"/>
                  </a:cubicBezTo>
                  <a:cubicBezTo>
                    <a:pt x="748848" y="44799"/>
                    <a:pt x="811713" y="51466"/>
                    <a:pt x="867910" y="80994"/>
                  </a:cubicBezTo>
                  <a:cubicBezTo>
                    <a:pt x="885055" y="89566"/>
                    <a:pt x="891723" y="84804"/>
                    <a:pt x="901248" y="70516"/>
                  </a:cubicBezTo>
                  <a:cubicBezTo>
                    <a:pt x="913630" y="52419"/>
                    <a:pt x="930775" y="38132"/>
                    <a:pt x="952683" y="32416"/>
                  </a:cubicBezTo>
                  <a:cubicBezTo>
                    <a:pt x="1033645" y="6699"/>
                    <a:pt x="1121275" y="32416"/>
                    <a:pt x="1202238" y="2889"/>
                  </a:cubicBezTo>
                  <a:cubicBezTo>
                    <a:pt x="1220335" y="-3779"/>
                    <a:pt x="1239385" y="1936"/>
                    <a:pt x="1256530" y="11461"/>
                  </a:cubicBezTo>
                  <a:cubicBezTo>
                    <a:pt x="1268913" y="18129"/>
                    <a:pt x="1281295" y="25749"/>
                    <a:pt x="1295583" y="15271"/>
                  </a:cubicBezTo>
                  <a:cubicBezTo>
                    <a:pt x="1302250" y="17176"/>
                    <a:pt x="1308918" y="20034"/>
                    <a:pt x="1315585" y="21939"/>
                  </a:cubicBezTo>
                  <a:cubicBezTo>
                    <a:pt x="1362258" y="27654"/>
                    <a:pt x="1385118" y="61944"/>
                    <a:pt x="1405120" y="98139"/>
                  </a:cubicBezTo>
                  <a:cubicBezTo>
                    <a:pt x="1425123" y="135287"/>
                    <a:pt x="1449888" y="155289"/>
                    <a:pt x="1495608" y="145764"/>
                  </a:cubicBezTo>
                  <a:cubicBezTo>
                    <a:pt x="1527993" y="138144"/>
                    <a:pt x="1561330" y="150526"/>
                    <a:pt x="1593715" y="160051"/>
                  </a:cubicBezTo>
                  <a:cubicBezTo>
                    <a:pt x="1608955" y="163862"/>
                    <a:pt x="1624195" y="170529"/>
                    <a:pt x="1626100" y="190532"/>
                  </a:cubicBezTo>
                  <a:cubicBezTo>
                    <a:pt x="1625148" y="205771"/>
                    <a:pt x="1614670" y="212439"/>
                    <a:pt x="1602288" y="216249"/>
                  </a:cubicBezTo>
                  <a:cubicBezTo>
                    <a:pt x="1542280" y="234346"/>
                    <a:pt x="1482273" y="258159"/>
                    <a:pt x="1417503" y="256254"/>
                  </a:cubicBezTo>
                  <a:cubicBezTo>
                    <a:pt x="1387975" y="255301"/>
                    <a:pt x="1362258" y="268637"/>
                    <a:pt x="1333683" y="269589"/>
                  </a:cubicBezTo>
                  <a:cubicBezTo>
                    <a:pt x="1321300" y="264826"/>
                    <a:pt x="1309870" y="269589"/>
                    <a:pt x="1298440" y="273399"/>
                  </a:cubicBezTo>
                  <a:cubicBezTo>
                    <a:pt x="1190808" y="271494"/>
                    <a:pt x="1086985" y="305784"/>
                    <a:pt x="981258" y="315309"/>
                  </a:cubicBezTo>
                  <a:cubicBezTo>
                    <a:pt x="958397" y="319119"/>
                    <a:pt x="938395" y="335312"/>
                    <a:pt x="914583" y="333407"/>
                  </a:cubicBezTo>
                  <a:cubicBezTo>
                    <a:pt x="831715" y="343884"/>
                    <a:pt x="754563" y="378174"/>
                    <a:pt x="674553" y="397224"/>
                  </a:cubicBezTo>
                  <a:cubicBezTo>
                    <a:pt x="606925" y="414369"/>
                    <a:pt x="543108" y="449612"/>
                    <a:pt x="469765" y="445801"/>
                  </a:cubicBezTo>
                  <a:cubicBezTo>
                    <a:pt x="456430" y="444849"/>
                    <a:pt x="445000" y="434371"/>
                    <a:pt x="429760" y="432466"/>
                  </a:cubicBezTo>
                  <a:close/>
                </a:path>
              </a:pathLst>
            </a:custGeom>
            <a:solidFill>
              <a:srgbClr val="F1CF01">
                <a:lumMod val="40000"/>
                <a:lumOff val="6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6" name="Freeform: Shape 15">
              <a:extLst>
                <a:ext uri="{FF2B5EF4-FFF2-40B4-BE49-F238E27FC236}">
                  <a16:creationId xmlns:a16="http://schemas.microsoft.com/office/drawing/2014/main" id="{46DB3293-C1AA-48C2-8255-F66AD6F7EAC4}"/>
                </a:ext>
              </a:extLst>
            </p:cNvPr>
            <p:cNvSpPr/>
            <p:nvPr/>
          </p:nvSpPr>
          <p:spPr>
            <a:xfrm>
              <a:off x="4719301" y="2717372"/>
              <a:ext cx="790575" cy="485775"/>
            </a:xfrm>
            <a:custGeom>
              <a:avLst/>
              <a:gdLst>
                <a:gd name="connsiteX0" fmla="*/ 799484 w 790575"/>
                <a:gd name="connsiteY0" fmla="*/ 130624 h 485775"/>
                <a:gd name="connsiteX1" fmla="*/ 694709 w 790575"/>
                <a:gd name="connsiteY1" fmla="*/ 159199 h 485775"/>
                <a:gd name="connsiteX2" fmla="*/ 516591 w 790575"/>
                <a:gd name="connsiteY2" fmla="*/ 342079 h 485775"/>
                <a:gd name="connsiteX3" fmla="*/ 479444 w 790575"/>
                <a:gd name="connsiteY3" fmla="*/ 365891 h 485775"/>
                <a:gd name="connsiteX4" fmla="*/ 113684 w 790575"/>
                <a:gd name="connsiteY4" fmla="*/ 485906 h 485775"/>
                <a:gd name="connsiteX5" fmla="*/ 23196 w 790575"/>
                <a:gd name="connsiteY5" fmla="*/ 412564 h 485775"/>
                <a:gd name="connsiteX6" fmla="*/ 77489 w 790575"/>
                <a:gd name="connsiteY6" fmla="*/ 87761 h 485775"/>
                <a:gd name="connsiteX7" fmla="*/ 345141 w 790575"/>
                <a:gd name="connsiteY7" fmla="*/ 10609 h 485775"/>
                <a:gd name="connsiteX8" fmla="*/ 510876 w 790575"/>
                <a:gd name="connsiteY8" fmla="*/ 67759 h 485775"/>
                <a:gd name="connsiteX9" fmla="*/ 799484 w 790575"/>
                <a:gd name="connsiteY9" fmla="*/ 13062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5" h="485775">
                  <a:moveTo>
                    <a:pt x="799484" y="130624"/>
                  </a:moveTo>
                  <a:cubicBezTo>
                    <a:pt x="765194" y="142054"/>
                    <a:pt x="728999" y="145864"/>
                    <a:pt x="694709" y="159199"/>
                  </a:cubicBezTo>
                  <a:cubicBezTo>
                    <a:pt x="607079" y="193489"/>
                    <a:pt x="545166" y="251591"/>
                    <a:pt x="516591" y="342079"/>
                  </a:cubicBezTo>
                  <a:cubicBezTo>
                    <a:pt x="509924" y="364939"/>
                    <a:pt x="505161" y="371606"/>
                    <a:pt x="479444" y="365891"/>
                  </a:cubicBezTo>
                  <a:cubicBezTo>
                    <a:pt x="333711" y="330649"/>
                    <a:pt x="213696" y="377321"/>
                    <a:pt x="113684" y="485906"/>
                  </a:cubicBezTo>
                  <a:cubicBezTo>
                    <a:pt x="66059" y="483049"/>
                    <a:pt x="38436" y="450664"/>
                    <a:pt x="23196" y="412564"/>
                  </a:cubicBezTo>
                  <a:cubicBezTo>
                    <a:pt x="-22524" y="294454"/>
                    <a:pt x="1289" y="181106"/>
                    <a:pt x="77489" y="87761"/>
                  </a:cubicBezTo>
                  <a:cubicBezTo>
                    <a:pt x="143211" y="6799"/>
                    <a:pt x="240366" y="-16061"/>
                    <a:pt x="345141" y="10609"/>
                  </a:cubicBezTo>
                  <a:cubicBezTo>
                    <a:pt x="402291" y="24896"/>
                    <a:pt x="455632" y="47756"/>
                    <a:pt x="510876" y="67759"/>
                  </a:cubicBezTo>
                  <a:cubicBezTo>
                    <a:pt x="603269" y="101096"/>
                    <a:pt x="700424" y="118241"/>
                    <a:pt x="799484" y="130624"/>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7" name="Freeform: Shape 16">
              <a:extLst>
                <a:ext uri="{FF2B5EF4-FFF2-40B4-BE49-F238E27FC236}">
                  <a16:creationId xmlns:a16="http://schemas.microsoft.com/office/drawing/2014/main" id="{95C64726-94BB-473C-B91E-15FBB75F6EA6}"/>
                </a:ext>
              </a:extLst>
            </p:cNvPr>
            <p:cNvSpPr/>
            <p:nvPr/>
          </p:nvSpPr>
          <p:spPr>
            <a:xfrm>
              <a:off x="6144102" y="2557486"/>
              <a:ext cx="709135" cy="519139"/>
            </a:xfrm>
            <a:custGeom>
              <a:avLst/>
              <a:gdLst>
                <a:gd name="connsiteX0" fmla="*/ 0 w 714375"/>
                <a:gd name="connsiteY0" fmla="*/ 17145 h 523875"/>
                <a:gd name="connsiteX1" fmla="*/ 144780 w 714375"/>
                <a:gd name="connsiteY1" fmla="*/ 0 h 523875"/>
                <a:gd name="connsiteX2" fmla="*/ 612458 w 714375"/>
                <a:gd name="connsiteY2" fmla="*/ 389572 h 523875"/>
                <a:gd name="connsiteX3" fmla="*/ 714375 w 714375"/>
                <a:gd name="connsiteY3" fmla="*/ 461010 h 523875"/>
                <a:gd name="connsiteX4" fmla="*/ 654368 w 714375"/>
                <a:gd name="connsiteY4" fmla="*/ 478155 h 523875"/>
                <a:gd name="connsiteX5" fmla="*/ 495300 w 714375"/>
                <a:gd name="connsiteY5" fmla="*/ 516255 h 523875"/>
                <a:gd name="connsiteX6" fmla="*/ 401003 w 714375"/>
                <a:gd name="connsiteY6" fmla="*/ 507682 h 523875"/>
                <a:gd name="connsiteX7" fmla="*/ 332422 w 714375"/>
                <a:gd name="connsiteY7" fmla="*/ 450532 h 523875"/>
                <a:gd name="connsiteX8" fmla="*/ 359092 w 714375"/>
                <a:gd name="connsiteY8" fmla="*/ 410527 h 523875"/>
                <a:gd name="connsiteX9" fmla="*/ 413385 w 714375"/>
                <a:gd name="connsiteY9" fmla="*/ 345757 h 523875"/>
                <a:gd name="connsiteX10" fmla="*/ 331470 w 714375"/>
                <a:gd name="connsiteY10" fmla="*/ 232410 h 523875"/>
                <a:gd name="connsiteX11" fmla="*/ 216217 w 714375"/>
                <a:gd name="connsiteY11" fmla="*/ 256222 h 523875"/>
                <a:gd name="connsiteX12" fmla="*/ 161925 w 714375"/>
                <a:gd name="connsiteY12" fmla="*/ 255270 h 523875"/>
                <a:gd name="connsiteX13" fmla="*/ 112395 w 714375"/>
                <a:gd name="connsiteY13" fmla="*/ 218122 h 523875"/>
                <a:gd name="connsiteX14" fmla="*/ 0 w 714375"/>
                <a:gd name="connsiteY14" fmla="*/ 17145 h 523875"/>
                <a:gd name="connsiteX0" fmla="*/ 0 w 709135"/>
                <a:gd name="connsiteY0" fmla="*/ 30245 h 529619"/>
                <a:gd name="connsiteX1" fmla="*/ 139540 w 709135"/>
                <a:gd name="connsiteY1" fmla="*/ 0 h 529619"/>
                <a:gd name="connsiteX2" fmla="*/ 607218 w 709135"/>
                <a:gd name="connsiteY2" fmla="*/ 389572 h 529619"/>
                <a:gd name="connsiteX3" fmla="*/ 709135 w 709135"/>
                <a:gd name="connsiteY3" fmla="*/ 461010 h 529619"/>
                <a:gd name="connsiteX4" fmla="*/ 649128 w 709135"/>
                <a:gd name="connsiteY4" fmla="*/ 478155 h 529619"/>
                <a:gd name="connsiteX5" fmla="*/ 490060 w 709135"/>
                <a:gd name="connsiteY5" fmla="*/ 516255 h 529619"/>
                <a:gd name="connsiteX6" fmla="*/ 395763 w 709135"/>
                <a:gd name="connsiteY6" fmla="*/ 507682 h 529619"/>
                <a:gd name="connsiteX7" fmla="*/ 327182 w 709135"/>
                <a:gd name="connsiteY7" fmla="*/ 450532 h 529619"/>
                <a:gd name="connsiteX8" fmla="*/ 353852 w 709135"/>
                <a:gd name="connsiteY8" fmla="*/ 410527 h 529619"/>
                <a:gd name="connsiteX9" fmla="*/ 408145 w 709135"/>
                <a:gd name="connsiteY9" fmla="*/ 345757 h 529619"/>
                <a:gd name="connsiteX10" fmla="*/ 326230 w 709135"/>
                <a:gd name="connsiteY10" fmla="*/ 232410 h 529619"/>
                <a:gd name="connsiteX11" fmla="*/ 210977 w 709135"/>
                <a:gd name="connsiteY11" fmla="*/ 256222 h 529619"/>
                <a:gd name="connsiteX12" fmla="*/ 156685 w 709135"/>
                <a:gd name="connsiteY12" fmla="*/ 255270 h 529619"/>
                <a:gd name="connsiteX13" fmla="*/ 107155 w 709135"/>
                <a:gd name="connsiteY13" fmla="*/ 218122 h 529619"/>
                <a:gd name="connsiteX14" fmla="*/ 0 w 709135"/>
                <a:gd name="connsiteY14" fmla="*/ 30245 h 52961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408145 w 709135"/>
                <a:gd name="connsiteY9" fmla="*/ 335277 h 519139"/>
                <a:gd name="connsiteX10" fmla="*/ 326230 w 709135"/>
                <a:gd name="connsiteY10" fmla="*/ 221930 h 519139"/>
                <a:gd name="connsiteX11" fmla="*/ 210977 w 709135"/>
                <a:gd name="connsiteY11" fmla="*/ 245742 h 519139"/>
                <a:gd name="connsiteX12" fmla="*/ 156685 w 709135"/>
                <a:gd name="connsiteY12" fmla="*/ 244790 h 519139"/>
                <a:gd name="connsiteX13" fmla="*/ 107155 w 709135"/>
                <a:gd name="connsiteY13" fmla="*/ 207642 h 519139"/>
                <a:gd name="connsiteX14" fmla="*/ 0 w 709135"/>
                <a:gd name="connsiteY14"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326230 w 709135"/>
                <a:gd name="connsiteY9" fmla="*/ 221930 h 519139"/>
                <a:gd name="connsiteX10" fmla="*/ 210977 w 709135"/>
                <a:gd name="connsiteY10" fmla="*/ 245742 h 519139"/>
                <a:gd name="connsiteX11" fmla="*/ 156685 w 709135"/>
                <a:gd name="connsiteY11" fmla="*/ 244790 h 519139"/>
                <a:gd name="connsiteX12" fmla="*/ 107155 w 709135"/>
                <a:gd name="connsiteY12" fmla="*/ 207642 h 519139"/>
                <a:gd name="connsiteX13" fmla="*/ 0 w 709135"/>
                <a:gd name="connsiteY13"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210977 w 709135"/>
                <a:gd name="connsiteY9" fmla="*/ 245742 h 519139"/>
                <a:gd name="connsiteX10" fmla="*/ 156685 w 709135"/>
                <a:gd name="connsiteY10" fmla="*/ 244790 h 519139"/>
                <a:gd name="connsiteX11" fmla="*/ 107155 w 709135"/>
                <a:gd name="connsiteY11" fmla="*/ 207642 h 519139"/>
                <a:gd name="connsiteX12" fmla="*/ 0 w 709135"/>
                <a:gd name="connsiteY12"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56685 w 709135"/>
                <a:gd name="connsiteY9" fmla="*/ 244790 h 519139"/>
                <a:gd name="connsiteX10" fmla="*/ 107155 w 709135"/>
                <a:gd name="connsiteY10" fmla="*/ 207642 h 519139"/>
                <a:gd name="connsiteX11" fmla="*/ 0 w 709135"/>
                <a:gd name="connsiteY11"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07155 w 709135"/>
                <a:gd name="connsiteY9" fmla="*/ 207642 h 519139"/>
                <a:gd name="connsiteX10" fmla="*/ 0 w 709135"/>
                <a:gd name="connsiteY10"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107155 w 709135"/>
                <a:gd name="connsiteY8" fmla="*/ 207642 h 519139"/>
                <a:gd name="connsiteX9" fmla="*/ 0 w 709135"/>
                <a:gd name="connsiteY9" fmla="*/ 19765 h 51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135" h="519139">
                  <a:moveTo>
                    <a:pt x="0" y="19765"/>
                  </a:moveTo>
                  <a:cubicBezTo>
                    <a:pt x="47625" y="9287"/>
                    <a:pt x="109304" y="0"/>
                    <a:pt x="157881" y="0"/>
                  </a:cubicBezTo>
                  <a:cubicBezTo>
                    <a:pt x="364573" y="69532"/>
                    <a:pt x="496727" y="197165"/>
                    <a:pt x="607218" y="379092"/>
                  </a:cubicBezTo>
                  <a:cubicBezTo>
                    <a:pt x="632935" y="421002"/>
                    <a:pt x="656748" y="453387"/>
                    <a:pt x="709135" y="450530"/>
                  </a:cubicBezTo>
                  <a:cubicBezTo>
                    <a:pt x="694848" y="474342"/>
                    <a:pt x="670082" y="468627"/>
                    <a:pt x="649128" y="467675"/>
                  </a:cubicBezTo>
                  <a:cubicBezTo>
                    <a:pt x="591978" y="464817"/>
                    <a:pt x="539590" y="479105"/>
                    <a:pt x="490060" y="505775"/>
                  </a:cubicBezTo>
                  <a:cubicBezTo>
                    <a:pt x="454818" y="524825"/>
                    <a:pt x="425290" y="524825"/>
                    <a:pt x="395763" y="497202"/>
                  </a:cubicBezTo>
                  <a:cubicBezTo>
                    <a:pt x="373855" y="477200"/>
                    <a:pt x="343375" y="467675"/>
                    <a:pt x="327182" y="440052"/>
                  </a:cubicBezTo>
                  <a:cubicBezTo>
                    <a:pt x="279081" y="391792"/>
                    <a:pt x="161685" y="277690"/>
                    <a:pt x="107155" y="207642"/>
                  </a:cubicBezTo>
                  <a:cubicBezTo>
                    <a:pt x="82390" y="135252"/>
                    <a:pt x="52388" y="78820"/>
                    <a:pt x="0" y="19765"/>
                  </a:cubicBezTo>
                  <a:close/>
                </a:path>
              </a:pathLst>
            </a:custGeom>
            <a:solidFill>
              <a:srgbClr val="8DC0C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8" name="Freeform: Shape 17">
              <a:extLst>
                <a:ext uri="{FF2B5EF4-FFF2-40B4-BE49-F238E27FC236}">
                  <a16:creationId xmlns:a16="http://schemas.microsoft.com/office/drawing/2014/main" id="{3D6519BA-7337-4D65-8625-C992CF033732}"/>
                </a:ext>
              </a:extLst>
            </p:cNvPr>
            <p:cNvSpPr/>
            <p:nvPr/>
          </p:nvSpPr>
          <p:spPr>
            <a:xfrm>
              <a:off x="6150292" y="2767396"/>
              <a:ext cx="428625" cy="228600"/>
            </a:xfrm>
            <a:custGeom>
              <a:avLst/>
              <a:gdLst>
                <a:gd name="connsiteX0" fmla="*/ 151448 w 428625"/>
                <a:gd name="connsiteY0" fmla="*/ 36785 h 228600"/>
                <a:gd name="connsiteX1" fmla="*/ 299085 w 428625"/>
                <a:gd name="connsiteY1" fmla="*/ 5352 h 228600"/>
                <a:gd name="connsiteX2" fmla="*/ 419100 w 428625"/>
                <a:gd name="connsiteY2" fmla="*/ 38690 h 228600"/>
                <a:gd name="connsiteX3" fmla="*/ 398145 w 428625"/>
                <a:gd name="connsiteY3" fmla="*/ 162515 h 228600"/>
                <a:gd name="connsiteX4" fmla="*/ 322898 w 428625"/>
                <a:gd name="connsiteY4" fmla="*/ 227285 h 228600"/>
                <a:gd name="connsiteX5" fmla="*/ 304800 w 428625"/>
                <a:gd name="connsiteY5" fmla="*/ 228237 h 228600"/>
                <a:gd name="connsiteX6" fmla="*/ 144780 w 428625"/>
                <a:gd name="connsiteY6" fmla="*/ 206330 h 228600"/>
                <a:gd name="connsiteX7" fmla="*/ 100013 w 428625"/>
                <a:gd name="connsiteY7" fmla="*/ 185375 h 228600"/>
                <a:gd name="connsiteX8" fmla="*/ 0 w 428625"/>
                <a:gd name="connsiteY8" fmla="*/ 66312 h 228600"/>
                <a:gd name="connsiteX9" fmla="*/ 151448 w 428625"/>
                <a:gd name="connsiteY9" fmla="*/ 3678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228600">
                  <a:moveTo>
                    <a:pt x="151448" y="36785"/>
                  </a:moveTo>
                  <a:cubicBezTo>
                    <a:pt x="200978" y="26307"/>
                    <a:pt x="250508" y="15830"/>
                    <a:pt x="299085" y="5352"/>
                  </a:cubicBezTo>
                  <a:cubicBezTo>
                    <a:pt x="344805" y="-5125"/>
                    <a:pt x="393383" y="-3220"/>
                    <a:pt x="419100" y="38690"/>
                  </a:cubicBezTo>
                  <a:cubicBezTo>
                    <a:pt x="444817" y="80600"/>
                    <a:pt x="422910" y="123462"/>
                    <a:pt x="398145" y="162515"/>
                  </a:cubicBezTo>
                  <a:cubicBezTo>
                    <a:pt x="379095" y="191090"/>
                    <a:pt x="347663" y="204425"/>
                    <a:pt x="322898" y="227285"/>
                  </a:cubicBezTo>
                  <a:cubicBezTo>
                    <a:pt x="317183" y="233000"/>
                    <a:pt x="310515" y="233952"/>
                    <a:pt x="304800" y="228237"/>
                  </a:cubicBezTo>
                  <a:cubicBezTo>
                    <a:pt x="254317" y="200615"/>
                    <a:pt x="200025" y="197757"/>
                    <a:pt x="144780" y="206330"/>
                  </a:cubicBezTo>
                  <a:cubicBezTo>
                    <a:pt x="122873" y="209187"/>
                    <a:pt x="108585" y="207282"/>
                    <a:pt x="100013" y="185375"/>
                  </a:cubicBezTo>
                  <a:cubicBezTo>
                    <a:pt x="79058" y="134892"/>
                    <a:pt x="45720" y="94887"/>
                    <a:pt x="0" y="66312"/>
                  </a:cubicBezTo>
                  <a:cubicBezTo>
                    <a:pt x="48578" y="50120"/>
                    <a:pt x="101917" y="54882"/>
                    <a:pt x="151448" y="36785"/>
                  </a:cubicBezTo>
                  <a:close/>
                </a:path>
              </a:pathLst>
            </a:custGeom>
            <a:solidFill>
              <a:srgbClr val="FDFD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9" name="Freeform: Shape 18">
              <a:extLst>
                <a:ext uri="{FF2B5EF4-FFF2-40B4-BE49-F238E27FC236}">
                  <a16:creationId xmlns:a16="http://schemas.microsoft.com/office/drawing/2014/main" id="{7747C439-1036-4845-8A69-96943C8235E0}"/>
                </a:ext>
              </a:extLst>
            </p:cNvPr>
            <p:cNvSpPr/>
            <p:nvPr/>
          </p:nvSpPr>
          <p:spPr>
            <a:xfrm>
              <a:off x="5022596" y="1515449"/>
              <a:ext cx="1623710" cy="776288"/>
            </a:xfrm>
            <a:custGeom>
              <a:avLst/>
              <a:gdLst>
                <a:gd name="connsiteX0" fmla="*/ 1619826 w 1619250"/>
                <a:gd name="connsiteY0" fmla="*/ 104775 h 771525"/>
                <a:gd name="connsiteX1" fmla="*/ 1613159 w 1619250"/>
                <a:gd name="connsiteY1" fmla="*/ 0 h 771525"/>
                <a:gd name="connsiteX2" fmla="*/ 1530291 w 1619250"/>
                <a:gd name="connsiteY2" fmla="*/ 74295 h 771525"/>
                <a:gd name="connsiteX3" fmla="*/ 796866 w 1619250"/>
                <a:gd name="connsiteY3" fmla="*/ 163830 h 771525"/>
                <a:gd name="connsiteX4" fmla="*/ 76776 w 1619250"/>
                <a:gd name="connsiteY4" fmla="*/ 67628 h 771525"/>
                <a:gd name="connsiteX5" fmla="*/ 10101 w 1619250"/>
                <a:gd name="connsiteY5" fmla="*/ 11430 h 771525"/>
                <a:gd name="connsiteX6" fmla="*/ 2481 w 1619250"/>
                <a:gd name="connsiteY6" fmla="*/ 551498 h 771525"/>
                <a:gd name="connsiteX7" fmla="*/ 41534 w 1619250"/>
                <a:gd name="connsiteY7" fmla="*/ 621983 h 771525"/>
                <a:gd name="connsiteX8" fmla="*/ 102494 w 1619250"/>
                <a:gd name="connsiteY8" fmla="*/ 649605 h 771525"/>
                <a:gd name="connsiteX9" fmla="*/ 102494 w 1619250"/>
                <a:gd name="connsiteY9" fmla="*/ 649605 h 771525"/>
                <a:gd name="connsiteX10" fmla="*/ 102494 w 1619250"/>
                <a:gd name="connsiteY10" fmla="*/ 649605 h 771525"/>
                <a:gd name="connsiteX11" fmla="*/ 200601 w 1619250"/>
                <a:gd name="connsiteY11" fmla="*/ 685800 h 771525"/>
                <a:gd name="connsiteX12" fmla="*/ 824489 w 1619250"/>
                <a:gd name="connsiteY12" fmla="*/ 776288 h 771525"/>
                <a:gd name="connsiteX13" fmla="*/ 1400751 w 1619250"/>
                <a:gd name="connsiteY13" fmla="*/ 704850 h 771525"/>
                <a:gd name="connsiteX14" fmla="*/ 1589346 w 1619250"/>
                <a:gd name="connsiteY14" fmla="*/ 609600 h 771525"/>
                <a:gd name="connsiteX15" fmla="*/ 1619826 w 1619250"/>
                <a:gd name="connsiteY15" fmla="*/ 532448 h 771525"/>
                <a:gd name="connsiteX16" fmla="*/ 1619826 w 1619250"/>
                <a:gd name="connsiteY16" fmla="*/ 104775 h 771525"/>
                <a:gd name="connsiteX0" fmla="*/ 1622043 w 1623710"/>
                <a:gd name="connsiteY0" fmla="*/ 104775 h 776288"/>
                <a:gd name="connsiteX1" fmla="*/ 1615376 w 1623710"/>
                <a:gd name="connsiteY1" fmla="*/ 0 h 776288"/>
                <a:gd name="connsiteX2" fmla="*/ 1532508 w 1623710"/>
                <a:gd name="connsiteY2" fmla="*/ 74295 h 776288"/>
                <a:gd name="connsiteX3" fmla="*/ 799083 w 1623710"/>
                <a:gd name="connsiteY3" fmla="*/ 163830 h 776288"/>
                <a:gd name="connsiteX4" fmla="*/ 78993 w 1623710"/>
                <a:gd name="connsiteY4" fmla="*/ 67628 h 776288"/>
                <a:gd name="connsiteX5" fmla="*/ 8981 w 1623710"/>
                <a:gd name="connsiteY5" fmla="*/ 8093 h 776288"/>
                <a:gd name="connsiteX6" fmla="*/ 4698 w 1623710"/>
                <a:gd name="connsiteY6" fmla="*/ 551498 h 776288"/>
                <a:gd name="connsiteX7" fmla="*/ 43751 w 1623710"/>
                <a:gd name="connsiteY7" fmla="*/ 621983 h 776288"/>
                <a:gd name="connsiteX8" fmla="*/ 104711 w 1623710"/>
                <a:gd name="connsiteY8" fmla="*/ 649605 h 776288"/>
                <a:gd name="connsiteX9" fmla="*/ 104711 w 1623710"/>
                <a:gd name="connsiteY9" fmla="*/ 649605 h 776288"/>
                <a:gd name="connsiteX10" fmla="*/ 104711 w 1623710"/>
                <a:gd name="connsiteY10" fmla="*/ 649605 h 776288"/>
                <a:gd name="connsiteX11" fmla="*/ 202818 w 1623710"/>
                <a:gd name="connsiteY11" fmla="*/ 685800 h 776288"/>
                <a:gd name="connsiteX12" fmla="*/ 826706 w 1623710"/>
                <a:gd name="connsiteY12" fmla="*/ 776288 h 776288"/>
                <a:gd name="connsiteX13" fmla="*/ 1402968 w 1623710"/>
                <a:gd name="connsiteY13" fmla="*/ 704850 h 776288"/>
                <a:gd name="connsiteX14" fmla="*/ 1591563 w 1623710"/>
                <a:gd name="connsiteY14" fmla="*/ 609600 h 776288"/>
                <a:gd name="connsiteX15" fmla="*/ 1622043 w 1623710"/>
                <a:gd name="connsiteY15" fmla="*/ 532448 h 776288"/>
                <a:gd name="connsiteX16" fmla="*/ 1622043 w 1623710"/>
                <a:gd name="connsiteY16" fmla="*/ 104775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3710" h="776288">
                  <a:moveTo>
                    <a:pt x="1622043" y="104775"/>
                  </a:moveTo>
                  <a:cubicBezTo>
                    <a:pt x="1622043" y="77153"/>
                    <a:pt x="1628711" y="27623"/>
                    <a:pt x="1615376" y="0"/>
                  </a:cubicBezTo>
                  <a:cubicBezTo>
                    <a:pt x="1602993" y="20955"/>
                    <a:pt x="1573466" y="60007"/>
                    <a:pt x="1532508" y="74295"/>
                  </a:cubicBezTo>
                  <a:cubicBezTo>
                    <a:pt x="1414398" y="119063"/>
                    <a:pt x="1213421" y="156210"/>
                    <a:pt x="799083" y="163830"/>
                  </a:cubicBezTo>
                  <a:cubicBezTo>
                    <a:pt x="359981" y="172403"/>
                    <a:pt x="89471" y="74295"/>
                    <a:pt x="78993" y="67628"/>
                  </a:cubicBezTo>
                  <a:cubicBezTo>
                    <a:pt x="51371" y="55245"/>
                    <a:pt x="26126" y="32858"/>
                    <a:pt x="8981" y="8093"/>
                  </a:cubicBezTo>
                  <a:cubicBezTo>
                    <a:pt x="-10069" y="188116"/>
                    <a:pt x="7556" y="371475"/>
                    <a:pt x="4698" y="551498"/>
                  </a:cubicBezTo>
                  <a:cubicBezTo>
                    <a:pt x="4698" y="576263"/>
                    <a:pt x="12318" y="608648"/>
                    <a:pt x="43751" y="621983"/>
                  </a:cubicBezTo>
                  <a:cubicBezTo>
                    <a:pt x="69468" y="637223"/>
                    <a:pt x="82803" y="643890"/>
                    <a:pt x="104711" y="649605"/>
                  </a:cubicBezTo>
                  <a:lnTo>
                    <a:pt x="104711" y="649605"/>
                  </a:lnTo>
                  <a:lnTo>
                    <a:pt x="104711" y="649605"/>
                  </a:lnTo>
                  <a:cubicBezTo>
                    <a:pt x="111378" y="653415"/>
                    <a:pt x="202818" y="685800"/>
                    <a:pt x="202818" y="685800"/>
                  </a:cubicBezTo>
                  <a:cubicBezTo>
                    <a:pt x="246633" y="698183"/>
                    <a:pt x="593343" y="776288"/>
                    <a:pt x="826706" y="776288"/>
                  </a:cubicBezTo>
                  <a:cubicBezTo>
                    <a:pt x="1066736" y="776288"/>
                    <a:pt x="1227708" y="749618"/>
                    <a:pt x="1402968" y="704850"/>
                  </a:cubicBezTo>
                  <a:cubicBezTo>
                    <a:pt x="1473453" y="686753"/>
                    <a:pt x="1554416" y="657225"/>
                    <a:pt x="1591563" y="609600"/>
                  </a:cubicBezTo>
                  <a:cubicBezTo>
                    <a:pt x="1609661" y="586740"/>
                    <a:pt x="1622043" y="563880"/>
                    <a:pt x="1622043" y="532448"/>
                  </a:cubicBezTo>
                  <a:cubicBezTo>
                    <a:pt x="1621091" y="390525"/>
                    <a:pt x="1622996" y="247650"/>
                    <a:pt x="1622043" y="104775"/>
                  </a:cubicBezTo>
                  <a:close/>
                </a:path>
              </a:pathLst>
            </a:custGeom>
            <a:solidFill>
              <a:srgbClr val="BCC7D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0" name="Freeform: Shape 19">
              <a:extLst>
                <a:ext uri="{FF2B5EF4-FFF2-40B4-BE49-F238E27FC236}">
                  <a16:creationId xmlns:a16="http://schemas.microsoft.com/office/drawing/2014/main" id="{9D29EAEB-AE61-487F-8D93-DE6D65FE3AE4}"/>
                </a:ext>
              </a:extLst>
            </p:cNvPr>
            <p:cNvSpPr/>
            <p:nvPr/>
          </p:nvSpPr>
          <p:spPr>
            <a:xfrm>
              <a:off x="5067300" y="1529736"/>
              <a:ext cx="1564005" cy="761047"/>
            </a:xfrm>
            <a:custGeom>
              <a:avLst/>
              <a:gdLst>
                <a:gd name="connsiteX0" fmla="*/ 677227 w 1564005"/>
                <a:gd name="connsiteY0" fmla="*/ 148590 h 761047"/>
                <a:gd name="connsiteX1" fmla="*/ 721042 w 1564005"/>
                <a:gd name="connsiteY1" fmla="*/ 148590 h 761047"/>
                <a:gd name="connsiteX2" fmla="*/ 721042 w 1564005"/>
                <a:gd name="connsiteY2" fmla="*/ 760095 h 761047"/>
                <a:gd name="connsiteX3" fmla="*/ 677227 w 1564005"/>
                <a:gd name="connsiteY3" fmla="*/ 757238 h 761047"/>
                <a:gd name="connsiteX4" fmla="*/ 592454 w 1564005"/>
                <a:gd name="connsiteY4" fmla="*/ 147637 h 761047"/>
                <a:gd name="connsiteX5" fmla="*/ 636269 w 1564005"/>
                <a:gd name="connsiteY5" fmla="*/ 148590 h 761047"/>
                <a:gd name="connsiteX6" fmla="*/ 636269 w 1564005"/>
                <a:gd name="connsiteY6" fmla="*/ 754380 h 761047"/>
                <a:gd name="connsiteX7" fmla="*/ 592454 w 1564005"/>
                <a:gd name="connsiteY7" fmla="*/ 749617 h 761047"/>
                <a:gd name="connsiteX8" fmla="*/ 843915 w 1564005"/>
                <a:gd name="connsiteY8" fmla="*/ 146685 h 761047"/>
                <a:gd name="connsiteX9" fmla="*/ 887730 w 1564005"/>
                <a:gd name="connsiteY9" fmla="*/ 147637 h 761047"/>
                <a:gd name="connsiteX10" fmla="*/ 887730 w 1564005"/>
                <a:gd name="connsiteY10" fmla="*/ 761047 h 761047"/>
                <a:gd name="connsiteX11" fmla="*/ 875347 w 1564005"/>
                <a:gd name="connsiteY11" fmla="*/ 761047 h 761047"/>
                <a:gd name="connsiteX12" fmla="*/ 843915 w 1564005"/>
                <a:gd name="connsiteY12" fmla="*/ 761047 h 761047"/>
                <a:gd name="connsiteX13" fmla="*/ 804862 w 1564005"/>
                <a:gd name="connsiteY13" fmla="*/ 146685 h 761047"/>
                <a:gd name="connsiteX14" fmla="*/ 804862 w 1564005"/>
                <a:gd name="connsiteY14" fmla="*/ 761047 h 761047"/>
                <a:gd name="connsiteX15" fmla="*/ 773430 w 1564005"/>
                <a:gd name="connsiteY15" fmla="*/ 761047 h 761047"/>
                <a:gd name="connsiteX16" fmla="*/ 761047 w 1564005"/>
                <a:gd name="connsiteY16" fmla="*/ 761047 h 761047"/>
                <a:gd name="connsiteX17" fmla="*/ 761047 w 1564005"/>
                <a:gd name="connsiteY17" fmla="*/ 147637 h 761047"/>
                <a:gd name="connsiteX18" fmla="*/ 804862 w 1564005"/>
                <a:gd name="connsiteY18" fmla="*/ 146685 h 761047"/>
                <a:gd name="connsiteX19" fmla="*/ 928687 w 1564005"/>
                <a:gd name="connsiteY19" fmla="*/ 145732 h 761047"/>
                <a:gd name="connsiteX20" fmla="*/ 972502 w 1564005"/>
                <a:gd name="connsiteY20" fmla="*/ 145732 h 761047"/>
                <a:gd name="connsiteX21" fmla="*/ 972502 w 1564005"/>
                <a:gd name="connsiteY21" fmla="*/ 753427 h 761047"/>
                <a:gd name="connsiteX22" fmla="*/ 928687 w 1564005"/>
                <a:gd name="connsiteY22" fmla="*/ 756285 h 761047"/>
                <a:gd name="connsiteX23" fmla="*/ 507682 w 1564005"/>
                <a:gd name="connsiteY23" fmla="*/ 140018 h 761047"/>
                <a:gd name="connsiteX24" fmla="*/ 551497 w 1564005"/>
                <a:gd name="connsiteY24" fmla="*/ 142875 h 761047"/>
                <a:gd name="connsiteX25" fmla="*/ 551497 w 1564005"/>
                <a:gd name="connsiteY25" fmla="*/ 742951 h 761047"/>
                <a:gd name="connsiteX26" fmla="*/ 507682 w 1564005"/>
                <a:gd name="connsiteY26" fmla="*/ 737236 h 761047"/>
                <a:gd name="connsiteX27" fmla="*/ 1057274 w 1564005"/>
                <a:gd name="connsiteY27" fmla="*/ 134303 h 761047"/>
                <a:gd name="connsiteX28" fmla="*/ 1057274 w 1564005"/>
                <a:gd name="connsiteY28" fmla="*/ 745808 h 761047"/>
                <a:gd name="connsiteX29" fmla="*/ 1013459 w 1564005"/>
                <a:gd name="connsiteY29" fmla="*/ 750571 h 761047"/>
                <a:gd name="connsiteX30" fmla="*/ 1013459 w 1564005"/>
                <a:gd name="connsiteY30" fmla="*/ 135255 h 761047"/>
                <a:gd name="connsiteX31" fmla="*/ 1057274 w 1564005"/>
                <a:gd name="connsiteY31" fmla="*/ 134303 h 761047"/>
                <a:gd name="connsiteX32" fmla="*/ 422910 w 1564005"/>
                <a:gd name="connsiteY32" fmla="*/ 133350 h 761047"/>
                <a:gd name="connsiteX33" fmla="*/ 466725 w 1564005"/>
                <a:gd name="connsiteY33" fmla="*/ 137160 h 761047"/>
                <a:gd name="connsiteX34" fmla="*/ 466725 w 1564005"/>
                <a:gd name="connsiteY34" fmla="*/ 730568 h 761047"/>
                <a:gd name="connsiteX35" fmla="*/ 422910 w 1564005"/>
                <a:gd name="connsiteY35" fmla="*/ 723900 h 761047"/>
                <a:gd name="connsiteX36" fmla="*/ 1141094 w 1564005"/>
                <a:gd name="connsiteY36" fmla="*/ 129540 h 761047"/>
                <a:gd name="connsiteX37" fmla="*/ 1141094 w 1564005"/>
                <a:gd name="connsiteY37" fmla="*/ 735330 h 761047"/>
                <a:gd name="connsiteX38" fmla="*/ 1097279 w 1564005"/>
                <a:gd name="connsiteY38" fmla="*/ 741045 h 761047"/>
                <a:gd name="connsiteX39" fmla="*/ 1097279 w 1564005"/>
                <a:gd name="connsiteY39" fmla="*/ 132397 h 761047"/>
                <a:gd name="connsiteX40" fmla="*/ 1141094 w 1564005"/>
                <a:gd name="connsiteY40" fmla="*/ 129540 h 761047"/>
                <a:gd name="connsiteX41" fmla="*/ 1225867 w 1564005"/>
                <a:gd name="connsiteY41" fmla="*/ 123825 h 761047"/>
                <a:gd name="connsiteX42" fmla="*/ 1225867 w 1564005"/>
                <a:gd name="connsiteY42" fmla="*/ 723900 h 761047"/>
                <a:gd name="connsiteX43" fmla="*/ 1182052 w 1564005"/>
                <a:gd name="connsiteY43" fmla="*/ 730568 h 761047"/>
                <a:gd name="connsiteX44" fmla="*/ 1182052 w 1564005"/>
                <a:gd name="connsiteY44" fmla="*/ 127635 h 761047"/>
                <a:gd name="connsiteX45" fmla="*/ 1225867 w 1564005"/>
                <a:gd name="connsiteY45" fmla="*/ 123825 h 761047"/>
                <a:gd name="connsiteX46" fmla="*/ 338137 w 1564005"/>
                <a:gd name="connsiteY46" fmla="*/ 122873 h 761047"/>
                <a:gd name="connsiteX47" fmla="*/ 381952 w 1564005"/>
                <a:gd name="connsiteY47" fmla="*/ 128588 h 761047"/>
                <a:gd name="connsiteX48" fmla="*/ 381952 w 1564005"/>
                <a:gd name="connsiteY48" fmla="*/ 717233 h 761047"/>
                <a:gd name="connsiteX49" fmla="*/ 338137 w 1564005"/>
                <a:gd name="connsiteY49" fmla="*/ 709613 h 761047"/>
                <a:gd name="connsiteX50" fmla="*/ 253364 w 1564005"/>
                <a:gd name="connsiteY50" fmla="*/ 109537 h 761047"/>
                <a:gd name="connsiteX51" fmla="*/ 297179 w 1564005"/>
                <a:gd name="connsiteY51" fmla="*/ 117157 h 761047"/>
                <a:gd name="connsiteX52" fmla="*/ 297179 w 1564005"/>
                <a:gd name="connsiteY52" fmla="*/ 701040 h 761047"/>
                <a:gd name="connsiteX53" fmla="*/ 253364 w 1564005"/>
                <a:gd name="connsiteY53" fmla="*/ 692467 h 761047"/>
                <a:gd name="connsiteX54" fmla="*/ 1310640 w 1564005"/>
                <a:gd name="connsiteY54" fmla="*/ 108585 h 761047"/>
                <a:gd name="connsiteX55" fmla="*/ 1310640 w 1564005"/>
                <a:gd name="connsiteY55" fmla="*/ 704850 h 761047"/>
                <a:gd name="connsiteX56" fmla="*/ 1266825 w 1564005"/>
                <a:gd name="connsiteY56" fmla="*/ 712470 h 761047"/>
                <a:gd name="connsiteX57" fmla="*/ 1266825 w 1564005"/>
                <a:gd name="connsiteY57" fmla="*/ 114300 h 761047"/>
                <a:gd name="connsiteX58" fmla="*/ 1310640 w 1564005"/>
                <a:gd name="connsiteY58" fmla="*/ 108585 h 761047"/>
                <a:gd name="connsiteX59" fmla="*/ 169545 w 1564005"/>
                <a:gd name="connsiteY59" fmla="*/ 92393 h 761047"/>
                <a:gd name="connsiteX60" fmla="*/ 213360 w 1564005"/>
                <a:gd name="connsiteY60" fmla="*/ 101918 h 761047"/>
                <a:gd name="connsiteX61" fmla="*/ 213360 w 1564005"/>
                <a:gd name="connsiteY61" fmla="*/ 683896 h 761047"/>
                <a:gd name="connsiteX62" fmla="*/ 169545 w 1564005"/>
                <a:gd name="connsiteY62" fmla="*/ 673418 h 761047"/>
                <a:gd name="connsiteX63" fmla="*/ 1395412 w 1564005"/>
                <a:gd name="connsiteY63" fmla="*/ 89535 h 761047"/>
                <a:gd name="connsiteX64" fmla="*/ 1395412 w 1564005"/>
                <a:gd name="connsiteY64" fmla="*/ 681990 h 761047"/>
                <a:gd name="connsiteX65" fmla="*/ 1351597 w 1564005"/>
                <a:gd name="connsiteY65" fmla="*/ 690563 h 761047"/>
                <a:gd name="connsiteX66" fmla="*/ 1351597 w 1564005"/>
                <a:gd name="connsiteY66" fmla="*/ 97155 h 761047"/>
                <a:gd name="connsiteX67" fmla="*/ 1395412 w 1564005"/>
                <a:gd name="connsiteY67" fmla="*/ 89535 h 761047"/>
                <a:gd name="connsiteX68" fmla="*/ 84772 w 1564005"/>
                <a:gd name="connsiteY68" fmla="*/ 71437 h 761047"/>
                <a:gd name="connsiteX69" fmla="*/ 128587 w 1564005"/>
                <a:gd name="connsiteY69" fmla="*/ 82867 h 761047"/>
                <a:gd name="connsiteX70" fmla="*/ 128587 w 1564005"/>
                <a:gd name="connsiteY70" fmla="*/ 661035 h 761047"/>
                <a:gd name="connsiteX71" fmla="*/ 84772 w 1564005"/>
                <a:gd name="connsiteY71" fmla="*/ 644842 h 761047"/>
                <a:gd name="connsiteX72" fmla="*/ 1480185 w 1564005"/>
                <a:gd name="connsiteY72" fmla="*/ 65723 h 761047"/>
                <a:gd name="connsiteX73" fmla="*/ 1480185 w 1564005"/>
                <a:gd name="connsiteY73" fmla="*/ 646748 h 761047"/>
                <a:gd name="connsiteX74" fmla="*/ 1436370 w 1564005"/>
                <a:gd name="connsiteY74" fmla="*/ 666751 h 761047"/>
                <a:gd name="connsiteX75" fmla="*/ 1436370 w 1564005"/>
                <a:gd name="connsiteY75" fmla="*/ 75248 h 761047"/>
                <a:gd name="connsiteX76" fmla="*/ 1480185 w 1564005"/>
                <a:gd name="connsiteY76" fmla="*/ 65723 h 761047"/>
                <a:gd name="connsiteX77" fmla="*/ 0 w 1564005"/>
                <a:gd name="connsiteY77" fmla="*/ 36195 h 761047"/>
                <a:gd name="connsiteX78" fmla="*/ 25718 w 1564005"/>
                <a:gd name="connsiteY78" fmla="*/ 51435 h 761047"/>
                <a:gd name="connsiteX79" fmla="*/ 43815 w 1564005"/>
                <a:gd name="connsiteY79" fmla="*/ 58103 h 761047"/>
                <a:gd name="connsiteX80" fmla="*/ 43815 w 1564005"/>
                <a:gd name="connsiteY80" fmla="*/ 629603 h 761047"/>
                <a:gd name="connsiteX81" fmla="*/ 0 w 1564005"/>
                <a:gd name="connsiteY81" fmla="*/ 609600 h 761047"/>
                <a:gd name="connsiteX82" fmla="*/ 1564005 w 1564005"/>
                <a:gd name="connsiteY82" fmla="*/ 0 h 761047"/>
                <a:gd name="connsiteX83" fmla="*/ 1564005 w 1564005"/>
                <a:gd name="connsiteY83" fmla="*/ 574358 h 761047"/>
                <a:gd name="connsiteX84" fmla="*/ 1520190 w 1564005"/>
                <a:gd name="connsiteY84" fmla="*/ 619125 h 761047"/>
                <a:gd name="connsiteX85" fmla="*/ 1520190 w 1564005"/>
                <a:gd name="connsiteY85" fmla="*/ 40957 h 761047"/>
                <a:gd name="connsiteX86" fmla="*/ 1564005 w 1564005"/>
                <a:gd name="connsiteY86" fmla="*/ 0 h 76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64005" h="761047">
                  <a:moveTo>
                    <a:pt x="677227" y="148590"/>
                  </a:moveTo>
                  <a:cubicBezTo>
                    <a:pt x="691515" y="148590"/>
                    <a:pt x="705802" y="148590"/>
                    <a:pt x="721042" y="148590"/>
                  </a:cubicBezTo>
                  <a:lnTo>
                    <a:pt x="721042" y="760095"/>
                  </a:lnTo>
                  <a:cubicBezTo>
                    <a:pt x="706754" y="759143"/>
                    <a:pt x="692467" y="758190"/>
                    <a:pt x="677227" y="757238"/>
                  </a:cubicBezTo>
                  <a:close/>
                  <a:moveTo>
                    <a:pt x="592454" y="147637"/>
                  </a:moveTo>
                  <a:cubicBezTo>
                    <a:pt x="606742" y="147637"/>
                    <a:pt x="621029" y="148590"/>
                    <a:pt x="636269" y="148590"/>
                  </a:cubicBezTo>
                  <a:lnTo>
                    <a:pt x="636269" y="754380"/>
                  </a:lnTo>
                  <a:cubicBezTo>
                    <a:pt x="621982" y="752475"/>
                    <a:pt x="606742" y="751522"/>
                    <a:pt x="592454" y="749617"/>
                  </a:cubicBezTo>
                  <a:close/>
                  <a:moveTo>
                    <a:pt x="843915" y="146685"/>
                  </a:moveTo>
                  <a:cubicBezTo>
                    <a:pt x="858203" y="146685"/>
                    <a:pt x="872490" y="147637"/>
                    <a:pt x="887730" y="147637"/>
                  </a:cubicBezTo>
                  <a:lnTo>
                    <a:pt x="887730" y="761047"/>
                  </a:lnTo>
                  <a:cubicBezTo>
                    <a:pt x="883920" y="761047"/>
                    <a:pt x="879157" y="761047"/>
                    <a:pt x="875347" y="761047"/>
                  </a:cubicBezTo>
                  <a:cubicBezTo>
                    <a:pt x="864870" y="761047"/>
                    <a:pt x="854392" y="761047"/>
                    <a:pt x="843915" y="761047"/>
                  </a:cubicBezTo>
                  <a:close/>
                  <a:moveTo>
                    <a:pt x="804862" y="146685"/>
                  </a:moveTo>
                  <a:lnTo>
                    <a:pt x="804862" y="761047"/>
                  </a:lnTo>
                  <a:cubicBezTo>
                    <a:pt x="794385" y="761047"/>
                    <a:pt x="783907" y="761047"/>
                    <a:pt x="773430" y="761047"/>
                  </a:cubicBezTo>
                  <a:cubicBezTo>
                    <a:pt x="769620" y="761047"/>
                    <a:pt x="764857" y="761047"/>
                    <a:pt x="761047" y="761047"/>
                  </a:cubicBezTo>
                  <a:lnTo>
                    <a:pt x="761047" y="147637"/>
                  </a:lnTo>
                  <a:cubicBezTo>
                    <a:pt x="776287" y="147637"/>
                    <a:pt x="790575" y="146685"/>
                    <a:pt x="804862" y="146685"/>
                  </a:cubicBezTo>
                  <a:close/>
                  <a:moveTo>
                    <a:pt x="928687" y="145732"/>
                  </a:moveTo>
                  <a:cubicBezTo>
                    <a:pt x="943927" y="145732"/>
                    <a:pt x="958215" y="145732"/>
                    <a:pt x="972502" y="145732"/>
                  </a:cubicBezTo>
                  <a:lnTo>
                    <a:pt x="972502" y="753427"/>
                  </a:lnTo>
                  <a:cubicBezTo>
                    <a:pt x="957262" y="754380"/>
                    <a:pt x="942975" y="755332"/>
                    <a:pt x="928687" y="756285"/>
                  </a:cubicBezTo>
                  <a:close/>
                  <a:moveTo>
                    <a:pt x="507682" y="140018"/>
                  </a:moveTo>
                  <a:cubicBezTo>
                    <a:pt x="521970" y="140970"/>
                    <a:pt x="536257" y="141923"/>
                    <a:pt x="551497" y="142875"/>
                  </a:cubicBezTo>
                  <a:lnTo>
                    <a:pt x="551497" y="742951"/>
                  </a:lnTo>
                  <a:cubicBezTo>
                    <a:pt x="537209" y="741046"/>
                    <a:pt x="521970" y="739141"/>
                    <a:pt x="507682" y="737236"/>
                  </a:cubicBezTo>
                  <a:close/>
                  <a:moveTo>
                    <a:pt x="1057274" y="134303"/>
                  </a:moveTo>
                  <a:lnTo>
                    <a:pt x="1057274" y="745808"/>
                  </a:lnTo>
                  <a:cubicBezTo>
                    <a:pt x="1042987" y="747713"/>
                    <a:pt x="1027747" y="749618"/>
                    <a:pt x="1013459" y="750571"/>
                  </a:cubicBezTo>
                  <a:lnTo>
                    <a:pt x="1013459" y="135255"/>
                  </a:lnTo>
                  <a:cubicBezTo>
                    <a:pt x="1028699" y="135255"/>
                    <a:pt x="1042987" y="135255"/>
                    <a:pt x="1057274" y="134303"/>
                  </a:cubicBezTo>
                  <a:close/>
                  <a:moveTo>
                    <a:pt x="422910" y="133350"/>
                  </a:moveTo>
                  <a:cubicBezTo>
                    <a:pt x="437198" y="134303"/>
                    <a:pt x="451485" y="136207"/>
                    <a:pt x="466725" y="137160"/>
                  </a:cubicBezTo>
                  <a:lnTo>
                    <a:pt x="466725" y="730568"/>
                  </a:lnTo>
                  <a:cubicBezTo>
                    <a:pt x="451485" y="728663"/>
                    <a:pt x="437198" y="725805"/>
                    <a:pt x="422910" y="723900"/>
                  </a:cubicBezTo>
                  <a:close/>
                  <a:moveTo>
                    <a:pt x="1141094" y="129540"/>
                  </a:moveTo>
                  <a:lnTo>
                    <a:pt x="1141094" y="735330"/>
                  </a:lnTo>
                  <a:cubicBezTo>
                    <a:pt x="1126807" y="737235"/>
                    <a:pt x="1111567" y="739140"/>
                    <a:pt x="1097279" y="741045"/>
                  </a:cubicBezTo>
                  <a:lnTo>
                    <a:pt x="1097279" y="132397"/>
                  </a:lnTo>
                  <a:cubicBezTo>
                    <a:pt x="1112519" y="131445"/>
                    <a:pt x="1126807" y="130492"/>
                    <a:pt x="1141094" y="129540"/>
                  </a:cubicBezTo>
                  <a:close/>
                  <a:moveTo>
                    <a:pt x="1225867" y="123825"/>
                  </a:moveTo>
                  <a:lnTo>
                    <a:pt x="1225867" y="723900"/>
                  </a:lnTo>
                  <a:cubicBezTo>
                    <a:pt x="1211579" y="725805"/>
                    <a:pt x="1197292" y="728663"/>
                    <a:pt x="1182052" y="730568"/>
                  </a:cubicBezTo>
                  <a:lnTo>
                    <a:pt x="1182052" y="127635"/>
                  </a:lnTo>
                  <a:cubicBezTo>
                    <a:pt x="1197292" y="126682"/>
                    <a:pt x="1211579" y="125730"/>
                    <a:pt x="1225867" y="123825"/>
                  </a:cubicBezTo>
                  <a:close/>
                  <a:moveTo>
                    <a:pt x="338137" y="122873"/>
                  </a:moveTo>
                  <a:cubicBezTo>
                    <a:pt x="352425" y="124778"/>
                    <a:pt x="366712" y="126683"/>
                    <a:pt x="381952" y="128588"/>
                  </a:cubicBezTo>
                  <a:lnTo>
                    <a:pt x="381952" y="717233"/>
                  </a:lnTo>
                  <a:cubicBezTo>
                    <a:pt x="366712" y="715328"/>
                    <a:pt x="352425" y="712471"/>
                    <a:pt x="338137" y="709613"/>
                  </a:cubicBezTo>
                  <a:close/>
                  <a:moveTo>
                    <a:pt x="253364" y="109537"/>
                  </a:moveTo>
                  <a:cubicBezTo>
                    <a:pt x="267652" y="112394"/>
                    <a:pt x="281939" y="114300"/>
                    <a:pt x="297179" y="117157"/>
                  </a:cubicBezTo>
                  <a:lnTo>
                    <a:pt x="297179" y="701040"/>
                  </a:lnTo>
                  <a:cubicBezTo>
                    <a:pt x="281939" y="698182"/>
                    <a:pt x="266699" y="695325"/>
                    <a:pt x="253364" y="692467"/>
                  </a:cubicBezTo>
                  <a:close/>
                  <a:moveTo>
                    <a:pt x="1310640" y="108585"/>
                  </a:moveTo>
                  <a:lnTo>
                    <a:pt x="1310640" y="704850"/>
                  </a:lnTo>
                  <a:cubicBezTo>
                    <a:pt x="1296353" y="706755"/>
                    <a:pt x="1282065" y="709613"/>
                    <a:pt x="1266825" y="712470"/>
                  </a:cubicBezTo>
                  <a:lnTo>
                    <a:pt x="1266825" y="114300"/>
                  </a:lnTo>
                  <a:cubicBezTo>
                    <a:pt x="1282065" y="112395"/>
                    <a:pt x="1296353" y="110490"/>
                    <a:pt x="1310640" y="108585"/>
                  </a:cubicBezTo>
                  <a:close/>
                  <a:moveTo>
                    <a:pt x="169545" y="92393"/>
                  </a:moveTo>
                  <a:cubicBezTo>
                    <a:pt x="182880" y="95250"/>
                    <a:pt x="198120" y="99061"/>
                    <a:pt x="213360" y="101918"/>
                  </a:cubicBezTo>
                  <a:lnTo>
                    <a:pt x="213360" y="683896"/>
                  </a:lnTo>
                  <a:cubicBezTo>
                    <a:pt x="195262" y="680086"/>
                    <a:pt x="180975" y="676276"/>
                    <a:pt x="169545" y="673418"/>
                  </a:cubicBezTo>
                  <a:close/>
                  <a:moveTo>
                    <a:pt x="1395412" y="89535"/>
                  </a:moveTo>
                  <a:lnTo>
                    <a:pt x="1395412" y="681990"/>
                  </a:lnTo>
                  <a:cubicBezTo>
                    <a:pt x="1382077" y="684847"/>
                    <a:pt x="1366837" y="687705"/>
                    <a:pt x="1351597" y="690563"/>
                  </a:cubicBezTo>
                  <a:lnTo>
                    <a:pt x="1351597" y="97155"/>
                  </a:lnTo>
                  <a:cubicBezTo>
                    <a:pt x="1366837" y="94298"/>
                    <a:pt x="1381125" y="92392"/>
                    <a:pt x="1395412" y="89535"/>
                  </a:cubicBezTo>
                  <a:close/>
                  <a:moveTo>
                    <a:pt x="84772" y="71437"/>
                  </a:moveTo>
                  <a:cubicBezTo>
                    <a:pt x="97154" y="74294"/>
                    <a:pt x="112395" y="79057"/>
                    <a:pt x="128587" y="82867"/>
                  </a:cubicBezTo>
                  <a:lnTo>
                    <a:pt x="128587" y="661035"/>
                  </a:lnTo>
                  <a:cubicBezTo>
                    <a:pt x="115252" y="656272"/>
                    <a:pt x="99060" y="650557"/>
                    <a:pt x="84772" y="644842"/>
                  </a:cubicBezTo>
                  <a:close/>
                  <a:moveTo>
                    <a:pt x="1480185" y="65723"/>
                  </a:moveTo>
                  <a:lnTo>
                    <a:pt x="1480185" y="646748"/>
                  </a:lnTo>
                  <a:cubicBezTo>
                    <a:pt x="1468755" y="649606"/>
                    <a:pt x="1454467" y="662941"/>
                    <a:pt x="1436370" y="666751"/>
                  </a:cubicBezTo>
                  <a:lnTo>
                    <a:pt x="1436370" y="75248"/>
                  </a:lnTo>
                  <a:cubicBezTo>
                    <a:pt x="1451610" y="72391"/>
                    <a:pt x="1466850" y="68580"/>
                    <a:pt x="1480185" y="65723"/>
                  </a:cubicBezTo>
                  <a:close/>
                  <a:moveTo>
                    <a:pt x="0" y="36195"/>
                  </a:moveTo>
                  <a:cubicBezTo>
                    <a:pt x="7620" y="41910"/>
                    <a:pt x="16193" y="46673"/>
                    <a:pt x="25718" y="51435"/>
                  </a:cubicBezTo>
                  <a:cubicBezTo>
                    <a:pt x="26670" y="51435"/>
                    <a:pt x="33338" y="54293"/>
                    <a:pt x="43815" y="58103"/>
                  </a:cubicBezTo>
                  <a:lnTo>
                    <a:pt x="43815" y="629603"/>
                  </a:lnTo>
                  <a:cubicBezTo>
                    <a:pt x="28575" y="624840"/>
                    <a:pt x="17145" y="619125"/>
                    <a:pt x="0" y="609600"/>
                  </a:cubicBezTo>
                  <a:close/>
                  <a:moveTo>
                    <a:pt x="1564005" y="0"/>
                  </a:moveTo>
                  <a:lnTo>
                    <a:pt x="1564005" y="574358"/>
                  </a:lnTo>
                  <a:cubicBezTo>
                    <a:pt x="1553528" y="588645"/>
                    <a:pt x="1533525" y="614363"/>
                    <a:pt x="1520190" y="619125"/>
                  </a:cubicBezTo>
                  <a:lnTo>
                    <a:pt x="1520190" y="40957"/>
                  </a:lnTo>
                  <a:cubicBezTo>
                    <a:pt x="1537335" y="36195"/>
                    <a:pt x="1552575" y="16193"/>
                    <a:pt x="1564005" y="0"/>
                  </a:cubicBezTo>
                  <a:close/>
                </a:path>
              </a:pathLst>
            </a:custGeom>
            <a:solidFill>
              <a:srgbClr val="65C8D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1" name="Chord 87">
              <a:extLst>
                <a:ext uri="{FF2B5EF4-FFF2-40B4-BE49-F238E27FC236}">
                  <a16:creationId xmlns:a16="http://schemas.microsoft.com/office/drawing/2014/main" id="{869A2509-E74F-4CA0-B7C9-BAEC2D9BEA6D}"/>
                </a:ext>
              </a:extLst>
            </p:cNvPr>
            <p:cNvSpPr/>
            <p:nvPr/>
          </p:nvSpPr>
          <p:spPr>
            <a:xfrm>
              <a:off x="5235831" y="2260109"/>
              <a:ext cx="1188912" cy="95742"/>
            </a:xfrm>
            <a:custGeom>
              <a:avLst/>
              <a:gdLst>
                <a:gd name="connsiteX0" fmla="*/ 2538657 w 3907744"/>
                <a:gd name="connsiteY0" fmla="*/ 3818180 h 3907744"/>
                <a:gd name="connsiteX1" fmla="*/ 1349745 w 3907744"/>
                <a:gd name="connsiteY1" fmla="*/ 3812002 h 3907744"/>
                <a:gd name="connsiteX2" fmla="*/ 2538657 w 3907744"/>
                <a:gd name="connsiteY2" fmla="*/ 3818180 h 3907744"/>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Lst>
              <a:ahLst/>
              <a:cxnLst>
                <a:cxn ang="0">
                  <a:pos x="connsiteX0" y="connsiteY0"/>
                </a:cxn>
                <a:cxn ang="0">
                  <a:pos x="connsiteX1" y="connsiteY1"/>
                </a:cxn>
                <a:cxn ang="0">
                  <a:pos x="connsiteX2" y="connsiteY2"/>
                </a:cxn>
              </a:cxnLst>
              <a:rect l="l" t="t" r="r" b="b"/>
              <a:pathLst>
                <a:path w="1188912" h="95742">
                  <a:moveTo>
                    <a:pt x="1188912" y="6178"/>
                  </a:moveTo>
                  <a:cubicBezTo>
                    <a:pt x="801588" y="127671"/>
                    <a:pt x="386040" y="125512"/>
                    <a:pt x="0" y="0"/>
                  </a:cubicBezTo>
                  <a:cubicBezTo>
                    <a:pt x="439687" y="82153"/>
                    <a:pt x="799283" y="94224"/>
                    <a:pt x="1188912" y="6178"/>
                  </a:cubicBezTo>
                  <a:close/>
                </a:path>
              </a:pathLst>
            </a:custGeom>
            <a:solidFill>
              <a:srgbClr val="DC3539">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nvGrpSpPr>
            <p:cNvPr id="312" name="Group 311">
              <a:extLst>
                <a:ext uri="{FF2B5EF4-FFF2-40B4-BE49-F238E27FC236}">
                  <a16:creationId xmlns:a16="http://schemas.microsoft.com/office/drawing/2014/main" id="{15D4227B-580C-49A9-9F90-BE273A78215C}"/>
                </a:ext>
              </a:extLst>
            </p:cNvPr>
            <p:cNvGrpSpPr/>
            <p:nvPr/>
          </p:nvGrpSpPr>
          <p:grpSpPr>
            <a:xfrm>
              <a:off x="7054086" y="5562869"/>
              <a:ext cx="985290" cy="590977"/>
              <a:chOff x="7054086" y="5562869"/>
              <a:chExt cx="985290" cy="590977"/>
            </a:xfrm>
          </p:grpSpPr>
          <p:sp>
            <p:nvSpPr>
              <p:cNvPr id="321" name="Freeform: Shape 30">
                <a:extLst>
                  <a:ext uri="{FF2B5EF4-FFF2-40B4-BE49-F238E27FC236}">
                    <a16:creationId xmlns:a16="http://schemas.microsoft.com/office/drawing/2014/main" id="{56C18A42-8770-444D-8587-0192D55DA9E6}"/>
                  </a:ext>
                </a:extLst>
              </p:cNvPr>
              <p:cNvSpPr/>
              <p:nvPr/>
            </p:nvSpPr>
            <p:spPr>
              <a:xfrm flipH="1">
                <a:off x="7547135" y="56603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2" name="Freeform: Shape 31">
                <a:extLst>
                  <a:ext uri="{FF2B5EF4-FFF2-40B4-BE49-F238E27FC236}">
                    <a16:creationId xmlns:a16="http://schemas.microsoft.com/office/drawing/2014/main" id="{E5C75ADC-5774-4722-B298-F513B268DE17}"/>
                  </a:ext>
                </a:extLst>
              </p:cNvPr>
              <p:cNvSpPr/>
              <p:nvPr/>
            </p:nvSpPr>
            <p:spPr>
              <a:xfrm flipH="1">
                <a:off x="7558628" y="55628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3" name="Freeform: Shape 32">
                <a:extLst>
                  <a:ext uri="{FF2B5EF4-FFF2-40B4-BE49-F238E27FC236}">
                    <a16:creationId xmlns:a16="http://schemas.microsoft.com/office/drawing/2014/main" id="{52AF533F-52D7-495D-BC2F-2B1E8A878B87}"/>
                  </a:ext>
                </a:extLst>
              </p:cNvPr>
              <p:cNvSpPr/>
              <p:nvPr/>
            </p:nvSpPr>
            <p:spPr>
              <a:xfrm>
                <a:off x="7318163" y="5661571"/>
                <a:ext cx="514350" cy="428625"/>
              </a:xfrm>
              <a:custGeom>
                <a:avLst/>
                <a:gdLst>
                  <a:gd name="connsiteX0" fmla="*/ 29563 w 514350"/>
                  <a:gd name="connsiteY0" fmla="*/ 117215 h 428625"/>
                  <a:gd name="connsiteX1" fmla="*/ 221968 w 514350"/>
                  <a:gd name="connsiteY1" fmla="*/ 58 h 428625"/>
                  <a:gd name="connsiteX2" fmla="*/ 421993 w 514350"/>
                  <a:gd name="connsiteY2" fmla="*/ 53398 h 428625"/>
                  <a:gd name="connsiteX3" fmla="*/ 511528 w 514350"/>
                  <a:gd name="connsiteY3" fmla="*/ 291523 h 428625"/>
                  <a:gd name="connsiteX4" fmla="*/ 437233 w 514350"/>
                  <a:gd name="connsiteY4" fmla="*/ 394393 h 428625"/>
                  <a:gd name="connsiteX5" fmla="*/ 29563 w 514350"/>
                  <a:gd name="connsiteY5" fmla="*/ 298190 h 428625"/>
                  <a:gd name="connsiteX6" fmla="*/ 29563 w 514350"/>
                  <a:gd name="connsiteY6" fmla="*/ 11721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0" h="428625">
                    <a:moveTo>
                      <a:pt x="29563" y="117215"/>
                    </a:moveTo>
                    <a:cubicBezTo>
                      <a:pt x="70521" y="40063"/>
                      <a:pt x="132433" y="1010"/>
                      <a:pt x="221968" y="58"/>
                    </a:cubicBezTo>
                    <a:cubicBezTo>
                      <a:pt x="294358" y="-894"/>
                      <a:pt x="361986" y="9583"/>
                      <a:pt x="421993" y="53398"/>
                    </a:cubicBezTo>
                    <a:cubicBezTo>
                      <a:pt x="503908" y="113406"/>
                      <a:pt x="534388" y="192463"/>
                      <a:pt x="511528" y="291523"/>
                    </a:cubicBezTo>
                    <a:cubicBezTo>
                      <a:pt x="508671" y="342006"/>
                      <a:pt x="474381" y="370581"/>
                      <a:pt x="437233" y="394393"/>
                    </a:cubicBezTo>
                    <a:cubicBezTo>
                      <a:pt x="313408" y="473451"/>
                      <a:pt x="105763" y="424873"/>
                      <a:pt x="29563" y="298190"/>
                    </a:cubicBezTo>
                    <a:cubicBezTo>
                      <a:pt x="-1869" y="246756"/>
                      <a:pt x="-17109" y="177223"/>
                      <a:pt x="29563" y="117215"/>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4" name="Freeform: Shape 33">
                <a:extLst>
                  <a:ext uri="{FF2B5EF4-FFF2-40B4-BE49-F238E27FC236}">
                    <a16:creationId xmlns:a16="http://schemas.microsoft.com/office/drawing/2014/main" id="{6D333DAD-A199-4D5E-9851-CA87566C035E}"/>
                  </a:ext>
                </a:extLst>
              </p:cNvPr>
              <p:cNvSpPr/>
              <p:nvPr/>
            </p:nvSpPr>
            <p:spPr>
              <a:xfrm>
                <a:off x="7054086" y="5778787"/>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5" name="Freeform: Shape 34">
                <a:extLst>
                  <a:ext uri="{FF2B5EF4-FFF2-40B4-BE49-F238E27FC236}">
                    <a16:creationId xmlns:a16="http://schemas.microsoft.com/office/drawing/2014/main" id="{05525A6A-63D2-4215-8723-A8ADF6D27ED6}"/>
                  </a:ext>
                </a:extLst>
              </p:cNvPr>
              <p:cNvSpPr/>
              <p:nvPr/>
            </p:nvSpPr>
            <p:spPr>
              <a:xfrm>
                <a:off x="7065578" y="5820697"/>
                <a:ext cx="258725" cy="187467"/>
              </a:xfrm>
              <a:custGeom>
                <a:avLst/>
                <a:gdLst>
                  <a:gd name="connsiteX0" fmla="*/ 260060 w 257175"/>
                  <a:gd name="connsiteY0" fmla="*/ 0 h 180975"/>
                  <a:gd name="connsiteX1" fmla="*/ 261965 w 257175"/>
                  <a:gd name="connsiteY1" fmla="*/ 167640 h 180975"/>
                  <a:gd name="connsiteX2" fmla="*/ 236248 w 257175"/>
                  <a:gd name="connsiteY2" fmla="*/ 186690 h 180975"/>
                  <a:gd name="connsiteX3" fmla="*/ 22888 w 257175"/>
                  <a:gd name="connsiteY3" fmla="*/ 145732 h 180975"/>
                  <a:gd name="connsiteX4" fmla="*/ 980 w 257175"/>
                  <a:gd name="connsiteY4" fmla="*/ 146685 h 180975"/>
                  <a:gd name="connsiteX5" fmla="*/ 7648 w 257175"/>
                  <a:gd name="connsiteY5" fmla="*/ 102870 h 180975"/>
                  <a:gd name="connsiteX6" fmla="*/ 65750 w 257175"/>
                  <a:gd name="connsiteY6" fmla="*/ 36195 h 180975"/>
                  <a:gd name="connsiteX7" fmla="*/ 188623 w 257175"/>
                  <a:gd name="connsiteY7" fmla="*/ 12382 h 180975"/>
                  <a:gd name="connsiteX8" fmla="*/ 260060 w 257175"/>
                  <a:gd name="connsiteY8" fmla="*/ 0 h 180975"/>
                  <a:gd name="connsiteX0" fmla="*/ 265212 w 265212"/>
                  <a:gd name="connsiteY0" fmla="*/ 0 h 187467"/>
                  <a:gd name="connsiteX1" fmla="*/ 261965 w 265212"/>
                  <a:gd name="connsiteY1" fmla="*/ 167640 h 187467"/>
                  <a:gd name="connsiteX2" fmla="*/ 236248 w 265212"/>
                  <a:gd name="connsiteY2" fmla="*/ 186690 h 187467"/>
                  <a:gd name="connsiteX3" fmla="*/ 22888 w 265212"/>
                  <a:gd name="connsiteY3" fmla="*/ 145732 h 187467"/>
                  <a:gd name="connsiteX4" fmla="*/ 980 w 265212"/>
                  <a:gd name="connsiteY4" fmla="*/ 146685 h 187467"/>
                  <a:gd name="connsiteX5" fmla="*/ 7648 w 265212"/>
                  <a:gd name="connsiteY5" fmla="*/ 102870 h 187467"/>
                  <a:gd name="connsiteX6" fmla="*/ 65750 w 265212"/>
                  <a:gd name="connsiteY6" fmla="*/ 36195 h 187467"/>
                  <a:gd name="connsiteX7" fmla="*/ 188623 w 265212"/>
                  <a:gd name="connsiteY7" fmla="*/ 12382 h 187467"/>
                  <a:gd name="connsiteX8" fmla="*/ 265212 w 265212"/>
                  <a:gd name="connsiteY8" fmla="*/ 0 h 187467"/>
                  <a:gd name="connsiteX0" fmla="*/ 266910 w 266910"/>
                  <a:gd name="connsiteY0" fmla="*/ 0 h 187467"/>
                  <a:gd name="connsiteX1" fmla="*/ 263663 w 266910"/>
                  <a:gd name="connsiteY1" fmla="*/ 167640 h 187467"/>
                  <a:gd name="connsiteX2" fmla="*/ 237946 w 266910"/>
                  <a:gd name="connsiteY2" fmla="*/ 186690 h 187467"/>
                  <a:gd name="connsiteX3" fmla="*/ 24586 w 266910"/>
                  <a:gd name="connsiteY3" fmla="*/ 145732 h 187467"/>
                  <a:gd name="connsiteX4" fmla="*/ 9346 w 266910"/>
                  <a:gd name="connsiteY4" fmla="*/ 102870 h 187467"/>
                  <a:gd name="connsiteX5" fmla="*/ 67448 w 266910"/>
                  <a:gd name="connsiteY5" fmla="*/ 36195 h 187467"/>
                  <a:gd name="connsiteX6" fmla="*/ 190321 w 266910"/>
                  <a:gd name="connsiteY6" fmla="*/ 12382 h 187467"/>
                  <a:gd name="connsiteX7" fmla="*/ 266910 w 266910"/>
                  <a:gd name="connsiteY7" fmla="*/ 0 h 187467"/>
                  <a:gd name="connsiteX0" fmla="*/ 251566 w 251566"/>
                  <a:gd name="connsiteY0" fmla="*/ 0 h 187467"/>
                  <a:gd name="connsiteX1" fmla="*/ 248319 w 251566"/>
                  <a:gd name="connsiteY1" fmla="*/ 167640 h 187467"/>
                  <a:gd name="connsiteX2" fmla="*/ 222602 w 251566"/>
                  <a:gd name="connsiteY2" fmla="*/ 186690 h 187467"/>
                  <a:gd name="connsiteX3" fmla="*/ 9242 w 251566"/>
                  <a:gd name="connsiteY3" fmla="*/ 145732 h 187467"/>
                  <a:gd name="connsiteX4" fmla="*/ 52104 w 251566"/>
                  <a:gd name="connsiteY4" fmla="*/ 36195 h 187467"/>
                  <a:gd name="connsiteX5" fmla="*/ 174977 w 251566"/>
                  <a:gd name="connsiteY5" fmla="*/ 12382 h 187467"/>
                  <a:gd name="connsiteX6" fmla="*/ 251566 w 251566"/>
                  <a:gd name="connsiteY6" fmla="*/ 0 h 187467"/>
                  <a:gd name="connsiteX0" fmla="*/ 258725 w 258725"/>
                  <a:gd name="connsiteY0" fmla="*/ 0 h 187467"/>
                  <a:gd name="connsiteX1" fmla="*/ 255478 w 258725"/>
                  <a:gd name="connsiteY1" fmla="*/ 167640 h 187467"/>
                  <a:gd name="connsiteX2" fmla="*/ 229761 w 258725"/>
                  <a:gd name="connsiteY2" fmla="*/ 186690 h 187467"/>
                  <a:gd name="connsiteX3" fmla="*/ 16401 w 258725"/>
                  <a:gd name="connsiteY3" fmla="*/ 145732 h 187467"/>
                  <a:gd name="connsiteX4" fmla="*/ 59263 w 258725"/>
                  <a:gd name="connsiteY4" fmla="*/ 36195 h 187467"/>
                  <a:gd name="connsiteX5" fmla="*/ 182136 w 258725"/>
                  <a:gd name="connsiteY5" fmla="*/ 12382 h 187467"/>
                  <a:gd name="connsiteX6" fmla="*/ 258725 w 258725"/>
                  <a:gd name="connsiteY6" fmla="*/ 0 h 18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25" h="187467">
                    <a:moveTo>
                      <a:pt x="258725" y="0"/>
                    </a:moveTo>
                    <a:cubicBezTo>
                      <a:pt x="253963" y="56197"/>
                      <a:pt x="237381" y="111443"/>
                      <a:pt x="255478" y="167640"/>
                    </a:cubicBezTo>
                    <a:cubicBezTo>
                      <a:pt x="264051" y="193357"/>
                      <a:pt x="242143" y="186690"/>
                      <a:pt x="229761" y="186690"/>
                    </a:cubicBezTo>
                    <a:cubicBezTo>
                      <a:pt x="156418" y="186690"/>
                      <a:pt x="81171" y="192405"/>
                      <a:pt x="16401" y="145732"/>
                    </a:cubicBezTo>
                    <a:cubicBezTo>
                      <a:pt x="-12015" y="120650"/>
                      <a:pt x="-6995" y="58420"/>
                      <a:pt x="59263" y="36195"/>
                    </a:cubicBezTo>
                    <a:cubicBezTo>
                      <a:pt x="98316" y="22860"/>
                      <a:pt x="139273" y="9525"/>
                      <a:pt x="182136" y="12382"/>
                    </a:cubicBezTo>
                    <a:cubicBezTo>
                      <a:pt x="206901" y="15240"/>
                      <a:pt x="235865" y="12382"/>
                      <a:pt x="258725" y="0"/>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313" name="Group 312">
              <a:extLst>
                <a:ext uri="{FF2B5EF4-FFF2-40B4-BE49-F238E27FC236}">
                  <a16:creationId xmlns:a16="http://schemas.microsoft.com/office/drawing/2014/main" id="{221D59E0-5752-40BB-A887-BF0571AB23FF}"/>
                </a:ext>
              </a:extLst>
            </p:cNvPr>
            <p:cNvGrpSpPr/>
            <p:nvPr/>
          </p:nvGrpSpPr>
          <p:grpSpPr>
            <a:xfrm>
              <a:off x="6794559" y="6184761"/>
              <a:ext cx="492241" cy="316285"/>
              <a:chOff x="7699535" y="5715269"/>
              <a:chExt cx="492241" cy="316285"/>
            </a:xfrm>
          </p:grpSpPr>
          <p:sp>
            <p:nvSpPr>
              <p:cNvPr id="319" name="Freeform: Shape 28">
                <a:extLst>
                  <a:ext uri="{FF2B5EF4-FFF2-40B4-BE49-F238E27FC236}">
                    <a16:creationId xmlns:a16="http://schemas.microsoft.com/office/drawing/2014/main" id="{B92DDCCF-466A-4ED3-A0ED-0025519160C8}"/>
                  </a:ext>
                </a:extLst>
              </p:cNvPr>
              <p:cNvSpPr/>
              <p:nvPr/>
            </p:nvSpPr>
            <p:spPr>
              <a:xfrm flipH="1">
                <a:off x="7699535" y="58127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0" name="Freeform: Shape 29">
                <a:extLst>
                  <a:ext uri="{FF2B5EF4-FFF2-40B4-BE49-F238E27FC236}">
                    <a16:creationId xmlns:a16="http://schemas.microsoft.com/office/drawing/2014/main" id="{4C9F2CD3-BB2F-48FE-B4E8-F66840F47B79}"/>
                  </a:ext>
                </a:extLst>
              </p:cNvPr>
              <p:cNvSpPr/>
              <p:nvPr/>
            </p:nvSpPr>
            <p:spPr>
              <a:xfrm flipH="1">
                <a:off x="7711028" y="57152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314" name="Freeform: Shape 23">
              <a:extLst>
                <a:ext uri="{FF2B5EF4-FFF2-40B4-BE49-F238E27FC236}">
                  <a16:creationId xmlns:a16="http://schemas.microsoft.com/office/drawing/2014/main" id="{8E385D35-FB4F-4BF2-9419-3C5236F0A61B}"/>
                </a:ext>
              </a:extLst>
            </p:cNvPr>
            <p:cNvSpPr/>
            <p:nvPr/>
          </p:nvSpPr>
          <p:spPr>
            <a:xfrm rot="19389924">
              <a:off x="4319603" y="2907996"/>
              <a:ext cx="3226038" cy="3027035"/>
            </a:xfrm>
            <a:custGeom>
              <a:avLst/>
              <a:gdLst>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371765 w 3226038"/>
                <a:gd name="connsiteY35" fmla="*/ 2134221 h 3027035"/>
                <a:gd name="connsiteX36" fmla="*/ 1332065 w 3226038"/>
                <a:gd name="connsiteY36" fmla="*/ 2143936 h 3027035"/>
                <a:gd name="connsiteX37" fmla="*/ 1261994 w 3226038"/>
                <a:gd name="connsiteY37" fmla="*/ 2139765 h 3027035"/>
                <a:gd name="connsiteX38" fmla="*/ 1234632 w 3226038"/>
                <a:gd name="connsiteY38" fmla="*/ 2184353 h 3027035"/>
                <a:gd name="connsiteX39" fmla="*/ 1205341 w 3226038"/>
                <a:gd name="connsiteY39" fmla="*/ 2251468 h 3027035"/>
                <a:gd name="connsiteX40" fmla="*/ 1190173 w 3226038"/>
                <a:gd name="connsiteY40" fmla="*/ 2307647 h 3027035"/>
                <a:gd name="connsiteX41" fmla="*/ 1186531 w 3226038"/>
                <a:gd name="connsiteY41" fmla="*/ 2336368 h 3027035"/>
                <a:gd name="connsiteX42" fmla="*/ 1185302 w 3226038"/>
                <a:gd name="connsiteY42" fmla="*/ 2339224 h 3027035"/>
                <a:gd name="connsiteX43" fmla="*/ 1181037 w 3226038"/>
                <a:gd name="connsiteY43" fmla="*/ 2380263 h 3027035"/>
                <a:gd name="connsiteX44" fmla="*/ 1304296 w 3226038"/>
                <a:gd name="connsiteY44" fmla="*/ 2608161 h 3027035"/>
                <a:gd name="connsiteX45" fmla="*/ 1460357 w 3226038"/>
                <a:gd name="connsiteY45" fmla="*/ 2658058 h 3027035"/>
                <a:gd name="connsiteX46" fmla="*/ 1568983 w 3226038"/>
                <a:gd name="connsiteY46" fmla="*/ 2649888 h 3027035"/>
                <a:gd name="connsiteX47" fmla="*/ 1580907 w 3226038"/>
                <a:gd name="connsiteY47" fmla="*/ 2633968 h 3027035"/>
                <a:gd name="connsiteX48" fmla="*/ 1621726 w 3226038"/>
                <a:gd name="connsiteY48" fmla="*/ 2618017 h 3027035"/>
                <a:gd name="connsiteX49" fmla="*/ 1695070 w 3226038"/>
                <a:gd name="connsiteY49" fmla="*/ 2581467 h 3027035"/>
                <a:gd name="connsiteX50" fmla="*/ 1722830 w 3226038"/>
                <a:gd name="connsiteY50" fmla="*/ 2495153 h 3027035"/>
                <a:gd name="connsiteX51" fmla="*/ 1721809 w 3226038"/>
                <a:gd name="connsiteY51" fmla="*/ 2481188 h 3027035"/>
                <a:gd name="connsiteX52" fmla="*/ 1703273 w 3226038"/>
                <a:gd name="connsiteY52" fmla="*/ 2490610 h 3027035"/>
                <a:gd name="connsiteX53" fmla="*/ 1426824 w 3226038"/>
                <a:gd name="connsiteY53" fmla="*/ 2415634 h 3027035"/>
                <a:gd name="connsiteX54" fmla="*/ 1412810 w 3226038"/>
                <a:gd name="connsiteY54" fmla="*/ 2380189 h 3027035"/>
                <a:gd name="connsiteX55" fmla="*/ 1366694 w 3226038"/>
                <a:gd name="connsiteY55" fmla="*/ 2151100 h 3027035"/>
                <a:gd name="connsiteX56" fmla="*/ 842912 w 3226038"/>
                <a:gd name="connsiteY56" fmla="*/ 1018808 h 3027035"/>
                <a:gd name="connsiteX57" fmla="*/ 698223 w 3226038"/>
                <a:gd name="connsiteY57" fmla="*/ 1167488 h 3027035"/>
                <a:gd name="connsiteX58" fmla="*/ 721008 w 3226038"/>
                <a:gd name="connsiteY58" fmla="*/ 1354736 h 3027035"/>
                <a:gd name="connsiteX59" fmla="*/ 715683 w 3226038"/>
                <a:gd name="connsiteY59" fmla="*/ 1366105 h 3027035"/>
                <a:gd name="connsiteX60" fmla="*/ 761312 w 3226038"/>
                <a:gd name="connsiteY60" fmla="*/ 1434356 h 3027035"/>
                <a:gd name="connsiteX61" fmla="*/ 855697 w 3226038"/>
                <a:gd name="connsiteY61" fmla="*/ 1508984 h 3027035"/>
                <a:gd name="connsiteX62" fmla="*/ 1147556 w 3226038"/>
                <a:gd name="connsiteY62" fmla="*/ 1482268 h 3027035"/>
                <a:gd name="connsiteX63" fmla="*/ 1191280 w 3226038"/>
                <a:gd name="connsiteY63" fmla="*/ 1421803 h 3027035"/>
                <a:gd name="connsiteX64" fmla="*/ 943895 w 3226038"/>
                <a:gd name="connsiteY64" fmla="*/ 1619228 h 3027035"/>
                <a:gd name="connsiteX65" fmla="*/ 908174 w 3226038"/>
                <a:gd name="connsiteY65" fmla="*/ 1605942 h 3027035"/>
                <a:gd name="connsiteX66" fmla="*/ 705400 w 3226038"/>
                <a:gd name="connsiteY66" fmla="*/ 1490787 h 3027035"/>
                <a:gd name="connsiteX67" fmla="*/ 672272 w 3226038"/>
                <a:gd name="connsiteY67" fmla="*/ 1442200 h 3027035"/>
                <a:gd name="connsiteX68" fmla="*/ 658626 w 3226038"/>
                <a:gd name="connsiteY68" fmla="*/ 1462049 h 3027035"/>
                <a:gd name="connsiteX69" fmla="*/ 590634 w 3226038"/>
                <a:gd name="connsiteY69" fmla="*/ 1546268 h 3027035"/>
                <a:gd name="connsiteX70" fmla="*/ 568537 w 3226038"/>
                <a:gd name="connsiteY70" fmla="*/ 1548758 h 3027035"/>
                <a:gd name="connsiteX71" fmla="*/ 523010 w 3226038"/>
                <a:gd name="connsiteY71" fmla="*/ 1553930 h 3027035"/>
                <a:gd name="connsiteX72" fmla="*/ 447985 w 3226038"/>
                <a:gd name="connsiteY72" fmla="*/ 1604840 h 3027035"/>
                <a:gd name="connsiteX73" fmla="*/ 426368 w 3226038"/>
                <a:gd name="connsiteY73" fmla="*/ 1767159 h 3027035"/>
                <a:gd name="connsiteX74" fmla="*/ 400497 w 3226038"/>
                <a:gd name="connsiteY74" fmla="*/ 1803298 h 3027035"/>
                <a:gd name="connsiteX75" fmla="*/ 392045 w 3226038"/>
                <a:gd name="connsiteY75" fmla="*/ 1832241 h 3027035"/>
                <a:gd name="connsiteX76" fmla="*/ 397897 w 3226038"/>
                <a:gd name="connsiteY76" fmla="*/ 1953550 h 3027035"/>
                <a:gd name="connsiteX77" fmla="*/ 629544 w 3226038"/>
                <a:gd name="connsiteY77" fmla="*/ 2144276 h 3027035"/>
                <a:gd name="connsiteX78" fmla="*/ 670081 w 3226038"/>
                <a:gd name="connsiteY78" fmla="*/ 2139964 h 3027035"/>
                <a:gd name="connsiteX79" fmla="*/ 672184 w 3226038"/>
                <a:gd name="connsiteY79" fmla="*/ 2139576 h 3027035"/>
                <a:gd name="connsiteX80" fmla="*/ 656857 w 3226038"/>
                <a:gd name="connsiteY80" fmla="*/ 2123372 h 3027035"/>
                <a:gd name="connsiteX81" fmla="*/ 613437 w 3226038"/>
                <a:gd name="connsiteY81" fmla="*/ 1897092 h 3027035"/>
                <a:gd name="connsiteX82" fmla="*/ 631535 w 3226038"/>
                <a:gd name="connsiteY82" fmla="*/ 1977471 h 3027035"/>
                <a:gd name="connsiteX83" fmla="*/ 892520 w 3226038"/>
                <a:gd name="connsiteY83" fmla="*/ 2125537 h 3027035"/>
                <a:gd name="connsiteX84" fmla="*/ 951857 w 3226038"/>
                <a:gd name="connsiteY84" fmla="*/ 2110384 h 3027035"/>
                <a:gd name="connsiteX85" fmla="*/ 984444 w 3226038"/>
                <a:gd name="connsiteY85" fmla="*/ 2097132 h 3027035"/>
                <a:gd name="connsiteX86" fmla="*/ 945725 w 3226038"/>
                <a:gd name="connsiteY86" fmla="*/ 2068131 h 3027035"/>
                <a:gd name="connsiteX87" fmla="*/ 1014743 w 3226038"/>
                <a:gd name="connsiteY87" fmla="*/ 2033736 h 3027035"/>
                <a:gd name="connsiteX88" fmla="*/ 1041210 w 3226038"/>
                <a:gd name="connsiteY88" fmla="*/ 1967123 h 3027035"/>
                <a:gd name="connsiteX89" fmla="*/ 1041782 w 3226038"/>
                <a:gd name="connsiteY89" fmla="*/ 1958414 h 3027035"/>
                <a:gd name="connsiteX90" fmla="*/ 988390 w 3226038"/>
                <a:gd name="connsiteY90" fmla="*/ 1967430 h 3027035"/>
                <a:gd name="connsiteX91" fmla="*/ 766805 w 3226038"/>
                <a:gd name="connsiteY91" fmla="*/ 1893210 h 3027035"/>
                <a:gd name="connsiteX92" fmla="*/ 733376 w 3226038"/>
                <a:gd name="connsiteY92" fmla="*/ 1874900 h 3027035"/>
                <a:gd name="connsiteX93" fmla="*/ 733674 w 3226038"/>
                <a:gd name="connsiteY93" fmla="*/ 1531645 h 3027035"/>
                <a:gd name="connsiteX94" fmla="*/ 713141 w 3226038"/>
                <a:gd name="connsiteY94" fmla="*/ 1611436 h 3027035"/>
                <a:gd name="connsiteX95" fmla="*/ 877934 w 3226038"/>
                <a:gd name="connsiteY95" fmla="*/ 1862195 h 3027035"/>
                <a:gd name="connsiteX96" fmla="*/ 997916 w 3226038"/>
                <a:gd name="connsiteY96" fmla="*/ 1881018 h 3027035"/>
                <a:gd name="connsiteX97" fmla="*/ 1063005 w 3226038"/>
                <a:gd name="connsiteY97" fmla="*/ 1869394 h 3027035"/>
                <a:gd name="connsiteX98" fmla="*/ 1091430 w 3226038"/>
                <a:gd name="connsiteY98" fmla="*/ 1831445 h 3027035"/>
                <a:gd name="connsiteX99" fmla="*/ 1090443 w 3226038"/>
                <a:gd name="connsiteY99" fmla="*/ 1840522 h 3027035"/>
                <a:gd name="connsiteX100" fmla="*/ 1088363 w 3226038"/>
                <a:gd name="connsiteY100" fmla="*/ 1841565 h 3027035"/>
                <a:gd name="connsiteX101" fmla="*/ 1091206 w 3226038"/>
                <a:gd name="connsiteY101" fmla="*/ 1841094 h 3027035"/>
                <a:gd name="connsiteX102" fmla="*/ 1099791 w 3226038"/>
                <a:gd name="connsiteY102" fmla="*/ 1862825 h 3027035"/>
                <a:gd name="connsiteX103" fmla="*/ 1115422 w 3226038"/>
                <a:gd name="connsiteY103" fmla="*/ 1860033 h 3027035"/>
                <a:gd name="connsiteX104" fmla="*/ 1105975 w 3226038"/>
                <a:gd name="connsiteY104" fmla="*/ 1878478 h 3027035"/>
                <a:gd name="connsiteX105" fmla="*/ 1108568 w 3226038"/>
                <a:gd name="connsiteY105" fmla="*/ 1885041 h 3027035"/>
                <a:gd name="connsiteX106" fmla="*/ 1128787 w 3226038"/>
                <a:gd name="connsiteY106" fmla="*/ 1927558 h 3027035"/>
                <a:gd name="connsiteX107" fmla="*/ 1226780 w 3226038"/>
                <a:gd name="connsiteY107" fmla="*/ 2050346 h 3027035"/>
                <a:gd name="connsiteX108" fmla="*/ 1289411 w 3226038"/>
                <a:gd name="connsiteY108" fmla="*/ 2085093 h 3027035"/>
                <a:gd name="connsiteX109" fmla="*/ 1314743 w 3226038"/>
                <a:gd name="connsiteY109" fmla="*/ 2061760 h 3027035"/>
                <a:gd name="connsiteX110" fmla="*/ 1296511 w 3226038"/>
                <a:gd name="connsiteY110" fmla="*/ 2088049 h 3027035"/>
                <a:gd name="connsiteX111" fmla="*/ 1332391 w 3226038"/>
                <a:gd name="connsiteY111" fmla="*/ 2097279 h 3027035"/>
                <a:gd name="connsiteX112" fmla="*/ 1376163 w 3226038"/>
                <a:gd name="connsiteY112" fmla="*/ 2100951 h 3027035"/>
                <a:gd name="connsiteX113" fmla="*/ 1381733 w 3226038"/>
                <a:gd name="connsiteY113" fmla="*/ 2101042 h 3027035"/>
                <a:gd name="connsiteX114" fmla="*/ 1389702 w 3226038"/>
                <a:gd name="connsiteY114" fmla="*/ 2074519 h 3027035"/>
                <a:gd name="connsiteX115" fmla="*/ 1489042 w 3226038"/>
                <a:gd name="connsiteY115" fmla="*/ 2038395 h 3027035"/>
                <a:gd name="connsiteX116" fmla="*/ 1453620 w 3226038"/>
                <a:gd name="connsiteY116" fmla="*/ 2152383 h 3027035"/>
                <a:gd name="connsiteX117" fmla="*/ 1457391 w 3226038"/>
                <a:gd name="connsiteY117" fmla="*/ 2273774 h 3027035"/>
                <a:gd name="connsiteX118" fmla="*/ 1685732 w 3226038"/>
                <a:gd name="connsiteY118" fmla="*/ 2468446 h 3027035"/>
                <a:gd name="connsiteX119" fmla="*/ 1719883 w 3226038"/>
                <a:gd name="connsiteY119" fmla="*/ 2465404 h 3027035"/>
                <a:gd name="connsiteX120" fmla="*/ 1716096 w 3226038"/>
                <a:gd name="connsiteY120" fmla="*/ 2453485 h 3027035"/>
                <a:gd name="connsiteX121" fmla="*/ 1771757 w 3226038"/>
                <a:gd name="connsiteY121" fmla="*/ 2379175 h 3027035"/>
                <a:gd name="connsiteX122" fmla="*/ 1770770 w 3226038"/>
                <a:gd name="connsiteY122" fmla="*/ 2388253 h 3027035"/>
                <a:gd name="connsiteX123" fmla="*/ 1768690 w 3226038"/>
                <a:gd name="connsiteY123" fmla="*/ 2389295 h 3027035"/>
                <a:gd name="connsiteX124" fmla="*/ 1771533 w 3226038"/>
                <a:gd name="connsiteY124" fmla="*/ 2388824 h 3027035"/>
                <a:gd name="connsiteX125" fmla="*/ 1809114 w 3226038"/>
                <a:gd name="connsiteY125" fmla="*/ 2475288 h 3027035"/>
                <a:gd name="connsiteX126" fmla="*/ 2056490 w 3226038"/>
                <a:gd name="connsiteY126" fmla="*/ 2648681 h 3027035"/>
                <a:gd name="connsiteX127" fmla="*/ 2147922 w 3226038"/>
                <a:gd name="connsiteY127" fmla="*/ 2636243 h 3027035"/>
                <a:gd name="connsiteX128" fmla="*/ 1873236 w 3226038"/>
                <a:gd name="connsiteY128" fmla="*/ 2661367 h 3027035"/>
                <a:gd name="connsiteX129" fmla="*/ 1867518 w 3226038"/>
                <a:gd name="connsiteY129" fmla="*/ 2654704 h 3027035"/>
                <a:gd name="connsiteX130" fmla="*/ 1789583 w 3226038"/>
                <a:gd name="connsiteY130" fmla="*/ 2623700 h 3027035"/>
                <a:gd name="connsiteX131" fmla="*/ 1717263 w 3226038"/>
                <a:gd name="connsiteY131" fmla="*/ 2736140 h 3027035"/>
                <a:gd name="connsiteX132" fmla="*/ 1465441 w 3226038"/>
                <a:gd name="connsiteY132" fmla="*/ 2788121 h 3027035"/>
                <a:gd name="connsiteX133" fmla="*/ 1391414 w 3226038"/>
                <a:gd name="connsiteY133" fmla="*/ 2792959 h 3027035"/>
                <a:gd name="connsiteX134" fmla="*/ 1128581 w 3226038"/>
                <a:gd name="connsiteY134" fmla="*/ 2638479 h 3027035"/>
                <a:gd name="connsiteX135" fmla="*/ 1093505 w 3226038"/>
                <a:gd name="connsiteY135" fmla="*/ 2603938 h 3027035"/>
                <a:gd name="connsiteX136" fmla="*/ 1073068 w 3226038"/>
                <a:gd name="connsiteY136" fmla="*/ 2530296 h 3027035"/>
                <a:gd name="connsiteX137" fmla="*/ 1072036 w 3226038"/>
                <a:gd name="connsiteY137" fmla="*/ 2477975 h 3027035"/>
                <a:gd name="connsiteX138" fmla="*/ 1042591 w 3226038"/>
                <a:gd name="connsiteY138" fmla="*/ 2492041 h 3027035"/>
                <a:gd name="connsiteX139" fmla="*/ 865868 w 3226038"/>
                <a:gd name="connsiteY139" fmla="*/ 2499409 h 3027035"/>
                <a:gd name="connsiteX140" fmla="*/ 719426 w 3226038"/>
                <a:gd name="connsiteY140" fmla="*/ 2430182 h 3027035"/>
                <a:gd name="connsiteX141" fmla="*/ 689869 w 3226038"/>
                <a:gd name="connsiteY141" fmla="*/ 2397459 h 3027035"/>
                <a:gd name="connsiteX142" fmla="*/ 687182 w 3226038"/>
                <a:gd name="connsiteY142" fmla="*/ 2418320 h 3027035"/>
                <a:gd name="connsiteX143" fmla="*/ 760823 w 3226038"/>
                <a:gd name="connsiteY143" fmla="*/ 2590105 h 3027035"/>
                <a:gd name="connsiteX144" fmla="*/ 964895 w 3226038"/>
                <a:gd name="connsiteY144" fmla="*/ 2678700 h 3027035"/>
                <a:gd name="connsiteX145" fmla="*/ 1054815 w 3226038"/>
                <a:gd name="connsiteY145" fmla="*/ 2673458 h 3027035"/>
                <a:gd name="connsiteX146" fmla="*/ 1130649 w 3226038"/>
                <a:gd name="connsiteY146" fmla="*/ 2696939 h 3027035"/>
                <a:gd name="connsiteX147" fmla="*/ 1231694 w 3226038"/>
                <a:gd name="connsiteY147" fmla="*/ 2827369 h 3027035"/>
                <a:gd name="connsiteX148" fmla="*/ 1245598 w 3226038"/>
                <a:gd name="connsiteY148" fmla="*/ 2824694 h 3027035"/>
                <a:gd name="connsiteX149" fmla="*/ 1314357 w 3226038"/>
                <a:gd name="connsiteY149" fmla="*/ 2805982 h 3027035"/>
                <a:gd name="connsiteX150" fmla="*/ 1582565 w 3226038"/>
                <a:gd name="connsiteY150" fmla="*/ 2947668 h 3027035"/>
                <a:gd name="connsiteX151" fmla="*/ 1872394 w 3226038"/>
                <a:gd name="connsiteY151" fmla="*/ 2840437 h 3027035"/>
                <a:gd name="connsiteX152" fmla="*/ 1765658 w 3226038"/>
                <a:gd name="connsiteY152" fmla="*/ 2986896 h 3027035"/>
                <a:gd name="connsiteX153" fmla="*/ 1559806 w 3226038"/>
                <a:gd name="connsiteY153" fmla="*/ 3024598 h 3027035"/>
                <a:gd name="connsiteX154" fmla="*/ 1323343 w 3226038"/>
                <a:gd name="connsiteY154" fmla="*/ 2933795 h 3027035"/>
                <a:gd name="connsiteX155" fmla="*/ 1018886 w 3226038"/>
                <a:gd name="connsiteY155" fmla="*/ 2795305 h 3027035"/>
                <a:gd name="connsiteX156" fmla="*/ 970675 w 3226038"/>
                <a:gd name="connsiteY156" fmla="*/ 2772285 h 3027035"/>
                <a:gd name="connsiteX157" fmla="*/ 620567 w 3226038"/>
                <a:gd name="connsiteY157" fmla="*/ 2513611 h 3027035"/>
                <a:gd name="connsiteX158" fmla="*/ 512110 w 3226038"/>
                <a:gd name="connsiteY158" fmla="*/ 2412141 h 3027035"/>
                <a:gd name="connsiteX159" fmla="*/ 309550 w 3226038"/>
                <a:gd name="connsiteY159" fmla="*/ 2318730 h 3027035"/>
                <a:gd name="connsiteX160" fmla="*/ 271890 w 3226038"/>
                <a:gd name="connsiteY160" fmla="*/ 2103679 h 3027035"/>
                <a:gd name="connsiteX161" fmla="*/ 197030 w 3226038"/>
                <a:gd name="connsiteY161" fmla="*/ 2025682 h 3027035"/>
                <a:gd name="connsiteX162" fmla="*/ 42961 w 3226038"/>
                <a:gd name="connsiteY162" fmla="*/ 1878648 h 3027035"/>
                <a:gd name="connsiteX163" fmla="*/ 10241 w 3226038"/>
                <a:gd name="connsiteY163" fmla="*/ 1645877 h 3027035"/>
                <a:gd name="connsiteX164" fmla="*/ 149602 w 3226038"/>
                <a:gd name="connsiteY164" fmla="*/ 1507488 h 3027035"/>
                <a:gd name="connsiteX165" fmla="*/ 69504 w 3226038"/>
                <a:gd name="connsiteY165" fmla="*/ 1674797 h 3027035"/>
                <a:gd name="connsiteX166" fmla="*/ 279249 w 3226038"/>
                <a:gd name="connsiteY166" fmla="*/ 1988992 h 3027035"/>
                <a:gd name="connsiteX167" fmla="*/ 316193 w 3226038"/>
                <a:gd name="connsiteY167" fmla="*/ 1991729 h 3027035"/>
                <a:gd name="connsiteX168" fmla="*/ 319053 w 3226038"/>
                <a:gd name="connsiteY168" fmla="*/ 1985609 h 3027035"/>
                <a:gd name="connsiteX169" fmla="*/ 307569 w 3226038"/>
                <a:gd name="connsiteY169" fmla="*/ 1949900 h 3027035"/>
                <a:gd name="connsiteX170" fmla="*/ 306486 w 3226038"/>
                <a:gd name="connsiteY170" fmla="*/ 1940694 h 3027035"/>
                <a:gd name="connsiteX171" fmla="*/ 302243 w 3226038"/>
                <a:gd name="connsiteY171" fmla="*/ 1937639 h 3027035"/>
                <a:gd name="connsiteX172" fmla="*/ 294636 w 3226038"/>
                <a:gd name="connsiteY172" fmla="*/ 1920784 h 3027035"/>
                <a:gd name="connsiteX173" fmla="*/ 293312 w 3226038"/>
                <a:gd name="connsiteY173" fmla="*/ 1627034 h 3027035"/>
                <a:gd name="connsiteX174" fmla="*/ 380880 w 3226038"/>
                <a:gd name="connsiteY174" fmla="*/ 1526015 h 3027035"/>
                <a:gd name="connsiteX175" fmla="*/ 329214 w 3226038"/>
                <a:gd name="connsiteY175" fmla="*/ 1459943 h 3027035"/>
                <a:gd name="connsiteX176" fmla="*/ 321211 w 3226038"/>
                <a:gd name="connsiteY176" fmla="*/ 1456328 h 3027035"/>
                <a:gd name="connsiteX177" fmla="*/ 268085 w 3226038"/>
                <a:gd name="connsiteY177" fmla="*/ 1185660 h 3027035"/>
                <a:gd name="connsiteX178" fmla="*/ 281857 w 3226038"/>
                <a:gd name="connsiteY178" fmla="*/ 1276902 h 3027035"/>
                <a:gd name="connsiteX179" fmla="*/ 517812 w 3226038"/>
                <a:gd name="connsiteY179" fmla="*/ 1465542 h 3027035"/>
                <a:gd name="connsiteX180" fmla="*/ 611355 w 3226038"/>
                <a:gd name="connsiteY180" fmla="*/ 1477295 h 3027035"/>
                <a:gd name="connsiteX181" fmla="*/ 611703 w 3226038"/>
                <a:gd name="connsiteY181" fmla="*/ 1480155 h 3027035"/>
                <a:gd name="connsiteX182" fmla="*/ 612118 w 3226038"/>
                <a:gd name="connsiteY182" fmla="*/ 1477866 h 3027035"/>
                <a:gd name="connsiteX183" fmla="*/ 662263 w 3226038"/>
                <a:gd name="connsiteY183" fmla="*/ 1427900 h 3027035"/>
                <a:gd name="connsiteX184" fmla="*/ 662059 w 3226038"/>
                <a:gd name="connsiteY184" fmla="*/ 1427220 h 3027035"/>
                <a:gd name="connsiteX185" fmla="*/ 661901 w 3226038"/>
                <a:gd name="connsiteY185" fmla="*/ 1426988 h 3027035"/>
                <a:gd name="connsiteX186" fmla="*/ 661951 w 3226038"/>
                <a:gd name="connsiteY186" fmla="*/ 1426862 h 3027035"/>
                <a:gd name="connsiteX187" fmla="*/ 652834 w 3226038"/>
                <a:gd name="connsiteY187" fmla="*/ 1396497 h 3027035"/>
                <a:gd name="connsiteX188" fmla="*/ 637570 w 3226038"/>
                <a:gd name="connsiteY188" fmla="*/ 1356501 h 3027035"/>
                <a:gd name="connsiteX189" fmla="*/ 842912 w 3226038"/>
                <a:gd name="connsiteY189" fmla="*/ 1018808 h 3027035"/>
                <a:gd name="connsiteX190" fmla="*/ 2516775 w 3226038"/>
                <a:gd name="connsiteY190" fmla="*/ 2091376 h 3027035"/>
                <a:gd name="connsiteX191" fmla="*/ 2238033 w 3226038"/>
                <a:gd name="connsiteY191" fmla="*/ 2334816 h 3027035"/>
                <a:gd name="connsiteX192" fmla="*/ 2189593 w 3226038"/>
                <a:gd name="connsiteY192" fmla="*/ 2248549 h 3027035"/>
                <a:gd name="connsiteX193" fmla="*/ 2516775 w 3226038"/>
                <a:gd name="connsiteY193" fmla="*/ 2091376 h 3027035"/>
                <a:gd name="connsiteX194" fmla="*/ 687254 w 3226038"/>
                <a:gd name="connsiteY194" fmla="*/ 678482 h 3027035"/>
                <a:gd name="connsiteX195" fmla="*/ 628419 w 3226038"/>
                <a:gd name="connsiteY195" fmla="*/ 1036658 h 3027035"/>
                <a:gd name="connsiteX196" fmla="*/ 532013 w 3226038"/>
                <a:gd name="connsiteY196" fmla="*/ 1014429 h 3027035"/>
                <a:gd name="connsiteX197" fmla="*/ 687254 w 3226038"/>
                <a:gd name="connsiteY197" fmla="*/ 678482 h 3027035"/>
                <a:gd name="connsiteX198" fmla="*/ 2205214 w 3226038"/>
                <a:gd name="connsiteY198" fmla="*/ 1800491 h 3027035"/>
                <a:gd name="connsiteX199" fmla="*/ 2255363 w 3226038"/>
                <a:gd name="connsiteY199" fmla="*/ 1871953 h 3027035"/>
                <a:gd name="connsiteX200" fmla="*/ 2466834 w 3226038"/>
                <a:gd name="connsiteY200" fmla="*/ 2042067 h 3027035"/>
                <a:gd name="connsiteX201" fmla="*/ 2319038 w 3226038"/>
                <a:gd name="connsiteY201" fmla="*/ 2093212 h 3027035"/>
                <a:gd name="connsiteX202" fmla="*/ 2156726 w 3226038"/>
                <a:gd name="connsiteY202" fmla="*/ 1968287 h 3027035"/>
                <a:gd name="connsiteX203" fmla="*/ 2119546 w 3226038"/>
                <a:gd name="connsiteY203" fmla="*/ 1914861 h 3027035"/>
                <a:gd name="connsiteX204" fmla="*/ 1058864 w 3226038"/>
                <a:gd name="connsiteY204" fmla="*/ 897328 h 3027035"/>
                <a:gd name="connsiteX205" fmla="*/ 973209 w 3226038"/>
                <a:gd name="connsiteY205" fmla="*/ 1011681 h 3027035"/>
                <a:gd name="connsiteX206" fmla="*/ 741092 w 3226038"/>
                <a:gd name="connsiteY206" fmla="*/ 868758 h 3027035"/>
                <a:gd name="connsiteX207" fmla="*/ 748615 w 3226038"/>
                <a:gd name="connsiteY207" fmla="*/ 712543 h 3027035"/>
                <a:gd name="connsiteX208" fmla="*/ 1058864 w 3226038"/>
                <a:gd name="connsiteY208" fmla="*/ 897328 h 3027035"/>
                <a:gd name="connsiteX209" fmla="*/ 1948708 w 3226038"/>
                <a:gd name="connsiteY209" fmla="*/ 1321566 h 3027035"/>
                <a:gd name="connsiteX210" fmla="*/ 2096045 w 3226038"/>
                <a:gd name="connsiteY210" fmla="*/ 1452158 h 3027035"/>
                <a:gd name="connsiteX211" fmla="*/ 1919841 w 3226038"/>
                <a:gd name="connsiteY211" fmla="*/ 1466554 h 3027035"/>
                <a:gd name="connsiteX212" fmla="*/ 1885365 w 3226038"/>
                <a:gd name="connsiteY212" fmla="*/ 1472861 h 3027035"/>
                <a:gd name="connsiteX213" fmla="*/ 1879629 w 3226038"/>
                <a:gd name="connsiteY213" fmla="*/ 1489302 h 3027035"/>
                <a:gd name="connsiteX214" fmla="*/ 1908915 w 3226038"/>
                <a:gd name="connsiteY214" fmla="*/ 1464113 h 3027035"/>
                <a:gd name="connsiteX215" fmla="*/ 1878082 w 3226038"/>
                <a:gd name="connsiteY215" fmla="*/ 1523336 h 3027035"/>
                <a:gd name="connsiteX216" fmla="*/ 1882487 w 3226038"/>
                <a:gd name="connsiteY216" fmla="*/ 1659934 h 3027035"/>
                <a:gd name="connsiteX217" fmla="*/ 1908811 w 3226038"/>
                <a:gd name="connsiteY217" fmla="*/ 1703873 h 3027035"/>
                <a:gd name="connsiteX218" fmla="*/ 1939526 w 3226038"/>
                <a:gd name="connsiteY218" fmla="*/ 1677454 h 3027035"/>
                <a:gd name="connsiteX219" fmla="*/ 1922727 w 3226038"/>
                <a:gd name="connsiteY219" fmla="*/ 1706694 h 3027035"/>
                <a:gd name="connsiteX220" fmla="*/ 1917366 w 3226038"/>
                <a:gd name="connsiteY220" fmla="*/ 1718150 h 3027035"/>
                <a:gd name="connsiteX221" fmla="*/ 1918838 w 3226038"/>
                <a:gd name="connsiteY221" fmla="*/ 1720608 h 3027035"/>
                <a:gd name="connsiteX222" fmla="*/ 1973972 w 3226038"/>
                <a:gd name="connsiteY222" fmla="*/ 1767825 h 3027035"/>
                <a:gd name="connsiteX223" fmla="*/ 2071636 w 3226038"/>
                <a:gd name="connsiteY223" fmla="*/ 1813568 h 3027035"/>
                <a:gd name="connsiteX224" fmla="*/ 2173989 w 3226038"/>
                <a:gd name="connsiteY224" fmla="*/ 1826528 h 3027035"/>
                <a:gd name="connsiteX225" fmla="*/ 2117479 w 3226038"/>
                <a:gd name="connsiteY225" fmla="*/ 1890255 h 3027035"/>
                <a:gd name="connsiteX226" fmla="*/ 2048930 w 3226038"/>
                <a:gd name="connsiteY226" fmla="*/ 1880940 h 3027035"/>
                <a:gd name="connsiteX227" fmla="*/ 1912220 w 3226038"/>
                <a:gd name="connsiteY227" fmla="*/ 1805984 h 3027035"/>
                <a:gd name="connsiteX228" fmla="*/ 1900395 w 3226038"/>
                <a:gd name="connsiteY228" fmla="*/ 1792735 h 3027035"/>
                <a:gd name="connsiteX229" fmla="*/ 1898516 w 3226038"/>
                <a:gd name="connsiteY229" fmla="*/ 1805424 h 3027035"/>
                <a:gd name="connsiteX230" fmla="*/ 2004583 w 3226038"/>
                <a:gd name="connsiteY230" fmla="*/ 1981166 h 3027035"/>
                <a:gd name="connsiteX231" fmla="*/ 2102247 w 3226038"/>
                <a:gd name="connsiteY231" fmla="*/ 2026909 h 3027035"/>
                <a:gd name="connsiteX232" fmla="*/ 2204600 w 3226038"/>
                <a:gd name="connsiteY232" fmla="*/ 2039869 h 3027035"/>
                <a:gd name="connsiteX233" fmla="*/ 2148090 w 3226038"/>
                <a:gd name="connsiteY233" fmla="*/ 2103596 h 3027035"/>
                <a:gd name="connsiteX234" fmla="*/ 2144005 w 3226038"/>
                <a:gd name="connsiteY234" fmla="*/ 2103041 h 3027035"/>
                <a:gd name="connsiteX235" fmla="*/ 2136123 w 3226038"/>
                <a:gd name="connsiteY235" fmla="*/ 2142932 h 3027035"/>
                <a:gd name="connsiteX236" fmla="*/ 1880081 w 3226038"/>
                <a:gd name="connsiteY236" fmla="*/ 2329702 h 3027035"/>
                <a:gd name="connsiteX237" fmla="*/ 1837407 w 3226038"/>
                <a:gd name="connsiteY237" fmla="*/ 2326300 h 3027035"/>
                <a:gd name="connsiteX238" fmla="*/ 1811492 w 3226038"/>
                <a:gd name="connsiteY238" fmla="*/ 2326128 h 3027035"/>
                <a:gd name="connsiteX239" fmla="*/ 1813930 w 3226038"/>
                <a:gd name="connsiteY239" fmla="*/ 2322872 h 3027035"/>
                <a:gd name="connsiteX240" fmla="*/ 1765779 w 3226038"/>
                <a:gd name="connsiteY240" fmla="*/ 2311874 h 3027035"/>
                <a:gd name="connsiteX241" fmla="*/ 1660705 w 3226038"/>
                <a:gd name="connsiteY241" fmla="*/ 2252690 h 3027035"/>
                <a:gd name="connsiteX242" fmla="*/ 1627276 w 3226038"/>
                <a:gd name="connsiteY242" fmla="*/ 2234380 h 3027035"/>
                <a:gd name="connsiteX243" fmla="*/ 1627573 w 3226038"/>
                <a:gd name="connsiteY243" fmla="*/ 1891126 h 3027035"/>
                <a:gd name="connsiteX244" fmla="*/ 1607040 w 3226038"/>
                <a:gd name="connsiteY244" fmla="*/ 1970917 h 3027035"/>
                <a:gd name="connsiteX245" fmla="*/ 1771834 w 3226038"/>
                <a:gd name="connsiteY245" fmla="*/ 2221675 h 3027035"/>
                <a:gd name="connsiteX246" fmla="*/ 1891816 w 3226038"/>
                <a:gd name="connsiteY246" fmla="*/ 2240499 h 3027035"/>
                <a:gd name="connsiteX247" fmla="*/ 2009321 w 3226038"/>
                <a:gd name="connsiteY247" fmla="*/ 2219514 h 3027035"/>
                <a:gd name="connsiteX248" fmla="*/ 1999139 w 3226038"/>
                <a:gd name="connsiteY248" fmla="*/ 2239396 h 3027035"/>
                <a:gd name="connsiteX249" fmla="*/ 1999567 w 3226038"/>
                <a:gd name="connsiteY249" fmla="*/ 2239296 h 3027035"/>
                <a:gd name="connsiteX250" fmla="*/ 2044414 w 3226038"/>
                <a:gd name="connsiteY250" fmla="*/ 2218349 h 3027035"/>
                <a:gd name="connsiteX251" fmla="*/ 2118423 w 3226038"/>
                <a:gd name="connsiteY251" fmla="*/ 2140793 h 3027035"/>
                <a:gd name="connsiteX252" fmla="*/ 2133501 w 3226038"/>
                <a:gd name="connsiteY252" fmla="*/ 2101613 h 3027035"/>
                <a:gd name="connsiteX253" fmla="*/ 2079542 w 3226038"/>
                <a:gd name="connsiteY253" fmla="*/ 2094281 h 3027035"/>
                <a:gd name="connsiteX254" fmla="*/ 1905884 w 3226038"/>
                <a:gd name="connsiteY254" fmla="*/ 1977931 h 3027035"/>
                <a:gd name="connsiteX255" fmla="*/ 1880896 w 3226038"/>
                <a:gd name="connsiteY255" fmla="*/ 1954633 h 3027035"/>
                <a:gd name="connsiteX256" fmla="*/ 1852220 w 3226038"/>
                <a:gd name="connsiteY256" fmla="*/ 1798502 h 3027035"/>
                <a:gd name="connsiteX257" fmla="*/ 1867058 w 3226038"/>
                <a:gd name="connsiteY257" fmla="*/ 1756931 h 3027035"/>
                <a:gd name="connsiteX258" fmla="*/ 1850284 w 3226038"/>
                <a:gd name="connsiteY258" fmla="*/ 1741292 h 3027035"/>
                <a:gd name="connsiteX259" fmla="*/ 1828755 w 3226038"/>
                <a:gd name="connsiteY259" fmla="*/ 1697853 h 3027035"/>
                <a:gd name="connsiteX260" fmla="*/ 1817427 w 3226038"/>
                <a:gd name="connsiteY260" fmla="*/ 1628566 h 3027035"/>
                <a:gd name="connsiteX261" fmla="*/ 1795832 w 3226038"/>
                <a:gd name="connsiteY261" fmla="*/ 1673156 h 3027035"/>
                <a:gd name="connsiteX262" fmla="*/ 1557706 w 3226038"/>
                <a:gd name="connsiteY262" fmla="*/ 1787085 h 3027035"/>
                <a:gd name="connsiteX263" fmla="*/ 1509266 w 3226038"/>
                <a:gd name="connsiteY263" fmla="*/ 1700819 h 3027035"/>
                <a:gd name="connsiteX264" fmla="*/ 1800941 w 3226038"/>
                <a:gd name="connsiteY264" fmla="*/ 1621248 h 3027035"/>
                <a:gd name="connsiteX265" fmla="*/ 1813578 w 3226038"/>
                <a:gd name="connsiteY265" fmla="*/ 1599019 h 3027035"/>
                <a:gd name="connsiteX266" fmla="*/ 1819910 w 3226038"/>
                <a:gd name="connsiteY266" fmla="*/ 1600565 h 3027035"/>
                <a:gd name="connsiteX267" fmla="*/ 1821608 w 3226038"/>
                <a:gd name="connsiteY267" fmla="*/ 1585161 h 3027035"/>
                <a:gd name="connsiteX268" fmla="*/ 1823154 w 3226038"/>
                <a:gd name="connsiteY268" fmla="*/ 1580831 h 3027035"/>
                <a:gd name="connsiteX269" fmla="*/ 1792216 w 3226038"/>
                <a:gd name="connsiteY269" fmla="*/ 1559883 h 3027035"/>
                <a:gd name="connsiteX270" fmla="*/ 1717932 w 3226038"/>
                <a:gd name="connsiteY270" fmla="*/ 1500968 h 3027035"/>
                <a:gd name="connsiteX271" fmla="*/ 1748406 w 3226038"/>
                <a:gd name="connsiteY271" fmla="*/ 1490472 h 3027035"/>
                <a:gd name="connsiteX272" fmla="*/ 1926827 w 3226038"/>
                <a:gd name="connsiteY272" fmla="*/ 1363489 h 3027035"/>
                <a:gd name="connsiteX273" fmla="*/ 1948708 w 3226038"/>
                <a:gd name="connsiteY273" fmla="*/ 1321566 h 3027035"/>
                <a:gd name="connsiteX274" fmla="*/ 868204 w 3226038"/>
                <a:gd name="connsiteY274" fmla="*/ 327279 h 3027035"/>
                <a:gd name="connsiteX275" fmla="*/ 839290 w 3226038"/>
                <a:gd name="connsiteY275" fmla="*/ 396067 h 3027035"/>
                <a:gd name="connsiteX276" fmla="*/ 968231 w 3226038"/>
                <a:gd name="connsiteY276" fmla="*/ 659259 h 3027035"/>
                <a:gd name="connsiteX277" fmla="*/ 1200860 w 3226038"/>
                <a:gd name="connsiteY277" fmla="*/ 706168 h 3027035"/>
                <a:gd name="connsiteX278" fmla="*/ 1143757 w 3226038"/>
                <a:gd name="connsiteY278" fmla="*/ 782404 h 3027035"/>
                <a:gd name="connsiteX279" fmla="*/ 858125 w 3226038"/>
                <a:gd name="connsiteY279" fmla="*/ 664851 h 3027035"/>
                <a:gd name="connsiteX280" fmla="*/ 828202 w 3226038"/>
                <a:gd name="connsiteY280" fmla="*/ 641247 h 3027035"/>
                <a:gd name="connsiteX281" fmla="*/ 868204 w 3226038"/>
                <a:gd name="connsiteY281" fmla="*/ 327279 h 3027035"/>
                <a:gd name="connsiteX282" fmla="*/ 2657066 w 3226038"/>
                <a:gd name="connsiteY282" fmla="*/ 1197247 h 3027035"/>
                <a:gd name="connsiteX283" fmla="*/ 2663296 w 3226038"/>
                <a:gd name="connsiteY283" fmla="*/ 1206222 h 3027035"/>
                <a:gd name="connsiteX284" fmla="*/ 2650270 w 3226038"/>
                <a:gd name="connsiteY284" fmla="*/ 1206320 h 3027035"/>
                <a:gd name="connsiteX285" fmla="*/ 3030338 w 3226038"/>
                <a:gd name="connsiteY285" fmla="*/ 1431166 h 3027035"/>
                <a:gd name="connsiteX286" fmla="*/ 2903938 w 3226038"/>
                <a:gd name="connsiteY286" fmla="*/ 1579263 h 3027035"/>
                <a:gd name="connsiteX287" fmla="*/ 2811168 w 3226038"/>
                <a:gd name="connsiteY287" fmla="*/ 1587131 h 3027035"/>
                <a:gd name="connsiteX288" fmla="*/ 2775539 w 3226038"/>
                <a:gd name="connsiteY288" fmla="*/ 1575913 h 3027035"/>
                <a:gd name="connsiteX289" fmla="*/ 2614417 w 3226038"/>
                <a:gd name="connsiteY289" fmla="*/ 1527673 h 3027035"/>
                <a:gd name="connsiteX290" fmla="*/ 2474755 w 3226038"/>
                <a:gd name="connsiteY290" fmla="*/ 1440641 h 3027035"/>
                <a:gd name="connsiteX291" fmla="*/ 2543000 w 3226038"/>
                <a:gd name="connsiteY291" fmla="*/ 1349530 h 3027035"/>
                <a:gd name="connsiteX292" fmla="*/ 2704508 w 3226038"/>
                <a:gd name="connsiteY292" fmla="*/ 1424676 h 3027035"/>
                <a:gd name="connsiteX293" fmla="*/ 2882339 w 3226038"/>
                <a:gd name="connsiteY293" fmla="*/ 1461929 h 3027035"/>
                <a:gd name="connsiteX294" fmla="*/ 3030338 w 3226038"/>
                <a:gd name="connsiteY294" fmla="*/ 1431166 h 3027035"/>
                <a:gd name="connsiteX295" fmla="*/ 1176421 w 3226038"/>
                <a:gd name="connsiteY295" fmla="*/ 0 h 3027035"/>
                <a:gd name="connsiteX296" fmla="*/ 1188515 w 3226038"/>
                <a:gd name="connsiteY296" fmla="*/ 150678 h 3027035"/>
                <a:gd name="connsiteX297" fmla="*/ 1394438 w 3226038"/>
                <a:gd name="connsiteY297" fmla="*/ 447731 h 3027035"/>
                <a:gd name="connsiteX298" fmla="*/ 1326486 w 3226038"/>
                <a:gd name="connsiteY298" fmla="*/ 538450 h 3027035"/>
                <a:gd name="connsiteX299" fmla="*/ 1109160 w 3226038"/>
                <a:gd name="connsiteY299" fmla="*/ 285219 h 3027035"/>
                <a:gd name="connsiteX300" fmla="*/ 1088376 w 3226038"/>
                <a:gd name="connsiteY300" fmla="*/ 254181 h 3027035"/>
                <a:gd name="connsiteX301" fmla="*/ 1069841 w 3226038"/>
                <a:gd name="connsiteY301" fmla="*/ 162942 h 3027035"/>
                <a:gd name="connsiteX302" fmla="*/ 1176421 w 3226038"/>
                <a:gd name="connsiteY302" fmla="*/ 0 h 3027035"/>
                <a:gd name="connsiteX303" fmla="*/ 2074059 w 3226038"/>
                <a:gd name="connsiteY303" fmla="*/ 622382 h 3027035"/>
                <a:gd name="connsiteX304" fmla="*/ 2039980 w 3226038"/>
                <a:gd name="connsiteY304" fmla="*/ 655169 h 3027035"/>
                <a:gd name="connsiteX305" fmla="*/ 1968289 w 3226038"/>
                <a:gd name="connsiteY305" fmla="*/ 862097 h 3027035"/>
                <a:gd name="connsiteX306" fmla="*/ 1966785 w 3226038"/>
                <a:gd name="connsiteY306" fmla="*/ 894292 h 3027035"/>
                <a:gd name="connsiteX307" fmla="*/ 1889360 w 3226038"/>
                <a:gd name="connsiteY307" fmla="*/ 839571 h 3027035"/>
                <a:gd name="connsiteX308" fmla="*/ 1874609 w 3226038"/>
                <a:gd name="connsiteY308" fmla="*/ 827382 h 3027035"/>
                <a:gd name="connsiteX309" fmla="*/ 1876383 w 3226038"/>
                <a:gd name="connsiteY309" fmla="*/ 836472 h 3027035"/>
                <a:gd name="connsiteX310" fmla="*/ 1856444 w 3226038"/>
                <a:gd name="connsiteY310" fmla="*/ 910904 h 3027035"/>
                <a:gd name="connsiteX311" fmla="*/ 1857429 w 3226038"/>
                <a:gd name="connsiteY311" fmla="*/ 965196 h 3027035"/>
                <a:gd name="connsiteX312" fmla="*/ 2016558 w 3226038"/>
                <a:gd name="connsiteY312" fmla="*/ 1064158 h 3027035"/>
                <a:gd name="connsiteX313" fmla="*/ 2112556 w 3226038"/>
                <a:gd name="connsiteY313" fmla="*/ 1040858 h 3027035"/>
                <a:gd name="connsiteX314" fmla="*/ 2148781 w 3226038"/>
                <a:gd name="connsiteY314" fmla="*/ 1089413 h 3027035"/>
                <a:gd name="connsiteX315" fmla="*/ 2161420 w 3226038"/>
                <a:gd name="connsiteY315" fmla="*/ 1196466 h 3027035"/>
                <a:gd name="connsiteX316" fmla="*/ 2445423 w 3226038"/>
                <a:gd name="connsiteY316" fmla="*/ 1454419 h 3027035"/>
                <a:gd name="connsiteX317" fmla="*/ 2469057 w 3226038"/>
                <a:gd name="connsiteY317" fmla="*/ 1472121 h 3027035"/>
                <a:gd name="connsiteX318" fmla="*/ 2410394 w 3226038"/>
                <a:gd name="connsiteY318" fmla="*/ 1490064 h 3027035"/>
                <a:gd name="connsiteX319" fmla="*/ 2337107 w 3226038"/>
                <a:gd name="connsiteY319" fmla="*/ 1581550 h 3027035"/>
                <a:gd name="connsiteX320" fmla="*/ 2342804 w 3226038"/>
                <a:gd name="connsiteY320" fmla="*/ 1616802 h 3027035"/>
                <a:gd name="connsiteX321" fmla="*/ 2347317 w 3226038"/>
                <a:gd name="connsiteY321" fmla="*/ 1610776 h 3027035"/>
                <a:gd name="connsiteX322" fmla="*/ 2381405 w 3226038"/>
                <a:gd name="connsiteY322" fmla="*/ 1711111 h 3027035"/>
                <a:gd name="connsiteX323" fmla="*/ 2430032 w 3226038"/>
                <a:gd name="connsiteY323" fmla="*/ 1781159 h 3027035"/>
                <a:gd name="connsiteX324" fmla="*/ 2456217 w 3226038"/>
                <a:gd name="connsiteY324" fmla="*/ 1816330 h 3027035"/>
                <a:gd name="connsiteX325" fmla="*/ 2745046 w 3226038"/>
                <a:gd name="connsiteY325" fmla="*/ 1866063 h 3027035"/>
                <a:gd name="connsiteX326" fmla="*/ 2802929 w 3226038"/>
                <a:gd name="connsiteY326" fmla="*/ 1818974 h 3027035"/>
                <a:gd name="connsiteX327" fmla="*/ 2512876 w 3226038"/>
                <a:gd name="connsiteY327" fmla="*/ 1945644 h 3027035"/>
                <a:gd name="connsiteX328" fmla="*/ 2481810 w 3226038"/>
                <a:gd name="connsiteY328" fmla="*/ 1923566 h 3027035"/>
                <a:gd name="connsiteX329" fmla="*/ 2315751 w 3226038"/>
                <a:gd name="connsiteY329" fmla="*/ 1759853 h 3027035"/>
                <a:gd name="connsiteX330" fmla="*/ 2311255 w 3226038"/>
                <a:gd name="connsiteY330" fmla="*/ 1747006 h 3027035"/>
                <a:gd name="connsiteX331" fmla="*/ 2286633 w 3226038"/>
                <a:gd name="connsiteY331" fmla="*/ 1691311 h 3027035"/>
                <a:gd name="connsiteX332" fmla="*/ 2299909 w 3226038"/>
                <a:gd name="connsiteY332" fmla="*/ 1497752 h 3027035"/>
                <a:gd name="connsiteX333" fmla="*/ 2206345 w 3226038"/>
                <a:gd name="connsiteY333" fmla="*/ 1452662 h 3027035"/>
                <a:gd name="connsiteX334" fmla="*/ 2072269 w 3226038"/>
                <a:gd name="connsiteY334" fmla="*/ 1201093 h 3027035"/>
                <a:gd name="connsiteX335" fmla="*/ 2023472 w 3226038"/>
                <a:gd name="connsiteY335" fmla="*/ 1155022 h 3027035"/>
                <a:gd name="connsiteX336" fmla="*/ 1812353 w 3226038"/>
                <a:gd name="connsiteY336" fmla="*/ 1082572 h 3027035"/>
                <a:gd name="connsiteX337" fmla="*/ 1471695 w 3226038"/>
                <a:gd name="connsiteY337" fmla="*/ 1113080 h 3027035"/>
                <a:gd name="connsiteX338" fmla="*/ 1442475 w 3226038"/>
                <a:gd name="connsiteY338" fmla="*/ 1155537 h 3027035"/>
                <a:gd name="connsiteX339" fmla="*/ 1417413 w 3226038"/>
                <a:gd name="connsiteY339" fmla="*/ 1241357 h 3027035"/>
                <a:gd name="connsiteX340" fmla="*/ 1423265 w 3226038"/>
                <a:gd name="connsiteY340" fmla="*/ 1362666 h 3027035"/>
                <a:gd name="connsiteX341" fmla="*/ 1654912 w 3226038"/>
                <a:gd name="connsiteY341" fmla="*/ 1553391 h 3027035"/>
                <a:gd name="connsiteX342" fmla="*/ 1736445 w 3226038"/>
                <a:gd name="connsiteY342" fmla="*/ 1541531 h 3027035"/>
                <a:gd name="connsiteX343" fmla="*/ 1467866 w 3226038"/>
                <a:gd name="connsiteY343" fmla="*/ 1564711 h 3027035"/>
                <a:gd name="connsiteX344" fmla="*/ 1462696 w 3226038"/>
                <a:gd name="connsiteY344" fmla="*/ 1561492 h 3027035"/>
                <a:gd name="connsiteX345" fmla="*/ 1457674 w 3226038"/>
                <a:gd name="connsiteY345" fmla="*/ 1588601 h 3027035"/>
                <a:gd name="connsiteX346" fmla="*/ 1199754 w 3226038"/>
                <a:gd name="connsiteY346" fmla="*/ 1781972 h 3027035"/>
                <a:gd name="connsiteX347" fmla="*/ 1157080 w 3226038"/>
                <a:gd name="connsiteY347" fmla="*/ 1778569 h 3027035"/>
                <a:gd name="connsiteX348" fmla="*/ 1131165 w 3226038"/>
                <a:gd name="connsiteY348" fmla="*/ 1778397 h 3027035"/>
                <a:gd name="connsiteX349" fmla="*/ 1188760 w 3226038"/>
                <a:gd name="connsiteY349" fmla="*/ 1701505 h 3027035"/>
                <a:gd name="connsiteX350" fmla="*/ 1273118 w 3226038"/>
                <a:gd name="connsiteY350" fmla="*/ 1702298 h 3027035"/>
                <a:gd name="connsiteX351" fmla="*/ 1364088 w 3226038"/>
                <a:gd name="connsiteY351" fmla="*/ 1670618 h 3027035"/>
                <a:gd name="connsiteX352" fmla="*/ 1443789 w 3226038"/>
                <a:gd name="connsiteY352" fmla="*/ 1581441 h 3027035"/>
                <a:gd name="connsiteX353" fmla="*/ 1452947 w 3226038"/>
                <a:gd name="connsiteY353" fmla="*/ 1555423 h 3027035"/>
                <a:gd name="connsiteX354" fmla="*/ 1434181 w 3226038"/>
                <a:gd name="connsiteY354" fmla="*/ 1543741 h 3027035"/>
                <a:gd name="connsiteX355" fmla="*/ 1395137 w 3226038"/>
                <a:gd name="connsiteY355" fmla="*/ 1505029 h 3027035"/>
                <a:gd name="connsiteX356" fmla="*/ 1380516 w 3226038"/>
                <a:gd name="connsiteY356" fmla="*/ 1469830 h 3027035"/>
                <a:gd name="connsiteX357" fmla="*/ 1332937 w 3226038"/>
                <a:gd name="connsiteY357" fmla="*/ 1359016 h 3027035"/>
                <a:gd name="connsiteX358" fmla="*/ 1331626 w 3226038"/>
                <a:gd name="connsiteY358" fmla="*/ 1347874 h 3027035"/>
                <a:gd name="connsiteX359" fmla="*/ 1272780 w 3226038"/>
                <a:gd name="connsiteY359" fmla="*/ 1404764 h 3027035"/>
                <a:gd name="connsiteX360" fmla="*/ 1193860 w 3226038"/>
                <a:gd name="connsiteY360" fmla="*/ 1391893 h 3027035"/>
                <a:gd name="connsiteX361" fmla="*/ 1008134 w 3226038"/>
                <a:gd name="connsiteY361" fmla="*/ 1250070 h 3027035"/>
                <a:gd name="connsiteX362" fmla="*/ 982412 w 3226038"/>
                <a:gd name="connsiteY362" fmla="*/ 1221942 h 3027035"/>
                <a:gd name="connsiteX363" fmla="*/ 1093583 w 3226038"/>
                <a:gd name="connsiteY363" fmla="*/ 897188 h 3027035"/>
                <a:gd name="connsiteX364" fmla="*/ 1048374 w 3226038"/>
                <a:gd name="connsiteY364" fmla="*/ 966069 h 3027035"/>
                <a:gd name="connsiteX365" fmla="*/ 1123324 w 3226038"/>
                <a:gd name="connsiteY365" fmla="*/ 1256619 h 3027035"/>
                <a:gd name="connsiteX366" fmla="*/ 1230792 w 3226038"/>
                <a:gd name="connsiteY366" fmla="*/ 1313193 h 3027035"/>
                <a:gd name="connsiteX367" fmla="*/ 1329324 w 3226038"/>
                <a:gd name="connsiteY367" fmla="*/ 1328309 h 3027035"/>
                <a:gd name="connsiteX368" fmla="*/ 1326119 w 3226038"/>
                <a:gd name="connsiteY368" fmla="*/ 1301081 h 3027035"/>
                <a:gd name="connsiteX369" fmla="*/ 1330478 w 3226038"/>
                <a:gd name="connsiteY369" fmla="*/ 1241565 h 3027035"/>
                <a:gd name="connsiteX370" fmla="*/ 1347395 w 3226038"/>
                <a:gd name="connsiteY370" fmla="*/ 1181539 h 3027035"/>
                <a:gd name="connsiteX371" fmla="*/ 1289273 w 3226038"/>
                <a:gd name="connsiteY371" fmla="*/ 1135853 h 3027035"/>
                <a:gd name="connsiteX372" fmla="*/ 1231511 w 3226038"/>
                <a:gd name="connsiteY372" fmla="*/ 1069976 h 3027035"/>
                <a:gd name="connsiteX373" fmla="*/ 1254367 w 3226038"/>
                <a:gd name="connsiteY373" fmla="*/ 1063295 h 3027035"/>
                <a:gd name="connsiteX374" fmla="*/ 1356051 w 3226038"/>
                <a:gd name="connsiteY374" fmla="*/ 994271 h 3027035"/>
                <a:gd name="connsiteX375" fmla="*/ 1316957 w 3226038"/>
                <a:gd name="connsiteY375" fmla="*/ 925715 h 3027035"/>
                <a:gd name="connsiteX376" fmla="*/ 1297765 w 3226038"/>
                <a:gd name="connsiteY376" fmla="*/ 883688 h 3027035"/>
                <a:gd name="connsiteX377" fmla="*/ 1289903 w 3226038"/>
                <a:gd name="connsiteY377" fmla="*/ 841227 h 3027035"/>
                <a:gd name="connsiteX378" fmla="*/ 1324580 w 3226038"/>
                <a:gd name="connsiteY378" fmla="*/ 794932 h 3027035"/>
                <a:gd name="connsiteX379" fmla="*/ 1324878 w 3226038"/>
                <a:gd name="connsiteY379" fmla="*/ 795979 h 3027035"/>
                <a:gd name="connsiteX380" fmla="*/ 1400007 w 3226038"/>
                <a:gd name="connsiteY380" fmla="*/ 911757 h 3027035"/>
                <a:gd name="connsiteX381" fmla="*/ 1615887 w 3226038"/>
                <a:gd name="connsiteY381" fmla="*/ 984205 h 3027035"/>
                <a:gd name="connsiteX382" fmla="*/ 1841277 w 3226038"/>
                <a:gd name="connsiteY382" fmla="*/ 840131 h 3027035"/>
                <a:gd name="connsiteX383" fmla="*/ 1849521 w 3226038"/>
                <a:gd name="connsiteY383" fmla="*/ 806651 h 3027035"/>
                <a:gd name="connsiteX384" fmla="*/ 1816219 w 3226038"/>
                <a:gd name="connsiteY384" fmla="*/ 779132 h 3027035"/>
                <a:gd name="connsiteX385" fmla="*/ 1946679 w 3226038"/>
                <a:gd name="connsiteY385" fmla="*/ 725712 h 3027035"/>
                <a:gd name="connsiteX386" fmla="*/ 1943038 w 3226038"/>
                <a:gd name="connsiteY386" fmla="*/ 690853 h 3027035"/>
                <a:gd name="connsiteX387" fmla="*/ 1907308 w 3226038"/>
                <a:gd name="connsiteY387" fmla="*/ 517710 h 3027035"/>
                <a:gd name="connsiteX388" fmla="*/ 2074059 w 3226038"/>
                <a:gd name="connsiteY388" fmla="*/ 622382 h 3027035"/>
                <a:gd name="connsiteX389" fmla="*/ 3226038 w 3226038"/>
                <a:gd name="connsiteY389" fmla="*/ 1170010 h 3027035"/>
                <a:gd name="connsiteX390" fmla="*/ 3039800 w 3226038"/>
                <a:gd name="connsiteY390" fmla="*/ 1363835 h 3027035"/>
                <a:gd name="connsiteX391" fmla="*/ 2986179 w 3226038"/>
                <a:gd name="connsiteY391" fmla="*/ 1265779 h 3027035"/>
                <a:gd name="connsiteX392" fmla="*/ 3226038 w 3226038"/>
                <a:gd name="connsiteY392" fmla="*/ 1170010 h 3027035"/>
                <a:gd name="connsiteX393" fmla="*/ 2599109 w 3226038"/>
                <a:gd name="connsiteY393" fmla="*/ 557336 h 3027035"/>
                <a:gd name="connsiteX394" fmla="*/ 2605711 w 3226038"/>
                <a:gd name="connsiteY394" fmla="*/ 567191 h 3027035"/>
                <a:gd name="connsiteX395" fmla="*/ 2491393 w 3226038"/>
                <a:gd name="connsiteY395" fmla="*/ 846915 h 3027035"/>
                <a:gd name="connsiteX396" fmla="*/ 2621619 w 3226038"/>
                <a:gd name="connsiteY396" fmla="*/ 1033715 h 3027035"/>
                <a:gd name="connsiteX397" fmla="*/ 2753852 w 3226038"/>
                <a:gd name="connsiteY397" fmla="*/ 1073258 h 3027035"/>
                <a:gd name="connsiteX398" fmla="*/ 2785478 w 3226038"/>
                <a:gd name="connsiteY398" fmla="*/ 1080287 h 3027035"/>
                <a:gd name="connsiteX399" fmla="*/ 2631577 w 3226038"/>
                <a:gd name="connsiteY399" fmla="*/ 1117339 h 3027035"/>
                <a:gd name="connsiteX400" fmla="*/ 2554794 w 3226038"/>
                <a:gd name="connsiteY400" fmla="*/ 1099098 h 3027035"/>
                <a:gd name="connsiteX401" fmla="*/ 2517147 w 3226038"/>
                <a:gd name="connsiteY401" fmla="*/ 1216089 h 3027035"/>
                <a:gd name="connsiteX402" fmla="*/ 2517162 w 3226038"/>
                <a:gd name="connsiteY402" fmla="*/ 1239901 h 3027035"/>
                <a:gd name="connsiteX403" fmla="*/ 2437701 w 3226038"/>
                <a:gd name="connsiteY403" fmla="*/ 1202993 h 3027035"/>
                <a:gd name="connsiteX404" fmla="*/ 2308110 w 3226038"/>
                <a:gd name="connsiteY404" fmla="*/ 1120205 h 3027035"/>
                <a:gd name="connsiteX405" fmla="*/ 2309631 w 3226038"/>
                <a:gd name="connsiteY405" fmla="*/ 1116584 h 3027035"/>
                <a:gd name="connsiteX406" fmla="*/ 2313249 w 3226038"/>
                <a:gd name="connsiteY406" fmla="*/ 1113344 h 3027035"/>
                <a:gd name="connsiteX407" fmla="*/ 2341752 w 3226038"/>
                <a:gd name="connsiteY407" fmla="*/ 686035 h 3027035"/>
                <a:gd name="connsiteX408" fmla="*/ 2212861 w 3226038"/>
                <a:gd name="connsiteY408" fmla="*/ 503806 h 3027035"/>
                <a:gd name="connsiteX409" fmla="*/ 2154928 w 3226038"/>
                <a:gd name="connsiteY409" fmla="*/ 469932 h 3027035"/>
                <a:gd name="connsiteX410" fmla="*/ 1875809 w 3226038"/>
                <a:gd name="connsiteY410" fmla="*/ 412002 h 3027035"/>
                <a:gd name="connsiteX411" fmla="*/ 1806230 w 3226038"/>
                <a:gd name="connsiteY411" fmla="*/ 334892 h 3027035"/>
                <a:gd name="connsiteX412" fmla="*/ 1556710 w 3226038"/>
                <a:gd name="connsiteY412" fmla="*/ 393148 h 3027035"/>
                <a:gd name="connsiteX413" fmla="*/ 1495496 w 3226038"/>
                <a:gd name="connsiteY413" fmla="*/ 288983 h 3027035"/>
                <a:gd name="connsiteX414" fmla="*/ 1715354 w 3226038"/>
                <a:gd name="connsiteY414" fmla="*/ 322756 h 3027035"/>
                <a:gd name="connsiteX415" fmla="*/ 1782541 w 3226038"/>
                <a:gd name="connsiteY415" fmla="*/ 226703 h 3027035"/>
                <a:gd name="connsiteX416" fmla="*/ 1783266 w 3226038"/>
                <a:gd name="connsiteY416" fmla="*/ 165361 h 3027035"/>
                <a:gd name="connsiteX417" fmla="*/ 1806899 w 3226038"/>
                <a:gd name="connsiteY417" fmla="*/ 183063 h 3027035"/>
                <a:gd name="connsiteX418" fmla="*/ 2134301 w 3226038"/>
                <a:gd name="connsiteY418" fmla="*/ 383077 h 3027035"/>
                <a:gd name="connsiteX419" fmla="*/ 2240589 w 3226038"/>
                <a:gd name="connsiteY419" fmla="*/ 365104 h 3027035"/>
                <a:gd name="connsiteX420" fmla="*/ 2297370 w 3226038"/>
                <a:gd name="connsiteY420" fmla="*/ 386215 h 3027035"/>
                <a:gd name="connsiteX421" fmla="*/ 2302004 w 3226038"/>
                <a:gd name="connsiteY421" fmla="*/ 484891 h 3027035"/>
                <a:gd name="connsiteX422" fmla="*/ 2441717 w 3226038"/>
                <a:gd name="connsiteY422" fmla="*/ 609774 h 3027035"/>
                <a:gd name="connsiteX423" fmla="*/ 2494096 w 3226038"/>
                <a:gd name="connsiteY423" fmla="*/ 595453 h 3027035"/>
                <a:gd name="connsiteX424" fmla="*/ 2586652 w 3226038"/>
                <a:gd name="connsiteY424" fmla="*/ 552914 h 3027035"/>
                <a:gd name="connsiteX425" fmla="*/ 2599109 w 3226038"/>
                <a:gd name="connsiteY425"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245598 w 3226038"/>
                <a:gd name="connsiteY150" fmla="*/ 2824694 h 3027035"/>
                <a:gd name="connsiteX151" fmla="*/ 1314357 w 3226038"/>
                <a:gd name="connsiteY151" fmla="*/ 2805982 h 3027035"/>
                <a:gd name="connsiteX152" fmla="*/ 1582565 w 3226038"/>
                <a:gd name="connsiteY152" fmla="*/ 2947668 h 3027035"/>
                <a:gd name="connsiteX153" fmla="*/ 1872394 w 3226038"/>
                <a:gd name="connsiteY153" fmla="*/ 2840437 h 3027035"/>
                <a:gd name="connsiteX154" fmla="*/ 1765658 w 3226038"/>
                <a:gd name="connsiteY154" fmla="*/ 2986896 h 3027035"/>
                <a:gd name="connsiteX155" fmla="*/ 1559806 w 3226038"/>
                <a:gd name="connsiteY155" fmla="*/ 3024598 h 3027035"/>
                <a:gd name="connsiteX156" fmla="*/ 1323343 w 3226038"/>
                <a:gd name="connsiteY156" fmla="*/ 2933795 h 3027035"/>
                <a:gd name="connsiteX157" fmla="*/ 1018886 w 3226038"/>
                <a:gd name="connsiteY157" fmla="*/ 2795305 h 3027035"/>
                <a:gd name="connsiteX158" fmla="*/ 970675 w 3226038"/>
                <a:gd name="connsiteY158" fmla="*/ 2772285 h 3027035"/>
                <a:gd name="connsiteX159" fmla="*/ 620567 w 3226038"/>
                <a:gd name="connsiteY159" fmla="*/ 2513611 h 3027035"/>
                <a:gd name="connsiteX160" fmla="*/ 512110 w 3226038"/>
                <a:gd name="connsiteY160" fmla="*/ 2412141 h 3027035"/>
                <a:gd name="connsiteX161" fmla="*/ 309550 w 3226038"/>
                <a:gd name="connsiteY161" fmla="*/ 2318730 h 3027035"/>
                <a:gd name="connsiteX162" fmla="*/ 271890 w 3226038"/>
                <a:gd name="connsiteY162" fmla="*/ 2103679 h 3027035"/>
                <a:gd name="connsiteX163" fmla="*/ 197030 w 3226038"/>
                <a:gd name="connsiteY163" fmla="*/ 2025682 h 3027035"/>
                <a:gd name="connsiteX164" fmla="*/ 42961 w 3226038"/>
                <a:gd name="connsiteY164" fmla="*/ 1878648 h 3027035"/>
                <a:gd name="connsiteX165" fmla="*/ 10241 w 3226038"/>
                <a:gd name="connsiteY165" fmla="*/ 1645877 h 3027035"/>
                <a:gd name="connsiteX166" fmla="*/ 149602 w 3226038"/>
                <a:gd name="connsiteY166" fmla="*/ 1507488 h 3027035"/>
                <a:gd name="connsiteX167" fmla="*/ 69504 w 3226038"/>
                <a:gd name="connsiteY167" fmla="*/ 1674797 h 3027035"/>
                <a:gd name="connsiteX168" fmla="*/ 279249 w 3226038"/>
                <a:gd name="connsiteY168" fmla="*/ 1988992 h 3027035"/>
                <a:gd name="connsiteX169" fmla="*/ 316193 w 3226038"/>
                <a:gd name="connsiteY169" fmla="*/ 1991729 h 3027035"/>
                <a:gd name="connsiteX170" fmla="*/ 319053 w 3226038"/>
                <a:gd name="connsiteY170" fmla="*/ 1985609 h 3027035"/>
                <a:gd name="connsiteX171" fmla="*/ 307569 w 3226038"/>
                <a:gd name="connsiteY171" fmla="*/ 1949900 h 3027035"/>
                <a:gd name="connsiteX172" fmla="*/ 306486 w 3226038"/>
                <a:gd name="connsiteY172" fmla="*/ 1940694 h 3027035"/>
                <a:gd name="connsiteX173" fmla="*/ 302243 w 3226038"/>
                <a:gd name="connsiteY173" fmla="*/ 1937639 h 3027035"/>
                <a:gd name="connsiteX174" fmla="*/ 294636 w 3226038"/>
                <a:gd name="connsiteY174" fmla="*/ 1920784 h 3027035"/>
                <a:gd name="connsiteX175" fmla="*/ 293312 w 3226038"/>
                <a:gd name="connsiteY175" fmla="*/ 1627034 h 3027035"/>
                <a:gd name="connsiteX176" fmla="*/ 380880 w 3226038"/>
                <a:gd name="connsiteY176" fmla="*/ 1526015 h 3027035"/>
                <a:gd name="connsiteX177" fmla="*/ 329214 w 3226038"/>
                <a:gd name="connsiteY177" fmla="*/ 1459943 h 3027035"/>
                <a:gd name="connsiteX178" fmla="*/ 321211 w 3226038"/>
                <a:gd name="connsiteY178" fmla="*/ 1456328 h 3027035"/>
                <a:gd name="connsiteX179" fmla="*/ 268085 w 3226038"/>
                <a:gd name="connsiteY179" fmla="*/ 1185660 h 3027035"/>
                <a:gd name="connsiteX180" fmla="*/ 281857 w 3226038"/>
                <a:gd name="connsiteY180" fmla="*/ 1276902 h 3027035"/>
                <a:gd name="connsiteX181" fmla="*/ 517812 w 3226038"/>
                <a:gd name="connsiteY181" fmla="*/ 1465542 h 3027035"/>
                <a:gd name="connsiteX182" fmla="*/ 611355 w 3226038"/>
                <a:gd name="connsiteY182" fmla="*/ 1477295 h 3027035"/>
                <a:gd name="connsiteX183" fmla="*/ 611703 w 3226038"/>
                <a:gd name="connsiteY183" fmla="*/ 1480155 h 3027035"/>
                <a:gd name="connsiteX184" fmla="*/ 612118 w 3226038"/>
                <a:gd name="connsiteY184" fmla="*/ 1477866 h 3027035"/>
                <a:gd name="connsiteX185" fmla="*/ 662263 w 3226038"/>
                <a:gd name="connsiteY185" fmla="*/ 1427900 h 3027035"/>
                <a:gd name="connsiteX186" fmla="*/ 662059 w 3226038"/>
                <a:gd name="connsiteY186" fmla="*/ 1427220 h 3027035"/>
                <a:gd name="connsiteX187" fmla="*/ 661901 w 3226038"/>
                <a:gd name="connsiteY187" fmla="*/ 1426988 h 3027035"/>
                <a:gd name="connsiteX188" fmla="*/ 661951 w 3226038"/>
                <a:gd name="connsiteY188" fmla="*/ 1426862 h 3027035"/>
                <a:gd name="connsiteX189" fmla="*/ 652834 w 3226038"/>
                <a:gd name="connsiteY189" fmla="*/ 1396497 h 3027035"/>
                <a:gd name="connsiteX190" fmla="*/ 637570 w 3226038"/>
                <a:gd name="connsiteY190" fmla="*/ 1356501 h 3027035"/>
                <a:gd name="connsiteX191" fmla="*/ 842912 w 3226038"/>
                <a:gd name="connsiteY191" fmla="*/ 1018808 h 3027035"/>
                <a:gd name="connsiteX192" fmla="*/ 2516775 w 3226038"/>
                <a:gd name="connsiteY192" fmla="*/ 2091376 h 3027035"/>
                <a:gd name="connsiteX193" fmla="*/ 2238033 w 3226038"/>
                <a:gd name="connsiteY193" fmla="*/ 2334816 h 3027035"/>
                <a:gd name="connsiteX194" fmla="*/ 2189593 w 3226038"/>
                <a:gd name="connsiteY194" fmla="*/ 2248549 h 3027035"/>
                <a:gd name="connsiteX195" fmla="*/ 2516775 w 3226038"/>
                <a:gd name="connsiteY195" fmla="*/ 2091376 h 3027035"/>
                <a:gd name="connsiteX196" fmla="*/ 687254 w 3226038"/>
                <a:gd name="connsiteY196" fmla="*/ 678482 h 3027035"/>
                <a:gd name="connsiteX197" fmla="*/ 628419 w 3226038"/>
                <a:gd name="connsiteY197" fmla="*/ 1036658 h 3027035"/>
                <a:gd name="connsiteX198" fmla="*/ 532013 w 3226038"/>
                <a:gd name="connsiteY198" fmla="*/ 1014429 h 3027035"/>
                <a:gd name="connsiteX199" fmla="*/ 687254 w 3226038"/>
                <a:gd name="connsiteY199" fmla="*/ 678482 h 3027035"/>
                <a:gd name="connsiteX200" fmla="*/ 2205214 w 3226038"/>
                <a:gd name="connsiteY200" fmla="*/ 1800491 h 3027035"/>
                <a:gd name="connsiteX201" fmla="*/ 2255363 w 3226038"/>
                <a:gd name="connsiteY201" fmla="*/ 1871953 h 3027035"/>
                <a:gd name="connsiteX202" fmla="*/ 2466834 w 3226038"/>
                <a:gd name="connsiteY202" fmla="*/ 2042067 h 3027035"/>
                <a:gd name="connsiteX203" fmla="*/ 2319038 w 3226038"/>
                <a:gd name="connsiteY203" fmla="*/ 2093212 h 3027035"/>
                <a:gd name="connsiteX204" fmla="*/ 2156726 w 3226038"/>
                <a:gd name="connsiteY204" fmla="*/ 1968287 h 3027035"/>
                <a:gd name="connsiteX205" fmla="*/ 2119546 w 3226038"/>
                <a:gd name="connsiteY205" fmla="*/ 1914861 h 3027035"/>
                <a:gd name="connsiteX206" fmla="*/ 2205214 w 3226038"/>
                <a:gd name="connsiteY206" fmla="*/ 1800491 h 3027035"/>
                <a:gd name="connsiteX207" fmla="*/ 1058864 w 3226038"/>
                <a:gd name="connsiteY207" fmla="*/ 897328 h 3027035"/>
                <a:gd name="connsiteX208" fmla="*/ 973209 w 3226038"/>
                <a:gd name="connsiteY208" fmla="*/ 1011681 h 3027035"/>
                <a:gd name="connsiteX209" fmla="*/ 741092 w 3226038"/>
                <a:gd name="connsiteY209" fmla="*/ 868758 h 3027035"/>
                <a:gd name="connsiteX210" fmla="*/ 748615 w 3226038"/>
                <a:gd name="connsiteY210" fmla="*/ 712543 h 3027035"/>
                <a:gd name="connsiteX211" fmla="*/ 1058864 w 3226038"/>
                <a:gd name="connsiteY211" fmla="*/ 897328 h 3027035"/>
                <a:gd name="connsiteX212" fmla="*/ 1948708 w 3226038"/>
                <a:gd name="connsiteY212" fmla="*/ 1321566 h 3027035"/>
                <a:gd name="connsiteX213" fmla="*/ 2096045 w 3226038"/>
                <a:gd name="connsiteY213" fmla="*/ 1452158 h 3027035"/>
                <a:gd name="connsiteX214" fmla="*/ 1919841 w 3226038"/>
                <a:gd name="connsiteY214" fmla="*/ 1466554 h 3027035"/>
                <a:gd name="connsiteX215" fmla="*/ 1885365 w 3226038"/>
                <a:gd name="connsiteY215" fmla="*/ 1472861 h 3027035"/>
                <a:gd name="connsiteX216" fmla="*/ 1879629 w 3226038"/>
                <a:gd name="connsiteY216" fmla="*/ 1489302 h 3027035"/>
                <a:gd name="connsiteX217" fmla="*/ 1908915 w 3226038"/>
                <a:gd name="connsiteY217" fmla="*/ 1464113 h 3027035"/>
                <a:gd name="connsiteX218" fmla="*/ 1878082 w 3226038"/>
                <a:gd name="connsiteY218" fmla="*/ 1523336 h 3027035"/>
                <a:gd name="connsiteX219" fmla="*/ 1882487 w 3226038"/>
                <a:gd name="connsiteY219" fmla="*/ 1659934 h 3027035"/>
                <a:gd name="connsiteX220" fmla="*/ 1908811 w 3226038"/>
                <a:gd name="connsiteY220" fmla="*/ 1703873 h 3027035"/>
                <a:gd name="connsiteX221" fmla="*/ 1939526 w 3226038"/>
                <a:gd name="connsiteY221" fmla="*/ 1677454 h 3027035"/>
                <a:gd name="connsiteX222" fmla="*/ 1922727 w 3226038"/>
                <a:gd name="connsiteY222" fmla="*/ 1706694 h 3027035"/>
                <a:gd name="connsiteX223" fmla="*/ 1917366 w 3226038"/>
                <a:gd name="connsiteY223" fmla="*/ 1718150 h 3027035"/>
                <a:gd name="connsiteX224" fmla="*/ 1918838 w 3226038"/>
                <a:gd name="connsiteY224" fmla="*/ 1720608 h 3027035"/>
                <a:gd name="connsiteX225" fmla="*/ 1973972 w 3226038"/>
                <a:gd name="connsiteY225" fmla="*/ 1767825 h 3027035"/>
                <a:gd name="connsiteX226" fmla="*/ 2071636 w 3226038"/>
                <a:gd name="connsiteY226" fmla="*/ 1813568 h 3027035"/>
                <a:gd name="connsiteX227" fmla="*/ 2173989 w 3226038"/>
                <a:gd name="connsiteY227" fmla="*/ 1826528 h 3027035"/>
                <a:gd name="connsiteX228" fmla="*/ 2117479 w 3226038"/>
                <a:gd name="connsiteY228" fmla="*/ 1890255 h 3027035"/>
                <a:gd name="connsiteX229" fmla="*/ 2048930 w 3226038"/>
                <a:gd name="connsiteY229" fmla="*/ 1880940 h 3027035"/>
                <a:gd name="connsiteX230" fmla="*/ 1912220 w 3226038"/>
                <a:gd name="connsiteY230" fmla="*/ 1805984 h 3027035"/>
                <a:gd name="connsiteX231" fmla="*/ 1900395 w 3226038"/>
                <a:gd name="connsiteY231" fmla="*/ 1792735 h 3027035"/>
                <a:gd name="connsiteX232" fmla="*/ 1898516 w 3226038"/>
                <a:gd name="connsiteY232" fmla="*/ 1805424 h 3027035"/>
                <a:gd name="connsiteX233" fmla="*/ 2004583 w 3226038"/>
                <a:gd name="connsiteY233" fmla="*/ 1981166 h 3027035"/>
                <a:gd name="connsiteX234" fmla="*/ 2102247 w 3226038"/>
                <a:gd name="connsiteY234" fmla="*/ 2026909 h 3027035"/>
                <a:gd name="connsiteX235" fmla="*/ 2204600 w 3226038"/>
                <a:gd name="connsiteY235" fmla="*/ 2039869 h 3027035"/>
                <a:gd name="connsiteX236" fmla="*/ 2148090 w 3226038"/>
                <a:gd name="connsiteY236" fmla="*/ 2103596 h 3027035"/>
                <a:gd name="connsiteX237" fmla="*/ 2144005 w 3226038"/>
                <a:gd name="connsiteY237" fmla="*/ 2103041 h 3027035"/>
                <a:gd name="connsiteX238" fmla="*/ 2136123 w 3226038"/>
                <a:gd name="connsiteY238" fmla="*/ 2142932 h 3027035"/>
                <a:gd name="connsiteX239" fmla="*/ 1880081 w 3226038"/>
                <a:gd name="connsiteY239" fmla="*/ 2329702 h 3027035"/>
                <a:gd name="connsiteX240" fmla="*/ 1837407 w 3226038"/>
                <a:gd name="connsiteY240" fmla="*/ 2326300 h 3027035"/>
                <a:gd name="connsiteX241" fmla="*/ 1811492 w 3226038"/>
                <a:gd name="connsiteY241" fmla="*/ 2326128 h 3027035"/>
                <a:gd name="connsiteX242" fmla="*/ 1813930 w 3226038"/>
                <a:gd name="connsiteY242" fmla="*/ 2322872 h 3027035"/>
                <a:gd name="connsiteX243" fmla="*/ 1765779 w 3226038"/>
                <a:gd name="connsiteY243" fmla="*/ 2311874 h 3027035"/>
                <a:gd name="connsiteX244" fmla="*/ 1660705 w 3226038"/>
                <a:gd name="connsiteY244" fmla="*/ 2252690 h 3027035"/>
                <a:gd name="connsiteX245" fmla="*/ 1627276 w 3226038"/>
                <a:gd name="connsiteY245" fmla="*/ 2234380 h 3027035"/>
                <a:gd name="connsiteX246" fmla="*/ 1627573 w 3226038"/>
                <a:gd name="connsiteY246" fmla="*/ 1891126 h 3027035"/>
                <a:gd name="connsiteX247" fmla="*/ 1607040 w 3226038"/>
                <a:gd name="connsiteY247" fmla="*/ 1970917 h 3027035"/>
                <a:gd name="connsiteX248" fmla="*/ 1771834 w 3226038"/>
                <a:gd name="connsiteY248" fmla="*/ 2221675 h 3027035"/>
                <a:gd name="connsiteX249" fmla="*/ 1891816 w 3226038"/>
                <a:gd name="connsiteY249" fmla="*/ 2240499 h 3027035"/>
                <a:gd name="connsiteX250" fmla="*/ 2009321 w 3226038"/>
                <a:gd name="connsiteY250" fmla="*/ 2219514 h 3027035"/>
                <a:gd name="connsiteX251" fmla="*/ 1999139 w 3226038"/>
                <a:gd name="connsiteY251" fmla="*/ 2239396 h 3027035"/>
                <a:gd name="connsiteX252" fmla="*/ 1999567 w 3226038"/>
                <a:gd name="connsiteY252" fmla="*/ 2239296 h 3027035"/>
                <a:gd name="connsiteX253" fmla="*/ 2044414 w 3226038"/>
                <a:gd name="connsiteY253" fmla="*/ 2218349 h 3027035"/>
                <a:gd name="connsiteX254" fmla="*/ 2118423 w 3226038"/>
                <a:gd name="connsiteY254" fmla="*/ 2140793 h 3027035"/>
                <a:gd name="connsiteX255" fmla="*/ 2133501 w 3226038"/>
                <a:gd name="connsiteY255" fmla="*/ 2101613 h 3027035"/>
                <a:gd name="connsiteX256" fmla="*/ 2079542 w 3226038"/>
                <a:gd name="connsiteY256" fmla="*/ 2094281 h 3027035"/>
                <a:gd name="connsiteX257" fmla="*/ 1905884 w 3226038"/>
                <a:gd name="connsiteY257" fmla="*/ 1977931 h 3027035"/>
                <a:gd name="connsiteX258" fmla="*/ 1880896 w 3226038"/>
                <a:gd name="connsiteY258" fmla="*/ 1954633 h 3027035"/>
                <a:gd name="connsiteX259" fmla="*/ 1852220 w 3226038"/>
                <a:gd name="connsiteY259" fmla="*/ 1798502 h 3027035"/>
                <a:gd name="connsiteX260" fmla="*/ 1867058 w 3226038"/>
                <a:gd name="connsiteY260" fmla="*/ 1756931 h 3027035"/>
                <a:gd name="connsiteX261" fmla="*/ 1850284 w 3226038"/>
                <a:gd name="connsiteY261" fmla="*/ 1741292 h 3027035"/>
                <a:gd name="connsiteX262" fmla="*/ 1828755 w 3226038"/>
                <a:gd name="connsiteY262" fmla="*/ 1697853 h 3027035"/>
                <a:gd name="connsiteX263" fmla="*/ 1817427 w 3226038"/>
                <a:gd name="connsiteY263" fmla="*/ 1628566 h 3027035"/>
                <a:gd name="connsiteX264" fmla="*/ 1795832 w 3226038"/>
                <a:gd name="connsiteY264" fmla="*/ 1673156 h 3027035"/>
                <a:gd name="connsiteX265" fmla="*/ 1557706 w 3226038"/>
                <a:gd name="connsiteY265" fmla="*/ 1787085 h 3027035"/>
                <a:gd name="connsiteX266" fmla="*/ 1509266 w 3226038"/>
                <a:gd name="connsiteY266" fmla="*/ 1700819 h 3027035"/>
                <a:gd name="connsiteX267" fmla="*/ 1800941 w 3226038"/>
                <a:gd name="connsiteY267" fmla="*/ 1621248 h 3027035"/>
                <a:gd name="connsiteX268" fmla="*/ 1813578 w 3226038"/>
                <a:gd name="connsiteY268" fmla="*/ 1599019 h 3027035"/>
                <a:gd name="connsiteX269" fmla="*/ 1819910 w 3226038"/>
                <a:gd name="connsiteY269" fmla="*/ 1600565 h 3027035"/>
                <a:gd name="connsiteX270" fmla="*/ 1821608 w 3226038"/>
                <a:gd name="connsiteY270" fmla="*/ 1585161 h 3027035"/>
                <a:gd name="connsiteX271" fmla="*/ 1823154 w 3226038"/>
                <a:gd name="connsiteY271" fmla="*/ 1580831 h 3027035"/>
                <a:gd name="connsiteX272" fmla="*/ 1792216 w 3226038"/>
                <a:gd name="connsiteY272" fmla="*/ 1559883 h 3027035"/>
                <a:gd name="connsiteX273" fmla="*/ 1717932 w 3226038"/>
                <a:gd name="connsiteY273" fmla="*/ 1500968 h 3027035"/>
                <a:gd name="connsiteX274" fmla="*/ 1748406 w 3226038"/>
                <a:gd name="connsiteY274" fmla="*/ 1490472 h 3027035"/>
                <a:gd name="connsiteX275" fmla="*/ 1926827 w 3226038"/>
                <a:gd name="connsiteY275" fmla="*/ 1363489 h 3027035"/>
                <a:gd name="connsiteX276" fmla="*/ 1948708 w 3226038"/>
                <a:gd name="connsiteY276" fmla="*/ 1321566 h 3027035"/>
                <a:gd name="connsiteX277" fmla="*/ 868204 w 3226038"/>
                <a:gd name="connsiteY277" fmla="*/ 327279 h 3027035"/>
                <a:gd name="connsiteX278" fmla="*/ 839290 w 3226038"/>
                <a:gd name="connsiteY278" fmla="*/ 396067 h 3027035"/>
                <a:gd name="connsiteX279" fmla="*/ 968231 w 3226038"/>
                <a:gd name="connsiteY279" fmla="*/ 659259 h 3027035"/>
                <a:gd name="connsiteX280" fmla="*/ 1200860 w 3226038"/>
                <a:gd name="connsiteY280" fmla="*/ 706168 h 3027035"/>
                <a:gd name="connsiteX281" fmla="*/ 1143757 w 3226038"/>
                <a:gd name="connsiteY281" fmla="*/ 782404 h 3027035"/>
                <a:gd name="connsiteX282" fmla="*/ 858125 w 3226038"/>
                <a:gd name="connsiteY282" fmla="*/ 664851 h 3027035"/>
                <a:gd name="connsiteX283" fmla="*/ 828202 w 3226038"/>
                <a:gd name="connsiteY283" fmla="*/ 641247 h 3027035"/>
                <a:gd name="connsiteX284" fmla="*/ 868204 w 3226038"/>
                <a:gd name="connsiteY284" fmla="*/ 327279 h 3027035"/>
                <a:gd name="connsiteX285" fmla="*/ 2657066 w 3226038"/>
                <a:gd name="connsiteY285" fmla="*/ 1197247 h 3027035"/>
                <a:gd name="connsiteX286" fmla="*/ 2663296 w 3226038"/>
                <a:gd name="connsiteY286" fmla="*/ 1206222 h 3027035"/>
                <a:gd name="connsiteX287" fmla="*/ 2650270 w 3226038"/>
                <a:gd name="connsiteY287" fmla="*/ 1206320 h 3027035"/>
                <a:gd name="connsiteX288" fmla="*/ 2657066 w 3226038"/>
                <a:gd name="connsiteY288" fmla="*/ 1197247 h 3027035"/>
                <a:gd name="connsiteX289" fmla="*/ 3030338 w 3226038"/>
                <a:gd name="connsiteY289" fmla="*/ 1431166 h 3027035"/>
                <a:gd name="connsiteX290" fmla="*/ 2903938 w 3226038"/>
                <a:gd name="connsiteY290" fmla="*/ 1579263 h 3027035"/>
                <a:gd name="connsiteX291" fmla="*/ 2811168 w 3226038"/>
                <a:gd name="connsiteY291" fmla="*/ 1587131 h 3027035"/>
                <a:gd name="connsiteX292" fmla="*/ 2775539 w 3226038"/>
                <a:gd name="connsiteY292" fmla="*/ 1575913 h 3027035"/>
                <a:gd name="connsiteX293" fmla="*/ 2614417 w 3226038"/>
                <a:gd name="connsiteY293" fmla="*/ 1527673 h 3027035"/>
                <a:gd name="connsiteX294" fmla="*/ 2474755 w 3226038"/>
                <a:gd name="connsiteY294" fmla="*/ 1440641 h 3027035"/>
                <a:gd name="connsiteX295" fmla="*/ 2543000 w 3226038"/>
                <a:gd name="connsiteY295" fmla="*/ 1349530 h 3027035"/>
                <a:gd name="connsiteX296" fmla="*/ 2704508 w 3226038"/>
                <a:gd name="connsiteY296" fmla="*/ 1424676 h 3027035"/>
                <a:gd name="connsiteX297" fmla="*/ 2882339 w 3226038"/>
                <a:gd name="connsiteY297" fmla="*/ 1461929 h 3027035"/>
                <a:gd name="connsiteX298" fmla="*/ 3030338 w 3226038"/>
                <a:gd name="connsiteY298" fmla="*/ 1431166 h 3027035"/>
                <a:gd name="connsiteX299" fmla="*/ 1176421 w 3226038"/>
                <a:gd name="connsiteY299" fmla="*/ 0 h 3027035"/>
                <a:gd name="connsiteX300" fmla="*/ 1188515 w 3226038"/>
                <a:gd name="connsiteY300" fmla="*/ 150678 h 3027035"/>
                <a:gd name="connsiteX301" fmla="*/ 1394438 w 3226038"/>
                <a:gd name="connsiteY301" fmla="*/ 447731 h 3027035"/>
                <a:gd name="connsiteX302" fmla="*/ 1326486 w 3226038"/>
                <a:gd name="connsiteY302" fmla="*/ 538450 h 3027035"/>
                <a:gd name="connsiteX303" fmla="*/ 1109160 w 3226038"/>
                <a:gd name="connsiteY303" fmla="*/ 285219 h 3027035"/>
                <a:gd name="connsiteX304" fmla="*/ 1088376 w 3226038"/>
                <a:gd name="connsiteY304" fmla="*/ 254181 h 3027035"/>
                <a:gd name="connsiteX305" fmla="*/ 1069841 w 3226038"/>
                <a:gd name="connsiteY305" fmla="*/ 162942 h 3027035"/>
                <a:gd name="connsiteX306" fmla="*/ 1176421 w 3226038"/>
                <a:gd name="connsiteY306" fmla="*/ 0 h 3027035"/>
                <a:gd name="connsiteX307" fmla="*/ 2074059 w 3226038"/>
                <a:gd name="connsiteY307" fmla="*/ 622382 h 3027035"/>
                <a:gd name="connsiteX308" fmla="*/ 2039980 w 3226038"/>
                <a:gd name="connsiteY308" fmla="*/ 655169 h 3027035"/>
                <a:gd name="connsiteX309" fmla="*/ 1968289 w 3226038"/>
                <a:gd name="connsiteY309" fmla="*/ 862097 h 3027035"/>
                <a:gd name="connsiteX310" fmla="*/ 1966785 w 3226038"/>
                <a:gd name="connsiteY310" fmla="*/ 894292 h 3027035"/>
                <a:gd name="connsiteX311" fmla="*/ 1889360 w 3226038"/>
                <a:gd name="connsiteY311" fmla="*/ 839571 h 3027035"/>
                <a:gd name="connsiteX312" fmla="*/ 1874609 w 3226038"/>
                <a:gd name="connsiteY312" fmla="*/ 827382 h 3027035"/>
                <a:gd name="connsiteX313" fmla="*/ 1876383 w 3226038"/>
                <a:gd name="connsiteY313" fmla="*/ 836472 h 3027035"/>
                <a:gd name="connsiteX314" fmla="*/ 1856444 w 3226038"/>
                <a:gd name="connsiteY314" fmla="*/ 910904 h 3027035"/>
                <a:gd name="connsiteX315" fmla="*/ 1857429 w 3226038"/>
                <a:gd name="connsiteY315" fmla="*/ 965196 h 3027035"/>
                <a:gd name="connsiteX316" fmla="*/ 2016558 w 3226038"/>
                <a:gd name="connsiteY316" fmla="*/ 1064158 h 3027035"/>
                <a:gd name="connsiteX317" fmla="*/ 2112556 w 3226038"/>
                <a:gd name="connsiteY317" fmla="*/ 1040858 h 3027035"/>
                <a:gd name="connsiteX318" fmla="*/ 2148781 w 3226038"/>
                <a:gd name="connsiteY318" fmla="*/ 1089413 h 3027035"/>
                <a:gd name="connsiteX319" fmla="*/ 2161420 w 3226038"/>
                <a:gd name="connsiteY319" fmla="*/ 1196466 h 3027035"/>
                <a:gd name="connsiteX320" fmla="*/ 2445423 w 3226038"/>
                <a:gd name="connsiteY320" fmla="*/ 1454419 h 3027035"/>
                <a:gd name="connsiteX321" fmla="*/ 2469057 w 3226038"/>
                <a:gd name="connsiteY321" fmla="*/ 1472121 h 3027035"/>
                <a:gd name="connsiteX322" fmla="*/ 2410394 w 3226038"/>
                <a:gd name="connsiteY322" fmla="*/ 1490064 h 3027035"/>
                <a:gd name="connsiteX323" fmla="*/ 2337107 w 3226038"/>
                <a:gd name="connsiteY323" fmla="*/ 1581550 h 3027035"/>
                <a:gd name="connsiteX324" fmla="*/ 2342804 w 3226038"/>
                <a:gd name="connsiteY324" fmla="*/ 1616802 h 3027035"/>
                <a:gd name="connsiteX325" fmla="*/ 2347317 w 3226038"/>
                <a:gd name="connsiteY325" fmla="*/ 1610776 h 3027035"/>
                <a:gd name="connsiteX326" fmla="*/ 2381405 w 3226038"/>
                <a:gd name="connsiteY326" fmla="*/ 1711111 h 3027035"/>
                <a:gd name="connsiteX327" fmla="*/ 2430032 w 3226038"/>
                <a:gd name="connsiteY327" fmla="*/ 1781159 h 3027035"/>
                <a:gd name="connsiteX328" fmla="*/ 2456217 w 3226038"/>
                <a:gd name="connsiteY328" fmla="*/ 1816330 h 3027035"/>
                <a:gd name="connsiteX329" fmla="*/ 2745046 w 3226038"/>
                <a:gd name="connsiteY329" fmla="*/ 1866063 h 3027035"/>
                <a:gd name="connsiteX330" fmla="*/ 2802929 w 3226038"/>
                <a:gd name="connsiteY330" fmla="*/ 1818974 h 3027035"/>
                <a:gd name="connsiteX331" fmla="*/ 2512876 w 3226038"/>
                <a:gd name="connsiteY331" fmla="*/ 1945644 h 3027035"/>
                <a:gd name="connsiteX332" fmla="*/ 2481810 w 3226038"/>
                <a:gd name="connsiteY332" fmla="*/ 1923566 h 3027035"/>
                <a:gd name="connsiteX333" fmla="*/ 2315751 w 3226038"/>
                <a:gd name="connsiteY333" fmla="*/ 1759853 h 3027035"/>
                <a:gd name="connsiteX334" fmla="*/ 2311255 w 3226038"/>
                <a:gd name="connsiteY334" fmla="*/ 1747006 h 3027035"/>
                <a:gd name="connsiteX335" fmla="*/ 2286633 w 3226038"/>
                <a:gd name="connsiteY335" fmla="*/ 1691311 h 3027035"/>
                <a:gd name="connsiteX336" fmla="*/ 2299909 w 3226038"/>
                <a:gd name="connsiteY336" fmla="*/ 1497752 h 3027035"/>
                <a:gd name="connsiteX337" fmla="*/ 2206345 w 3226038"/>
                <a:gd name="connsiteY337" fmla="*/ 1452662 h 3027035"/>
                <a:gd name="connsiteX338" fmla="*/ 2072269 w 3226038"/>
                <a:gd name="connsiteY338" fmla="*/ 1201093 h 3027035"/>
                <a:gd name="connsiteX339" fmla="*/ 2023472 w 3226038"/>
                <a:gd name="connsiteY339" fmla="*/ 1155022 h 3027035"/>
                <a:gd name="connsiteX340" fmla="*/ 1812353 w 3226038"/>
                <a:gd name="connsiteY340" fmla="*/ 1082572 h 3027035"/>
                <a:gd name="connsiteX341" fmla="*/ 1471695 w 3226038"/>
                <a:gd name="connsiteY341" fmla="*/ 1113080 h 3027035"/>
                <a:gd name="connsiteX342" fmla="*/ 1442475 w 3226038"/>
                <a:gd name="connsiteY342" fmla="*/ 1155537 h 3027035"/>
                <a:gd name="connsiteX343" fmla="*/ 1417413 w 3226038"/>
                <a:gd name="connsiteY343" fmla="*/ 1241357 h 3027035"/>
                <a:gd name="connsiteX344" fmla="*/ 1423265 w 3226038"/>
                <a:gd name="connsiteY344" fmla="*/ 1362666 h 3027035"/>
                <a:gd name="connsiteX345" fmla="*/ 1654912 w 3226038"/>
                <a:gd name="connsiteY345" fmla="*/ 1553391 h 3027035"/>
                <a:gd name="connsiteX346" fmla="*/ 1736445 w 3226038"/>
                <a:gd name="connsiteY346" fmla="*/ 1541531 h 3027035"/>
                <a:gd name="connsiteX347" fmla="*/ 1467866 w 3226038"/>
                <a:gd name="connsiteY347" fmla="*/ 1564711 h 3027035"/>
                <a:gd name="connsiteX348" fmla="*/ 1462696 w 3226038"/>
                <a:gd name="connsiteY348" fmla="*/ 1561492 h 3027035"/>
                <a:gd name="connsiteX349" fmla="*/ 1457674 w 3226038"/>
                <a:gd name="connsiteY349" fmla="*/ 1588601 h 3027035"/>
                <a:gd name="connsiteX350" fmla="*/ 1199754 w 3226038"/>
                <a:gd name="connsiteY350" fmla="*/ 1781972 h 3027035"/>
                <a:gd name="connsiteX351" fmla="*/ 1157080 w 3226038"/>
                <a:gd name="connsiteY351" fmla="*/ 1778569 h 3027035"/>
                <a:gd name="connsiteX352" fmla="*/ 1131165 w 3226038"/>
                <a:gd name="connsiteY352" fmla="*/ 1778397 h 3027035"/>
                <a:gd name="connsiteX353" fmla="*/ 1188760 w 3226038"/>
                <a:gd name="connsiteY353" fmla="*/ 1701505 h 3027035"/>
                <a:gd name="connsiteX354" fmla="*/ 1273118 w 3226038"/>
                <a:gd name="connsiteY354" fmla="*/ 1702298 h 3027035"/>
                <a:gd name="connsiteX355" fmla="*/ 1364088 w 3226038"/>
                <a:gd name="connsiteY355" fmla="*/ 1670618 h 3027035"/>
                <a:gd name="connsiteX356" fmla="*/ 1443789 w 3226038"/>
                <a:gd name="connsiteY356" fmla="*/ 1581441 h 3027035"/>
                <a:gd name="connsiteX357" fmla="*/ 1452947 w 3226038"/>
                <a:gd name="connsiteY357" fmla="*/ 1555423 h 3027035"/>
                <a:gd name="connsiteX358" fmla="*/ 1434181 w 3226038"/>
                <a:gd name="connsiteY358" fmla="*/ 1543741 h 3027035"/>
                <a:gd name="connsiteX359" fmla="*/ 1395137 w 3226038"/>
                <a:gd name="connsiteY359" fmla="*/ 1505029 h 3027035"/>
                <a:gd name="connsiteX360" fmla="*/ 1380516 w 3226038"/>
                <a:gd name="connsiteY360" fmla="*/ 1469830 h 3027035"/>
                <a:gd name="connsiteX361" fmla="*/ 1332937 w 3226038"/>
                <a:gd name="connsiteY361" fmla="*/ 1359016 h 3027035"/>
                <a:gd name="connsiteX362" fmla="*/ 1331626 w 3226038"/>
                <a:gd name="connsiteY362" fmla="*/ 1347874 h 3027035"/>
                <a:gd name="connsiteX363" fmla="*/ 1272780 w 3226038"/>
                <a:gd name="connsiteY363" fmla="*/ 1404764 h 3027035"/>
                <a:gd name="connsiteX364" fmla="*/ 1193860 w 3226038"/>
                <a:gd name="connsiteY364" fmla="*/ 1391893 h 3027035"/>
                <a:gd name="connsiteX365" fmla="*/ 1008134 w 3226038"/>
                <a:gd name="connsiteY365" fmla="*/ 1250070 h 3027035"/>
                <a:gd name="connsiteX366" fmla="*/ 982412 w 3226038"/>
                <a:gd name="connsiteY366" fmla="*/ 1221942 h 3027035"/>
                <a:gd name="connsiteX367" fmla="*/ 1093583 w 3226038"/>
                <a:gd name="connsiteY367" fmla="*/ 897188 h 3027035"/>
                <a:gd name="connsiteX368" fmla="*/ 1048374 w 3226038"/>
                <a:gd name="connsiteY368" fmla="*/ 966069 h 3027035"/>
                <a:gd name="connsiteX369" fmla="*/ 1123324 w 3226038"/>
                <a:gd name="connsiteY369" fmla="*/ 1256619 h 3027035"/>
                <a:gd name="connsiteX370" fmla="*/ 1230792 w 3226038"/>
                <a:gd name="connsiteY370" fmla="*/ 1313193 h 3027035"/>
                <a:gd name="connsiteX371" fmla="*/ 1329324 w 3226038"/>
                <a:gd name="connsiteY371" fmla="*/ 1328309 h 3027035"/>
                <a:gd name="connsiteX372" fmla="*/ 1326119 w 3226038"/>
                <a:gd name="connsiteY372" fmla="*/ 1301081 h 3027035"/>
                <a:gd name="connsiteX373" fmla="*/ 1330478 w 3226038"/>
                <a:gd name="connsiteY373" fmla="*/ 1241565 h 3027035"/>
                <a:gd name="connsiteX374" fmla="*/ 1347395 w 3226038"/>
                <a:gd name="connsiteY374" fmla="*/ 1181539 h 3027035"/>
                <a:gd name="connsiteX375" fmla="*/ 1289273 w 3226038"/>
                <a:gd name="connsiteY375" fmla="*/ 1135853 h 3027035"/>
                <a:gd name="connsiteX376" fmla="*/ 1231511 w 3226038"/>
                <a:gd name="connsiteY376" fmla="*/ 1069976 h 3027035"/>
                <a:gd name="connsiteX377" fmla="*/ 1254367 w 3226038"/>
                <a:gd name="connsiteY377" fmla="*/ 1063295 h 3027035"/>
                <a:gd name="connsiteX378" fmla="*/ 1356051 w 3226038"/>
                <a:gd name="connsiteY378" fmla="*/ 994271 h 3027035"/>
                <a:gd name="connsiteX379" fmla="*/ 1316957 w 3226038"/>
                <a:gd name="connsiteY379" fmla="*/ 925715 h 3027035"/>
                <a:gd name="connsiteX380" fmla="*/ 1297765 w 3226038"/>
                <a:gd name="connsiteY380" fmla="*/ 883688 h 3027035"/>
                <a:gd name="connsiteX381" fmla="*/ 1289903 w 3226038"/>
                <a:gd name="connsiteY381" fmla="*/ 841227 h 3027035"/>
                <a:gd name="connsiteX382" fmla="*/ 1324580 w 3226038"/>
                <a:gd name="connsiteY382" fmla="*/ 794932 h 3027035"/>
                <a:gd name="connsiteX383" fmla="*/ 1324878 w 3226038"/>
                <a:gd name="connsiteY383" fmla="*/ 795979 h 3027035"/>
                <a:gd name="connsiteX384" fmla="*/ 1400007 w 3226038"/>
                <a:gd name="connsiteY384" fmla="*/ 911757 h 3027035"/>
                <a:gd name="connsiteX385" fmla="*/ 1615887 w 3226038"/>
                <a:gd name="connsiteY385" fmla="*/ 984205 h 3027035"/>
                <a:gd name="connsiteX386" fmla="*/ 1841277 w 3226038"/>
                <a:gd name="connsiteY386" fmla="*/ 840131 h 3027035"/>
                <a:gd name="connsiteX387" fmla="*/ 1849521 w 3226038"/>
                <a:gd name="connsiteY387" fmla="*/ 806651 h 3027035"/>
                <a:gd name="connsiteX388" fmla="*/ 1816219 w 3226038"/>
                <a:gd name="connsiteY388" fmla="*/ 779132 h 3027035"/>
                <a:gd name="connsiteX389" fmla="*/ 1946679 w 3226038"/>
                <a:gd name="connsiteY389" fmla="*/ 725712 h 3027035"/>
                <a:gd name="connsiteX390" fmla="*/ 1943038 w 3226038"/>
                <a:gd name="connsiteY390" fmla="*/ 690853 h 3027035"/>
                <a:gd name="connsiteX391" fmla="*/ 1907308 w 3226038"/>
                <a:gd name="connsiteY391" fmla="*/ 517710 h 3027035"/>
                <a:gd name="connsiteX392" fmla="*/ 2074059 w 3226038"/>
                <a:gd name="connsiteY392" fmla="*/ 622382 h 3027035"/>
                <a:gd name="connsiteX393" fmla="*/ 3226038 w 3226038"/>
                <a:gd name="connsiteY393" fmla="*/ 1170010 h 3027035"/>
                <a:gd name="connsiteX394" fmla="*/ 3039800 w 3226038"/>
                <a:gd name="connsiteY394" fmla="*/ 1363835 h 3027035"/>
                <a:gd name="connsiteX395" fmla="*/ 2986179 w 3226038"/>
                <a:gd name="connsiteY395" fmla="*/ 1265779 h 3027035"/>
                <a:gd name="connsiteX396" fmla="*/ 3226038 w 3226038"/>
                <a:gd name="connsiteY396" fmla="*/ 1170010 h 3027035"/>
                <a:gd name="connsiteX397" fmla="*/ 2599109 w 3226038"/>
                <a:gd name="connsiteY397" fmla="*/ 557336 h 3027035"/>
                <a:gd name="connsiteX398" fmla="*/ 2605711 w 3226038"/>
                <a:gd name="connsiteY398" fmla="*/ 567191 h 3027035"/>
                <a:gd name="connsiteX399" fmla="*/ 2491393 w 3226038"/>
                <a:gd name="connsiteY399" fmla="*/ 846915 h 3027035"/>
                <a:gd name="connsiteX400" fmla="*/ 2621619 w 3226038"/>
                <a:gd name="connsiteY400" fmla="*/ 1033715 h 3027035"/>
                <a:gd name="connsiteX401" fmla="*/ 2753852 w 3226038"/>
                <a:gd name="connsiteY401" fmla="*/ 1073258 h 3027035"/>
                <a:gd name="connsiteX402" fmla="*/ 2785478 w 3226038"/>
                <a:gd name="connsiteY402" fmla="*/ 1080287 h 3027035"/>
                <a:gd name="connsiteX403" fmla="*/ 2631577 w 3226038"/>
                <a:gd name="connsiteY403" fmla="*/ 1117339 h 3027035"/>
                <a:gd name="connsiteX404" fmla="*/ 2554794 w 3226038"/>
                <a:gd name="connsiteY404" fmla="*/ 1099098 h 3027035"/>
                <a:gd name="connsiteX405" fmla="*/ 2517147 w 3226038"/>
                <a:gd name="connsiteY405" fmla="*/ 1216089 h 3027035"/>
                <a:gd name="connsiteX406" fmla="*/ 2517162 w 3226038"/>
                <a:gd name="connsiteY406" fmla="*/ 1239901 h 3027035"/>
                <a:gd name="connsiteX407" fmla="*/ 2437701 w 3226038"/>
                <a:gd name="connsiteY407" fmla="*/ 1202993 h 3027035"/>
                <a:gd name="connsiteX408" fmla="*/ 2308110 w 3226038"/>
                <a:gd name="connsiteY408" fmla="*/ 1120205 h 3027035"/>
                <a:gd name="connsiteX409" fmla="*/ 2309631 w 3226038"/>
                <a:gd name="connsiteY409" fmla="*/ 1116584 h 3027035"/>
                <a:gd name="connsiteX410" fmla="*/ 2313249 w 3226038"/>
                <a:gd name="connsiteY410" fmla="*/ 1113344 h 3027035"/>
                <a:gd name="connsiteX411" fmla="*/ 2341752 w 3226038"/>
                <a:gd name="connsiteY411" fmla="*/ 686035 h 3027035"/>
                <a:gd name="connsiteX412" fmla="*/ 2212861 w 3226038"/>
                <a:gd name="connsiteY412" fmla="*/ 503806 h 3027035"/>
                <a:gd name="connsiteX413" fmla="*/ 2154928 w 3226038"/>
                <a:gd name="connsiteY413" fmla="*/ 469932 h 3027035"/>
                <a:gd name="connsiteX414" fmla="*/ 1875809 w 3226038"/>
                <a:gd name="connsiteY414" fmla="*/ 412002 h 3027035"/>
                <a:gd name="connsiteX415" fmla="*/ 1806230 w 3226038"/>
                <a:gd name="connsiteY415" fmla="*/ 334892 h 3027035"/>
                <a:gd name="connsiteX416" fmla="*/ 1556710 w 3226038"/>
                <a:gd name="connsiteY416" fmla="*/ 393148 h 3027035"/>
                <a:gd name="connsiteX417" fmla="*/ 1495496 w 3226038"/>
                <a:gd name="connsiteY417" fmla="*/ 288983 h 3027035"/>
                <a:gd name="connsiteX418" fmla="*/ 1715354 w 3226038"/>
                <a:gd name="connsiteY418" fmla="*/ 322756 h 3027035"/>
                <a:gd name="connsiteX419" fmla="*/ 1782541 w 3226038"/>
                <a:gd name="connsiteY419" fmla="*/ 226703 h 3027035"/>
                <a:gd name="connsiteX420" fmla="*/ 1783266 w 3226038"/>
                <a:gd name="connsiteY420" fmla="*/ 165361 h 3027035"/>
                <a:gd name="connsiteX421" fmla="*/ 1806899 w 3226038"/>
                <a:gd name="connsiteY421" fmla="*/ 183063 h 3027035"/>
                <a:gd name="connsiteX422" fmla="*/ 2134301 w 3226038"/>
                <a:gd name="connsiteY422" fmla="*/ 383077 h 3027035"/>
                <a:gd name="connsiteX423" fmla="*/ 2240589 w 3226038"/>
                <a:gd name="connsiteY423" fmla="*/ 365104 h 3027035"/>
                <a:gd name="connsiteX424" fmla="*/ 2297370 w 3226038"/>
                <a:gd name="connsiteY424" fmla="*/ 386215 h 3027035"/>
                <a:gd name="connsiteX425" fmla="*/ 2302004 w 3226038"/>
                <a:gd name="connsiteY425" fmla="*/ 484891 h 3027035"/>
                <a:gd name="connsiteX426" fmla="*/ 2441717 w 3226038"/>
                <a:gd name="connsiteY426" fmla="*/ 609774 h 3027035"/>
                <a:gd name="connsiteX427" fmla="*/ 2494096 w 3226038"/>
                <a:gd name="connsiteY427" fmla="*/ 595453 h 3027035"/>
                <a:gd name="connsiteX428" fmla="*/ 2586652 w 3226038"/>
                <a:gd name="connsiteY428" fmla="*/ 552914 h 3027035"/>
                <a:gd name="connsiteX429" fmla="*/ 2599109 w 3226038"/>
                <a:gd name="connsiteY429"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Lst>
              <a:rect l="l" t="t" r="r" b="b"/>
              <a:pathLst>
                <a:path w="3226038" h="3027035">
                  <a:moveTo>
                    <a:pt x="458887" y="1984309"/>
                  </a:moveTo>
                  <a:lnTo>
                    <a:pt x="511693" y="2044093"/>
                  </a:lnTo>
                  <a:cubicBezTo>
                    <a:pt x="491488" y="2026581"/>
                    <a:pt x="456244" y="2022792"/>
                    <a:pt x="458887" y="1984309"/>
                  </a:cubicBezTo>
                  <a:close/>
                  <a:moveTo>
                    <a:pt x="1239166" y="2131370"/>
                  </a:moveTo>
                  <a:lnTo>
                    <a:pt x="1192910" y="2113637"/>
                  </a:lnTo>
                  <a:cubicBezTo>
                    <a:pt x="1191765" y="2110399"/>
                    <a:pt x="1189477" y="2108686"/>
                    <a:pt x="1187191" y="2106973"/>
                  </a:cubicBezTo>
                  <a:cubicBezTo>
                    <a:pt x="1158233" y="2104324"/>
                    <a:pt x="1141258" y="2071378"/>
                    <a:pt x="1109257" y="2075970"/>
                  </a:cubicBezTo>
                  <a:lnTo>
                    <a:pt x="1102911" y="2091544"/>
                  </a:lnTo>
                  <a:lnTo>
                    <a:pt x="1102911" y="2121057"/>
                  </a:lnTo>
                  <a:lnTo>
                    <a:pt x="1085641" y="2133932"/>
                  </a:lnTo>
                  <a:lnTo>
                    <a:pt x="1083530" y="2139113"/>
                  </a:lnTo>
                  <a:lnTo>
                    <a:pt x="1065689" y="2157988"/>
                  </a:lnTo>
                  <a:lnTo>
                    <a:pt x="1059545" y="2153386"/>
                  </a:lnTo>
                  <a:lnTo>
                    <a:pt x="1038803" y="2168850"/>
                  </a:lnTo>
                  <a:cubicBezTo>
                    <a:pt x="968482" y="2209949"/>
                    <a:pt x="891329" y="2222044"/>
                    <a:pt x="807747" y="2203801"/>
                  </a:cubicBezTo>
                  <a:cubicBezTo>
                    <a:pt x="795365" y="2201685"/>
                    <a:pt x="782982" y="2203801"/>
                    <a:pt x="769647" y="2202743"/>
                  </a:cubicBezTo>
                  <a:cubicBezTo>
                    <a:pt x="752707" y="2199549"/>
                    <a:pt x="719850" y="2184511"/>
                    <a:pt x="687893" y="2156184"/>
                  </a:cubicBezTo>
                  <a:lnTo>
                    <a:pt x="680661" y="2148538"/>
                  </a:lnTo>
                  <a:lnTo>
                    <a:pt x="647463" y="2166136"/>
                  </a:lnTo>
                  <a:cubicBezTo>
                    <a:pt x="539259" y="2208218"/>
                    <a:pt x="449028" y="2166938"/>
                    <a:pt x="401773" y="2129222"/>
                  </a:cubicBezTo>
                  <a:lnTo>
                    <a:pt x="388464" y="2117097"/>
                  </a:lnTo>
                  <a:cubicBezTo>
                    <a:pt x="367184" y="2100731"/>
                    <a:pt x="340649" y="2060787"/>
                    <a:pt x="308901" y="2062768"/>
                  </a:cubicBezTo>
                  <a:cubicBezTo>
                    <a:pt x="303326" y="2153646"/>
                    <a:pt x="460366" y="2338289"/>
                    <a:pt x="675498" y="2313171"/>
                  </a:cubicBezTo>
                  <a:lnTo>
                    <a:pt x="697606" y="2329731"/>
                  </a:lnTo>
                  <a:lnTo>
                    <a:pt x="719125" y="2328489"/>
                  </a:lnTo>
                  <a:lnTo>
                    <a:pt x="766693" y="2374601"/>
                  </a:lnTo>
                  <a:cubicBezTo>
                    <a:pt x="808782" y="2402529"/>
                    <a:pt x="857796" y="2419369"/>
                    <a:pt x="907698" y="2426060"/>
                  </a:cubicBezTo>
                  <a:lnTo>
                    <a:pt x="933823" y="2426947"/>
                  </a:lnTo>
                  <a:lnTo>
                    <a:pt x="941617" y="2432785"/>
                  </a:lnTo>
                  <a:lnTo>
                    <a:pt x="945688" y="2427351"/>
                  </a:lnTo>
                  <a:lnTo>
                    <a:pt x="982463" y="2428600"/>
                  </a:lnTo>
                  <a:cubicBezTo>
                    <a:pt x="1007103" y="2426986"/>
                    <a:pt x="1031210" y="2422953"/>
                    <a:pt x="1054031" y="2416617"/>
                  </a:cubicBezTo>
                  <a:lnTo>
                    <a:pt x="1081502" y="2404031"/>
                  </a:lnTo>
                  <a:lnTo>
                    <a:pt x="1082033" y="2400334"/>
                  </a:lnTo>
                  <a:cubicBezTo>
                    <a:pt x="1099140" y="2325036"/>
                    <a:pt x="1139139" y="2237085"/>
                    <a:pt x="1219830" y="2149180"/>
                  </a:cubicBezTo>
                  <a:lnTo>
                    <a:pt x="1239166" y="2131370"/>
                  </a:lnTo>
                  <a:close/>
                  <a:moveTo>
                    <a:pt x="1371765" y="2134221"/>
                  </a:moveTo>
                  <a:lnTo>
                    <a:pt x="1332065" y="2143936"/>
                  </a:lnTo>
                  <a:lnTo>
                    <a:pt x="1261994" y="2139765"/>
                  </a:lnTo>
                  <a:lnTo>
                    <a:pt x="1234632" y="2184353"/>
                  </a:lnTo>
                  <a:cubicBezTo>
                    <a:pt x="1222907" y="2206804"/>
                    <a:pt x="1213162" y="2229250"/>
                    <a:pt x="1205341" y="2251468"/>
                  </a:cubicBezTo>
                  <a:lnTo>
                    <a:pt x="1190173" y="2307647"/>
                  </a:lnTo>
                  <a:lnTo>
                    <a:pt x="1186531" y="2336368"/>
                  </a:lnTo>
                  <a:lnTo>
                    <a:pt x="1185302" y="2339224"/>
                  </a:lnTo>
                  <a:lnTo>
                    <a:pt x="1181037" y="2380263"/>
                  </a:lnTo>
                  <a:cubicBezTo>
                    <a:pt x="1179258" y="2482344"/>
                    <a:pt x="1222717" y="2567594"/>
                    <a:pt x="1304296" y="2608161"/>
                  </a:cubicBezTo>
                  <a:cubicBezTo>
                    <a:pt x="1352534" y="2632823"/>
                    <a:pt x="1403989" y="2650761"/>
                    <a:pt x="1460357" y="2658058"/>
                  </a:cubicBezTo>
                  <a:lnTo>
                    <a:pt x="1568983" y="2649888"/>
                  </a:lnTo>
                  <a:lnTo>
                    <a:pt x="1580907" y="2633968"/>
                  </a:lnTo>
                  <a:lnTo>
                    <a:pt x="1621726" y="2618017"/>
                  </a:lnTo>
                  <a:cubicBezTo>
                    <a:pt x="1647223" y="2608404"/>
                    <a:pt x="1672219" y="2597674"/>
                    <a:pt x="1695070" y="2581467"/>
                  </a:cubicBezTo>
                  <a:cubicBezTo>
                    <a:pt x="1726679" y="2559922"/>
                    <a:pt x="1719510" y="2517062"/>
                    <a:pt x="1722830" y="2495153"/>
                  </a:cubicBezTo>
                  <a:cubicBezTo>
                    <a:pt x="1722490" y="2490498"/>
                    <a:pt x="1722149" y="2485843"/>
                    <a:pt x="1721809" y="2481188"/>
                  </a:cubicBezTo>
                  <a:lnTo>
                    <a:pt x="1703273" y="2490610"/>
                  </a:lnTo>
                  <a:cubicBezTo>
                    <a:pt x="1558060" y="2544236"/>
                    <a:pt x="1447337" y="2450234"/>
                    <a:pt x="1426824" y="2415634"/>
                  </a:cubicBezTo>
                  <a:cubicBezTo>
                    <a:pt x="1421273" y="2403463"/>
                    <a:pt x="1419029" y="2391103"/>
                    <a:pt x="1412810" y="2380189"/>
                  </a:cubicBezTo>
                  <a:cubicBezTo>
                    <a:pt x="1367101" y="2307874"/>
                    <a:pt x="1352102" y="2231232"/>
                    <a:pt x="1366694" y="2151100"/>
                  </a:cubicBezTo>
                  <a:lnTo>
                    <a:pt x="1371765" y="2134221"/>
                  </a:lnTo>
                  <a:close/>
                  <a:moveTo>
                    <a:pt x="842912" y="1018808"/>
                  </a:moveTo>
                  <a:cubicBezTo>
                    <a:pt x="772063" y="1046665"/>
                    <a:pt x="719131" y="1090322"/>
                    <a:pt x="698223" y="1167488"/>
                  </a:cubicBezTo>
                  <a:cubicBezTo>
                    <a:pt x="680548" y="1233984"/>
                    <a:pt x="695444" y="1295125"/>
                    <a:pt x="721008" y="1354736"/>
                  </a:cubicBezTo>
                  <a:lnTo>
                    <a:pt x="715683" y="1366105"/>
                  </a:lnTo>
                  <a:lnTo>
                    <a:pt x="761312" y="1434356"/>
                  </a:lnTo>
                  <a:cubicBezTo>
                    <a:pt x="788733" y="1462914"/>
                    <a:pt x="820777" y="1487298"/>
                    <a:pt x="855697" y="1508984"/>
                  </a:cubicBezTo>
                  <a:cubicBezTo>
                    <a:pt x="949053" y="1567937"/>
                    <a:pt x="1073933" y="1558458"/>
                    <a:pt x="1147556" y="1482268"/>
                  </a:cubicBezTo>
                  <a:cubicBezTo>
                    <a:pt x="1164900" y="1464591"/>
                    <a:pt x="1176764" y="1442665"/>
                    <a:pt x="1191280" y="1421803"/>
                  </a:cubicBezTo>
                  <a:cubicBezTo>
                    <a:pt x="1166739" y="1610278"/>
                    <a:pt x="988681" y="1628909"/>
                    <a:pt x="943895" y="1619228"/>
                  </a:cubicBezTo>
                  <a:cubicBezTo>
                    <a:pt x="931162" y="1615153"/>
                    <a:pt x="920376" y="1608779"/>
                    <a:pt x="908174" y="1605942"/>
                  </a:cubicBezTo>
                  <a:cubicBezTo>
                    <a:pt x="824477" y="1590107"/>
                    <a:pt x="756910" y="1551300"/>
                    <a:pt x="705400" y="1490787"/>
                  </a:cubicBezTo>
                  <a:lnTo>
                    <a:pt x="672272" y="1442200"/>
                  </a:lnTo>
                  <a:lnTo>
                    <a:pt x="658626" y="1462049"/>
                  </a:lnTo>
                  <a:cubicBezTo>
                    <a:pt x="631450" y="1497999"/>
                    <a:pt x="603339" y="1530099"/>
                    <a:pt x="590634" y="1546268"/>
                  </a:cubicBezTo>
                  <a:cubicBezTo>
                    <a:pt x="587207" y="1550842"/>
                    <a:pt x="575966" y="1548373"/>
                    <a:pt x="568537" y="1548758"/>
                  </a:cubicBezTo>
                  <a:cubicBezTo>
                    <a:pt x="557267" y="1550035"/>
                    <a:pt x="543102" y="1544583"/>
                    <a:pt x="523010" y="1553930"/>
                  </a:cubicBezTo>
                  <a:cubicBezTo>
                    <a:pt x="502919" y="1563277"/>
                    <a:pt x="459773" y="1568448"/>
                    <a:pt x="447985" y="1604840"/>
                  </a:cubicBezTo>
                  <a:cubicBezTo>
                    <a:pt x="429729" y="1657811"/>
                    <a:pt x="434907" y="1712862"/>
                    <a:pt x="426368" y="1767159"/>
                  </a:cubicBezTo>
                  <a:lnTo>
                    <a:pt x="400497" y="1803298"/>
                  </a:lnTo>
                  <a:lnTo>
                    <a:pt x="392045" y="1832241"/>
                  </a:lnTo>
                  <a:cubicBezTo>
                    <a:pt x="388041" y="1872409"/>
                    <a:pt x="390819" y="1912911"/>
                    <a:pt x="397897" y="1953550"/>
                  </a:cubicBezTo>
                  <a:cubicBezTo>
                    <a:pt x="416011" y="2062893"/>
                    <a:pt x="513508" y="2145897"/>
                    <a:pt x="629544" y="2144276"/>
                  </a:cubicBezTo>
                  <a:cubicBezTo>
                    <a:pt x="643099" y="2144182"/>
                    <a:pt x="656552" y="2142343"/>
                    <a:pt x="670081" y="2139964"/>
                  </a:cubicBezTo>
                  <a:lnTo>
                    <a:pt x="672184" y="2139576"/>
                  </a:lnTo>
                  <a:lnTo>
                    <a:pt x="656857" y="2123372"/>
                  </a:lnTo>
                  <a:cubicBezTo>
                    <a:pt x="617537" y="2073574"/>
                    <a:pt x="589777" y="1999290"/>
                    <a:pt x="613437" y="1897092"/>
                  </a:cubicBezTo>
                  <a:cubicBezTo>
                    <a:pt x="619152" y="1924590"/>
                    <a:pt x="622010" y="1952088"/>
                    <a:pt x="631535" y="1977471"/>
                  </a:cubicBezTo>
                  <a:cubicBezTo>
                    <a:pt x="671540" y="2086405"/>
                    <a:pt x="783935" y="2147747"/>
                    <a:pt x="892520" y="2125537"/>
                  </a:cubicBezTo>
                  <a:cubicBezTo>
                    <a:pt x="912760" y="2121571"/>
                    <a:pt x="932584" y="2116614"/>
                    <a:pt x="951857" y="2110384"/>
                  </a:cubicBezTo>
                  <a:lnTo>
                    <a:pt x="984444" y="2097132"/>
                  </a:lnTo>
                  <a:lnTo>
                    <a:pt x="945725" y="2068131"/>
                  </a:lnTo>
                  <a:lnTo>
                    <a:pt x="1014743" y="2033736"/>
                  </a:lnTo>
                  <a:cubicBezTo>
                    <a:pt x="1038450" y="2017578"/>
                    <a:pt x="1040344" y="1989430"/>
                    <a:pt x="1041210" y="1967123"/>
                  </a:cubicBezTo>
                  <a:cubicBezTo>
                    <a:pt x="1041401" y="1964220"/>
                    <a:pt x="1041591" y="1961317"/>
                    <a:pt x="1041782" y="1958414"/>
                  </a:cubicBezTo>
                  <a:lnTo>
                    <a:pt x="988390" y="1967430"/>
                  </a:lnTo>
                  <a:cubicBezTo>
                    <a:pt x="907065" y="1971954"/>
                    <a:pt x="832881" y="1947549"/>
                    <a:pt x="766805" y="1893210"/>
                  </a:cubicBezTo>
                  <a:cubicBezTo>
                    <a:pt x="756749" y="1885683"/>
                    <a:pt x="744763" y="1881921"/>
                    <a:pt x="733376" y="1874900"/>
                  </a:cubicBezTo>
                  <a:cubicBezTo>
                    <a:pt x="697052" y="1846726"/>
                    <a:pt x="598382" y="1691999"/>
                    <a:pt x="733674" y="1531645"/>
                  </a:cubicBezTo>
                  <a:cubicBezTo>
                    <a:pt x="726225" y="1558725"/>
                    <a:pt x="716234" y="1584502"/>
                    <a:pt x="713141" y="1611436"/>
                  </a:cubicBezTo>
                  <a:cubicBezTo>
                    <a:pt x="699089" y="1726630"/>
                    <a:pt x="771164" y="1832464"/>
                    <a:pt x="877934" y="1862195"/>
                  </a:cubicBezTo>
                  <a:cubicBezTo>
                    <a:pt x="917581" y="1873589"/>
                    <a:pt x="957551" y="1880692"/>
                    <a:pt x="997916" y="1881018"/>
                  </a:cubicBezTo>
                  <a:lnTo>
                    <a:pt x="1063005" y="1869394"/>
                  </a:lnTo>
                  <a:lnTo>
                    <a:pt x="1091430" y="1831445"/>
                  </a:lnTo>
                  <a:lnTo>
                    <a:pt x="1090443" y="1840522"/>
                  </a:lnTo>
                  <a:lnTo>
                    <a:pt x="1088363" y="1841565"/>
                  </a:lnTo>
                  <a:lnTo>
                    <a:pt x="1091206" y="1841094"/>
                  </a:lnTo>
                  <a:lnTo>
                    <a:pt x="1099791" y="1862825"/>
                  </a:lnTo>
                  <a:lnTo>
                    <a:pt x="1115422" y="1860033"/>
                  </a:lnTo>
                  <a:lnTo>
                    <a:pt x="1105975" y="1878478"/>
                  </a:lnTo>
                  <a:lnTo>
                    <a:pt x="1108568" y="1885041"/>
                  </a:lnTo>
                  <a:cubicBezTo>
                    <a:pt x="1114578" y="1899659"/>
                    <a:pt x="1121064" y="1914038"/>
                    <a:pt x="1128787" y="1927558"/>
                  </a:cubicBezTo>
                  <a:cubicBezTo>
                    <a:pt x="1156154" y="1976024"/>
                    <a:pt x="1187184" y="2019200"/>
                    <a:pt x="1226780" y="2050346"/>
                  </a:cubicBezTo>
                  <a:lnTo>
                    <a:pt x="1289411" y="2085093"/>
                  </a:lnTo>
                  <a:lnTo>
                    <a:pt x="1314743" y="2061760"/>
                  </a:lnTo>
                  <a:lnTo>
                    <a:pt x="1296511" y="2088049"/>
                  </a:lnTo>
                  <a:lnTo>
                    <a:pt x="1332391" y="2097279"/>
                  </a:lnTo>
                  <a:cubicBezTo>
                    <a:pt x="1346191" y="2099606"/>
                    <a:pt x="1360756" y="2100865"/>
                    <a:pt x="1376163" y="2100951"/>
                  </a:cubicBezTo>
                  <a:lnTo>
                    <a:pt x="1381733" y="2101042"/>
                  </a:lnTo>
                  <a:lnTo>
                    <a:pt x="1389702" y="2074519"/>
                  </a:lnTo>
                  <a:lnTo>
                    <a:pt x="1489042" y="2038395"/>
                  </a:lnTo>
                  <a:lnTo>
                    <a:pt x="1453620" y="2152383"/>
                  </a:lnTo>
                  <a:cubicBezTo>
                    <a:pt x="1448928" y="2192476"/>
                    <a:pt x="1451011" y="2233020"/>
                    <a:pt x="1457391" y="2273774"/>
                  </a:cubicBezTo>
                  <a:cubicBezTo>
                    <a:pt x="1473626" y="2383411"/>
                    <a:pt x="1569685" y="2468077"/>
                    <a:pt x="1685732" y="2468446"/>
                  </a:cubicBezTo>
                  <a:lnTo>
                    <a:pt x="1719883" y="2465404"/>
                  </a:lnTo>
                  <a:lnTo>
                    <a:pt x="1716096" y="2453485"/>
                  </a:lnTo>
                  <a:lnTo>
                    <a:pt x="1771757" y="2379175"/>
                  </a:lnTo>
                  <a:lnTo>
                    <a:pt x="1770770" y="2388253"/>
                  </a:lnTo>
                  <a:lnTo>
                    <a:pt x="1768690" y="2389295"/>
                  </a:lnTo>
                  <a:lnTo>
                    <a:pt x="1771533" y="2388824"/>
                  </a:lnTo>
                  <a:cubicBezTo>
                    <a:pt x="1783171" y="2417773"/>
                    <a:pt x="1793667" y="2448247"/>
                    <a:pt x="1809114" y="2475288"/>
                  </a:cubicBezTo>
                  <a:cubicBezTo>
                    <a:pt x="1863847" y="2572219"/>
                    <a:pt x="1933235" y="2647996"/>
                    <a:pt x="2056490" y="2648681"/>
                  </a:cubicBezTo>
                  <a:cubicBezTo>
                    <a:pt x="2088494" y="2648852"/>
                    <a:pt x="2082780" y="2651713"/>
                    <a:pt x="2147922" y="2636243"/>
                  </a:cubicBezTo>
                  <a:cubicBezTo>
                    <a:pt x="2066047" y="2701063"/>
                    <a:pt x="1959945" y="2710845"/>
                    <a:pt x="1873236" y="2661367"/>
                  </a:cubicBezTo>
                  <a:cubicBezTo>
                    <a:pt x="1872092" y="2658130"/>
                    <a:pt x="1869804" y="2656416"/>
                    <a:pt x="1867518" y="2654704"/>
                  </a:cubicBezTo>
                  <a:cubicBezTo>
                    <a:pt x="1838560" y="2652054"/>
                    <a:pt x="1821584" y="2619108"/>
                    <a:pt x="1789583" y="2623700"/>
                  </a:cubicBezTo>
                  <a:cubicBezTo>
                    <a:pt x="1779134" y="2669426"/>
                    <a:pt x="1771287" y="2708737"/>
                    <a:pt x="1717263" y="2736140"/>
                  </a:cubicBezTo>
                  <a:cubicBezTo>
                    <a:pt x="1663239" y="2763543"/>
                    <a:pt x="1519749" y="2778651"/>
                    <a:pt x="1465441" y="2788121"/>
                  </a:cubicBezTo>
                  <a:lnTo>
                    <a:pt x="1391414" y="2792959"/>
                  </a:lnTo>
                  <a:cubicBezTo>
                    <a:pt x="1274517" y="2786439"/>
                    <a:pt x="1186239" y="2735420"/>
                    <a:pt x="1128581" y="2638479"/>
                  </a:cubicBezTo>
                  <a:cubicBezTo>
                    <a:pt x="1119328" y="2624899"/>
                    <a:pt x="1104948" y="2616941"/>
                    <a:pt x="1093505" y="2603938"/>
                  </a:cubicBezTo>
                  <a:cubicBezTo>
                    <a:pt x="1085308" y="2591285"/>
                    <a:pt x="1076737" y="2565483"/>
                    <a:pt x="1073068" y="2530296"/>
                  </a:cubicBezTo>
                  <a:lnTo>
                    <a:pt x="1072036" y="2477975"/>
                  </a:lnTo>
                  <a:lnTo>
                    <a:pt x="1042591" y="2492041"/>
                  </a:lnTo>
                  <a:cubicBezTo>
                    <a:pt x="985783" y="2511801"/>
                    <a:pt x="926312" y="2511659"/>
                    <a:pt x="865868" y="2499409"/>
                  </a:cubicBezTo>
                  <a:cubicBezTo>
                    <a:pt x="817188" y="2489724"/>
                    <a:pt x="763453" y="2466135"/>
                    <a:pt x="719426" y="2430182"/>
                  </a:cubicBezTo>
                  <a:lnTo>
                    <a:pt x="689869" y="2397459"/>
                  </a:lnTo>
                  <a:lnTo>
                    <a:pt x="687182" y="2418320"/>
                  </a:lnTo>
                  <a:cubicBezTo>
                    <a:pt x="692558" y="2484229"/>
                    <a:pt x="714538" y="2546708"/>
                    <a:pt x="760823" y="2590105"/>
                  </a:cubicBezTo>
                  <a:cubicBezTo>
                    <a:pt x="807108" y="2633502"/>
                    <a:pt x="915896" y="2664808"/>
                    <a:pt x="964895" y="2678700"/>
                  </a:cubicBezTo>
                  <a:cubicBezTo>
                    <a:pt x="1013894" y="2692592"/>
                    <a:pt x="1027189" y="2670418"/>
                    <a:pt x="1054815" y="2673458"/>
                  </a:cubicBezTo>
                  <a:cubicBezTo>
                    <a:pt x="1082441" y="2676498"/>
                    <a:pt x="1112152" y="2667612"/>
                    <a:pt x="1130649" y="2696939"/>
                  </a:cubicBezTo>
                  <a:cubicBezTo>
                    <a:pt x="1160777" y="2745688"/>
                    <a:pt x="1174418" y="2766481"/>
                    <a:pt x="1211588" y="2802653"/>
                  </a:cubicBezTo>
                  <a:cubicBezTo>
                    <a:pt x="1270033" y="2835234"/>
                    <a:pt x="1252528" y="2781813"/>
                    <a:pt x="1314357" y="2805982"/>
                  </a:cubicBezTo>
                  <a:cubicBezTo>
                    <a:pt x="1376186" y="2830151"/>
                    <a:pt x="1489559" y="2941926"/>
                    <a:pt x="1582565" y="2947668"/>
                  </a:cubicBezTo>
                  <a:cubicBezTo>
                    <a:pt x="1675571" y="2953410"/>
                    <a:pt x="1794353" y="2950522"/>
                    <a:pt x="1872394" y="2840437"/>
                  </a:cubicBezTo>
                  <a:cubicBezTo>
                    <a:pt x="1878711" y="2889202"/>
                    <a:pt x="1817756" y="2956203"/>
                    <a:pt x="1765658" y="2986896"/>
                  </a:cubicBezTo>
                  <a:cubicBezTo>
                    <a:pt x="1713560" y="3017589"/>
                    <a:pt x="1633525" y="3033448"/>
                    <a:pt x="1559806" y="3024598"/>
                  </a:cubicBezTo>
                  <a:cubicBezTo>
                    <a:pt x="1486087" y="3015748"/>
                    <a:pt x="1421172" y="2929609"/>
                    <a:pt x="1323343" y="2933795"/>
                  </a:cubicBezTo>
                  <a:cubicBezTo>
                    <a:pt x="1187104" y="2939625"/>
                    <a:pt x="1077664" y="2822223"/>
                    <a:pt x="1018886" y="2795305"/>
                  </a:cubicBezTo>
                  <a:cubicBezTo>
                    <a:pt x="1004775" y="2772835"/>
                    <a:pt x="992009" y="2769223"/>
                    <a:pt x="970675" y="2772285"/>
                  </a:cubicBezTo>
                  <a:cubicBezTo>
                    <a:pt x="808575" y="2799626"/>
                    <a:pt x="635899" y="2663143"/>
                    <a:pt x="620567" y="2513611"/>
                  </a:cubicBezTo>
                  <a:cubicBezTo>
                    <a:pt x="611368" y="2425796"/>
                    <a:pt x="566411" y="2425442"/>
                    <a:pt x="512110" y="2412141"/>
                  </a:cubicBezTo>
                  <a:cubicBezTo>
                    <a:pt x="438756" y="2394088"/>
                    <a:pt x="368063" y="2366129"/>
                    <a:pt x="309550" y="2318730"/>
                  </a:cubicBezTo>
                  <a:cubicBezTo>
                    <a:pt x="238840" y="2262195"/>
                    <a:pt x="210034" y="2194205"/>
                    <a:pt x="271890" y="2103679"/>
                  </a:cubicBezTo>
                  <a:cubicBezTo>
                    <a:pt x="253137" y="2054838"/>
                    <a:pt x="235185" y="2063187"/>
                    <a:pt x="197030" y="2025682"/>
                  </a:cubicBezTo>
                  <a:cubicBezTo>
                    <a:pt x="128723" y="1995751"/>
                    <a:pt x="73125" y="1936387"/>
                    <a:pt x="42961" y="1878648"/>
                  </a:cubicBezTo>
                  <a:cubicBezTo>
                    <a:pt x="4626" y="1805901"/>
                    <a:pt x="-12567" y="1728759"/>
                    <a:pt x="10241" y="1645877"/>
                  </a:cubicBezTo>
                  <a:cubicBezTo>
                    <a:pt x="23926" y="1594243"/>
                    <a:pt x="101029" y="1515138"/>
                    <a:pt x="149602" y="1507488"/>
                  </a:cubicBezTo>
                  <a:cubicBezTo>
                    <a:pt x="111914" y="1557803"/>
                    <a:pt x="69081" y="1605454"/>
                    <a:pt x="69504" y="1674797"/>
                  </a:cubicBezTo>
                  <a:cubicBezTo>
                    <a:pt x="71297" y="1801097"/>
                    <a:pt x="146253" y="1944116"/>
                    <a:pt x="279249" y="1988992"/>
                  </a:cubicBezTo>
                  <a:cubicBezTo>
                    <a:pt x="291110" y="1993414"/>
                    <a:pt x="306510" y="2001156"/>
                    <a:pt x="316193" y="1991729"/>
                  </a:cubicBezTo>
                  <a:lnTo>
                    <a:pt x="319053" y="1985609"/>
                  </a:lnTo>
                  <a:lnTo>
                    <a:pt x="307569" y="1949900"/>
                  </a:lnTo>
                  <a:lnTo>
                    <a:pt x="306486" y="1940694"/>
                  </a:lnTo>
                  <a:lnTo>
                    <a:pt x="302243" y="1937639"/>
                  </a:lnTo>
                  <a:cubicBezTo>
                    <a:pt x="298549" y="1932640"/>
                    <a:pt x="296164" y="1926689"/>
                    <a:pt x="294636" y="1920784"/>
                  </a:cubicBezTo>
                  <a:cubicBezTo>
                    <a:pt x="272479" y="1823261"/>
                    <a:pt x="259083" y="1725162"/>
                    <a:pt x="293312" y="1627034"/>
                  </a:cubicBezTo>
                  <a:cubicBezTo>
                    <a:pt x="308715" y="1582637"/>
                    <a:pt x="339937" y="1548900"/>
                    <a:pt x="380880" y="1526015"/>
                  </a:cubicBezTo>
                  <a:cubicBezTo>
                    <a:pt x="376288" y="1494014"/>
                    <a:pt x="339898" y="1486987"/>
                    <a:pt x="329214" y="1459943"/>
                  </a:cubicBezTo>
                  <a:cubicBezTo>
                    <a:pt x="326927" y="1458230"/>
                    <a:pt x="324640" y="1456517"/>
                    <a:pt x="321211" y="1456328"/>
                  </a:cubicBezTo>
                  <a:cubicBezTo>
                    <a:pt x="249349" y="1387031"/>
                    <a:pt x="228901" y="1282459"/>
                    <a:pt x="268085" y="1185660"/>
                  </a:cubicBezTo>
                  <a:cubicBezTo>
                    <a:pt x="271555" y="1252524"/>
                    <a:pt x="272694" y="1246237"/>
                    <a:pt x="281857" y="1276902"/>
                  </a:cubicBezTo>
                  <a:cubicBezTo>
                    <a:pt x="317172" y="1394990"/>
                    <a:pt x="409402" y="1440273"/>
                    <a:pt x="517812" y="1465542"/>
                  </a:cubicBezTo>
                  <a:cubicBezTo>
                    <a:pt x="548106" y="1472762"/>
                    <a:pt x="580302" y="1474266"/>
                    <a:pt x="611355" y="1477295"/>
                  </a:cubicBezTo>
                  <a:lnTo>
                    <a:pt x="611703" y="1480155"/>
                  </a:lnTo>
                  <a:cubicBezTo>
                    <a:pt x="611841" y="1479392"/>
                    <a:pt x="611980" y="1478629"/>
                    <a:pt x="612118" y="1477866"/>
                  </a:cubicBezTo>
                  <a:cubicBezTo>
                    <a:pt x="652544" y="1464411"/>
                    <a:pt x="666181" y="1453651"/>
                    <a:pt x="662263" y="1427900"/>
                  </a:cubicBezTo>
                  <a:lnTo>
                    <a:pt x="662059" y="1427220"/>
                  </a:lnTo>
                  <a:cubicBezTo>
                    <a:pt x="662006" y="1427143"/>
                    <a:pt x="661954" y="1427065"/>
                    <a:pt x="661901" y="1426988"/>
                  </a:cubicBezTo>
                  <a:cubicBezTo>
                    <a:pt x="661918" y="1426946"/>
                    <a:pt x="661934" y="1426904"/>
                    <a:pt x="661951" y="1426862"/>
                  </a:cubicBezTo>
                  <a:lnTo>
                    <a:pt x="652834" y="1396497"/>
                  </a:lnTo>
                  <a:cubicBezTo>
                    <a:pt x="647493" y="1382975"/>
                    <a:pt x="642913" y="1370024"/>
                    <a:pt x="637570" y="1356501"/>
                  </a:cubicBezTo>
                  <a:cubicBezTo>
                    <a:pt x="570412" y="1191951"/>
                    <a:pt x="708814" y="1042132"/>
                    <a:pt x="842912" y="1018808"/>
                  </a:cubicBezTo>
                  <a:close/>
                  <a:moveTo>
                    <a:pt x="2516775" y="2091376"/>
                  </a:moveTo>
                  <a:cubicBezTo>
                    <a:pt x="2495574" y="2331493"/>
                    <a:pt x="2292563" y="2308620"/>
                    <a:pt x="2238033" y="2334816"/>
                  </a:cubicBezTo>
                  <a:cubicBezTo>
                    <a:pt x="2220490" y="2307394"/>
                    <a:pt x="2198567" y="2282643"/>
                    <a:pt x="2189593" y="2248549"/>
                  </a:cubicBezTo>
                  <a:cubicBezTo>
                    <a:pt x="2386029" y="2299292"/>
                    <a:pt x="2488309" y="2200197"/>
                    <a:pt x="2516775" y="2091376"/>
                  </a:cubicBezTo>
                  <a:close/>
                  <a:moveTo>
                    <a:pt x="687254" y="678482"/>
                  </a:moveTo>
                  <a:cubicBezTo>
                    <a:pt x="590827" y="736398"/>
                    <a:pt x="524490" y="862415"/>
                    <a:pt x="628419" y="1036658"/>
                  </a:cubicBezTo>
                  <a:cubicBezTo>
                    <a:pt x="593178" y="1037633"/>
                    <a:pt x="563261" y="1023554"/>
                    <a:pt x="532013" y="1014429"/>
                  </a:cubicBezTo>
                  <a:cubicBezTo>
                    <a:pt x="541818" y="954734"/>
                    <a:pt x="462786" y="766345"/>
                    <a:pt x="687254" y="678482"/>
                  </a:cubicBezTo>
                  <a:close/>
                  <a:moveTo>
                    <a:pt x="2205214" y="1800491"/>
                  </a:moveTo>
                  <a:lnTo>
                    <a:pt x="2255363" y="1871953"/>
                  </a:lnTo>
                  <a:cubicBezTo>
                    <a:pt x="2309470" y="1946510"/>
                    <a:pt x="2369947" y="2014123"/>
                    <a:pt x="2466834" y="2042067"/>
                  </a:cubicBezTo>
                  <a:cubicBezTo>
                    <a:pt x="2430483" y="2096953"/>
                    <a:pt x="2384582" y="2113746"/>
                    <a:pt x="2319038" y="2093212"/>
                  </a:cubicBezTo>
                  <a:cubicBezTo>
                    <a:pt x="2248443" y="2070682"/>
                    <a:pt x="2198837" y="2023707"/>
                    <a:pt x="2156726" y="1968287"/>
                  </a:cubicBezTo>
                  <a:lnTo>
                    <a:pt x="2119546" y="1914861"/>
                  </a:lnTo>
                  <a:lnTo>
                    <a:pt x="2205214" y="1800491"/>
                  </a:lnTo>
                  <a:close/>
                  <a:moveTo>
                    <a:pt x="1058864" y="897328"/>
                  </a:moveTo>
                  <a:cubicBezTo>
                    <a:pt x="1033361" y="937730"/>
                    <a:pt x="1005572" y="976418"/>
                    <a:pt x="973209" y="1011681"/>
                  </a:cubicBezTo>
                  <a:cubicBezTo>
                    <a:pt x="882895" y="984495"/>
                    <a:pt x="796387" y="950639"/>
                    <a:pt x="741092" y="868758"/>
                  </a:cubicBezTo>
                  <a:cubicBezTo>
                    <a:pt x="702956" y="811631"/>
                    <a:pt x="706165" y="762861"/>
                    <a:pt x="748615" y="712543"/>
                  </a:cubicBezTo>
                  <a:cubicBezTo>
                    <a:pt x="820694" y="826037"/>
                    <a:pt x="942253" y="857585"/>
                    <a:pt x="1058864" y="897328"/>
                  </a:cubicBezTo>
                  <a:close/>
                  <a:moveTo>
                    <a:pt x="1948708" y="1321566"/>
                  </a:moveTo>
                  <a:cubicBezTo>
                    <a:pt x="1987791" y="1371071"/>
                    <a:pt x="2007836" y="1439639"/>
                    <a:pt x="2096045" y="1452158"/>
                  </a:cubicBezTo>
                  <a:cubicBezTo>
                    <a:pt x="2029199" y="1484203"/>
                    <a:pt x="1978166" y="1517382"/>
                    <a:pt x="1919841" y="1466554"/>
                  </a:cubicBezTo>
                  <a:cubicBezTo>
                    <a:pt x="1906691" y="1455513"/>
                    <a:pt x="1893165" y="1456093"/>
                    <a:pt x="1885365" y="1472861"/>
                  </a:cubicBezTo>
                  <a:lnTo>
                    <a:pt x="1879629" y="1489302"/>
                  </a:lnTo>
                  <a:lnTo>
                    <a:pt x="1908915" y="1464113"/>
                  </a:lnTo>
                  <a:cubicBezTo>
                    <a:pt x="1898047" y="1484090"/>
                    <a:pt x="1885264" y="1502368"/>
                    <a:pt x="1878082" y="1523336"/>
                  </a:cubicBezTo>
                  <a:cubicBezTo>
                    <a:pt x="1862380" y="1568070"/>
                    <a:pt x="1865176" y="1616394"/>
                    <a:pt x="1882487" y="1659934"/>
                  </a:cubicBezTo>
                  <a:lnTo>
                    <a:pt x="1908811" y="1703873"/>
                  </a:lnTo>
                  <a:lnTo>
                    <a:pt x="1939526" y="1677454"/>
                  </a:lnTo>
                  <a:cubicBezTo>
                    <a:pt x="1934092" y="1687443"/>
                    <a:pt x="1928180" y="1697007"/>
                    <a:pt x="1922727" y="1706694"/>
                  </a:cubicBezTo>
                  <a:lnTo>
                    <a:pt x="1917366" y="1718150"/>
                  </a:lnTo>
                  <a:lnTo>
                    <a:pt x="1918838" y="1720608"/>
                  </a:lnTo>
                  <a:cubicBezTo>
                    <a:pt x="1934252" y="1738939"/>
                    <a:pt x="1952796" y="1755027"/>
                    <a:pt x="1973972" y="1767825"/>
                  </a:cubicBezTo>
                  <a:cubicBezTo>
                    <a:pt x="2005363" y="1787120"/>
                    <a:pt x="2037757" y="1803031"/>
                    <a:pt x="2071636" y="1813568"/>
                  </a:cubicBezTo>
                  <a:lnTo>
                    <a:pt x="2173989" y="1826528"/>
                  </a:lnTo>
                  <a:lnTo>
                    <a:pt x="2117479" y="1890255"/>
                  </a:lnTo>
                  <a:lnTo>
                    <a:pt x="2048930" y="1880940"/>
                  </a:lnTo>
                  <a:cubicBezTo>
                    <a:pt x="1997077" y="1868155"/>
                    <a:pt x="1951369" y="1843250"/>
                    <a:pt x="1912220" y="1805984"/>
                  </a:cubicBezTo>
                  <a:lnTo>
                    <a:pt x="1900395" y="1792735"/>
                  </a:lnTo>
                  <a:lnTo>
                    <a:pt x="1898516" y="1805424"/>
                  </a:lnTo>
                  <a:cubicBezTo>
                    <a:pt x="1901217" y="1874770"/>
                    <a:pt x="1941056" y="1942772"/>
                    <a:pt x="2004583" y="1981166"/>
                  </a:cubicBezTo>
                  <a:cubicBezTo>
                    <a:pt x="2035974" y="2000461"/>
                    <a:pt x="2068368" y="2016372"/>
                    <a:pt x="2102247" y="2026909"/>
                  </a:cubicBezTo>
                  <a:lnTo>
                    <a:pt x="2204600" y="2039869"/>
                  </a:lnTo>
                  <a:lnTo>
                    <a:pt x="2148090" y="2103596"/>
                  </a:lnTo>
                  <a:lnTo>
                    <a:pt x="2144005" y="2103041"/>
                  </a:lnTo>
                  <a:lnTo>
                    <a:pt x="2136123" y="2142932"/>
                  </a:lnTo>
                  <a:cubicBezTo>
                    <a:pt x="2104809" y="2248339"/>
                    <a:pt x="2012678" y="2343337"/>
                    <a:pt x="1880081" y="2329702"/>
                  </a:cubicBezTo>
                  <a:cubicBezTo>
                    <a:pt x="1865602" y="2328377"/>
                    <a:pt x="1851886" y="2327624"/>
                    <a:pt x="1837407" y="2326300"/>
                  </a:cubicBezTo>
                  <a:lnTo>
                    <a:pt x="1811492" y="2326128"/>
                  </a:lnTo>
                  <a:lnTo>
                    <a:pt x="1813930" y="2322872"/>
                  </a:lnTo>
                  <a:lnTo>
                    <a:pt x="1765779" y="2311874"/>
                  </a:lnTo>
                  <a:cubicBezTo>
                    <a:pt x="1728808" y="2299546"/>
                    <a:pt x="1693743" y="2279860"/>
                    <a:pt x="1660705" y="2252690"/>
                  </a:cubicBezTo>
                  <a:cubicBezTo>
                    <a:pt x="1650648" y="2245163"/>
                    <a:pt x="1638662" y="2241401"/>
                    <a:pt x="1627276" y="2234380"/>
                  </a:cubicBezTo>
                  <a:cubicBezTo>
                    <a:pt x="1590951" y="2206206"/>
                    <a:pt x="1492281" y="2051479"/>
                    <a:pt x="1627573" y="1891126"/>
                  </a:cubicBezTo>
                  <a:cubicBezTo>
                    <a:pt x="1620125" y="1918205"/>
                    <a:pt x="1610133" y="1943983"/>
                    <a:pt x="1607040" y="1970917"/>
                  </a:cubicBezTo>
                  <a:cubicBezTo>
                    <a:pt x="1592989" y="2086111"/>
                    <a:pt x="1665064" y="2191944"/>
                    <a:pt x="1771834" y="2221675"/>
                  </a:cubicBezTo>
                  <a:cubicBezTo>
                    <a:pt x="1811480" y="2233070"/>
                    <a:pt x="1851451" y="2240173"/>
                    <a:pt x="1891816" y="2240499"/>
                  </a:cubicBezTo>
                  <a:lnTo>
                    <a:pt x="2009321" y="2219514"/>
                  </a:lnTo>
                  <a:lnTo>
                    <a:pt x="1999139" y="2239396"/>
                  </a:lnTo>
                  <a:lnTo>
                    <a:pt x="1999567" y="2239296"/>
                  </a:lnTo>
                  <a:cubicBezTo>
                    <a:pt x="2014742" y="2234131"/>
                    <a:pt x="2029704" y="2227264"/>
                    <a:pt x="2044414" y="2218349"/>
                  </a:cubicBezTo>
                  <a:cubicBezTo>
                    <a:pt x="2078501" y="2197468"/>
                    <a:pt x="2102297" y="2171259"/>
                    <a:pt x="2118423" y="2140793"/>
                  </a:cubicBezTo>
                  <a:lnTo>
                    <a:pt x="2133501" y="2101613"/>
                  </a:lnTo>
                  <a:lnTo>
                    <a:pt x="2079542" y="2094281"/>
                  </a:lnTo>
                  <a:cubicBezTo>
                    <a:pt x="2010404" y="2077235"/>
                    <a:pt x="1952191" y="2038640"/>
                    <a:pt x="1905884" y="1977931"/>
                  </a:cubicBezTo>
                  <a:cubicBezTo>
                    <a:pt x="1898710" y="1969292"/>
                    <a:pt x="1889274" y="1963202"/>
                    <a:pt x="1880896" y="1954633"/>
                  </a:cubicBezTo>
                  <a:cubicBezTo>
                    <a:pt x="1864805" y="1934631"/>
                    <a:pt x="1836648" y="1868502"/>
                    <a:pt x="1852220" y="1798502"/>
                  </a:cubicBezTo>
                  <a:lnTo>
                    <a:pt x="1867058" y="1756931"/>
                  </a:lnTo>
                  <a:lnTo>
                    <a:pt x="1850284" y="1741292"/>
                  </a:lnTo>
                  <a:cubicBezTo>
                    <a:pt x="1843848" y="1733291"/>
                    <a:pt x="1835481" y="1717910"/>
                    <a:pt x="1828755" y="1697853"/>
                  </a:cubicBezTo>
                  <a:lnTo>
                    <a:pt x="1817427" y="1628566"/>
                  </a:lnTo>
                  <a:lnTo>
                    <a:pt x="1795832" y="1673156"/>
                  </a:lnTo>
                  <a:cubicBezTo>
                    <a:pt x="1728242" y="1775737"/>
                    <a:pt x="1599455" y="1767029"/>
                    <a:pt x="1557706" y="1787085"/>
                  </a:cubicBezTo>
                  <a:cubicBezTo>
                    <a:pt x="1540163" y="1759664"/>
                    <a:pt x="1518240" y="1734913"/>
                    <a:pt x="1509266" y="1700819"/>
                  </a:cubicBezTo>
                  <a:cubicBezTo>
                    <a:pt x="1656593" y="1738875"/>
                    <a:pt x="1750958" y="1692650"/>
                    <a:pt x="1800941" y="1621248"/>
                  </a:cubicBezTo>
                  <a:lnTo>
                    <a:pt x="1813578" y="1599019"/>
                  </a:lnTo>
                  <a:lnTo>
                    <a:pt x="1819910" y="1600565"/>
                  </a:lnTo>
                  <a:lnTo>
                    <a:pt x="1821608" y="1585161"/>
                  </a:lnTo>
                  <a:lnTo>
                    <a:pt x="1823154" y="1580831"/>
                  </a:lnTo>
                  <a:lnTo>
                    <a:pt x="1792216" y="1559883"/>
                  </a:lnTo>
                  <a:cubicBezTo>
                    <a:pt x="1766868" y="1540896"/>
                    <a:pt x="1742234" y="1520956"/>
                    <a:pt x="1717932" y="1500968"/>
                  </a:cubicBezTo>
                  <a:cubicBezTo>
                    <a:pt x="1726310" y="1492963"/>
                    <a:pt x="1737547" y="1490670"/>
                    <a:pt x="1748406" y="1490472"/>
                  </a:cubicBezTo>
                  <a:cubicBezTo>
                    <a:pt x="1835844" y="1488133"/>
                    <a:pt x="1896589" y="1446757"/>
                    <a:pt x="1926827" y="1363489"/>
                  </a:cubicBezTo>
                  <a:cubicBezTo>
                    <a:pt x="1931581" y="1349199"/>
                    <a:pt x="1931760" y="1331482"/>
                    <a:pt x="1948708" y="1321566"/>
                  </a:cubicBezTo>
                  <a:close/>
                  <a:moveTo>
                    <a:pt x="868204" y="327279"/>
                  </a:moveTo>
                  <a:cubicBezTo>
                    <a:pt x="857931" y="350526"/>
                    <a:pt x="845372" y="372061"/>
                    <a:pt x="839290" y="396067"/>
                  </a:cubicBezTo>
                  <a:cubicBezTo>
                    <a:pt x="812493" y="498572"/>
                    <a:pt x="869331" y="610170"/>
                    <a:pt x="968231" y="659259"/>
                  </a:cubicBezTo>
                  <a:cubicBezTo>
                    <a:pt x="1041595" y="696361"/>
                    <a:pt x="1118190" y="718031"/>
                    <a:pt x="1200860" y="706168"/>
                  </a:cubicBezTo>
                  <a:lnTo>
                    <a:pt x="1143757" y="782404"/>
                  </a:lnTo>
                  <a:cubicBezTo>
                    <a:pt x="1030222" y="787808"/>
                    <a:pt x="934187" y="749196"/>
                    <a:pt x="858125" y="664851"/>
                  </a:cubicBezTo>
                  <a:cubicBezTo>
                    <a:pt x="849356" y="655903"/>
                    <a:pt x="838303" y="650004"/>
                    <a:pt x="828202" y="641247"/>
                  </a:cubicBezTo>
                  <a:cubicBezTo>
                    <a:pt x="796645" y="608025"/>
                    <a:pt x="719972" y="446244"/>
                    <a:pt x="868204" y="327279"/>
                  </a:cubicBezTo>
                  <a:close/>
                  <a:moveTo>
                    <a:pt x="2657066" y="1197247"/>
                  </a:moveTo>
                  <a:lnTo>
                    <a:pt x="2663296" y="1206222"/>
                  </a:lnTo>
                  <a:lnTo>
                    <a:pt x="2650270" y="1206320"/>
                  </a:lnTo>
                  <a:lnTo>
                    <a:pt x="2657066" y="1197247"/>
                  </a:lnTo>
                  <a:close/>
                  <a:moveTo>
                    <a:pt x="3030338" y="1431166"/>
                  </a:moveTo>
                  <a:cubicBezTo>
                    <a:pt x="3015921" y="1529854"/>
                    <a:pt x="2986987" y="1565305"/>
                    <a:pt x="2903938" y="1579263"/>
                  </a:cubicBezTo>
                  <a:cubicBezTo>
                    <a:pt x="2873270" y="1583663"/>
                    <a:pt x="2842028" y="1584063"/>
                    <a:pt x="2811168" y="1587131"/>
                  </a:cubicBezTo>
                  <a:cubicBezTo>
                    <a:pt x="2799736" y="1583328"/>
                    <a:pt x="2787350" y="1577620"/>
                    <a:pt x="2775539" y="1575913"/>
                  </a:cubicBezTo>
                  <a:cubicBezTo>
                    <a:pt x="2718478" y="1567090"/>
                    <a:pt x="2664937" y="1550788"/>
                    <a:pt x="2614417" y="1527673"/>
                  </a:cubicBezTo>
                  <a:lnTo>
                    <a:pt x="2474755" y="1440641"/>
                  </a:lnTo>
                  <a:lnTo>
                    <a:pt x="2543000" y="1349530"/>
                  </a:lnTo>
                  <a:lnTo>
                    <a:pt x="2704508" y="1424676"/>
                  </a:lnTo>
                  <a:cubicBezTo>
                    <a:pt x="2761836" y="1443667"/>
                    <a:pt x="2821279" y="1456061"/>
                    <a:pt x="2882339" y="1461929"/>
                  </a:cubicBezTo>
                  <a:cubicBezTo>
                    <a:pt x="2932825" y="1467612"/>
                    <a:pt x="2986737" y="1468722"/>
                    <a:pt x="3030338" y="1431166"/>
                  </a:cubicBezTo>
                  <a:close/>
                  <a:moveTo>
                    <a:pt x="1176421" y="0"/>
                  </a:moveTo>
                  <a:cubicBezTo>
                    <a:pt x="1152640" y="52402"/>
                    <a:pt x="1168865" y="103826"/>
                    <a:pt x="1188515" y="150678"/>
                  </a:cubicBezTo>
                  <a:cubicBezTo>
                    <a:pt x="1234115" y="264568"/>
                    <a:pt x="1302948" y="364919"/>
                    <a:pt x="1394438" y="447731"/>
                  </a:cubicBezTo>
                  <a:lnTo>
                    <a:pt x="1326486" y="538450"/>
                  </a:lnTo>
                  <a:cubicBezTo>
                    <a:pt x="1231957" y="472405"/>
                    <a:pt x="1158183" y="389774"/>
                    <a:pt x="1109160" y="285219"/>
                  </a:cubicBezTo>
                  <a:cubicBezTo>
                    <a:pt x="1104200" y="274364"/>
                    <a:pt x="1095240" y="264083"/>
                    <a:pt x="1088376" y="254181"/>
                  </a:cubicBezTo>
                  <a:cubicBezTo>
                    <a:pt x="1082643" y="223704"/>
                    <a:pt x="1074242" y="193610"/>
                    <a:pt x="1069841" y="162942"/>
                  </a:cubicBezTo>
                  <a:cubicBezTo>
                    <a:pt x="1059884" y="79319"/>
                    <a:pt x="1085769" y="41584"/>
                    <a:pt x="1176421" y="0"/>
                  </a:cubicBezTo>
                  <a:close/>
                  <a:moveTo>
                    <a:pt x="2074059" y="622382"/>
                  </a:moveTo>
                  <a:cubicBezTo>
                    <a:pt x="2069309" y="641435"/>
                    <a:pt x="2052357" y="646589"/>
                    <a:pt x="2039980" y="655169"/>
                  </a:cubicBezTo>
                  <a:cubicBezTo>
                    <a:pt x="1968574" y="707601"/>
                    <a:pt x="1945948" y="777529"/>
                    <a:pt x="1968289" y="862097"/>
                  </a:cubicBezTo>
                  <a:cubicBezTo>
                    <a:pt x="1971153" y="872573"/>
                    <a:pt x="1972112" y="884002"/>
                    <a:pt x="1966785" y="894292"/>
                  </a:cubicBezTo>
                  <a:cubicBezTo>
                    <a:pt x="1940771" y="876591"/>
                    <a:pt x="1914709" y="858558"/>
                    <a:pt x="1889360" y="839571"/>
                  </a:cubicBezTo>
                  <a:lnTo>
                    <a:pt x="1874609" y="827382"/>
                  </a:lnTo>
                  <a:lnTo>
                    <a:pt x="1876383" y="836472"/>
                  </a:lnTo>
                  <a:cubicBezTo>
                    <a:pt x="1876381" y="862244"/>
                    <a:pt x="1863144" y="886469"/>
                    <a:pt x="1856444" y="910904"/>
                  </a:cubicBezTo>
                  <a:cubicBezTo>
                    <a:pt x="1850931" y="929387"/>
                    <a:pt x="1843322" y="947489"/>
                    <a:pt x="1857429" y="965196"/>
                  </a:cubicBezTo>
                  <a:cubicBezTo>
                    <a:pt x="1899371" y="1015653"/>
                    <a:pt x="1956156" y="1041526"/>
                    <a:pt x="2016558" y="1064158"/>
                  </a:cubicBezTo>
                  <a:cubicBezTo>
                    <a:pt x="2056000" y="1078231"/>
                    <a:pt x="2082848" y="1056688"/>
                    <a:pt x="2112556" y="1040858"/>
                  </a:cubicBezTo>
                  <a:cubicBezTo>
                    <a:pt x="2127423" y="1054374"/>
                    <a:pt x="2128962" y="1079329"/>
                    <a:pt x="2148781" y="1089413"/>
                  </a:cubicBezTo>
                  <a:cubicBezTo>
                    <a:pt x="2168614" y="1123310"/>
                    <a:pt x="2153587" y="1160848"/>
                    <a:pt x="2161420" y="1196466"/>
                  </a:cubicBezTo>
                  <a:cubicBezTo>
                    <a:pt x="2197138" y="1350559"/>
                    <a:pt x="2277956" y="1425376"/>
                    <a:pt x="2445423" y="1454419"/>
                  </a:cubicBezTo>
                  <a:cubicBezTo>
                    <a:pt x="2454760" y="1457842"/>
                    <a:pt x="2469807" y="1453642"/>
                    <a:pt x="2469057" y="1472121"/>
                  </a:cubicBezTo>
                  <a:cubicBezTo>
                    <a:pt x="2450583" y="1480896"/>
                    <a:pt x="2430966" y="1486432"/>
                    <a:pt x="2410394" y="1490064"/>
                  </a:cubicBezTo>
                  <a:cubicBezTo>
                    <a:pt x="2337820" y="1501158"/>
                    <a:pt x="2333252" y="1507257"/>
                    <a:pt x="2337107" y="1581550"/>
                  </a:cubicBezTo>
                  <a:lnTo>
                    <a:pt x="2342804" y="1616802"/>
                  </a:lnTo>
                  <a:lnTo>
                    <a:pt x="2347317" y="1610776"/>
                  </a:lnTo>
                  <a:lnTo>
                    <a:pt x="2381405" y="1711111"/>
                  </a:lnTo>
                  <a:lnTo>
                    <a:pt x="2430032" y="1781159"/>
                  </a:lnTo>
                  <a:lnTo>
                    <a:pt x="2456217" y="1816330"/>
                  </a:lnTo>
                  <a:cubicBezTo>
                    <a:pt x="2531134" y="1897436"/>
                    <a:pt x="2654211" y="1920602"/>
                    <a:pt x="2745046" y="1866063"/>
                  </a:cubicBezTo>
                  <a:cubicBezTo>
                    <a:pt x="2766374" y="1853477"/>
                    <a:pt x="2783508" y="1835369"/>
                    <a:pt x="2802929" y="1818974"/>
                  </a:cubicBezTo>
                  <a:cubicBezTo>
                    <a:pt x="2730443" y="1994676"/>
                    <a:pt x="2553630" y="1966587"/>
                    <a:pt x="2512876" y="1945644"/>
                  </a:cubicBezTo>
                  <a:cubicBezTo>
                    <a:pt x="2501631" y="1938413"/>
                    <a:pt x="2492863" y="1929464"/>
                    <a:pt x="2481810" y="1923566"/>
                  </a:cubicBezTo>
                  <a:cubicBezTo>
                    <a:pt x="2405064" y="1886608"/>
                    <a:pt x="2349843" y="1831636"/>
                    <a:pt x="2315751" y="1759853"/>
                  </a:cubicBezTo>
                  <a:lnTo>
                    <a:pt x="2311255" y="1747006"/>
                  </a:lnTo>
                  <a:lnTo>
                    <a:pt x="2286633" y="1691311"/>
                  </a:lnTo>
                  <a:cubicBezTo>
                    <a:pt x="2264699" y="1628469"/>
                    <a:pt x="2261945" y="1563927"/>
                    <a:pt x="2299909" y="1497752"/>
                  </a:cubicBezTo>
                  <a:cubicBezTo>
                    <a:pt x="2266373" y="1486914"/>
                    <a:pt x="2233981" y="1474552"/>
                    <a:pt x="2206345" y="1452662"/>
                  </a:cubicBezTo>
                  <a:cubicBezTo>
                    <a:pt x="2124391" y="1388895"/>
                    <a:pt x="2080904" y="1303958"/>
                    <a:pt x="2072269" y="1201093"/>
                  </a:cubicBezTo>
                  <a:cubicBezTo>
                    <a:pt x="2069010" y="1168901"/>
                    <a:pt x="2059096" y="1156715"/>
                    <a:pt x="2023472" y="1155022"/>
                  </a:cubicBezTo>
                  <a:cubicBezTo>
                    <a:pt x="1946890" y="1152403"/>
                    <a:pt x="1872764" y="1119492"/>
                    <a:pt x="1812353" y="1082572"/>
                  </a:cubicBezTo>
                  <a:cubicBezTo>
                    <a:pt x="1688005" y="1005496"/>
                    <a:pt x="1553212" y="1021009"/>
                    <a:pt x="1471695" y="1113080"/>
                  </a:cubicBezTo>
                  <a:lnTo>
                    <a:pt x="1442475" y="1155537"/>
                  </a:lnTo>
                  <a:lnTo>
                    <a:pt x="1417413" y="1241357"/>
                  </a:lnTo>
                  <a:cubicBezTo>
                    <a:pt x="1413409" y="1281525"/>
                    <a:pt x="1416187" y="1322027"/>
                    <a:pt x="1423265" y="1362666"/>
                  </a:cubicBezTo>
                  <a:cubicBezTo>
                    <a:pt x="1441379" y="1472008"/>
                    <a:pt x="1538876" y="1555013"/>
                    <a:pt x="1654912" y="1553391"/>
                  </a:cubicBezTo>
                  <a:cubicBezTo>
                    <a:pt x="1682022" y="1553204"/>
                    <a:pt x="1708722" y="1546033"/>
                    <a:pt x="1736445" y="1541531"/>
                  </a:cubicBezTo>
                  <a:cubicBezTo>
                    <a:pt x="1627737" y="1614857"/>
                    <a:pt x="1531011" y="1597554"/>
                    <a:pt x="1467866" y="1564711"/>
                  </a:cubicBezTo>
                  <a:lnTo>
                    <a:pt x="1462696" y="1561492"/>
                  </a:lnTo>
                  <a:lnTo>
                    <a:pt x="1457674" y="1588601"/>
                  </a:lnTo>
                  <a:cubicBezTo>
                    <a:pt x="1428304" y="1696604"/>
                    <a:pt x="1335114" y="1795890"/>
                    <a:pt x="1199754" y="1781972"/>
                  </a:cubicBezTo>
                  <a:cubicBezTo>
                    <a:pt x="1185275" y="1780647"/>
                    <a:pt x="1171559" y="1779893"/>
                    <a:pt x="1157080" y="1778569"/>
                  </a:cubicBezTo>
                  <a:lnTo>
                    <a:pt x="1131165" y="1778397"/>
                  </a:lnTo>
                  <a:lnTo>
                    <a:pt x="1188760" y="1701505"/>
                  </a:lnTo>
                  <a:lnTo>
                    <a:pt x="1273118" y="1702298"/>
                  </a:lnTo>
                  <a:cubicBezTo>
                    <a:pt x="1304239" y="1698087"/>
                    <a:pt x="1334666" y="1688448"/>
                    <a:pt x="1364088" y="1670618"/>
                  </a:cubicBezTo>
                  <a:cubicBezTo>
                    <a:pt x="1402435" y="1647128"/>
                    <a:pt x="1427758" y="1616894"/>
                    <a:pt x="1443789" y="1581441"/>
                  </a:cubicBezTo>
                  <a:lnTo>
                    <a:pt x="1452947" y="1555423"/>
                  </a:lnTo>
                  <a:lnTo>
                    <a:pt x="1434181" y="1543741"/>
                  </a:lnTo>
                  <a:cubicBezTo>
                    <a:pt x="1414642" y="1529318"/>
                    <a:pt x="1401166" y="1514813"/>
                    <a:pt x="1395137" y="1505029"/>
                  </a:cubicBezTo>
                  <a:cubicBezTo>
                    <a:pt x="1389377" y="1492955"/>
                    <a:pt x="1386921" y="1480635"/>
                    <a:pt x="1380516" y="1469830"/>
                  </a:cubicBezTo>
                  <a:cubicBezTo>
                    <a:pt x="1357045" y="1434070"/>
                    <a:pt x="1341231" y="1397096"/>
                    <a:pt x="1332937" y="1359016"/>
                  </a:cubicBezTo>
                  <a:lnTo>
                    <a:pt x="1331626" y="1347874"/>
                  </a:lnTo>
                  <a:lnTo>
                    <a:pt x="1272780" y="1404764"/>
                  </a:lnTo>
                  <a:lnTo>
                    <a:pt x="1193860" y="1391893"/>
                  </a:lnTo>
                  <a:cubicBezTo>
                    <a:pt x="1115435" y="1369902"/>
                    <a:pt x="1053113" y="1322841"/>
                    <a:pt x="1008134" y="1250070"/>
                  </a:cubicBezTo>
                  <a:cubicBezTo>
                    <a:pt x="1001048" y="1239697"/>
                    <a:pt x="990921" y="1232265"/>
                    <a:pt x="982412" y="1221942"/>
                  </a:cubicBezTo>
                  <a:cubicBezTo>
                    <a:pt x="957137" y="1183544"/>
                    <a:pt x="913742" y="1005238"/>
                    <a:pt x="1093583" y="897188"/>
                  </a:cubicBezTo>
                  <a:cubicBezTo>
                    <a:pt x="1077786" y="920410"/>
                    <a:pt x="1060002" y="941578"/>
                    <a:pt x="1048374" y="966069"/>
                  </a:cubicBezTo>
                  <a:cubicBezTo>
                    <a:pt x="997863" y="1070546"/>
                    <a:pt x="1031883" y="1193989"/>
                    <a:pt x="1123324" y="1256619"/>
                  </a:cubicBezTo>
                  <a:cubicBezTo>
                    <a:pt x="1157163" y="1280209"/>
                    <a:pt x="1192696" y="1299844"/>
                    <a:pt x="1230792" y="1313193"/>
                  </a:cubicBezTo>
                  <a:lnTo>
                    <a:pt x="1329324" y="1328309"/>
                  </a:lnTo>
                  <a:lnTo>
                    <a:pt x="1326119" y="1301081"/>
                  </a:lnTo>
                  <a:cubicBezTo>
                    <a:pt x="1325715" y="1281501"/>
                    <a:pt x="1327174" y="1261658"/>
                    <a:pt x="1330478" y="1241565"/>
                  </a:cubicBezTo>
                  <a:lnTo>
                    <a:pt x="1347395" y="1181539"/>
                  </a:lnTo>
                  <a:lnTo>
                    <a:pt x="1289273" y="1135853"/>
                  </a:lnTo>
                  <a:cubicBezTo>
                    <a:pt x="1267353" y="1115865"/>
                    <a:pt x="1239532" y="1102166"/>
                    <a:pt x="1231511" y="1069976"/>
                  </a:cubicBezTo>
                  <a:cubicBezTo>
                    <a:pt x="1239320" y="1067494"/>
                    <a:pt x="1247129" y="1065013"/>
                    <a:pt x="1254367" y="1063295"/>
                  </a:cubicBezTo>
                  <a:cubicBezTo>
                    <a:pt x="1298749" y="1054885"/>
                    <a:pt x="1336262" y="1031811"/>
                    <a:pt x="1356051" y="994271"/>
                  </a:cubicBezTo>
                  <a:cubicBezTo>
                    <a:pt x="1370322" y="965687"/>
                    <a:pt x="1331068" y="948185"/>
                    <a:pt x="1316957" y="925715"/>
                  </a:cubicBezTo>
                  <a:cubicBezTo>
                    <a:pt x="1308757" y="912432"/>
                    <a:pt x="1302331" y="898173"/>
                    <a:pt x="1297765" y="883688"/>
                  </a:cubicBezTo>
                  <a:lnTo>
                    <a:pt x="1289903" y="841227"/>
                  </a:lnTo>
                  <a:lnTo>
                    <a:pt x="1324580" y="794932"/>
                  </a:lnTo>
                  <a:cubicBezTo>
                    <a:pt x="1324679" y="795281"/>
                    <a:pt x="1324779" y="795630"/>
                    <a:pt x="1324878" y="795979"/>
                  </a:cubicBezTo>
                  <a:cubicBezTo>
                    <a:pt x="1332719" y="845885"/>
                    <a:pt x="1363219" y="878252"/>
                    <a:pt x="1400007" y="911757"/>
                  </a:cubicBezTo>
                  <a:cubicBezTo>
                    <a:pt x="1463287" y="968677"/>
                    <a:pt x="1538922" y="978918"/>
                    <a:pt x="1615887" y="984205"/>
                  </a:cubicBezTo>
                  <a:cubicBezTo>
                    <a:pt x="1727740" y="991970"/>
                    <a:pt x="1808778" y="937475"/>
                    <a:pt x="1841277" y="840131"/>
                  </a:cubicBezTo>
                  <a:lnTo>
                    <a:pt x="1849521" y="806651"/>
                  </a:lnTo>
                  <a:lnTo>
                    <a:pt x="1816219" y="779132"/>
                  </a:lnTo>
                  <a:cubicBezTo>
                    <a:pt x="1870517" y="787671"/>
                    <a:pt x="1909170" y="758310"/>
                    <a:pt x="1946679" y="725712"/>
                  </a:cubicBezTo>
                  <a:cubicBezTo>
                    <a:pt x="1960578" y="713511"/>
                    <a:pt x="1957331" y="700368"/>
                    <a:pt x="1943038" y="690853"/>
                  </a:cubicBezTo>
                  <a:cubicBezTo>
                    <a:pt x="1877861" y="649173"/>
                    <a:pt x="1895351" y="590870"/>
                    <a:pt x="1907308" y="517710"/>
                  </a:cubicBezTo>
                  <a:cubicBezTo>
                    <a:pt x="1944124" y="598841"/>
                    <a:pt x="2015562" y="598796"/>
                    <a:pt x="2074059" y="622382"/>
                  </a:cubicBezTo>
                  <a:close/>
                  <a:moveTo>
                    <a:pt x="3226038" y="1170010"/>
                  </a:moveTo>
                  <a:cubicBezTo>
                    <a:pt x="3143951" y="1298519"/>
                    <a:pt x="3127909" y="1272622"/>
                    <a:pt x="3039800" y="1363835"/>
                  </a:cubicBezTo>
                  <a:lnTo>
                    <a:pt x="2986179" y="1265779"/>
                  </a:lnTo>
                  <a:cubicBezTo>
                    <a:pt x="3107979" y="1230457"/>
                    <a:pt x="3061153" y="1288599"/>
                    <a:pt x="3226038" y="1170010"/>
                  </a:cubicBezTo>
                  <a:close/>
                  <a:moveTo>
                    <a:pt x="2599109" y="557336"/>
                  </a:moveTo>
                  <a:cubicBezTo>
                    <a:pt x="2602801" y="558762"/>
                    <a:pt x="2605517" y="561094"/>
                    <a:pt x="2605711" y="567191"/>
                  </a:cubicBezTo>
                  <a:cubicBezTo>
                    <a:pt x="2491827" y="622316"/>
                    <a:pt x="2446932" y="726737"/>
                    <a:pt x="2491393" y="846915"/>
                  </a:cubicBezTo>
                  <a:cubicBezTo>
                    <a:pt x="2518107" y="919289"/>
                    <a:pt x="2549202" y="988992"/>
                    <a:pt x="2621619" y="1033715"/>
                  </a:cubicBezTo>
                  <a:cubicBezTo>
                    <a:pt x="2664117" y="1059598"/>
                    <a:pt x="2703754" y="1079766"/>
                    <a:pt x="2753852" y="1073258"/>
                  </a:cubicBezTo>
                  <a:cubicBezTo>
                    <a:pt x="2764519" y="1071728"/>
                    <a:pt x="2776139" y="1072102"/>
                    <a:pt x="2785478" y="1080287"/>
                  </a:cubicBezTo>
                  <a:cubicBezTo>
                    <a:pt x="2759022" y="1118785"/>
                    <a:pt x="2691786" y="1133875"/>
                    <a:pt x="2631577" y="1117339"/>
                  </a:cubicBezTo>
                  <a:cubicBezTo>
                    <a:pt x="2606046" y="1110115"/>
                    <a:pt x="2578213" y="1077367"/>
                    <a:pt x="2554794" y="1099098"/>
                  </a:cubicBezTo>
                  <a:cubicBezTo>
                    <a:pt x="2524333" y="1128645"/>
                    <a:pt x="2512738" y="1171133"/>
                    <a:pt x="2517147" y="1216089"/>
                  </a:cubicBezTo>
                  <a:cubicBezTo>
                    <a:pt x="2517533" y="1223518"/>
                    <a:pt x="2517348" y="1231709"/>
                    <a:pt x="2517162" y="1239901"/>
                  </a:cubicBezTo>
                  <a:cubicBezTo>
                    <a:pt x="2484016" y="1241255"/>
                    <a:pt x="2463047" y="1218408"/>
                    <a:pt x="2437701" y="1202993"/>
                  </a:cubicBezTo>
                  <a:cubicBezTo>
                    <a:pt x="2395012" y="1175777"/>
                    <a:pt x="2357080" y="1139035"/>
                    <a:pt x="2308110" y="1120205"/>
                  </a:cubicBezTo>
                  <a:cubicBezTo>
                    <a:pt x="2308110" y="1120205"/>
                    <a:pt x="2308489" y="1118109"/>
                    <a:pt x="2309631" y="1116584"/>
                  </a:cubicBezTo>
                  <a:cubicBezTo>
                    <a:pt x="2310773" y="1115060"/>
                    <a:pt x="2312107" y="1114869"/>
                    <a:pt x="2313249" y="1113344"/>
                  </a:cubicBezTo>
                  <a:cubicBezTo>
                    <a:pt x="2479493" y="1010562"/>
                    <a:pt x="2486992" y="816247"/>
                    <a:pt x="2341752" y="686035"/>
                  </a:cubicBezTo>
                  <a:cubicBezTo>
                    <a:pt x="2289335" y="638443"/>
                    <a:pt x="2236909" y="576562"/>
                    <a:pt x="2212861" y="503806"/>
                  </a:cubicBezTo>
                  <a:cubicBezTo>
                    <a:pt x="2201220" y="470095"/>
                    <a:pt x="2186738" y="464008"/>
                    <a:pt x="2154928" y="469932"/>
                  </a:cubicBezTo>
                  <a:cubicBezTo>
                    <a:pt x="2053785" y="490569"/>
                    <a:pt x="1960048" y="472720"/>
                    <a:pt x="1875809" y="412002"/>
                  </a:cubicBezTo>
                  <a:cubicBezTo>
                    <a:pt x="1847032" y="391636"/>
                    <a:pt x="1826060" y="364027"/>
                    <a:pt x="1806230" y="334892"/>
                  </a:cubicBezTo>
                  <a:cubicBezTo>
                    <a:pt x="1735790" y="408278"/>
                    <a:pt x="1647782" y="411380"/>
                    <a:pt x="1556710" y="393148"/>
                  </a:cubicBezTo>
                  <a:cubicBezTo>
                    <a:pt x="1525846" y="386690"/>
                    <a:pt x="1515356" y="365742"/>
                    <a:pt x="1495496" y="288983"/>
                  </a:cubicBezTo>
                  <a:cubicBezTo>
                    <a:pt x="1567525" y="321514"/>
                    <a:pt x="1638403" y="341282"/>
                    <a:pt x="1715354" y="322756"/>
                  </a:cubicBezTo>
                  <a:cubicBezTo>
                    <a:pt x="1787733" y="305567"/>
                    <a:pt x="1792301" y="299468"/>
                    <a:pt x="1782541" y="226703"/>
                  </a:cubicBezTo>
                  <a:cubicBezTo>
                    <a:pt x="1780242" y="205939"/>
                    <a:pt x="1780039" y="185557"/>
                    <a:pt x="1783266" y="165361"/>
                  </a:cubicBezTo>
                  <a:cubicBezTo>
                    <a:pt x="1800788" y="159445"/>
                    <a:pt x="1800988" y="175066"/>
                    <a:pt x="1806899" y="183063"/>
                  </a:cubicBezTo>
                  <a:cubicBezTo>
                    <a:pt x="1881859" y="335608"/>
                    <a:pt x="1976382" y="392128"/>
                    <a:pt x="2134301" y="383077"/>
                  </a:cubicBezTo>
                  <a:cubicBezTo>
                    <a:pt x="2170685" y="380579"/>
                    <a:pt x="2202483" y="355603"/>
                    <a:pt x="2240589" y="365104"/>
                  </a:cubicBezTo>
                  <a:cubicBezTo>
                    <a:pt x="2255839" y="381288"/>
                    <a:pt x="2280219" y="375748"/>
                    <a:pt x="2297370" y="386215"/>
                  </a:cubicBezTo>
                  <a:cubicBezTo>
                    <a:pt x="2290533" y="419176"/>
                    <a:pt x="2277408" y="450998"/>
                    <a:pt x="2302004" y="484891"/>
                  </a:cubicBezTo>
                  <a:cubicBezTo>
                    <a:pt x="2340707" y="536493"/>
                    <a:pt x="2381503" y="583712"/>
                    <a:pt x="2441717" y="609774"/>
                  </a:cubicBezTo>
                  <a:cubicBezTo>
                    <a:pt x="2462677" y="618333"/>
                    <a:pt x="2477909" y="605941"/>
                    <a:pt x="2494096" y="595453"/>
                  </a:cubicBezTo>
                  <a:cubicBezTo>
                    <a:pt x="2522850" y="577719"/>
                    <a:pt x="2547978" y="548939"/>
                    <a:pt x="2586652" y="552914"/>
                  </a:cubicBezTo>
                  <a:cubicBezTo>
                    <a:pt x="2590750" y="555389"/>
                    <a:pt x="2595417" y="555910"/>
                    <a:pt x="2599109" y="55733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0F71D49E-498C-4793-B652-0912D80B4469}"/>
                </a:ext>
              </a:extLst>
            </p:cNvPr>
            <p:cNvGrpSpPr/>
            <p:nvPr/>
          </p:nvGrpSpPr>
          <p:grpSpPr>
            <a:xfrm>
              <a:off x="5117699" y="3424687"/>
              <a:ext cx="1982312" cy="2237535"/>
              <a:chOff x="5118251" y="3418879"/>
              <a:chExt cx="1982312" cy="2198059"/>
            </a:xfrm>
          </p:grpSpPr>
          <p:sp>
            <p:nvSpPr>
              <p:cNvPr id="316" name="Freeform: Shape 25">
                <a:extLst>
                  <a:ext uri="{FF2B5EF4-FFF2-40B4-BE49-F238E27FC236}">
                    <a16:creationId xmlns:a16="http://schemas.microsoft.com/office/drawing/2014/main" id="{935E7080-246E-4DAB-9FAC-B2AD22F26719}"/>
                  </a:ext>
                </a:extLst>
              </p:cNvPr>
              <p:cNvSpPr/>
              <p:nvPr/>
            </p:nvSpPr>
            <p:spPr>
              <a:xfrm>
                <a:off x="5118251" y="3418879"/>
                <a:ext cx="1982312" cy="2198059"/>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Text" lastClr="000000">
                  <a:lumMod val="50000"/>
                  <a:lumOff val="5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7" name="Freeform: Shape 26">
                <a:extLst>
                  <a:ext uri="{FF2B5EF4-FFF2-40B4-BE49-F238E27FC236}">
                    <a16:creationId xmlns:a16="http://schemas.microsoft.com/office/drawing/2014/main" id="{DFCE79BB-BFEB-4376-B4F3-2AFFC6BAFBE1}"/>
                  </a:ext>
                </a:extLst>
              </p:cNvPr>
              <p:cNvSpPr/>
              <p:nvPr/>
            </p:nvSpPr>
            <p:spPr>
              <a:xfrm>
                <a:off x="5203395" y="3503176"/>
                <a:ext cx="1890999" cy="2028825"/>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rgbClr val="DC3539">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8" name="Freeform: Shape 27">
                <a:extLst>
                  <a:ext uri="{FF2B5EF4-FFF2-40B4-BE49-F238E27FC236}">
                    <a16:creationId xmlns:a16="http://schemas.microsoft.com/office/drawing/2014/main" id="{61B9EEEF-EA80-4F51-A4A2-28375D8222D2}"/>
                  </a:ext>
                </a:extLst>
              </p:cNvPr>
              <p:cNvSpPr/>
              <p:nvPr/>
            </p:nvSpPr>
            <p:spPr>
              <a:xfrm>
                <a:off x="5204661" y="3505277"/>
                <a:ext cx="1890999" cy="1951507"/>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grpSp>
      <p:graphicFrame>
        <p:nvGraphicFramePr>
          <p:cNvPr id="50" name="Content Placeholder 4">
            <a:extLst>
              <a:ext uri="{FF2B5EF4-FFF2-40B4-BE49-F238E27FC236}">
                <a16:creationId xmlns:a16="http://schemas.microsoft.com/office/drawing/2014/main" id="{FF3A40EC-2DCF-4C63-8323-9DAB10DE1C67}"/>
              </a:ext>
            </a:extLst>
          </p:cNvPr>
          <p:cNvGraphicFramePr>
            <a:graphicFrameLocks/>
          </p:cNvGraphicFramePr>
          <p:nvPr>
            <p:extLst>
              <p:ext uri="{D42A27DB-BD31-4B8C-83A1-F6EECF244321}">
                <p14:modId xmlns:p14="http://schemas.microsoft.com/office/powerpoint/2010/main" val="3649776328"/>
              </p:ext>
            </p:extLst>
          </p:nvPr>
        </p:nvGraphicFramePr>
        <p:xfrm>
          <a:off x="321909" y="3192730"/>
          <a:ext cx="5461454" cy="3336016"/>
        </p:xfrm>
        <a:graphic>
          <a:graphicData uri="http://schemas.openxmlformats.org/drawingml/2006/table">
            <a:tbl>
              <a:tblPr firstRow="1" bandRow="1">
                <a:tableStyleId>{22838BEF-8BB2-4498-84A7-C5851F593DF1}</a:tableStyleId>
              </a:tblPr>
              <a:tblGrid>
                <a:gridCol w="689467">
                  <a:extLst>
                    <a:ext uri="{9D8B030D-6E8A-4147-A177-3AD203B41FA5}">
                      <a16:colId xmlns:a16="http://schemas.microsoft.com/office/drawing/2014/main" val="20000"/>
                    </a:ext>
                  </a:extLst>
                </a:gridCol>
                <a:gridCol w="2344755">
                  <a:extLst>
                    <a:ext uri="{9D8B030D-6E8A-4147-A177-3AD203B41FA5}">
                      <a16:colId xmlns:a16="http://schemas.microsoft.com/office/drawing/2014/main" val="20001"/>
                    </a:ext>
                  </a:extLst>
                </a:gridCol>
                <a:gridCol w="758556">
                  <a:extLst>
                    <a:ext uri="{9D8B030D-6E8A-4147-A177-3AD203B41FA5}">
                      <a16:colId xmlns:a16="http://schemas.microsoft.com/office/drawing/2014/main" val="20002"/>
                    </a:ext>
                  </a:extLst>
                </a:gridCol>
                <a:gridCol w="758556">
                  <a:extLst>
                    <a:ext uri="{9D8B030D-6E8A-4147-A177-3AD203B41FA5}">
                      <a16:colId xmlns:a16="http://schemas.microsoft.com/office/drawing/2014/main" val="3169952583"/>
                    </a:ext>
                  </a:extLst>
                </a:gridCol>
                <a:gridCol w="910120">
                  <a:extLst>
                    <a:ext uri="{9D8B030D-6E8A-4147-A177-3AD203B41FA5}">
                      <a16:colId xmlns:a16="http://schemas.microsoft.com/office/drawing/2014/main" val="3536745903"/>
                    </a:ext>
                  </a:extLst>
                </a:gridCol>
              </a:tblGrid>
              <a:tr h="46835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JAN</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FEB</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MAR</a:t>
                      </a:r>
                    </a:p>
                  </a:txBody>
                  <a:tcPr marL="182715" marR="182715" marT="68865" marB="68865" anchor="ctr">
                    <a:solidFill>
                      <a:srgbClr val="FF9933"/>
                    </a:solidFill>
                  </a:tcPr>
                </a:tc>
                <a:extLst>
                  <a:ext uri="{0D108BD9-81ED-4DB2-BD59-A6C34878D82A}">
                    <a16:rowId xmlns:a16="http://schemas.microsoft.com/office/drawing/2014/main" val="10000"/>
                  </a:ext>
                </a:extLst>
              </a:tr>
              <a:tr h="3530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1</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solidFill>
                            <a:schemeClr val="accent3">
                              <a:lumMod val="10000"/>
                            </a:schemeClr>
                          </a:solidFill>
                          <a:latin typeface="Tw Cen MT" panose="020B0602020104020603" pitchFamily="34" charset="0"/>
                        </a:rPr>
                        <a:t>Faeces</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Rutin</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extLst>
                  <a:ext uri="{0D108BD9-81ED-4DB2-BD59-A6C34878D82A}">
                    <a16:rowId xmlns:a16="http://schemas.microsoft.com/office/drawing/2014/main" val="10001"/>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2</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333</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10"/>
                  </a:ext>
                </a:extLst>
              </a:tr>
              <a:tr h="3153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3</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Sederhana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2"/>
                  </a:ext>
                </a:extLst>
              </a:tr>
              <a:tr h="33430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4</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Kimia Klinik</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1.699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1.347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1.426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3"/>
                  </a:ext>
                </a:extLst>
              </a:tr>
              <a:tr h="275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5</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Pemeriksaan</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Narkoba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3.200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2.321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367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4"/>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dirty="0">
                          <a:solidFill>
                            <a:schemeClr val="accent3">
                              <a:lumMod val="10000"/>
                            </a:schemeClr>
                          </a:solidFill>
                          <a:effectLst/>
                          <a:latin typeface="Tw Cen MT" panose="020B0602020104020603" pitchFamily="34" charset="0"/>
                        </a:rPr>
                        <a:t>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Urine Analisa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34</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5"/>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7</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6"/>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8</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Mikrobiologi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7"/>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Imunologi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8"/>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10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8240" rtl="0" eaLnBrk="1" fontAlgn="auto" latinLnBrk="0" hangingPunct="1">
                        <a:lnSpc>
                          <a:spcPct val="100000"/>
                        </a:lnSpc>
                        <a:spcBef>
                          <a:spcPts val="0"/>
                        </a:spcBef>
                        <a:spcAft>
                          <a:spcPts val="0"/>
                        </a:spcAft>
                        <a:buClrTx/>
                        <a:buSzTx/>
                        <a:buFontTx/>
                        <a:buNone/>
                        <a:tabLst/>
                        <a:defRPr/>
                      </a:pPr>
                      <a:r>
                        <a:rPr lang="en-US" sz="1600" u="none" strike="noStrike" err="1">
                          <a:solidFill>
                            <a:schemeClr val="accent3">
                              <a:lumMod val="10000"/>
                            </a:schemeClr>
                          </a:solidFill>
                          <a:latin typeface="Tw Cen MT" panose="020B0602020104020603" pitchFamily="34" charset="0"/>
                        </a:rPr>
                        <a:t>Imunoserologi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566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9"/>
                  </a:ext>
                </a:extLst>
              </a:tr>
            </a:tbl>
          </a:graphicData>
        </a:graphic>
      </p:graphicFrame>
      <p:grpSp>
        <p:nvGrpSpPr>
          <p:cNvPr id="4" name="Group 3"/>
          <p:cNvGrpSpPr/>
          <p:nvPr/>
        </p:nvGrpSpPr>
        <p:grpSpPr>
          <a:xfrm>
            <a:off x="210331" y="2610021"/>
            <a:ext cx="3562458" cy="541729"/>
            <a:chOff x="210412" y="2427110"/>
            <a:chExt cx="3555567" cy="579661"/>
          </a:xfrm>
          <a:solidFill>
            <a:srgbClr val="FF9856"/>
          </a:solidFill>
        </p:grpSpPr>
        <p:sp>
          <p:nvSpPr>
            <p:cNvPr id="31" name="TextBox 30">
              <a:extLst>
                <a:ext uri="{FF2B5EF4-FFF2-40B4-BE49-F238E27FC236}">
                  <a16:creationId xmlns:a16="http://schemas.microsoft.com/office/drawing/2014/main" id="{3B316E39-F1B9-4372-9EFF-113D5303AB1A}"/>
                </a:ext>
              </a:extLst>
            </p:cNvPr>
            <p:cNvSpPr txBox="1"/>
            <p:nvPr/>
          </p:nvSpPr>
          <p:spPr>
            <a:xfrm>
              <a:off x="210412" y="2427110"/>
              <a:ext cx="355556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LABORATORIUM</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42" name="Google Shape;6407;p73"/>
            <p:cNvGrpSpPr/>
            <p:nvPr/>
          </p:nvGrpSpPr>
          <p:grpSpPr>
            <a:xfrm>
              <a:off x="445973" y="2708966"/>
              <a:ext cx="349158" cy="297805"/>
              <a:chOff x="-26980600" y="3175500"/>
              <a:chExt cx="296950" cy="295950"/>
            </a:xfrm>
            <a:grpFill/>
          </p:grpSpPr>
          <p:sp>
            <p:nvSpPr>
              <p:cNvPr id="43" name="Google Shape;6408;p7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409;p7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10;p7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p:cNvGrpSpPr/>
          <p:nvPr/>
        </p:nvGrpSpPr>
        <p:grpSpPr>
          <a:xfrm>
            <a:off x="251896" y="220286"/>
            <a:ext cx="2800168" cy="476071"/>
            <a:chOff x="251896" y="220286"/>
            <a:chExt cx="2800168" cy="476071"/>
          </a:xfrm>
          <a:solidFill>
            <a:srgbClr val="FF9856"/>
          </a:solidFill>
        </p:grpSpPr>
        <p:sp>
          <p:nvSpPr>
            <p:cNvPr id="28" name="TextBox 27">
              <a:extLst>
                <a:ext uri="{FF2B5EF4-FFF2-40B4-BE49-F238E27FC236}">
                  <a16:creationId xmlns:a16="http://schemas.microsoft.com/office/drawing/2014/main" id="{FC654810-222E-4459-80C0-D99D6B04A589}"/>
                </a:ext>
              </a:extLst>
            </p:cNvPr>
            <p:cNvSpPr txBox="1"/>
            <p:nvPr/>
          </p:nvSpPr>
          <p:spPr>
            <a:xfrm>
              <a:off x="251896" y="220286"/>
              <a:ext cx="280016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FARMASI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36" name="Google Shape;6283;p73"/>
            <p:cNvGrpSpPr/>
            <p:nvPr/>
          </p:nvGrpSpPr>
          <p:grpSpPr>
            <a:xfrm>
              <a:off x="438483" y="281905"/>
              <a:ext cx="296476" cy="314444"/>
              <a:chOff x="-24694925" y="3518700"/>
              <a:chExt cx="242625" cy="296175"/>
            </a:xfrm>
            <a:grpFill/>
          </p:grpSpPr>
          <p:sp>
            <p:nvSpPr>
              <p:cNvPr id="37" name="Google Shape;6284;p7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 name="Google Shape;6285;p7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 name="Google Shape;6286;p7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 name="Google Shape;6287;p7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3944553950"/>
              </p:ext>
            </p:extLst>
          </p:nvPr>
        </p:nvGraphicFramePr>
        <p:xfrm>
          <a:off x="274811" y="829013"/>
          <a:ext cx="5980215" cy="1646656"/>
        </p:xfrm>
        <a:graphic>
          <a:graphicData uri="http://schemas.openxmlformats.org/drawingml/2006/table">
            <a:tbl>
              <a:tblPr firstRow="1" firstCol="1" bandRow="1">
                <a:tableStyleId>{D27102A9-8310-4765-A935-A1911B00CA55}</a:tableStyleId>
              </a:tblPr>
              <a:tblGrid>
                <a:gridCol w="667298">
                  <a:extLst>
                    <a:ext uri="{9D8B030D-6E8A-4147-A177-3AD203B41FA5}">
                      <a16:colId xmlns:a16="http://schemas.microsoft.com/office/drawing/2014/main" val="1290126373"/>
                    </a:ext>
                  </a:extLst>
                </a:gridCol>
                <a:gridCol w="2936873">
                  <a:extLst>
                    <a:ext uri="{9D8B030D-6E8A-4147-A177-3AD203B41FA5}">
                      <a16:colId xmlns:a16="http://schemas.microsoft.com/office/drawing/2014/main" val="145274690"/>
                    </a:ext>
                  </a:extLst>
                </a:gridCol>
                <a:gridCol w="763596">
                  <a:extLst>
                    <a:ext uri="{9D8B030D-6E8A-4147-A177-3AD203B41FA5}">
                      <a16:colId xmlns:a16="http://schemas.microsoft.com/office/drawing/2014/main" val="2095817308"/>
                    </a:ext>
                  </a:extLst>
                </a:gridCol>
                <a:gridCol w="753214">
                  <a:extLst>
                    <a:ext uri="{9D8B030D-6E8A-4147-A177-3AD203B41FA5}">
                      <a16:colId xmlns:a16="http://schemas.microsoft.com/office/drawing/2014/main" val="1183622412"/>
                    </a:ext>
                  </a:extLst>
                </a:gridCol>
                <a:gridCol w="859234">
                  <a:extLst>
                    <a:ext uri="{9D8B030D-6E8A-4147-A177-3AD203B41FA5}">
                      <a16:colId xmlns:a16="http://schemas.microsoft.com/office/drawing/2014/main" val="2799270428"/>
                    </a:ext>
                  </a:extLst>
                </a:gridCol>
              </a:tblGrid>
              <a:tr h="329098">
                <a:tc>
                  <a:txBody>
                    <a:bodyPr/>
                    <a:lstStyle/>
                    <a:p>
                      <a:pPr>
                        <a:lnSpc>
                          <a:spcPct val="107000"/>
                        </a:lnSpc>
                        <a:spcAft>
                          <a:spcPts val="800"/>
                        </a:spcAft>
                      </a:pPr>
                      <a:r>
                        <a:rPr lang="en-US" sz="1600" dirty="0">
                          <a:effectLst/>
                          <a:latin typeface="Tw Cen MT" panose="020B0602020104020603" pitchFamily="34" charset="0"/>
                        </a:rPr>
                        <a:t>NO</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JENIS KEGIATAN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FEB</a:t>
                      </a: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MAR</a:t>
                      </a:r>
                    </a:p>
                  </a:txBody>
                  <a:tcPr marL="182880" marR="182880" marT="68580" marB="68580" anchor="ctr">
                    <a:solidFill>
                      <a:srgbClr val="FF9900"/>
                    </a:solidFill>
                  </a:tcPr>
                </a:tc>
                <a:extLst>
                  <a:ext uri="{0D108BD9-81ED-4DB2-BD59-A6C34878D82A}">
                    <a16:rowId xmlns:a16="http://schemas.microsoft.com/office/drawing/2014/main" val="156413314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1</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Jalan</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2.662</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2.494</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2.872</a:t>
                      </a:r>
                    </a:p>
                  </a:txBody>
                  <a:tcPr marL="9525" marR="9525" marT="9525" marB="0" anchor="ctr"/>
                </a:tc>
                <a:extLst>
                  <a:ext uri="{0D108BD9-81ED-4DB2-BD59-A6C34878D82A}">
                    <a16:rowId xmlns:a16="http://schemas.microsoft.com/office/drawing/2014/main" val="351018482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2</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a:t>
                      </a:r>
                      <a:r>
                        <a:rPr lang="en-US" sz="1600" dirty="0" err="1">
                          <a:solidFill>
                            <a:schemeClr val="accent3">
                              <a:lumMod val="10000"/>
                            </a:schemeClr>
                          </a:solidFill>
                          <a:effectLst/>
                          <a:latin typeface="Tw Cen MT" panose="020B0602020104020603" pitchFamily="34" charset="0"/>
                        </a:rPr>
                        <a:t>Inap</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1.340</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1.467</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1.680</a:t>
                      </a:r>
                    </a:p>
                  </a:txBody>
                  <a:tcPr marL="9525" marR="9525" marT="9525" marB="0" anchor="ctr"/>
                </a:tc>
                <a:extLst>
                  <a:ext uri="{0D108BD9-81ED-4DB2-BD59-A6C34878D82A}">
                    <a16:rowId xmlns:a16="http://schemas.microsoft.com/office/drawing/2014/main" val="1448511143"/>
                  </a:ext>
                </a:extLst>
              </a:tr>
              <a:tr h="350299">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3</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err="1">
                          <a:solidFill>
                            <a:schemeClr val="accent3">
                              <a:lumMod val="10000"/>
                            </a:schemeClr>
                          </a:solidFill>
                          <a:effectLst/>
                          <a:latin typeface="Tw Cen MT" panose="020B0602020104020603" pitchFamily="34" charset="0"/>
                        </a:rPr>
                        <a:t>Pelayanan</a:t>
                      </a:r>
                      <a:r>
                        <a:rPr lang="en-US" sz="1600">
                          <a:solidFill>
                            <a:schemeClr val="accent3">
                              <a:lumMod val="10000"/>
                            </a:schemeClr>
                          </a:solidFill>
                          <a:effectLst/>
                          <a:latin typeface="Tw Cen MT" panose="020B0602020104020603" pitchFamily="34" charset="0"/>
                        </a:rPr>
                        <a:t> </a:t>
                      </a:r>
                      <a:r>
                        <a:rPr lang="en-US" sz="1600" err="1">
                          <a:solidFill>
                            <a:schemeClr val="accent3">
                              <a:lumMod val="10000"/>
                            </a:schemeClr>
                          </a:solidFill>
                          <a:effectLst/>
                          <a:latin typeface="Tw Cen MT" panose="020B0602020104020603" pitchFamily="34" charset="0"/>
                        </a:rPr>
                        <a:t>Obat</a:t>
                      </a:r>
                      <a:r>
                        <a:rPr lang="en-US" sz="1600">
                          <a:solidFill>
                            <a:schemeClr val="accent3">
                              <a:lumMod val="10000"/>
                            </a:schemeClr>
                          </a:solidFill>
                          <a:effectLst/>
                          <a:latin typeface="Tw Cen MT" panose="020B0602020104020603" pitchFamily="34" charset="0"/>
                        </a:rPr>
                        <a:t> IGD</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444</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408</a:t>
                      </a: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437</a:t>
                      </a:r>
                    </a:p>
                  </a:txBody>
                  <a:tcPr marL="9525" marR="9525" marT="9525" marB="0" anchor="ctr"/>
                </a:tc>
                <a:extLst>
                  <a:ext uri="{0D108BD9-81ED-4DB2-BD59-A6C34878D82A}">
                    <a16:rowId xmlns:a16="http://schemas.microsoft.com/office/drawing/2014/main" val="283633826"/>
                  </a:ext>
                </a:extLst>
              </a:tr>
            </a:tbl>
          </a:graphicData>
        </a:graphic>
      </p:graphicFrame>
    </p:spTree>
    <p:extLst>
      <p:ext uri="{BB962C8B-B14F-4D97-AF65-F5344CB8AC3E}">
        <p14:creationId xmlns:p14="http://schemas.microsoft.com/office/powerpoint/2010/main" val="4445525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7" name="Content Placeholder 4">
            <a:extLst>
              <a:ext uri="{FF2B5EF4-FFF2-40B4-BE49-F238E27FC236}">
                <a16:creationId xmlns:a16="http://schemas.microsoft.com/office/drawing/2014/main" id="{9477CE2B-7C3B-4715-A5AB-D12A444CB2C5}"/>
              </a:ext>
            </a:extLst>
          </p:cNvPr>
          <p:cNvGraphicFramePr>
            <a:graphicFrameLocks/>
          </p:cNvGraphicFramePr>
          <p:nvPr>
            <p:extLst>
              <p:ext uri="{D42A27DB-BD31-4B8C-83A1-F6EECF244321}">
                <p14:modId xmlns:p14="http://schemas.microsoft.com/office/powerpoint/2010/main" val="2841097161"/>
              </p:ext>
            </p:extLst>
          </p:nvPr>
        </p:nvGraphicFramePr>
        <p:xfrm>
          <a:off x="5396022" y="419667"/>
          <a:ext cx="4406242" cy="5735927"/>
        </p:xfrm>
        <a:graphic>
          <a:graphicData uri="http://schemas.openxmlformats.org/drawingml/2006/table">
            <a:tbl>
              <a:tblPr firstRow="1" bandRow="1">
                <a:tableStyleId>{22838BEF-8BB2-4498-84A7-C5851F593DF1}</a:tableStyleId>
              </a:tblPr>
              <a:tblGrid>
                <a:gridCol w="719965">
                  <a:extLst>
                    <a:ext uri="{9D8B030D-6E8A-4147-A177-3AD203B41FA5}">
                      <a16:colId xmlns:a16="http://schemas.microsoft.com/office/drawing/2014/main" val="20000"/>
                    </a:ext>
                  </a:extLst>
                </a:gridCol>
                <a:gridCol w="1528997">
                  <a:extLst>
                    <a:ext uri="{9D8B030D-6E8A-4147-A177-3AD203B41FA5}">
                      <a16:colId xmlns:a16="http://schemas.microsoft.com/office/drawing/2014/main" val="20001"/>
                    </a:ext>
                  </a:extLst>
                </a:gridCol>
                <a:gridCol w="779054">
                  <a:extLst>
                    <a:ext uri="{9D8B030D-6E8A-4147-A177-3AD203B41FA5}">
                      <a16:colId xmlns:a16="http://schemas.microsoft.com/office/drawing/2014/main" val="20002"/>
                    </a:ext>
                  </a:extLst>
                </a:gridCol>
                <a:gridCol w="636104">
                  <a:extLst>
                    <a:ext uri="{9D8B030D-6E8A-4147-A177-3AD203B41FA5}">
                      <a16:colId xmlns:a16="http://schemas.microsoft.com/office/drawing/2014/main" val="1820767312"/>
                    </a:ext>
                  </a:extLst>
                </a:gridCol>
                <a:gridCol w="742122">
                  <a:extLst>
                    <a:ext uri="{9D8B030D-6E8A-4147-A177-3AD203B41FA5}">
                      <a16:colId xmlns:a16="http://schemas.microsoft.com/office/drawing/2014/main" val="1233336615"/>
                    </a:ext>
                  </a:extLst>
                </a:gridCol>
              </a:tblGrid>
              <a:tr h="47630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latin typeface="Tw Cen MT" panose="020B0602020104020603" pitchFamily="34" charset="0"/>
                        </a:rPr>
                        <a:t>NO</a:t>
                      </a:r>
                      <a:endParaRPr lang="en-US" sz="14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JENIS KEGIATAN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15" marR="182715" marT="68863" marB="68863" anchor="ctr">
                    <a:solidFill>
                      <a:srgbClr val="FF9856"/>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15" marR="182715" marT="68863" marB="68863" anchor="ctr">
                    <a:solidFill>
                      <a:srgbClr val="FF9856"/>
                    </a:solidFill>
                  </a:tcPr>
                </a:tc>
                <a:extLst>
                  <a:ext uri="{0D108BD9-81ED-4DB2-BD59-A6C34878D82A}">
                    <a16:rowId xmlns:a16="http://schemas.microsoft.com/office/drawing/2014/main" val="10000"/>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Cranium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Thorax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a:solidFill>
                            <a:srgbClr val="000000"/>
                          </a:solidFill>
                          <a:effectLst/>
                          <a:latin typeface="Tw Cen MT" panose="020B0602020104020603" pitchFamily="34" charset="0"/>
                        </a:rPr>
                        <a:t>55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extLst>
                  <a:ext uri="{0D108BD9-81ED-4DB2-BD59-A6C34878D82A}">
                    <a16:rowId xmlns:a16="http://schemas.microsoft.com/office/drawing/2014/main" val="10002"/>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Abdomen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BNO</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6351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Cervical AP/LAT/OBLIQ</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extLst>
                  <a:ext uri="{0D108BD9-81ED-4DB2-BD59-A6C34878D82A}">
                    <a16:rowId xmlns:a16="http://schemas.microsoft.com/office/drawing/2014/main" val="1000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Thoracal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6"/>
                  </a:ext>
                </a:extLst>
              </a:tr>
              <a:tr h="2467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Thoracolumbal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7"/>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Lumbalis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8"/>
                  </a:ext>
                </a:extLst>
              </a:tr>
              <a:tr h="2556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Lumbosacral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9"/>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Sacrum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Coccygeus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1"/>
                  </a:ext>
                </a:extLst>
              </a:tr>
              <a:tr h="4397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Superior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extLst>
                  <a:ext uri="{0D108BD9-81ED-4DB2-BD59-A6C34878D82A}">
                    <a16:rowId xmlns:a16="http://schemas.microsoft.com/office/drawing/2014/main" val="10012"/>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Inferior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1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Colon In Loop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1770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IVP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USG</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1001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Panoramic</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Pelvis/ Hip Joint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8"/>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BMD</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extLst>
                  <a:ext uri="{0D108BD9-81ED-4DB2-BD59-A6C34878D82A}">
                    <a16:rowId xmlns:a16="http://schemas.microsoft.com/office/drawing/2014/main" val="381562169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CT Scan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10019"/>
                  </a:ext>
                </a:extLst>
              </a:tr>
            </a:tbl>
          </a:graphicData>
        </a:graphic>
      </p:graphicFrame>
      <p:grpSp>
        <p:nvGrpSpPr>
          <p:cNvPr id="2" name="Group 1"/>
          <p:cNvGrpSpPr/>
          <p:nvPr/>
        </p:nvGrpSpPr>
        <p:grpSpPr>
          <a:xfrm>
            <a:off x="1018893" y="2313187"/>
            <a:ext cx="4017802" cy="879718"/>
            <a:chOff x="7361689" y="2051989"/>
            <a:chExt cx="3054522" cy="352803"/>
          </a:xfrm>
          <a:solidFill>
            <a:srgbClr val="FF9856"/>
          </a:solidFill>
        </p:grpSpPr>
        <p:sp>
          <p:nvSpPr>
            <p:cNvPr id="21" name="TextBox 20">
              <a:extLst>
                <a:ext uri="{FF2B5EF4-FFF2-40B4-BE49-F238E27FC236}">
                  <a16:creationId xmlns:a16="http://schemas.microsoft.com/office/drawing/2014/main" id="{3B316E39-F1B9-4372-9EFF-113D5303AB1A}"/>
                </a:ext>
              </a:extLst>
            </p:cNvPr>
            <p:cNvSpPr txBox="1"/>
            <p:nvPr/>
          </p:nvSpPr>
          <p:spPr>
            <a:xfrm>
              <a:off x="7361689" y="2146181"/>
              <a:ext cx="3054522" cy="190924"/>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RADIOLOGI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24" name="Google Shape;6432;p73"/>
            <p:cNvGrpSpPr/>
            <p:nvPr/>
          </p:nvGrpSpPr>
          <p:grpSpPr>
            <a:xfrm>
              <a:off x="7540828" y="2051989"/>
              <a:ext cx="351880" cy="352803"/>
              <a:chOff x="-23244898" y="3888100"/>
              <a:chExt cx="295375" cy="296150"/>
            </a:xfrm>
            <a:grpFill/>
          </p:grpSpPr>
          <p:sp>
            <p:nvSpPr>
              <p:cNvPr id="25" name="Google Shape;6433;p7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434;p7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435;p7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436;p7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437;p7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438;p7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439;p73"/>
              <p:cNvSpPr/>
              <p:nvPr/>
            </p:nvSpPr>
            <p:spPr>
              <a:xfrm>
                <a:off x="-23244898"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440;p73"/>
              <p:cNvSpPr/>
              <p:nvPr/>
            </p:nvSpPr>
            <p:spPr>
              <a:xfrm>
                <a:off x="-23070834"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441;p7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442;p7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443;p7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100951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Table 12">
            <a:extLst>
              <a:ext uri="{FF2B5EF4-FFF2-40B4-BE49-F238E27FC236}">
                <a16:creationId xmlns:a16="http://schemas.microsoft.com/office/drawing/2014/main" id="{3D2F9DE9-485D-4E38-8E02-26974394B7F7}"/>
              </a:ext>
            </a:extLst>
          </p:cNvPr>
          <p:cNvGraphicFramePr>
            <a:graphicFrameLocks noGrp="1"/>
          </p:cNvGraphicFramePr>
          <p:nvPr>
            <p:extLst>
              <p:ext uri="{D42A27DB-BD31-4B8C-83A1-F6EECF244321}">
                <p14:modId xmlns:p14="http://schemas.microsoft.com/office/powerpoint/2010/main" val="2487006456"/>
              </p:ext>
            </p:extLst>
          </p:nvPr>
        </p:nvGraphicFramePr>
        <p:xfrm>
          <a:off x="5207011" y="367763"/>
          <a:ext cx="4537682" cy="6111677"/>
        </p:xfrm>
        <a:graphic>
          <a:graphicData uri="http://schemas.openxmlformats.org/drawingml/2006/table">
            <a:tbl>
              <a:tblPr firstRow="1" bandRow="1">
                <a:tableStyleId>{22838BEF-8BB2-4498-84A7-C5851F593DF1}</a:tableStyleId>
              </a:tblPr>
              <a:tblGrid>
                <a:gridCol w="573019">
                  <a:extLst>
                    <a:ext uri="{9D8B030D-6E8A-4147-A177-3AD203B41FA5}">
                      <a16:colId xmlns:a16="http://schemas.microsoft.com/office/drawing/2014/main" val="20000"/>
                    </a:ext>
                  </a:extLst>
                </a:gridCol>
                <a:gridCol w="2297735">
                  <a:extLst>
                    <a:ext uri="{9D8B030D-6E8A-4147-A177-3AD203B41FA5}">
                      <a16:colId xmlns:a16="http://schemas.microsoft.com/office/drawing/2014/main" val="2678181932"/>
                    </a:ext>
                  </a:extLst>
                </a:gridCol>
                <a:gridCol w="539787">
                  <a:extLst>
                    <a:ext uri="{9D8B030D-6E8A-4147-A177-3AD203B41FA5}">
                      <a16:colId xmlns:a16="http://schemas.microsoft.com/office/drawing/2014/main" val="20002"/>
                    </a:ext>
                  </a:extLst>
                </a:gridCol>
                <a:gridCol w="539787">
                  <a:extLst>
                    <a:ext uri="{9D8B030D-6E8A-4147-A177-3AD203B41FA5}">
                      <a16:colId xmlns:a16="http://schemas.microsoft.com/office/drawing/2014/main" val="2432119611"/>
                    </a:ext>
                  </a:extLst>
                </a:gridCol>
                <a:gridCol w="587354">
                  <a:extLst>
                    <a:ext uri="{9D8B030D-6E8A-4147-A177-3AD203B41FA5}">
                      <a16:colId xmlns:a16="http://schemas.microsoft.com/office/drawing/2014/main" val="262284906"/>
                    </a:ext>
                  </a:extLst>
                </a:gridCol>
              </a:tblGrid>
              <a:tr h="348533">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a:solidFill>
                            <a:schemeClr val="accent3">
                              <a:lumMod val="10000"/>
                            </a:schemeClr>
                          </a:solidFill>
                          <a:latin typeface="Tw Cen MT" panose="020B0602020104020603" pitchFamily="34" charset="0"/>
                        </a:rPr>
                        <a:t>NO</a:t>
                      </a:r>
                      <a:endParaRPr lang="en-US" sz="1400" b="1">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ctr"/>
                      <a:r>
                        <a:rPr lang="en-US" sz="1400" b="1">
                          <a:solidFill>
                            <a:schemeClr val="accent3">
                              <a:lumMod val="10000"/>
                            </a:schemeClr>
                          </a:solidFill>
                          <a:latin typeface="Tw Cen MT" panose="020B0602020104020603" pitchFamily="34" charset="0"/>
                        </a:rPr>
                        <a:t>JENIS KEGIATAN</a:t>
                      </a:r>
                      <a:endParaRPr lang="en-US" b="1">
                        <a:solidFill>
                          <a:schemeClr val="accent3">
                            <a:lumMod val="10000"/>
                          </a:schemeClr>
                        </a:solidFill>
                        <a:latin typeface="Tw Cen MT" panose="020B0602020104020603" pitchFamily="34" charset="0"/>
                      </a:endParaRPr>
                    </a:p>
                  </a:txBody>
                  <a:tcPr marL="91821" marR="91821" marT="45911" marB="45911" anchor="ctr">
                    <a:solidFill>
                      <a:srgbClr val="FF9856"/>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dirty="0">
                          <a:solidFill>
                            <a:schemeClr val="accent3">
                              <a:lumMod val="10000"/>
                            </a:schemeClr>
                          </a:solidFill>
                          <a:latin typeface="Tw Cen MT" panose="020B0602020104020603" pitchFamily="34" charset="0"/>
                        </a:rPr>
                        <a:t>JAN</a:t>
                      </a:r>
                      <a:endParaRPr lang="en-US" sz="1400" b="1" dirty="0">
                        <a:solidFill>
                          <a:schemeClr val="accent3">
                            <a:lumMod val="10000"/>
                          </a:schemeClr>
                        </a:solidFill>
                        <a:latin typeface="Tw Cen MT" panose="020B0602020104020603" pitchFamily="34" charset="0"/>
                        <a:ea typeface="Verdana" pitchFamily="34" charset="0"/>
                      </a:endParaRP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FEB</a:t>
                      </a:r>
                    </a:p>
                  </a:txBody>
                  <a:tcPr marL="91821" marR="91821" marT="45911" marB="45911" anchor="ctr">
                    <a:solidFill>
                      <a:srgbClr val="FF9856"/>
                    </a:solidFill>
                  </a:tcPr>
                </a:tc>
                <a:tc>
                  <a:txBody>
                    <a:bodyPr/>
                    <a:lstStyle/>
                    <a:p>
                      <a:pPr algn="ctr"/>
                      <a:r>
                        <a:rPr lang="en-US" sz="1400" b="1" dirty="0">
                          <a:solidFill>
                            <a:schemeClr val="accent3">
                              <a:lumMod val="10000"/>
                            </a:schemeClr>
                          </a:solidFill>
                          <a:latin typeface="Tw Cen MT" panose="020B0602020104020603" pitchFamily="34" charset="0"/>
                          <a:ea typeface="Verdana" pitchFamily="34" charset="0"/>
                        </a:rPr>
                        <a:t>MAR</a:t>
                      </a:r>
                    </a:p>
                  </a:txBody>
                  <a:tcPr marL="91821" marR="91821" marT="45911" marB="45911" anchor="ctr">
                    <a:solidFill>
                      <a:srgbClr val="FF9856"/>
                    </a:solidFill>
                  </a:tcPr>
                </a:tc>
                <a:extLst>
                  <a:ext uri="{0D108BD9-81ED-4DB2-BD59-A6C34878D82A}">
                    <a16:rowId xmlns:a16="http://schemas.microsoft.com/office/drawing/2014/main" val="10000"/>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dirty="0" err="1">
                          <a:effectLst/>
                          <a:latin typeface="Tw Cen MT" panose="020B0602020104020603" pitchFamily="34" charset="0"/>
                        </a:rPr>
                        <a:t>Sederhana</a:t>
                      </a:r>
                      <a:r>
                        <a:rPr lang="en-US" sz="1400" u="none" strike="noStrike" dirty="0">
                          <a:effectLst/>
                          <a:latin typeface="Tw Cen MT" panose="020B0602020104020603" pitchFamily="34" charset="0"/>
                        </a:rPr>
                        <a:t> A</a:t>
                      </a:r>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extLst>
                  <a:ext uri="{0D108BD9-81ED-4DB2-BD59-A6C34878D82A}">
                    <a16:rowId xmlns:a16="http://schemas.microsoft.com/office/drawing/2014/main" val="10001"/>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Exercise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13</a:t>
                      </a:r>
                    </a:p>
                  </a:txBody>
                  <a:tcPr marL="9525" marR="9525" marT="9525" marB="0" anchor="ctr">
                    <a:solidFill>
                      <a:schemeClr val="bg1"/>
                    </a:solidFill>
                  </a:tcPr>
                </a:tc>
                <a:extLst>
                  <a:ext uri="{0D108BD9-81ED-4DB2-BD59-A6C34878D82A}">
                    <a16:rowId xmlns:a16="http://schemas.microsoft.com/office/drawing/2014/main" val="10002"/>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Asesmen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Fisioterapi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9</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14</a:t>
                      </a:r>
                    </a:p>
                  </a:txBody>
                  <a:tcPr marL="9525" marR="9525" marT="9525" marB="0" anchor="ctr"/>
                </a:tc>
                <a:extLst>
                  <a:ext uri="{0D108BD9-81ED-4DB2-BD59-A6C34878D82A}">
                    <a16:rowId xmlns:a16="http://schemas.microsoft.com/office/drawing/2014/main" val="1000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Static </a:t>
                      </a:r>
                      <a:r>
                        <a:rPr lang="en-US" sz="1400" u="none" strike="noStrike" err="1">
                          <a:effectLst/>
                          <a:latin typeface="Tw Cen MT" panose="020B0602020104020603" pitchFamily="34" charset="0"/>
                        </a:rPr>
                        <a:t>Bycicle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0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Class Exercise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7</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6</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extLst>
                  <a:ext uri="{0D108BD9-81ED-4DB2-BD59-A6C34878D82A}">
                    <a16:rowId xmlns:a16="http://schemas.microsoft.com/office/drawing/2014/main" val="10005"/>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Treadmill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06"/>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7"/>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Elektrical</a:t>
                      </a:r>
                      <a:r>
                        <a:rPr lang="en-US" sz="1400" u="none" strike="noStrike">
                          <a:effectLst/>
                          <a:latin typeface="Tw Cen MT" panose="020B0602020104020603" pitchFamily="34" charset="0"/>
                        </a:rPr>
                        <a:t> Stimulation</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0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Infrared </a:t>
                      </a:r>
                      <a:r>
                        <a:rPr lang="en-US" sz="1400" u="none" strike="noStrike" err="1">
                          <a:effectLst/>
                          <a:latin typeface="Tw Cen MT" panose="020B0602020104020603" pitchFamily="34" charset="0"/>
                        </a:rPr>
                        <a:t>Lokal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10</a:t>
                      </a:r>
                    </a:p>
                  </a:txBody>
                  <a:tcPr marL="9525" marR="9525" marT="9525" marB="0" anchor="ctr"/>
                </a:tc>
                <a:extLst>
                  <a:ext uri="{0D108BD9-81ED-4DB2-BD59-A6C34878D82A}">
                    <a16:rowId xmlns:a16="http://schemas.microsoft.com/office/drawing/2014/main" val="10009"/>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Tens</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10"/>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Pijat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Bayi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Mwd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7</a:t>
                      </a:r>
                    </a:p>
                  </a:txBody>
                  <a:tcPr marL="9525" marR="9525" marT="9525" marB="0" anchor="ctr">
                    <a:solidFill>
                      <a:schemeClr val="bg1"/>
                    </a:solidFill>
                  </a:tcPr>
                </a:tc>
                <a:extLst>
                  <a:ext uri="{0D108BD9-81ED-4DB2-BD59-A6C34878D82A}">
                    <a16:rowId xmlns:a16="http://schemas.microsoft.com/office/drawing/2014/main" val="1001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Cryotherapy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tc>
                <a:extLst>
                  <a:ext uri="{0D108BD9-81ED-4DB2-BD59-A6C34878D82A}">
                    <a16:rowId xmlns:a16="http://schemas.microsoft.com/office/drawing/2014/main" val="1001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Swd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extLst>
                  <a:ext uri="{0D108BD9-81ED-4DB2-BD59-A6C34878D82A}">
                    <a16:rowId xmlns:a16="http://schemas.microsoft.com/office/drawing/2014/main" val="10015"/>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Ultrasound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extLst>
                  <a:ext uri="{0D108BD9-81ED-4DB2-BD59-A6C34878D82A}">
                    <a16:rowId xmlns:a16="http://schemas.microsoft.com/office/drawing/2014/main" val="10016"/>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dirty="0" err="1">
                          <a:effectLst/>
                          <a:latin typeface="Tw Cen MT" panose="020B0602020104020603" pitchFamily="34" charset="0"/>
                        </a:rPr>
                        <a:t>Parafin</a:t>
                      </a:r>
                      <a:r>
                        <a:rPr lang="en-US" sz="1400" u="none" strike="noStrike" dirty="0">
                          <a:effectLst/>
                          <a:latin typeface="Tw Cen MT" panose="020B0602020104020603" pitchFamily="34" charset="0"/>
                        </a:rPr>
                        <a:t> Bath</a:t>
                      </a:r>
                      <a:endParaRPr lang="en-US" sz="1400" b="0"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7"/>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A</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 Red General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extLst>
                  <a:ext uri="{0D108BD9-81ED-4DB2-BD59-A6C34878D82A}">
                    <a16:rowId xmlns:a16="http://schemas.microsoft.com/office/drawing/2014/main" val="10019"/>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0"/>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a:effectLst/>
                          <a:latin typeface="Tw Cen MT" panose="020B0602020104020603" pitchFamily="34" charset="0"/>
                        </a:rPr>
                        <a:t>Exercise Therapy General</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18</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15</a:t>
                      </a:r>
                    </a:p>
                  </a:txBody>
                  <a:tcPr marL="9525" marR="9525" marT="9525" marB="0" anchor="ctr">
                    <a:solidFill>
                      <a:schemeClr val="bg1"/>
                    </a:solidFill>
                  </a:tcPr>
                </a:tc>
                <a:extLst>
                  <a:ext uri="{0D108BD9-81ED-4DB2-BD59-A6C34878D82A}">
                    <a16:rowId xmlns:a16="http://schemas.microsoft.com/office/drawing/2014/main" val="1002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Swt</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2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Traksi</a:t>
                      </a:r>
                      <a:r>
                        <a:rPr lang="en-US" sz="1400" u="none" strike="noStrike">
                          <a:effectLst/>
                          <a:latin typeface="Tw Cen MT" panose="020B0602020104020603" pitchFamily="34" charset="0"/>
                        </a:rPr>
                        <a:t> L/C</a:t>
                      </a:r>
                      <a:endParaRPr lang="en-US">
                        <a:solidFill>
                          <a:schemeClr val="bg2">
                            <a:lumMod val="75000"/>
                          </a:schemeClr>
                        </a:solidFill>
                        <a:latin typeface="Tw Cen MT" panose="020B0602020104020603"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24"/>
                  </a:ext>
                </a:extLst>
              </a:tr>
            </a:tbl>
          </a:graphicData>
        </a:graphic>
      </p:graphicFrame>
      <p:grpSp>
        <p:nvGrpSpPr>
          <p:cNvPr id="15" name="Group 14"/>
          <p:cNvGrpSpPr/>
          <p:nvPr/>
        </p:nvGrpSpPr>
        <p:grpSpPr>
          <a:xfrm>
            <a:off x="1114695" y="554280"/>
            <a:ext cx="3147287" cy="476071"/>
            <a:chOff x="7229165" y="1380755"/>
            <a:chExt cx="3147287"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5" y="1380755"/>
              <a:ext cx="314728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FISIOTERAPI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16;p73"/>
            <p:cNvGrpSpPr/>
            <p:nvPr/>
          </p:nvGrpSpPr>
          <p:grpSpPr>
            <a:xfrm>
              <a:off x="7321931" y="1434524"/>
              <a:ext cx="412967" cy="368532"/>
              <a:chOff x="-25094250" y="3176075"/>
              <a:chExt cx="295400" cy="297750"/>
            </a:xfrm>
            <a:grpFill/>
          </p:grpSpPr>
          <p:sp>
            <p:nvSpPr>
              <p:cNvPr id="8" name="Google Shape;6417;p7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18;p7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19;p7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065108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0" name="Content Placeholder 4">
            <a:extLst>
              <a:ext uri="{FF2B5EF4-FFF2-40B4-BE49-F238E27FC236}">
                <a16:creationId xmlns:a16="http://schemas.microsoft.com/office/drawing/2014/main" id="{996E4BED-2D7A-4460-B88F-905CE5B92D41}"/>
              </a:ext>
            </a:extLst>
          </p:cNvPr>
          <p:cNvGraphicFramePr>
            <a:graphicFrameLocks/>
          </p:cNvGraphicFramePr>
          <p:nvPr>
            <p:extLst>
              <p:ext uri="{D42A27DB-BD31-4B8C-83A1-F6EECF244321}">
                <p14:modId xmlns:p14="http://schemas.microsoft.com/office/powerpoint/2010/main" val="2230282634"/>
              </p:ext>
            </p:extLst>
          </p:nvPr>
        </p:nvGraphicFramePr>
        <p:xfrm>
          <a:off x="3707347" y="1171000"/>
          <a:ext cx="4777305" cy="4871427"/>
        </p:xfrm>
        <a:graphic>
          <a:graphicData uri="http://schemas.openxmlformats.org/drawingml/2006/table">
            <a:tbl>
              <a:tblPr firstRow="1" bandRow="1">
                <a:tableStyleId>{22838BEF-8BB2-4498-84A7-C5851F593DF1}</a:tableStyleId>
              </a:tblPr>
              <a:tblGrid>
                <a:gridCol w="722140">
                  <a:extLst>
                    <a:ext uri="{9D8B030D-6E8A-4147-A177-3AD203B41FA5}">
                      <a16:colId xmlns:a16="http://schemas.microsoft.com/office/drawing/2014/main" val="20000"/>
                    </a:ext>
                  </a:extLst>
                </a:gridCol>
                <a:gridCol w="1667974">
                  <a:extLst>
                    <a:ext uri="{9D8B030D-6E8A-4147-A177-3AD203B41FA5}">
                      <a16:colId xmlns:a16="http://schemas.microsoft.com/office/drawing/2014/main" val="20001"/>
                    </a:ext>
                  </a:extLst>
                </a:gridCol>
                <a:gridCol w="849939">
                  <a:extLst>
                    <a:ext uri="{9D8B030D-6E8A-4147-A177-3AD203B41FA5}">
                      <a16:colId xmlns:a16="http://schemas.microsoft.com/office/drawing/2014/main" val="20002"/>
                    </a:ext>
                  </a:extLst>
                </a:gridCol>
                <a:gridCol w="702365">
                  <a:extLst>
                    <a:ext uri="{9D8B030D-6E8A-4147-A177-3AD203B41FA5}">
                      <a16:colId xmlns:a16="http://schemas.microsoft.com/office/drawing/2014/main" val="2925680256"/>
                    </a:ext>
                  </a:extLst>
                </a:gridCol>
                <a:gridCol w="834887">
                  <a:extLst>
                    <a:ext uri="{9D8B030D-6E8A-4147-A177-3AD203B41FA5}">
                      <a16:colId xmlns:a16="http://schemas.microsoft.com/office/drawing/2014/main" val="1410391417"/>
                    </a:ext>
                  </a:extLst>
                </a:gridCol>
              </a:tblGrid>
              <a:tr h="86490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NO</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47" marR="182647" marT="68859" marB="68859" anchor="ctr">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47" marR="182647" marT="68859" marB="68859" anchor="ctr">
                    <a:solidFill>
                      <a:srgbClr val="FF9856"/>
                    </a:solidFill>
                  </a:tcPr>
                </a:tc>
                <a:extLst>
                  <a:ext uri="{0D108BD9-81ED-4DB2-BD59-A6C34878D82A}">
                    <a16:rowId xmlns:a16="http://schemas.microsoft.com/office/drawing/2014/main" val="1000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Napza</a:t>
                      </a:r>
                      <a:endParaRPr lang="en-US" sz="1600" b="0" i="0" u="none" strike="noStrike">
                        <a:solidFill>
                          <a:schemeClr val="tx2"/>
                        </a:solidFill>
                        <a:latin typeface="Tw Cen MT" panose="020B0602020104020603" pitchFamily="34" charset="0"/>
                        <a:ea typeface="Verdana"/>
                        <a:cs typeface="Verdana"/>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1"/>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Konseling</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Keluarga</a:t>
                      </a:r>
                      <a:endParaRPr lang="en-US" sz="1600" b="0" i="0" u="none" strike="noStrike">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3"/>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Rehabilitasi</a:t>
                      </a:r>
                      <a:r>
                        <a:rPr lang="en-US" sz="1600" u="none" strike="noStrike">
                          <a:latin typeface="Tw Cen MT" panose="020B0602020104020603" pitchFamily="34" charset="0"/>
                        </a:rPr>
                        <a:t>/ TAK</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4"/>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Fisioterapi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5"/>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Psikoterapi</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Supportif</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6"/>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CBT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7"/>
                  </a:ext>
                </a:extLst>
              </a:tr>
              <a:tr h="293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Brief Intervention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8"/>
                  </a:ext>
                </a:extLst>
              </a:tr>
              <a:tr h="25995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Motivasi</a:t>
                      </a:r>
                      <a:r>
                        <a:rPr lang="en-US" sz="1600" u="none" strike="noStrike">
                          <a:latin typeface="Tw Cen MT" panose="020B0602020104020603" pitchFamily="34" charset="0"/>
                        </a:rPr>
                        <a:t> Interview</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9"/>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Okupasi</a:t>
                      </a:r>
                      <a:r>
                        <a:rPr lang="en-US" sz="1600" u="none" strike="noStrike">
                          <a:latin typeface="Tw Cen MT" panose="020B0602020104020603" pitchFamily="34" charset="0"/>
                        </a:rPr>
                        <a:t> </a:t>
                      </a:r>
                      <a:r>
                        <a:rPr lang="en-US" sz="1600" u="none" strike="noStrike" err="1">
                          <a:latin typeface="Tw Cen MT" panose="020B0602020104020603" pitchFamily="34" charset="0"/>
                        </a:rPr>
                        <a:t>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11"/>
                  </a:ext>
                </a:extLst>
              </a:tr>
              <a:tr h="286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ECT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2"/>
                  </a:ext>
                </a:extLst>
              </a:tr>
            </a:tbl>
          </a:graphicData>
        </a:graphic>
      </p:graphicFrame>
      <p:grpSp>
        <p:nvGrpSpPr>
          <p:cNvPr id="2" name="Group 1"/>
          <p:cNvGrpSpPr/>
          <p:nvPr/>
        </p:nvGrpSpPr>
        <p:grpSpPr>
          <a:xfrm>
            <a:off x="4833781" y="339502"/>
            <a:ext cx="2524435" cy="476071"/>
            <a:chOff x="7361686" y="2003608"/>
            <a:chExt cx="2524435"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361686" y="2003608"/>
              <a:ext cx="2524435"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NAPZA</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306;p73"/>
            <p:cNvSpPr/>
            <p:nvPr/>
          </p:nvSpPr>
          <p:spPr>
            <a:xfrm>
              <a:off x="7498951" y="2053031"/>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grpFill/>
            <a:ln>
              <a:solidFill>
                <a:srgbClr val="FFFEEF"/>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33980833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9" name="Content Placeholder 4">
            <a:extLst>
              <a:ext uri="{FF2B5EF4-FFF2-40B4-BE49-F238E27FC236}">
                <a16:creationId xmlns:a16="http://schemas.microsoft.com/office/drawing/2014/main" id="{57AFBB6F-B37E-46BD-B2C1-420BCC01FB45}"/>
              </a:ext>
            </a:extLst>
          </p:cNvPr>
          <p:cNvGraphicFramePr>
            <a:graphicFrameLocks/>
          </p:cNvGraphicFramePr>
          <p:nvPr>
            <p:extLst>
              <p:ext uri="{D42A27DB-BD31-4B8C-83A1-F6EECF244321}">
                <p14:modId xmlns:p14="http://schemas.microsoft.com/office/powerpoint/2010/main" val="3522262854"/>
              </p:ext>
            </p:extLst>
          </p:nvPr>
        </p:nvGraphicFramePr>
        <p:xfrm>
          <a:off x="3572854" y="1259550"/>
          <a:ext cx="5046291" cy="4854870"/>
        </p:xfrm>
        <a:graphic>
          <a:graphicData uri="http://schemas.openxmlformats.org/drawingml/2006/table">
            <a:tbl>
              <a:tblPr firstRow="1" bandRow="1">
                <a:tableStyleId>{22838BEF-8BB2-4498-84A7-C5851F593DF1}</a:tableStyleId>
              </a:tblPr>
              <a:tblGrid>
                <a:gridCol w="965413">
                  <a:extLst>
                    <a:ext uri="{9D8B030D-6E8A-4147-A177-3AD203B41FA5}">
                      <a16:colId xmlns:a16="http://schemas.microsoft.com/office/drawing/2014/main" val="20000"/>
                    </a:ext>
                  </a:extLst>
                </a:gridCol>
                <a:gridCol w="1384328">
                  <a:extLst>
                    <a:ext uri="{9D8B030D-6E8A-4147-A177-3AD203B41FA5}">
                      <a16:colId xmlns:a16="http://schemas.microsoft.com/office/drawing/2014/main" val="20001"/>
                    </a:ext>
                  </a:extLst>
                </a:gridCol>
                <a:gridCol w="898850">
                  <a:extLst>
                    <a:ext uri="{9D8B030D-6E8A-4147-A177-3AD203B41FA5}">
                      <a16:colId xmlns:a16="http://schemas.microsoft.com/office/drawing/2014/main" val="20002"/>
                    </a:ext>
                  </a:extLst>
                </a:gridCol>
                <a:gridCol w="898850">
                  <a:extLst>
                    <a:ext uri="{9D8B030D-6E8A-4147-A177-3AD203B41FA5}">
                      <a16:colId xmlns:a16="http://schemas.microsoft.com/office/drawing/2014/main" val="2092360319"/>
                    </a:ext>
                  </a:extLst>
                </a:gridCol>
                <a:gridCol w="898850">
                  <a:extLst>
                    <a:ext uri="{9D8B030D-6E8A-4147-A177-3AD203B41FA5}">
                      <a16:colId xmlns:a16="http://schemas.microsoft.com/office/drawing/2014/main" val="2475334668"/>
                    </a:ext>
                  </a:extLst>
                </a:gridCol>
              </a:tblGrid>
              <a:tr h="43277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NO</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accent3">
                              <a:lumMod val="10000"/>
                            </a:schemeClr>
                          </a:solidFill>
                          <a:latin typeface="Tw Cen MT" panose="020B0602020104020603" pitchFamily="34" charset="0"/>
                        </a:rPr>
                        <a:t>JENIS KEGIATAN</a:t>
                      </a:r>
                      <a:endParaRPr lang="en-US" sz="160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accent3">
                              <a:lumMod val="10000"/>
                            </a:schemeClr>
                          </a:solidFill>
                          <a:latin typeface="Tw Cen MT" panose="020B0602020104020603" pitchFamily="34" charset="0"/>
                        </a:rPr>
                        <a:t>JAN</a:t>
                      </a:r>
                      <a:endPar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82655" marR="182655" marT="68872" marB="68872" anchor="ctr" anchorCtr="1">
                    <a:solidFill>
                      <a:srgbClr val="FF9856"/>
                    </a:solidFill>
                  </a:tcPr>
                </a:tc>
                <a:tc>
                  <a:txBody>
                    <a:bodyPr/>
                    <a:lstStyle/>
                    <a:p>
                      <a:pPr algn="ctr"/>
                      <a:r>
                        <a:rPr lang="en-US" sz="1600"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82655" marR="182655" marT="68872" marB="68872" anchor="ctr" anchorCtr="1">
                    <a:solidFill>
                      <a:srgbClr val="FF9856"/>
                    </a:solidFill>
                  </a:tcPr>
                </a:tc>
                <a:extLst>
                  <a:ext uri="{0D108BD9-81ED-4DB2-BD59-A6C34878D82A}">
                    <a16:rowId xmlns:a16="http://schemas.microsoft.com/office/drawing/2014/main" val="10000"/>
                  </a:ext>
                </a:extLst>
              </a:tr>
              <a:tr h="2826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solidFill>
                            <a:schemeClr val="accent3">
                              <a:lumMod val="10000"/>
                            </a:schemeClr>
                          </a:solidFill>
                          <a:latin typeface="Tw Cen MT" panose="020B0602020104020603" pitchFamily="34" charset="0"/>
                        </a:rPr>
                        <a:t>TAK/</a:t>
                      </a:r>
                      <a:r>
                        <a:rPr lang="en-US" sz="1600" u="none" strike="noStrike" err="1">
                          <a:solidFill>
                            <a:schemeClr val="accent3">
                              <a:lumMod val="10000"/>
                            </a:schemeClr>
                          </a:solidFill>
                          <a:latin typeface="Tw Cen MT" panose="020B0602020104020603" pitchFamily="34" charset="0"/>
                        </a:rPr>
                        <a:t>Penkes</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Akomodasi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3</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CDT</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3"/>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4</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Intensif</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78</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80</a:t>
                      </a:r>
                    </a:p>
                  </a:txBody>
                  <a:tcPr marL="9525" marR="9525" marT="9525" marB="0" anchor="ctr">
                    <a:solidFill>
                      <a:schemeClr val="bg1"/>
                    </a:solidFill>
                  </a:tcPr>
                </a:tc>
                <a:extLst>
                  <a:ext uri="{0D108BD9-81ED-4DB2-BD59-A6C34878D82A}">
                    <a16:rowId xmlns:a16="http://schemas.microsoft.com/office/drawing/2014/main" val="10004"/>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5</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High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44</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31</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62</a:t>
                      </a:r>
                    </a:p>
                  </a:txBody>
                  <a:tcPr marL="9525" marR="9525" marT="9525" marB="0" anchor="ctr"/>
                </a:tc>
                <a:extLst>
                  <a:ext uri="{0D108BD9-81ED-4DB2-BD59-A6C34878D82A}">
                    <a16:rowId xmlns:a16="http://schemas.microsoft.com/office/drawing/2014/main" val="10005"/>
                  </a:ext>
                </a:extLst>
              </a:tr>
              <a:tr h="4372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6</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Maksimal</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6"/>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7</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Minimal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7"/>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8</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Pasang O2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8"/>
                  </a:ext>
                </a:extLst>
              </a:tr>
              <a:tr h="382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9</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Bersih</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9"/>
                  </a:ext>
                </a:extLst>
              </a:tr>
              <a:tr h="4686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10</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Infeksi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11</a:t>
                      </a:r>
                    </a:p>
                  </a:txBody>
                  <a:tcPr marL="19026" marR="19026" marT="14351" marB="0" anchor="ctr" anchorCtr="1">
                    <a:solidFill>
                      <a:schemeClr val="bg1"/>
                    </a:solidFill>
                  </a:tcPr>
                </a:tc>
                <a:tc>
                  <a:txBody>
                    <a:bodyPr/>
                    <a:lstStyle/>
                    <a:p>
                      <a:pPr algn="l" fontAlgn="b"/>
                      <a:r>
                        <a:rPr lang="en-US" sz="1600" b="0" i="0" u="none" strike="noStrike" err="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Halusinasi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11</a:t>
                      </a:r>
                    </a:p>
                  </a:txBody>
                  <a:tcPr marL="9525" marR="9525" marT="9525" marB="0" anchor="ctr">
                    <a:solidFill>
                      <a:schemeClr val="bg1"/>
                    </a:solidFill>
                  </a:tcPr>
                </a:tc>
                <a:extLst>
                  <a:ext uri="{0D108BD9-81ED-4DB2-BD59-A6C34878D82A}">
                    <a16:rowId xmlns:a16="http://schemas.microsoft.com/office/drawing/2014/main" val="1912698563"/>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12</a:t>
                      </a:r>
                    </a:p>
                  </a:txBody>
                  <a:tcPr marL="19026" marR="19026" marT="14351" marB="0" anchor="ctr" anchorCtr="1">
                    <a:solidFill>
                      <a:schemeClr val="bg1"/>
                    </a:solidFill>
                  </a:tcPr>
                </a:tc>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RPK</a:t>
                      </a: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801824985"/>
                  </a:ext>
                </a:extLst>
              </a:tr>
            </a:tbl>
          </a:graphicData>
        </a:graphic>
      </p:graphicFrame>
      <p:grpSp>
        <p:nvGrpSpPr>
          <p:cNvPr id="2" name="Group 1"/>
          <p:cNvGrpSpPr/>
          <p:nvPr/>
        </p:nvGrpSpPr>
        <p:grpSpPr>
          <a:xfrm>
            <a:off x="4350078" y="387429"/>
            <a:ext cx="3491844" cy="476071"/>
            <a:chOff x="7229165" y="1380755"/>
            <a:chExt cx="3491844" cy="476071"/>
          </a:xfrm>
          <a:solidFill>
            <a:srgbClr val="FF985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5" y="1380755"/>
              <a:ext cx="349184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PSIKOGERIATRI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06;p73"/>
            <p:cNvSpPr/>
            <p:nvPr/>
          </p:nvSpPr>
          <p:spPr>
            <a:xfrm>
              <a:off x="7401443" y="1430059"/>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45390544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2" name="Content Placeholder 6">
            <a:extLst>
              <a:ext uri="{FF2B5EF4-FFF2-40B4-BE49-F238E27FC236}">
                <a16:creationId xmlns:a16="http://schemas.microsoft.com/office/drawing/2014/main" id="{2477EF41-954D-4742-B499-2752D13D1DD8}"/>
              </a:ext>
            </a:extLst>
          </p:cNvPr>
          <p:cNvGraphicFramePr>
            <a:graphicFrameLocks/>
          </p:cNvGraphicFramePr>
          <p:nvPr>
            <p:extLst>
              <p:ext uri="{D42A27DB-BD31-4B8C-83A1-F6EECF244321}">
                <p14:modId xmlns:p14="http://schemas.microsoft.com/office/powerpoint/2010/main" val="3272360481"/>
              </p:ext>
            </p:extLst>
          </p:nvPr>
        </p:nvGraphicFramePr>
        <p:xfrm>
          <a:off x="665922" y="846834"/>
          <a:ext cx="7917579" cy="5784445"/>
        </p:xfrm>
        <a:graphic>
          <a:graphicData uri="http://schemas.openxmlformats.org/drawingml/2006/table">
            <a:tbl>
              <a:tblPr firstRow="1" bandRow="1">
                <a:tableStyleId>{22838BEF-8BB2-4498-84A7-C5851F593DF1}</a:tableStyleId>
              </a:tblPr>
              <a:tblGrid>
                <a:gridCol w="511908">
                  <a:extLst>
                    <a:ext uri="{9D8B030D-6E8A-4147-A177-3AD203B41FA5}">
                      <a16:colId xmlns:a16="http://schemas.microsoft.com/office/drawing/2014/main" val="20000"/>
                    </a:ext>
                  </a:extLst>
                </a:gridCol>
                <a:gridCol w="4017834">
                  <a:extLst>
                    <a:ext uri="{9D8B030D-6E8A-4147-A177-3AD203B41FA5}">
                      <a16:colId xmlns:a16="http://schemas.microsoft.com/office/drawing/2014/main" val="20001"/>
                    </a:ext>
                  </a:extLst>
                </a:gridCol>
                <a:gridCol w="1129279">
                  <a:extLst>
                    <a:ext uri="{9D8B030D-6E8A-4147-A177-3AD203B41FA5}">
                      <a16:colId xmlns:a16="http://schemas.microsoft.com/office/drawing/2014/main" val="20002"/>
                    </a:ext>
                  </a:extLst>
                </a:gridCol>
                <a:gridCol w="1129279">
                  <a:extLst>
                    <a:ext uri="{9D8B030D-6E8A-4147-A177-3AD203B41FA5}">
                      <a16:colId xmlns:a16="http://schemas.microsoft.com/office/drawing/2014/main" val="3638652958"/>
                    </a:ext>
                  </a:extLst>
                </a:gridCol>
                <a:gridCol w="1129279">
                  <a:extLst>
                    <a:ext uri="{9D8B030D-6E8A-4147-A177-3AD203B41FA5}">
                      <a16:colId xmlns:a16="http://schemas.microsoft.com/office/drawing/2014/main" val="1572987080"/>
                    </a:ext>
                  </a:extLst>
                </a:gridCol>
              </a:tblGrid>
              <a:tr h="423111">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accent3">
                              <a:lumMod val="10000"/>
                            </a:schemeClr>
                          </a:solidFill>
                          <a:latin typeface="Tw Cen MT" panose="020B0602020104020603" pitchFamily="34" charset="0"/>
                        </a:rPr>
                        <a:t>NO</a:t>
                      </a:r>
                      <a:endParaRPr lang="en-US" sz="1600" b="1"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accent3">
                              <a:lumMod val="10000"/>
                            </a:schemeClr>
                          </a:solidFill>
                          <a:latin typeface="Tw Cen MT" panose="020B0602020104020603" pitchFamily="34" charset="0"/>
                        </a:rPr>
                        <a:t>JENIS KEGIATAN</a:t>
                      </a:r>
                      <a:endParaRPr lang="en-US" sz="1600" b="1"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latin typeface="Tw Cen MT" panose="020B0602020104020603" pitchFamily="34" charset="0"/>
                        </a:rPr>
                        <a:t>JAN</a:t>
                      </a:r>
                      <a:endPar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FEB</a:t>
                      </a:r>
                    </a:p>
                  </a:txBody>
                  <a:tcPr marL="19034" marR="19034" marT="14349" marB="0" anchor="ctr">
                    <a:solidFill>
                      <a:srgbClr val="FF9856"/>
                    </a:solidFill>
                  </a:tcPr>
                </a:tc>
                <a:tc>
                  <a:txBody>
                    <a:bodyPr/>
                    <a:lstStyle/>
                    <a:p>
                      <a:pPr algn="ctr" fontAlgn="ctr"/>
                      <a:r>
                        <a:rPr lang="en-US" sz="1600" b="1" i="0" u="none" strike="noStrike" dirty="0">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MAR</a:t>
                      </a:r>
                    </a:p>
                  </a:txBody>
                  <a:tcPr marL="19034" marR="19034" marT="14349" marB="0" anchor="ctr">
                    <a:solidFill>
                      <a:srgbClr val="FF9856"/>
                    </a:solidFill>
                  </a:tcPr>
                </a:tc>
                <a:extLst>
                  <a:ext uri="{0D108BD9-81ED-4DB2-BD59-A6C34878D82A}">
                    <a16:rowId xmlns:a16="http://schemas.microsoft.com/office/drawing/2014/main" val="10000"/>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sv-SE" sz="1600" u="none" strike="noStrike">
                          <a:latin typeface="Tw Cen MT" panose="020B0602020104020603" pitchFamily="34" charset="0"/>
                        </a:rPr>
                        <a:t>Penanganan pasien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200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165</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103</a:t>
                      </a:r>
                    </a:p>
                  </a:txBody>
                  <a:tcPr marL="9525" marR="9525" marT="9525" marB="0" anchor="ctr"/>
                </a:tc>
                <a:extLst>
                  <a:ext uri="{0D108BD9-81ED-4DB2-BD59-A6C34878D82A}">
                    <a16:rowId xmlns:a16="http://schemas.microsoft.com/office/drawing/2014/main" val="1000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sv-SE" sz="1600" u="none" strike="noStrike">
                          <a:latin typeface="Tw Cen MT" panose="020B0602020104020603" pitchFamily="34" charset="0"/>
                        </a:rPr>
                        <a:t>Penanganan pasien sub</a:t>
                      </a:r>
                      <a:r>
                        <a:rPr lang="sv-SE" sz="1600" u="none" strike="noStrike" baseline="0">
                          <a:latin typeface="Tw Cen MT" panose="020B0602020104020603" pitchFamily="34" charset="0"/>
                        </a:rPr>
                        <a:t>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2"/>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melarikan</a:t>
                      </a:r>
                      <a:r>
                        <a:rPr lang="en-US" sz="1600" u="none" strike="noStrike">
                          <a:latin typeface="Tw Cen MT" panose="020B0602020104020603" pitchFamily="34" charset="0"/>
                        </a:rPr>
                        <a:t> </a:t>
                      </a:r>
                      <a:r>
                        <a:rPr lang="en-US" sz="1600" u="none" strike="noStrike" err="1">
                          <a:latin typeface="Tw Cen MT" panose="020B0602020104020603" pitchFamily="34" charset="0"/>
                        </a:rPr>
                        <a:t>diri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3"/>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meninggal</a:t>
                      </a:r>
                      <a:r>
                        <a:rPr lang="en-US" sz="1600" u="none" strike="noStrike">
                          <a:latin typeface="Tw Cen MT" panose="020B0602020104020603" pitchFamily="34" charset="0"/>
                        </a:rPr>
                        <a:t> dunia/ </a:t>
                      </a:r>
                      <a:r>
                        <a:rPr lang="en-US" sz="1600" u="none" strike="noStrike" err="1">
                          <a:latin typeface="Tw Cen MT" panose="020B0602020104020603" pitchFamily="34" charset="0"/>
                        </a:rPr>
                        <a:t>mati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fi-FI" sz="1600" u="none" strike="noStrike">
                          <a:latin typeface="Tw Cen MT" panose="020B0602020104020603" pitchFamily="34" charset="0"/>
                        </a:rPr>
                        <a:t>Penanganan pasien percobaan bunuh diri</a:t>
                      </a:r>
                      <a:endParaRPr lang="fi-FI"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5"/>
                  </a:ext>
                </a:extLst>
              </a:tr>
              <a:tr h="3733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dipindahkan</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a:t>
                      </a:r>
                      <a:r>
                        <a:rPr lang="en-US" sz="1600" u="none" strike="noStrike" err="1">
                          <a:latin typeface="Tw Cen MT" panose="020B0602020104020603" pitchFamily="34" charset="0"/>
                        </a:rPr>
                        <a:t>ruang</a:t>
                      </a:r>
                      <a:r>
                        <a:rPr lang="en-US" sz="1600" u="none" strike="noStrike">
                          <a:latin typeface="Tw Cen MT" panose="020B0602020104020603" pitchFamily="34" charset="0"/>
                        </a:rPr>
                        <a:t> </a:t>
                      </a:r>
                      <a:r>
                        <a:rPr lang="en-US" sz="1600" u="none" strike="noStrike" err="1">
                          <a:latin typeface="Tw Cen MT" panose="020B0602020104020603" pitchFamily="34" charset="0"/>
                        </a:rPr>
                        <a:t>fisik</a:t>
                      </a:r>
                      <a:r>
                        <a:rPr lang="en-US" sz="1600" u="none" strike="noStrike">
                          <a:latin typeface="Tw Cen MT" panose="020B0602020104020603" pitchFamily="34" charset="0"/>
                        </a:rPr>
                        <a:t> dan </a:t>
                      </a:r>
                      <a:r>
                        <a:rPr lang="en-US" sz="1600" u="none" strike="noStrike" err="1">
                          <a:latin typeface="Tw Cen MT" panose="020B0602020104020603" pitchFamily="34" charset="0"/>
                        </a:rPr>
                        <a:t>akut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31</a:t>
                      </a:r>
                    </a:p>
                  </a:txBody>
                  <a:tcPr marL="9525" marR="9525" marT="9525" marB="0" anchor="ctr">
                    <a:solidFill>
                      <a:schemeClr val="bg1"/>
                    </a:solidFill>
                  </a:tcPr>
                </a:tc>
                <a:extLst>
                  <a:ext uri="{0D108BD9-81ED-4DB2-BD59-A6C34878D82A}">
                    <a16:rowId xmlns:a16="http://schemas.microsoft.com/office/drawing/2014/main" val="10006"/>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dirujuk</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RS lain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07"/>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Patient Safety</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8"/>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a:t>
                      </a:r>
                      <a:r>
                        <a:rPr lang="en-US" sz="1600" u="none" strike="noStrike" err="1">
                          <a:latin typeface="Tw Cen MT" panose="020B0602020104020603" pitchFamily="34" charset="0"/>
                        </a:rPr>
                        <a:t>Infeksi</a:t>
                      </a:r>
                      <a:r>
                        <a:rPr lang="en-US" sz="1600" u="none" strike="noStrike">
                          <a:latin typeface="Tw Cen MT" panose="020B0602020104020603" pitchFamily="34" charset="0"/>
                        </a:rPr>
                        <a:t> </a:t>
                      </a:r>
                      <a:r>
                        <a:rPr lang="en-US" sz="1600" u="none" strike="noStrike" err="1">
                          <a:latin typeface="Tw Cen MT" panose="020B0602020104020603" pitchFamily="34" charset="0"/>
                        </a:rPr>
                        <a:t>Nosokomial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9"/>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alergi</a:t>
                      </a:r>
                      <a:r>
                        <a:rPr lang="en-US" sz="1600" u="none" strike="noStrike">
                          <a:latin typeface="Tw Cen MT" panose="020B0602020104020603" pitchFamily="34" charset="0"/>
                        </a:rPr>
                        <a:t> </a:t>
                      </a:r>
                      <a:r>
                        <a:rPr lang="en-US" sz="1600" u="none" strike="noStrike" err="1">
                          <a:latin typeface="Tw Cen MT" panose="020B0602020104020603" pitchFamily="34" charset="0"/>
                        </a:rPr>
                        <a:t>obat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0"/>
                  </a:ext>
                </a:extLst>
              </a:tr>
              <a:tr h="7663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masuk</a:t>
                      </a:r>
                      <a:r>
                        <a:rPr lang="en-US" sz="1600" u="none" strike="noStrike">
                          <a:latin typeface="Tw Cen MT" panose="020B0602020104020603" pitchFamily="34" charset="0"/>
                        </a:rPr>
                        <a:t> </a:t>
                      </a:r>
                      <a:r>
                        <a:rPr lang="en-US" sz="1600" u="none" strike="noStrike" err="1">
                          <a:latin typeface="Tw Cen MT" panose="020B0602020104020603" pitchFamily="34" charset="0"/>
                        </a:rPr>
                        <a:t>dengan</a:t>
                      </a:r>
                      <a:r>
                        <a:rPr lang="en-US" sz="1600" u="none" strike="noStrike">
                          <a:latin typeface="Tw Cen MT" panose="020B0602020104020603" pitchFamily="34" charset="0"/>
                        </a:rPr>
                        <a:t> PGOT/</a:t>
                      </a:r>
                      <a:r>
                        <a:rPr lang="en-US" sz="1600" u="none" strike="noStrike" err="1">
                          <a:latin typeface="Tw Cen MT" panose="020B0602020104020603" pitchFamily="34" charset="0"/>
                        </a:rPr>
                        <a:t>Pasung</a:t>
                      </a:r>
                      <a:r>
                        <a:rPr lang="en-US" sz="1600" u="none" strike="noStrike">
                          <a:latin typeface="Tw Cen MT" panose="020B0602020104020603" pitchFamily="34" charset="0"/>
                        </a:rPr>
                        <a:t>/</a:t>
                      </a:r>
                      <a:br>
                        <a:rPr lang="en-US" sz="1600" u="none" strike="noStrike">
                          <a:latin typeface="Tw Cen MT" panose="020B0602020104020603" pitchFamily="34" charset="0"/>
                        </a:rPr>
                      </a:br>
                      <a:r>
                        <a:rPr lang="en-US" sz="1600" u="none" strike="noStrike">
                          <a:latin typeface="Tw Cen MT" panose="020B0602020104020603" pitchFamily="34" charset="0"/>
                        </a:rPr>
                        <a:t>PMI/</a:t>
                      </a:r>
                      <a:r>
                        <a:rPr lang="en-US" sz="1600" u="none" strike="noStrike" err="1">
                          <a:latin typeface="Tw Cen MT" panose="020B0602020104020603" pitchFamily="34" charset="0"/>
                        </a:rPr>
                        <a:t>Integrasi</a:t>
                      </a:r>
                      <a:r>
                        <a:rPr lang="en-US" sz="1600" u="none" strike="noStrike">
                          <a:latin typeface="Tw Cen MT" panose="020B0602020104020603" pitchFamily="34" charset="0"/>
                        </a:rPr>
                        <a:t> </a:t>
                      </a:r>
                      <a:r>
                        <a:rPr lang="en-US" sz="1600" u="none" strike="noStrike" err="1">
                          <a:latin typeface="Tw Cen MT" panose="020B0602020104020603" pitchFamily="34" charset="0"/>
                        </a:rPr>
                        <a:t>Baresos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67</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63</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36</a:t>
                      </a:r>
                    </a:p>
                  </a:txBody>
                  <a:tcPr marL="9525" marR="9525" marT="9525" marB="0" anchor="ctr"/>
                </a:tc>
                <a:extLst>
                  <a:ext uri="{0D108BD9-81ED-4DB2-BD59-A6C34878D82A}">
                    <a16:rowId xmlns:a16="http://schemas.microsoft.com/office/drawing/2014/main" val="1001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a:latin typeface="Tw Cen MT" panose="020B0602020104020603" pitchFamily="34" charset="0"/>
                        </a:rPr>
                        <a:t>12</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Visum</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2"/>
                  </a:ext>
                </a:extLst>
              </a:tr>
              <a:tr h="325599">
                <a:tc>
                  <a:txBody>
                    <a:bodyPr/>
                    <a:lstStyle/>
                    <a:p>
                      <a:pPr algn="ctr"/>
                      <a:r>
                        <a:rPr lang="en-US" sz="1600">
                          <a:latin typeface="Tw Cen MT" panose="020B0602020104020603" pitchFamily="34" charset="0"/>
                        </a:rPr>
                        <a:t>13</a:t>
                      </a:r>
                      <a:endParaRPr lang="en-US" sz="16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algn="l" fontAlgn="ct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pulang</a:t>
                      </a:r>
                      <a:r>
                        <a:rPr lang="en-US" sz="1600" u="none" strike="noStrike">
                          <a:latin typeface="Tw Cen MT" panose="020B0602020104020603" pitchFamily="34" charset="0"/>
                        </a:rPr>
                        <a:t> </a:t>
                      </a:r>
                      <a:r>
                        <a:rPr lang="en-US" sz="1600" u="none" strike="noStrike" err="1">
                          <a:latin typeface="Tw Cen MT" panose="020B0602020104020603" pitchFamily="34" charset="0"/>
                        </a:rPr>
                        <a:t>paksa</a:t>
                      </a:r>
                      <a:endParaRPr lang="en-US" sz="16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extLst>
                  <a:ext uri="{0D108BD9-81ED-4DB2-BD59-A6C34878D82A}">
                    <a16:rowId xmlns:a16="http://schemas.microsoft.com/office/drawing/2014/main" val="10013"/>
                  </a:ext>
                </a:extLst>
              </a:tr>
            </a:tbl>
          </a:graphicData>
        </a:graphic>
      </p:graphicFrame>
      <p:grpSp>
        <p:nvGrpSpPr>
          <p:cNvPr id="16" name="Group 15"/>
          <p:cNvGrpSpPr/>
          <p:nvPr/>
        </p:nvGrpSpPr>
        <p:grpSpPr>
          <a:xfrm>
            <a:off x="519003" y="280823"/>
            <a:ext cx="3253303" cy="476071"/>
            <a:chOff x="7401444" y="1932821"/>
            <a:chExt cx="3253303" cy="476071"/>
          </a:xfrm>
          <a:solidFill>
            <a:srgbClr val="FF9856"/>
          </a:solidFill>
        </p:grpSpPr>
        <p:sp>
          <p:nvSpPr>
            <p:cNvPr id="14" name="TextBox 13">
              <a:extLst>
                <a:ext uri="{FF2B5EF4-FFF2-40B4-BE49-F238E27FC236}">
                  <a16:creationId xmlns:a16="http://schemas.microsoft.com/office/drawing/2014/main" id="{3B316E39-F1B9-4372-9EFF-113D5303AB1A}"/>
                </a:ext>
              </a:extLst>
            </p:cNvPr>
            <p:cNvSpPr txBox="1"/>
            <p:nvPr/>
          </p:nvSpPr>
          <p:spPr>
            <a:xfrm>
              <a:off x="7401444" y="1932821"/>
              <a:ext cx="3253303"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INAP</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 name="Group 1"/>
            <p:cNvGrpSpPr/>
            <p:nvPr/>
          </p:nvGrpSpPr>
          <p:grpSpPr>
            <a:xfrm>
              <a:off x="7623314" y="1983577"/>
              <a:ext cx="374346" cy="374557"/>
              <a:chOff x="1704678" y="191494"/>
              <a:chExt cx="407447" cy="273041"/>
            </a:xfrm>
            <a:grpFill/>
          </p:grpSpPr>
          <p:sp>
            <p:nvSpPr>
              <p:cNvPr id="8" name="Google Shape;6428;p73"/>
              <p:cNvSpPr/>
              <p:nvPr/>
            </p:nvSpPr>
            <p:spPr>
              <a:xfrm>
                <a:off x="1777252" y="286618"/>
                <a:ext cx="264466" cy="97314"/>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9;p73"/>
              <p:cNvSpPr/>
              <p:nvPr/>
            </p:nvSpPr>
            <p:spPr>
              <a:xfrm>
                <a:off x="1776186" y="239413"/>
                <a:ext cx="264431" cy="98051"/>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30;p73"/>
              <p:cNvSpPr/>
              <p:nvPr/>
            </p:nvSpPr>
            <p:spPr>
              <a:xfrm>
                <a:off x="1704678" y="191494"/>
                <a:ext cx="407447" cy="273041"/>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326679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Shape 301"/>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2504140046"/>
              </p:ext>
            </p:extLst>
          </p:nvPr>
        </p:nvGraphicFramePr>
        <p:xfrm>
          <a:off x="-370475" y="1543050"/>
          <a:ext cx="10028825" cy="531273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Group 32">
            <a:extLst>
              <a:ext uri="{FF2B5EF4-FFF2-40B4-BE49-F238E27FC236}">
                <a16:creationId xmlns:a16="http://schemas.microsoft.com/office/drawing/2014/main" id="{B4F2DF90-8315-433F-A321-66C769265AFE}"/>
              </a:ext>
            </a:extLst>
          </p:cNvPr>
          <p:cNvGrpSpPr/>
          <p:nvPr/>
        </p:nvGrpSpPr>
        <p:grpSpPr>
          <a:xfrm>
            <a:off x="9055322" y="1543050"/>
            <a:ext cx="2708927" cy="1862503"/>
            <a:chOff x="6192627" y="4688369"/>
            <a:chExt cx="4768535" cy="1602990"/>
          </a:xfrm>
        </p:grpSpPr>
        <p:grpSp>
          <p:nvGrpSpPr>
            <p:cNvPr id="34" name="Group 33">
              <a:extLst>
                <a:ext uri="{FF2B5EF4-FFF2-40B4-BE49-F238E27FC236}">
                  <a16:creationId xmlns:a16="http://schemas.microsoft.com/office/drawing/2014/main" id="{EECFAC9C-6479-4270-B362-DCA83F0C5FEA}"/>
                </a:ext>
              </a:extLst>
            </p:cNvPr>
            <p:cNvGrpSpPr/>
            <p:nvPr/>
          </p:nvGrpSpPr>
          <p:grpSpPr>
            <a:xfrm>
              <a:off x="6192627" y="4688369"/>
              <a:ext cx="4768535" cy="1602990"/>
              <a:chOff x="720000" y="4898547"/>
              <a:chExt cx="5796216" cy="1413000"/>
            </a:xfrm>
            <a:effectLst/>
          </p:grpSpPr>
          <p:sp>
            <p:nvSpPr>
              <p:cNvPr id="37" name="Rectangle 36">
                <a:extLst>
                  <a:ext uri="{FF2B5EF4-FFF2-40B4-BE49-F238E27FC236}">
                    <a16:creationId xmlns:a16="http://schemas.microsoft.com/office/drawing/2014/main" id="{0C0942E1-A7FE-4BC5-8343-59371D89786A}"/>
                  </a:ext>
                </a:extLst>
              </p:cNvPr>
              <p:cNvSpPr/>
              <p:nvPr/>
            </p:nvSpPr>
            <p:spPr>
              <a:xfrm>
                <a:off x="720000" y="5216912"/>
                <a:ext cx="5796216" cy="1094635"/>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Round Same Side Corner Rectangle 26">
                <a:extLst>
                  <a:ext uri="{FF2B5EF4-FFF2-40B4-BE49-F238E27FC236}">
                    <a16:creationId xmlns:a16="http://schemas.microsoft.com/office/drawing/2014/main" id="{624519B9-D890-40A1-9653-85EFD074FE37}"/>
                  </a:ext>
                </a:extLst>
              </p:cNvPr>
              <p:cNvSpPr/>
              <p:nvPr/>
            </p:nvSpPr>
            <p:spPr>
              <a:xfrm>
                <a:off x="720000" y="4898547"/>
                <a:ext cx="5796216" cy="426626"/>
              </a:xfrm>
              <a:prstGeom prst="round2SameRect">
                <a:avLst/>
              </a:prstGeom>
              <a:solidFill>
                <a:schemeClr val="accent1"/>
              </a:solidFill>
              <a:ln w="63500">
                <a:solidFill>
                  <a:schemeClr val="accent1"/>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35" name="TextBox 34">
              <a:extLst>
                <a:ext uri="{FF2B5EF4-FFF2-40B4-BE49-F238E27FC236}">
                  <a16:creationId xmlns:a16="http://schemas.microsoft.com/office/drawing/2014/main" id="{B7814259-4030-4BA8-906E-54AAC195F34D}"/>
                </a:ext>
              </a:extLst>
            </p:cNvPr>
            <p:cNvSpPr txBox="1"/>
            <p:nvPr/>
          </p:nvSpPr>
          <p:spPr>
            <a:xfrm>
              <a:off x="6407238" y="4815104"/>
              <a:ext cx="4339310" cy="263678"/>
            </a:xfrm>
            <a:prstGeom prst="rect">
              <a:avLst/>
            </a:prstGeom>
            <a:noFill/>
          </p:spPr>
          <p:txBody>
            <a:bodyPr wrap="square" rtlCol="0">
              <a:spAutoFit/>
            </a:bodyPr>
            <a:lstStyle/>
            <a:p>
              <a:pPr algn="ctr"/>
              <a:r>
                <a:rPr lang="en-US" altLang="ko-KR" b="1">
                  <a:solidFill>
                    <a:schemeClr val="bg1"/>
                  </a:solidFill>
                  <a:latin typeface="Tw Cen MT" panose="020B0602020104020603" pitchFamily="34" charset="0"/>
                  <a:cs typeface="Arial" pitchFamily="34" charset="0"/>
                </a:rPr>
                <a:t>ANGGARAN BELANJA</a:t>
              </a:r>
              <a:endParaRPr lang="ko-KR" altLang="en-US" b="1">
                <a:solidFill>
                  <a:schemeClr val="bg1"/>
                </a:solidFill>
                <a:latin typeface="Tw Cen MT" panose="020B0602020104020603" pitchFamily="34" charset="0"/>
                <a:cs typeface="Arial" pitchFamily="34" charset="0"/>
              </a:endParaRPr>
            </a:p>
          </p:txBody>
        </p:sp>
        <p:sp>
          <p:nvSpPr>
            <p:cNvPr id="36" name="TextBox 35">
              <a:extLst>
                <a:ext uri="{FF2B5EF4-FFF2-40B4-BE49-F238E27FC236}">
                  <a16:creationId xmlns:a16="http://schemas.microsoft.com/office/drawing/2014/main" id="{F07AC276-C7BC-446B-AB22-885A6DB3E09B}"/>
                </a:ext>
              </a:extLst>
            </p:cNvPr>
            <p:cNvSpPr txBox="1"/>
            <p:nvPr/>
          </p:nvSpPr>
          <p:spPr>
            <a:xfrm>
              <a:off x="6408551" y="5470350"/>
              <a:ext cx="4339310" cy="344360"/>
            </a:xfrm>
            <a:prstGeom prst="rect">
              <a:avLst/>
            </a:prstGeom>
            <a:noFill/>
          </p:spPr>
          <p:txBody>
            <a:bodyPr wrap="square" rtlCol="0">
              <a:spAutoFit/>
            </a:bodyPr>
            <a:lstStyle/>
            <a:p>
              <a:r>
                <a:rPr lang="en-US" altLang="ko-KR" sz="2000" b="1">
                  <a:solidFill>
                    <a:srgbClr val="262626"/>
                  </a:solidFill>
                  <a:latin typeface="Tw Cen MT" panose="020B0602020104020603" pitchFamily="34" charset="0"/>
                  <a:cs typeface="Calibri" panose="020F0502020204030204" pitchFamily="34" charset="0"/>
                </a:rPr>
                <a:t>Rp 120.720.413.000  </a:t>
              </a:r>
              <a:endParaRPr lang="ko-KR" altLang="en-US" sz="2000" b="1">
                <a:solidFill>
                  <a:schemeClr val="tx1">
                    <a:lumMod val="65000"/>
                    <a:lumOff val="35000"/>
                  </a:schemeClr>
                </a:solidFill>
                <a:latin typeface="Tw Cen MT" panose="020B0602020104020603"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EEB5E931-440C-47CD-9079-1B7EFBE11447}"/>
              </a:ext>
            </a:extLst>
          </p:cNvPr>
          <p:cNvGrpSpPr/>
          <p:nvPr/>
        </p:nvGrpSpPr>
        <p:grpSpPr>
          <a:xfrm>
            <a:off x="2976120" y="444402"/>
            <a:ext cx="6198577" cy="793475"/>
            <a:chOff x="5512777" y="953392"/>
            <a:chExt cx="6198577" cy="922730"/>
          </a:xfrm>
          <a:solidFill>
            <a:schemeClr val="accent3">
              <a:lumMod val="60000"/>
              <a:lumOff val="40000"/>
            </a:schemeClr>
          </a:solidFill>
        </p:grpSpPr>
        <p:sp>
          <p:nvSpPr>
            <p:cNvPr id="40"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1" name="Oval 40">
              <a:extLst>
                <a:ext uri="{FF2B5EF4-FFF2-40B4-BE49-F238E27FC236}">
                  <a16:creationId xmlns:a16="http://schemas.microsoft.com/office/drawing/2014/main" id="{CA53BD6C-F431-4A37-9994-9F3F402D2A6A}"/>
                </a:ext>
              </a:extLst>
            </p:cNvPr>
            <p:cNvSpPr/>
            <p:nvPr/>
          </p:nvSpPr>
          <p:spPr>
            <a:xfrm>
              <a:off x="5595679" y="994406"/>
              <a:ext cx="813495" cy="813496"/>
            </a:xfrm>
            <a:prstGeom prst="ellipse">
              <a:avLst/>
            </a:prstGeom>
            <a:solidFill>
              <a:schemeClr val="bg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2" name="TextBox 41">
              <a:extLst>
                <a:ext uri="{FF2B5EF4-FFF2-40B4-BE49-F238E27FC236}">
                  <a16:creationId xmlns:a16="http://schemas.microsoft.com/office/drawing/2014/main" id="{3676D5B7-C261-4184-B2DC-98C2EFC9C1E9}"/>
                </a:ext>
              </a:extLst>
            </p:cNvPr>
            <p:cNvSpPr txBox="1"/>
            <p:nvPr/>
          </p:nvSpPr>
          <p:spPr>
            <a:xfrm>
              <a:off x="6526557" y="1177985"/>
              <a:ext cx="4599464"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black"/>
                  </a:solidFill>
                  <a:effectLst/>
                  <a:uLnTx/>
                  <a:uFillTx/>
                </a:rPr>
                <a:t>REALISASI ANGGARAN PROGRAM</a:t>
              </a:r>
            </a:p>
          </p:txBody>
        </p:sp>
        <p:sp>
          <p:nvSpPr>
            <p:cNvPr id="43" name="TextBox 42">
              <a:extLst>
                <a:ext uri="{FF2B5EF4-FFF2-40B4-BE49-F238E27FC236}">
                  <a16:creationId xmlns:a16="http://schemas.microsoft.com/office/drawing/2014/main" id="{D5BAF52A-6C48-465A-A13D-A0E612D12B82}"/>
                </a:ext>
              </a:extLst>
            </p:cNvPr>
            <p:cNvSpPr txBox="1"/>
            <p:nvPr/>
          </p:nvSpPr>
          <p:spPr>
            <a:xfrm>
              <a:off x="5679483" y="1146320"/>
              <a:ext cx="619705" cy="536869"/>
            </a:xfrm>
            <a:prstGeom prst="rect">
              <a:avLst/>
            </a:prstGeom>
            <a:solidFill>
              <a:schemeClr val="bg1"/>
            </a:solid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rPr>
                <a:t>01</a:t>
              </a:r>
              <a:endParaRPr kumimoji="0" lang="ko-KR" altLang="en-US" sz="2400" b="1" i="0" u="none" strike="noStrike" kern="0" cap="none" spc="0" normalizeH="0" baseline="0" noProof="0" dirty="0">
                <a:ln>
                  <a:noFill/>
                </a:ln>
                <a:solidFill>
                  <a:prstClr val="black">
                    <a:lumMod val="75000"/>
                    <a:lumOff val="25000"/>
                  </a:prstClr>
                </a:solidFill>
                <a:effectLst/>
                <a:uLnTx/>
                <a:uFillTx/>
                <a:latin typeface="Calibri" panose="020F0502020204030204"/>
                <a:cs typeface="Arial" pitchFamily="34" charset="0"/>
              </a:endParaRPr>
            </a:p>
          </p:txBody>
        </p:sp>
      </p:grpSp>
      <p:grpSp>
        <p:nvGrpSpPr>
          <p:cNvPr id="14" name="Group 13">
            <a:extLst>
              <a:ext uri="{FF2B5EF4-FFF2-40B4-BE49-F238E27FC236}">
                <a16:creationId xmlns:a16="http://schemas.microsoft.com/office/drawing/2014/main" id="{DFAF53D3-387D-4BE3-A007-E6E0FDA8E591}"/>
              </a:ext>
            </a:extLst>
          </p:cNvPr>
          <p:cNvGrpSpPr/>
          <p:nvPr/>
        </p:nvGrpSpPr>
        <p:grpSpPr>
          <a:xfrm>
            <a:off x="9055320" y="3831355"/>
            <a:ext cx="2708927" cy="1862503"/>
            <a:chOff x="6192627" y="4688370"/>
            <a:chExt cx="4768535" cy="1602990"/>
          </a:xfrm>
        </p:grpSpPr>
        <p:grpSp>
          <p:nvGrpSpPr>
            <p:cNvPr id="15" name="Group 14">
              <a:extLst>
                <a:ext uri="{FF2B5EF4-FFF2-40B4-BE49-F238E27FC236}">
                  <a16:creationId xmlns:a16="http://schemas.microsoft.com/office/drawing/2014/main" id="{DB6D91B5-421E-4B30-8E41-88CCF0A25AE6}"/>
                </a:ext>
              </a:extLst>
            </p:cNvPr>
            <p:cNvGrpSpPr/>
            <p:nvPr/>
          </p:nvGrpSpPr>
          <p:grpSpPr>
            <a:xfrm>
              <a:off x="6192627" y="4688370"/>
              <a:ext cx="4768535" cy="1602990"/>
              <a:chOff x="720000" y="4898548"/>
              <a:chExt cx="5796216" cy="1413000"/>
            </a:xfrm>
            <a:effectLst/>
          </p:grpSpPr>
          <p:sp>
            <p:nvSpPr>
              <p:cNvPr id="18" name="Rectangle 17">
                <a:extLst>
                  <a:ext uri="{FF2B5EF4-FFF2-40B4-BE49-F238E27FC236}">
                    <a16:creationId xmlns:a16="http://schemas.microsoft.com/office/drawing/2014/main" id="{C2971C52-F503-4F96-88C0-4D24F78D16BA}"/>
                  </a:ext>
                </a:extLst>
              </p:cNvPr>
              <p:cNvSpPr/>
              <p:nvPr/>
            </p:nvSpPr>
            <p:spPr>
              <a:xfrm>
                <a:off x="720000" y="5216913"/>
                <a:ext cx="5796216" cy="1094635"/>
              </a:xfrm>
              <a:prstGeom prst="rect">
                <a:avLst/>
              </a:prstGeom>
              <a:solidFill>
                <a:schemeClr val="bg1"/>
              </a:solidFill>
              <a:ln w="63500">
                <a:solidFill>
                  <a:srgbClr val="FF98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 name="Round Same Side Corner Rectangle 26">
                <a:extLst>
                  <a:ext uri="{FF2B5EF4-FFF2-40B4-BE49-F238E27FC236}">
                    <a16:creationId xmlns:a16="http://schemas.microsoft.com/office/drawing/2014/main" id="{CA9C0948-90C8-4FE8-8751-6F28854877BF}"/>
                  </a:ext>
                </a:extLst>
              </p:cNvPr>
              <p:cNvSpPr/>
              <p:nvPr/>
            </p:nvSpPr>
            <p:spPr>
              <a:xfrm>
                <a:off x="720000" y="4898548"/>
                <a:ext cx="5796216" cy="426626"/>
              </a:xfrm>
              <a:prstGeom prst="round2SameRect">
                <a:avLst/>
              </a:prstGeom>
              <a:solidFill>
                <a:srgbClr val="FF9856"/>
              </a:solidFill>
              <a:ln w="63500">
                <a:solidFill>
                  <a:srgbClr val="FF9856"/>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6" name="TextBox 15">
              <a:extLst>
                <a:ext uri="{FF2B5EF4-FFF2-40B4-BE49-F238E27FC236}">
                  <a16:creationId xmlns:a16="http://schemas.microsoft.com/office/drawing/2014/main" id="{CEB33413-EEAC-4E45-8340-6C591E542D38}"/>
                </a:ext>
              </a:extLst>
            </p:cNvPr>
            <p:cNvSpPr txBox="1"/>
            <p:nvPr/>
          </p:nvSpPr>
          <p:spPr>
            <a:xfrm>
              <a:off x="6407236" y="4797357"/>
              <a:ext cx="4339310" cy="317871"/>
            </a:xfrm>
            <a:prstGeom prst="rect">
              <a:avLst/>
            </a:prstGeom>
            <a:noFill/>
          </p:spPr>
          <p:txBody>
            <a:bodyPr wrap="square" rtlCol="0">
              <a:spAutoFit/>
            </a:bodyPr>
            <a:lstStyle/>
            <a:p>
              <a:pPr algn="ctr"/>
              <a:r>
                <a:rPr lang="en-US" altLang="ko-KR" b="1" dirty="0">
                  <a:latin typeface="Tw Cen MT" panose="020B0602020104020603" pitchFamily="34" charset="0"/>
                  <a:cs typeface="Arial" pitchFamily="34" charset="0"/>
                </a:rPr>
                <a:t>REALISASI</a:t>
              </a:r>
              <a:endParaRPr lang="ko-KR" altLang="en-US" b="1" dirty="0">
                <a:latin typeface="Tw Cen MT" panose="020B0602020104020603" pitchFamily="34" charset="0"/>
                <a:cs typeface="Arial" pitchFamily="34" charset="0"/>
              </a:endParaRPr>
            </a:p>
          </p:txBody>
        </p:sp>
        <p:sp>
          <p:nvSpPr>
            <p:cNvPr id="17" name="TextBox 16">
              <a:extLst>
                <a:ext uri="{FF2B5EF4-FFF2-40B4-BE49-F238E27FC236}">
                  <a16:creationId xmlns:a16="http://schemas.microsoft.com/office/drawing/2014/main" id="{3C0A0E65-5F28-4524-BB03-323126EB7739}"/>
                </a:ext>
              </a:extLst>
            </p:cNvPr>
            <p:cNvSpPr txBox="1"/>
            <p:nvPr/>
          </p:nvSpPr>
          <p:spPr>
            <a:xfrm>
              <a:off x="6445129" y="5519637"/>
              <a:ext cx="4339310" cy="344360"/>
            </a:xfrm>
            <a:prstGeom prst="rect">
              <a:avLst/>
            </a:prstGeom>
            <a:noFill/>
          </p:spPr>
          <p:txBody>
            <a:bodyPr wrap="square" rtlCol="0">
              <a:spAutoFit/>
            </a:bodyPr>
            <a:lstStyle/>
            <a:p>
              <a:r>
                <a:rPr lang="en-US" altLang="ko-KR" sz="2000" b="1" dirty="0">
                  <a:solidFill>
                    <a:srgbClr val="262626"/>
                  </a:solidFill>
                  <a:latin typeface="Tw Cen MT" panose="020B0602020104020603" pitchFamily="34" charset="0"/>
                  <a:cs typeface="Calibri" panose="020F0502020204030204" pitchFamily="34" charset="0"/>
                </a:rPr>
                <a:t>Rp  24.538.685.584</a:t>
              </a:r>
            </a:p>
          </p:txBody>
        </p:sp>
      </p:grpSp>
    </p:spTree>
    <p:extLst>
      <p:ext uri="{BB962C8B-B14F-4D97-AF65-F5344CB8AC3E}">
        <p14:creationId xmlns:p14="http://schemas.microsoft.com/office/powerpoint/2010/main" val="137456125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Table 10">
            <a:extLst>
              <a:ext uri="{FF2B5EF4-FFF2-40B4-BE49-F238E27FC236}">
                <a16:creationId xmlns:a16="http://schemas.microsoft.com/office/drawing/2014/main" id="{2C58953F-6398-4608-93E9-A81ED2D413AA}"/>
              </a:ext>
            </a:extLst>
          </p:cNvPr>
          <p:cNvGraphicFramePr>
            <a:graphicFrameLocks noGrp="1"/>
          </p:cNvGraphicFramePr>
          <p:nvPr>
            <p:extLst>
              <p:ext uri="{D42A27DB-BD31-4B8C-83A1-F6EECF244321}">
                <p14:modId xmlns:p14="http://schemas.microsoft.com/office/powerpoint/2010/main" val="2116330939"/>
              </p:ext>
            </p:extLst>
          </p:nvPr>
        </p:nvGraphicFramePr>
        <p:xfrm>
          <a:off x="3473868" y="266922"/>
          <a:ext cx="5769421" cy="6471779"/>
        </p:xfrm>
        <a:graphic>
          <a:graphicData uri="http://schemas.openxmlformats.org/drawingml/2006/table">
            <a:tbl>
              <a:tblPr firstRow="1" bandRow="1">
                <a:tableStyleId>{22838BEF-8BB2-4498-84A7-C5851F593DF1}</a:tableStyleId>
              </a:tblPr>
              <a:tblGrid>
                <a:gridCol w="350064">
                  <a:extLst>
                    <a:ext uri="{9D8B030D-6E8A-4147-A177-3AD203B41FA5}">
                      <a16:colId xmlns:a16="http://schemas.microsoft.com/office/drawing/2014/main" val="3017034530"/>
                    </a:ext>
                  </a:extLst>
                </a:gridCol>
                <a:gridCol w="36272">
                  <a:extLst>
                    <a:ext uri="{9D8B030D-6E8A-4147-A177-3AD203B41FA5}">
                      <a16:colId xmlns:a16="http://schemas.microsoft.com/office/drawing/2014/main" val="2646266038"/>
                    </a:ext>
                  </a:extLst>
                </a:gridCol>
                <a:gridCol w="316891">
                  <a:extLst>
                    <a:ext uri="{9D8B030D-6E8A-4147-A177-3AD203B41FA5}">
                      <a16:colId xmlns:a16="http://schemas.microsoft.com/office/drawing/2014/main" val="298071"/>
                    </a:ext>
                  </a:extLst>
                </a:gridCol>
                <a:gridCol w="2130526">
                  <a:extLst>
                    <a:ext uri="{9D8B030D-6E8A-4147-A177-3AD203B41FA5}">
                      <a16:colId xmlns:a16="http://schemas.microsoft.com/office/drawing/2014/main" val="330534301"/>
                    </a:ext>
                  </a:extLst>
                </a:gridCol>
                <a:gridCol w="978556">
                  <a:extLst>
                    <a:ext uri="{9D8B030D-6E8A-4147-A177-3AD203B41FA5}">
                      <a16:colId xmlns:a16="http://schemas.microsoft.com/office/drawing/2014/main" val="1248146667"/>
                    </a:ext>
                  </a:extLst>
                </a:gridCol>
                <a:gridCol w="978556">
                  <a:extLst>
                    <a:ext uri="{9D8B030D-6E8A-4147-A177-3AD203B41FA5}">
                      <a16:colId xmlns:a16="http://schemas.microsoft.com/office/drawing/2014/main" val="2152803038"/>
                    </a:ext>
                  </a:extLst>
                </a:gridCol>
                <a:gridCol w="978556">
                  <a:extLst>
                    <a:ext uri="{9D8B030D-6E8A-4147-A177-3AD203B41FA5}">
                      <a16:colId xmlns:a16="http://schemas.microsoft.com/office/drawing/2014/main" val="3300671273"/>
                    </a:ext>
                  </a:extLst>
                </a:gridCol>
              </a:tblGrid>
              <a:tr h="266922">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NO</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solidFill>
                            <a:schemeClr val="accent3">
                              <a:lumMod val="10000"/>
                            </a:schemeClr>
                          </a:solidFill>
                          <a:effectLst/>
                          <a:latin typeface="Tw Cen MT" panose="020B0602020104020603" pitchFamily="34" charset="0"/>
                        </a:rPr>
                        <a:t>KEGIATAN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hMerge="1">
                  <a:txBody>
                    <a:bodyPr/>
                    <a:lstStyle/>
                    <a:p>
                      <a:endParaRPr lang="en-US"/>
                    </a:p>
                  </a:txBody>
                  <a:tcPr/>
                </a:tc>
                <a:tc rowSpan="2" hMerge="1">
                  <a:txBody>
                    <a:bodyPr/>
                    <a:lstStyle/>
                    <a:p>
                      <a:pPr algn="ctr" fontAlgn="ctr"/>
                      <a:endParaRPr lang="en-US" sz="1600" b="1"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lnL>
                      <a:noFill/>
                    </a:lnL>
                    <a:lnR>
                      <a:noFill/>
                    </a:lnR>
                    <a:lnT w="12700" cmpd="sng">
                      <a:solidFill>
                        <a:srgbClr val="FFC000"/>
                      </a:solidFill>
                    </a:lnT>
                    <a:lnB w="12700" cap="flat" cmpd="sng" algn="ctr">
                      <a:solidFill>
                        <a:srgbClr val="FFC000"/>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accent3">
                              <a:lumMod val="10000"/>
                            </a:schemeClr>
                          </a:solidFill>
                          <a:effectLst/>
                          <a:latin typeface="Tw Cen MT" panose="020B0602020104020603" pitchFamily="34" charset="0"/>
                        </a:rPr>
                        <a:t>BULAN</a:t>
                      </a:r>
                      <a:endParaRPr lang="en-US" sz="1600" b="1" i="0" u="none" strike="noStrike" dirty="0">
                        <a:solidFill>
                          <a:schemeClr val="accent3">
                            <a:lumMod val="10000"/>
                          </a:schemeClr>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extLst>
                  <a:ext uri="{0D108BD9-81ED-4DB2-BD59-A6C34878D82A}">
                    <a16:rowId xmlns:a16="http://schemas.microsoft.com/office/drawing/2014/main" val="1334355048"/>
                  </a:ext>
                </a:extLst>
              </a:tr>
              <a:tr h="337765">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accent3">
                              <a:lumMod val="10000"/>
                            </a:schemeClr>
                          </a:solidFill>
                          <a:effectLst/>
                          <a:latin typeface="Tw Cen MT" panose="020B0602020104020603" pitchFamily="34" charset="0"/>
                        </a:rPr>
                        <a:t>JAN</a:t>
                      </a:r>
                      <a:endPar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FEB</a:t>
                      </a:r>
                    </a:p>
                  </a:txBody>
                  <a:tcPr marL="5436" marR="5436" marT="5436" marB="0" anchor="ctr">
                    <a:solidFill>
                      <a:srgbClr val="FBA07A"/>
                    </a:solidFill>
                  </a:tcPr>
                </a:tc>
                <a:tc>
                  <a:txBody>
                    <a:bodyPr/>
                    <a:lstStyle/>
                    <a:p>
                      <a:pPr algn="ctr" fontAlgn="b"/>
                      <a:r>
                        <a:rPr lang="en-US" sz="1600" b="1" i="0" u="none" strike="noStrike" dirty="0">
                          <a:solidFill>
                            <a:schemeClr val="accent3">
                              <a:lumMod val="10000"/>
                            </a:schemeClr>
                          </a:solidFill>
                          <a:effectLst/>
                          <a:latin typeface="Tw Cen MT" panose="020B0602020104020603" pitchFamily="34" charset="0"/>
                          <a:ea typeface="Verdana" panose="020B0604030504040204" pitchFamily="34" charset="0"/>
                          <a:cs typeface="Verdana" panose="020B0604030504040204" pitchFamily="34" charset="0"/>
                        </a:rPr>
                        <a:t>MAR</a:t>
                      </a:r>
                    </a:p>
                  </a:txBody>
                  <a:tcPr marL="5436" marR="5436" marT="5436" marB="0" anchor="ctr">
                    <a:solidFill>
                      <a:srgbClr val="FBA07A"/>
                    </a:solidFill>
                  </a:tcPr>
                </a:tc>
                <a:extLst>
                  <a:ext uri="{0D108BD9-81ED-4DB2-BD59-A6C34878D82A}">
                    <a16:rowId xmlns:a16="http://schemas.microsoft.com/office/drawing/2014/main" val="153244100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rtl="0" eaLnBrk="1" fontAlgn="b" latinLnBrk="0" hangingPunct="1">
                        <a:lnSpc>
                          <a:spcPct val="100000"/>
                        </a:lnSpc>
                        <a:spcBef>
                          <a:spcPts val="0"/>
                        </a:spcBef>
                        <a:spcAft>
                          <a:spcPts val="0"/>
                        </a:spcAft>
                        <a:buClrTx/>
                        <a:buSzTx/>
                        <a:buFontTx/>
                        <a:buNone/>
                      </a:pPr>
                      <a:r>
                        <a:rPr lang="en-US" sz="1600" u="none" strike="noStrike">
                          <a:effectLst/>
                          <a:latin typeface="Tw Cen MT" panose="020B0602020104020603" pitchFamily="34" charset="0"/>
                        </a:rPr>
                        <a:t>1 </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400" b="0" i="0" u="none" strike="noStrike">
                        <a:solidFill>
                          <a:srgbClr val="000000"/>
                        </a:solidFill>
                        <a:effectLst/>
                        <a:latin typeface="Tw Cen MT" panose="020B0602020104020603" pitchFamily="34" charset="0"/>
                      </a:endParaRPr>
                    </a:p>
                  </a:txBody>
                  <a:tcPr marL="5436" marR="5436" marT="5436" marB="0" anchor="b"/>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w="12700" cap="flat" cmpd="sng" algn="ctr">
                      <a:solidFill>
                        <a:srgbClr val="FFC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extLst>
                  <a:ext uri="{0D108BD9-81ED-4DB2-BD59-A6C34878D82A}">
                    <a16:rowId xmlns:a16="http://schemas.microsoft.com/office/drawing/2014/main" val="242340006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r" fontAlgn="b"/>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Inap</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extLst>
                  <a:ext uri="{0D108BD9-81ED-4DB2-BD59-A6C34878D82A}">
                    <a16:rowId xmlns:a16="http://schemas.microsoft.com/office/drawing/2014/main" val="3450816827"/>
                  </a:ext>
                </a:extLst>
              </a:tr>
              <a:tr h="2692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extLst>
                  <a:ext uri="{0D108BD9-81ED-4DB2-BD59-A6C34878D82A}">
                    <a16:rowId xmlns:a16="http://schemas.microsoft.com/office/drawing/2014/main" val="141784338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42568443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4186615736"/>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31158004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Rawat </a:t>
                      </a:r>
                      <a:r>
                        <a:rPr lang="en-US" sz="1600" u="none" strike="noStrike" err="1">
                          <a:effectLst/>
                          <a:latin typeface="Tw Cen MT" panose="020B0602020104020603" pitchFamily="34" charset="0"/>
                        </a:rPr>
                        <a:t>jalan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extLst>
                  <a:ext uri="{0D108BD9-81ED-4DB2-BD59-A6C34878D82A}">
                    <a16:rowId xmlns:a16="http://schemas.microsoft.com/office/drawing/2014/main" val="271911048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Pembuatan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Jiwa</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1.062</a:t>
                      </a:r>
                    </a:p>
                  </a:txBody>
                  <a:tcPr marL="5436" marR="5436" marT="5436" marB="0" anchor="ctr">
                    <a:solidFill>
                      <a:schemeClr val="bg1"/>
                    </a:solidFill>
                  </a:tcPr>
                </a:tc>
                <a:tc>
                  <a:txBody>
                    <a:bodyPr/>
                    <a:lstStyle/>
                    <a:p>
                      <a:pPr algn="ctr"/>
                      <a:r>
                        <a:rPr lang="en-US" sz="1600" dirty="0">
                          <a:latin typeface="Tw Cen MT" panose="020B0602020104020603" pitchFamily="34" charset="0"/>
                        </a:rPr>
                        <a:t>127</a:t>
                      </a:r>
                    </a:p>
                  </a:txBody>
                  <a:tcPr marL="5436" marR="5436" marT="5436" marB="0" anchor="ctr">
                    <a:solidFill>
                      <a:schemeClr val="bg1"/>
                    </a:solidFill>
                  </a:tcPr>
                </a:tc>
                <a:tc>
                  <a:txBody>
                    <a:bodyPr/>
                    <a:lstStyle/>
                    <a:p>
                      <a:pPr algn="ctr"/>
                      <a:r>
                        <a:rPr lang="en-US" sz="1600" dirty="0">
                          <a:latin typeface="Tw Cen MT" panose="020B0602020104020603" pitchFamily="34" charset="0"/>
                        </a:rPr>
                        <a:t>67</a:t>
                      </a:r>
                    </a:p>
                  </a:txBody>
                  <a:tcPr marL="5436" marR="5436" marT="5436" marB="0" anchor="ctr">
                    <a:solidFill>
                      <a:schemeClr val="bg1"/>
                    </a:solidFill>
                  </a:tcPr>
                </a:tc>
                <a:extLst>
                  <a:ext uri="{0D108BD9-81ED-4DB2-BD59-A6C34878D82A}">
                    <a16:rowId xmlns:a16="http://schemas.microsoft.com/office/drawing/2014/main" val="249884017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10907541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107376521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Bakat</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Minat</a:t>
                      </a:r>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Kenal</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Diri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4073729119"/>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Psikotes</a:t>
                      </a:r>
                      <a:r>
                        <a:rPr lang="en-US" sz="1600" u="none" strike="noStrike">
                          <a:effectLst/>
                          <a:latin typeface="Tw Cen MT" panose="020B0602020104020603" pitchFamily="34" charset="0"/>
                        </a:rPr>
                        <a:t> Individual/</a:t>
                      </a:r>
                      <a:r>
                        <a:rPr lang="en-US" sz="1600" u="none" strike="noStrike" err="1">
                          <a:effectLst/>
                          <a:latin typeface="Tw Cen MT" panose="020B0602020104020603" pitchFamily="34" charset="0"/>
                        </a:rPr>
                        <a:t>Klasikal</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232760479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Intelegensi/IQ</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tc>
                  <a:txBody>
                    <a:bodyPr/>
                    <a:lstStyle/>
                    <a:p>
                      <a:pPr algn="ctr"/>
                      <a:r>
                        <a:rPr lang="en-US" sz="1600" dirty="0">
                          <a:latin typeface="Tw Cen MT" panose="020B0602020104020603" pitchFamily="34" charset="0"/>
                        </a:rPr>
                        <a:t>8</a:t>
                      </a:r>
                    </a:p>
                  </a:txBody>
                  <a:tcPr marL="5436" marR="5436" marT="5436" marB="0" anchor="ctr"/>
                </a:tc>
                <a:extLst>
                  <a:ext uri="{0D108BD9-81ED-4DB2-BD59-A6C34878D82A}">
                    <a16:rowId xmlns:a16="http://schemas.microsoft.com/office/drawing/2014/main" val="9482530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Tes</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Kesiapan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Sekolah</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2</a:t>
                      </a:r>
                    </a:p>
                  </a:txBody>
                  <a:tcPr marL="5436" marR="5436" marT="5436" marB="0" anchor="ctr">
                    <a:solidFill>
                      <a:schemeClr val="bg1"/>
                    </a:solidFill>
                  </a:tcPr>
                </a:tc>
                <a:extLst>
                  <a:ext uri="{0D108BD9-81ED-4DB2-BD59-A6C34878D82A}">
                    <a16:rowId xmlns:a16="http://schemas.microsoft.com/office/drawing/2014/main" val="274698392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Seleksi Karyawan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extLst>
                  <a:ext uri="{0D108BD9-81ED-4DB2-BD59-A6C34878D82A}">
                    <a16:rowId xmlns:a16="http://schemas.microsoft.com/office/drawing/2014/main" val="175387616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Konseling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8</a:t>
                      </a:r>
                    </a:p>
                  </a:txBody>
                  <a:tcPr marL="5436" marR="5436" marT="5436" marB="0" anchor="ctr">
                    <a:solidFill>
                      <a:schemeClr val="bg1"/>
                    </a:solidFill>
                  </a:tcPr>
                </a:tc>
                <a:tc>
                  <a:txBody>
                    <a:bodyPr/>
                    <a:lstStyle/>
                    <a:p>
                      <a:pPr algn="ctr"/>
                      <a:r>
                        <a:rPr lang="en-US" sz="1600" dirty="0">
                          <a:latin typeface="Tw Cen MT" panose="020B0602020104020603" pitchFamily="34" charset="0"/>
                        </a:rPr>
                        <a:t>24</a:t>
                      </a:r>
                    </a:p>
                  </a:txBody>
                  <a:tcPr marL="5436" marR="5436" marT="5436" marB="0" anchor="ctr">
                    <a:solidFill>
                      <a:schemeClr val="bg1"/>
                    </a:solidFill>
                  </a:tcPr>
                </a:tc>
                <a:tc>
                  <a:txBody>
                    <a:bodyPr/>
                    <a:lstStyle/>
                    <a:p>
                      <a:pPr algn="ctr"/>
                      <a:r>
                        <a:rPr lang="en-US" sz="1600" dirty="0">
                          <a:latin typeface="Tw Cen MT" panose="020B0602020104020603" pitchFamily="34" charset="0"/>
                        </a:rPr>
                        <a:t>21</a:t>
                      </a:r>
                    </a:p>
                  </a:txBody>
                  <a:tcPr marL="5436" marR="5436" marT="5436" marB="0" anchor="ctr">
                    <a:solidFill>
                      <a:schemeClr val="bg1"/>
                    </a:solidFill>
                  </a:tcPr>
                </a:tc>
                <a:extLst>
                  <a:ext uri="{0D108BD9-81ED-4DB2-BD59-A6C34878D82A}">
                    <a16:rowId xmlns:a16="http://schemas.microsoft.com/office/drawing/2014/main" val="1091782446"/>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10</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4</a:t>
                      </a:r>
                    </a:p>
                  </a:txBody>
                  <a:tcPr marL="5436" marR="5436" marT="5436" marB="0" anchor="ctr"/>
                </a:tc>
                <a:extLst>
                  <a:ext uri="{0D108BD9-81ED-4DB2-BD59-A6C34878D82A}">
                    <a16:rowId xmlns:a16="http://schemas.microsoft.com/office/drawing/2014/main" val="2660756014"/>
                  </a:ext>
                </a:extLst>
              </a:tr>
            </a:tbl>
          </a:graphicData>
        </a:graphic>
      </p:graphicFrame>
      <p:grpSp>
        <p:nvGrpSpPr>
          <p:cNvPr id="2" name="Group 1"/>
          <p:cNvGrpSpPr/>
          <p:nvPr/>
        </p:nvGrpSpPr>
        <p:grpSpPr>
          <a:xfrm>
            <a:off x="205514" y="266922"/>
            <a:ext cx="2975008" cy="476071"/>
            <a:chOff x="7229166" y="1380755"/>
            <a:chExt cx="2975008" cy="476071"/>
          </a:xfrm>
          <a:solidFill>
            <a:srgbClr val="FBA07A"/>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7;p73"/>
            <p:cNvGrpSpPr/>
            <p:nvPr/>
          </p:nvGrpSpPr>
          <p:grpSpPr>
            <a:xfrm>
              <a:off x="7316951" y="1469283"/>
              <a:ext cx="389418" cy="280003"/>
              <a:chOff x="-22845575" y="3504075"/>
              <a:chExt cx="296950" cy="295025"/>
            </a:xfrm>
            <a:grpFill/>
          </p:grpSpPr>
          <p:sp>
            <p:nvSpPr>
              <p:cNvPr id="8" name="Google Shape;6328;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9;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40291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1A2A2A20-967F-442D-8022-613322CB8CE1}"/>
              </a:ext>
            </a:extLst>
          </p:cNvPr>
          <p:cNvGraphicFramePr>
            <a:graphicFrameLocks noGrp="1"/>
          </p:cNvGraphicFramePr>
          <p:nvPr>
            <p:extLst>
              <p:ext uri="{D42A27DB-BD31-4B8C-83A1-F6EECF244321}">
                <p14:modId xmlns:p14="http://schemas.microsoft.com/office/powerpoint/2010/main" val="417831795"/>
              </p:ext>
            </p:extLst>
          </p:nvPr>
        </p:nvGraphicFramePr>
        <p:xfrm>
          <a:off x="498858" y="876515"/>
          <a:ext cx="5296043" cy="5776715"/>
        </p:xfrm>
        <a:graphic>
          <a:graphicData uri="http://schemas.openxmlformats.org/drawingml/2006/table">
            <a:tbl>
              <a:tblPr firstRow="1" bandRow="1">
                <a:tableStyleId>{22838BEF-8BB2-4498-84A7-C5851F593DF1}</a:tableStyleId>
              </a:tblPr>
              <a:tblGrid>
                <a:gridCol w="439953">
                  <a:extLst>
                    <a:ext uri="{9D8B030D-6E8A-4147-A177-3AD203B41FA5}">
                      <a16:colId xmlns:a16="http://schemas.microsoft.com/office/drawing/2014/main" val="1280969347"/>
                    </a:ext>
                  </a:extLst>
                </a:gridCol>
                <a:gridCol w="179954">
                  <a:extLst>
                    <a:ext uri="{9D8B030D-6E8A-4147-A177-3AD203B41FA5}">
                      <a16:colId xmlns:a16="http://schemas.microsoft.com/office/drawing/2014/main" val="4145935298"/>
                    </a:ext>
                  </a:extLst>
                </a:gridCol>
                <a:gridCol w="155852">
                  <a:extLst>
                    <a:ext uri="{9D8B030D-6E8A-4147-A177-3AD203B41FA5}">
                      <a16:colId xmlns:a16="http://schemas.microsoft.com/office/drawing/2014/main" val="212796576"/>
                    </a:ext>
                  </a:extLst>
                </a:gridCol>
                <a:gridCol w="2901694">
                  <a:extLst>
                    <a:ext uri="{9D8B030D-6E8A-4147-A177-3AD203B41FA5}">
                      <a16:colId xmlns:a16="http://schemas.microsoft.com/office/drawing/2014/main" val="2878606583"/>
                    </a:ext>
                  </a:extLst>
                </a:gridCol>
                <a:gridCol w="578451">
                  <a:extLst>
                    <a:ext uri="{9D8B030D-6E8A-4147-A177-3AD203B41FA5}">
                      <a16:colId xmlns:a16="http://schemas.microsoft.com/office/drawing/2014/main" val="4292614314"/>
                    </a:ext>
                  </a:extLst>
                </a:gridCol>
                <a:gridCol w="548014">
                  <a:extLst>
                    <a:ext uri="{9D8B030D-6E8A-4147-A177-3AD203B41FA5}">
                      <a16:colId xmlns:a16="http://schemas.microsoft.com/office/drawing/2014/main" val="9512905"/>
                    </a:ext>
                  </a:extLst>
                </a:gridCol>
                <a:gridCol w="492125">
                  <a:extLst>
                    <a:ext uri="{9D8B030D-6E8A-4147-A177-3AD203B41FA5}">
                      <a16:colId xmlns:a16="http://schemas.microsoft.com/office/drawing/2014/main" val="3272419559"/>
                    </a:ext>
                  </a:extLst>
                </a:gridCol>
              </a:tblGrid>
              <a:tr h="242612">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KEGIATAN</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hMerge="1">
                  <a:txBody>
                    <a:bodyPr/>
                    <a:lstStyle/>
                    <a:p>
                      <a:endParaRPr lang="en-US"/>
                    </a:p>
                  </a:txBody>
                  <a:tcPr/>
                </a:tc>
                <a:tc rowSpan="2" hMerge="1">
                  <a:txBody>
                    <a:bodyPr/>
                    <a:lstStyle/>
                    <a:p>
                      <a:endParaRPr lang="en-US"/>
                    </a:p>
                  </a:txBody>
                  <a:tcPr/>
                </a:tc>
                <a:tc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extLst>
                  <a:ext uri="{0D108BD9-81ED-4DB2-BD59-A6C34878D82A}">
                    <a16:rowId xmlns:a16="http://schemas.microsoft.com/office/drawing/2014/main" val="4027689248"/>
                  </a:ext>
                </a:extLst>
              </a:tr>
              <a:tr h="242612">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FEB</a:t>
                      </a: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MAR</a:t>
                      </a:r>
                    </a:p>
                  </a:txBody>
                  <a:tcPr marL="9525" marR="9525" marT="9525" marB="0" anchor="ctr">
                    <a:solidFill>
                      <a:srgbClr val="FBA07A"/>
                    </a:solidFill>
                  </a:tcPr>
                </a:tc>
                <a:extLst>
                  <a:ext uri="{0D108BD9-81ED-4DB2-BD59-A6C34878D82A}">
                    <a16:rowId xmlns:a16="http://schemas.microsoft.com/office/drawing/2014/main" val="1981313718"/>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Narasumber</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extLst>
                  <a:ext uri="{0D108BD9-81ED-4DB2-BD59-A6C34878D82A}">
                    <a16:rowId xmlns:a16="http://schemas.microsoft.com/office/drawing/2014/main" val="3050485874"/>
                  </a:ext>
                </a:extLst>
              </a:tr>
              <a:tr h="4120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a:t>
                      </a:r>
                      <a:r>
                        <a:rPr lang="en-US" sz="1600" u="none" strike="noStrike" err="1">
                          <a:effectLst/>
                          <a:latin typeface="Tw Cen MT" panose="020B0602020104020603" pitchFamily="34" charset="0"/>
                        </a:rPr>
                        <a:t>Ceramah</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Penyuluhan</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Ceramah</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4169708917"/>
                  </a:ext>
                </a:extLst>
              </a:tr>
              <a:tr h="4120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Juri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Balita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Juri </a:t>
                      </a:r>
                      <a:r>
                        <a:rPr lang="en-US" sz="1800" u="none" strike="noStrike" err="1">
                          <a:effectLst/>
                          <a:latin typeface="Tw Cen MT"/>
                          <a:ea typeface="Verdana"/>
                          <a:cs typeface="Verdana"/>
                        </a:rPr>
                        <a:t>Balita</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3117662060"/>
                  </a:ext>
                </a:extLst>
              </a:tr>
              <a:tr h="2704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Bakti </a:t>
                      </a:r>
                      <a:r>
                        <a:rPr lang="en-US" sz="1800" u="none" strike="noStrike" err="1">
                          <a:effectLst/>
                          <a:latin typeface="Tw Cen MT"/>
                          <a:ea typeface="Verdana"/>
                          <a:cs typeface="Verdana"/>
                        </a:rPr>
                        <a:t>Sosial</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839062115"/>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Pesta</a:t>
                      </a:r>
                      <a:r>
                        <a:rPr lang="en-US" sz="1600" u="none" strike="noStrike">
                          <a:effectLst/>
                          <a:latin typeface="Tw Cen MT" panose="020B0602020104020603" pitchFamily="34" charset="0"/>
                        </a:rPr>
                        <a:t> Rakyat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1681921357"/>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003308661"/>
                  </a:ext>
                </a:extLst>
              </a:tr>
              <a:tr h="30385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Training </a:t>
                      </a:r>
                      <a:r>
                        <a:rPr lang="en-US" sz="1600" u="none" strike="noStrike" err="1">
                          <a:effectLst/>
                          <a:latin typeface="Tw Cen MT" panose="020B0602020104020603" pitchFamily="34" charset="0"/>
                        </a:rPr>
                        <a:t>atau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extLst>
                  <a:ext uri="{0D108BD9-81ED-4DB2-BD59-A6C34878D82A}">
                    <a16:rowId xmlns:a16="http://schemas.microsoft.com/office/drawing/2014/main" val="1852607678"/>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Lintas unit </a:t>
                      </a:r>
                      <a:r>
                        <a:rPr lang="en-US" sz="1600" u="none" strike="noStrike" err="1">
                          <a:effectLst/>
                          <a:latin typeface="Tw Cen MT" panose="020B0602020104020603" pitchFamily="34" charset="0"/>
                        </a:rPr>
                        <a:t>kerja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3474185936"/>
                  </a:ext>
                </a:extLst>
              </a:tr>
              <a:tr h="4120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Family Support Group</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Family Support Group</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094249279"/>
                  </a:ext>
                </a:extLst>
              </a:tr>
              <a:tr h="4120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Terapi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kelompok</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2177926536"/>
                  </a:ext>
                </a:extLst>
              </a:tr>
              <a:tr h="2704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Seleksi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rehabilitasi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Seleksi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rehabilitasi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135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109</a:t>
                      </a:r>
                    </a:p>
                  </a:txBody>
                  <a:tcPr marL="9525" marR="9525" marT="9525" marB="0" anchor="ctr"/>
                </a:tc>
                <a:extLst>
                  <a:ext uri="{0D108BD9-81ED-4DB2-BD59-A6C34878D82A}">
                    <a16:rowId xmlns:a16="http://schemas.microsoft.com/office/drawing/2014/main" val="219380440"/>
                  </a:ext>
                </a:extLst>
              </a:tr>
              <a:tr h="4120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Pendampingan</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Pendampingan</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extLst>
                  <a:ext uri="{0D108BD9-81ED-4DB2-BD59-A6C34878D82A}">
                    <a16:rowId xmlns:a16="http://schemas.microsoft.com/office/drawing/2014/main" val="1186170796"/>
                  </a:ext>
                </a:extLst>
              </a:tr>
              <a:tr h="3478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RRI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RRI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6102209"/>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a:effectLst/>
                          <a:latin typeface="Tw Cen MT" panose="020B0602020104020603" pitchFamily="34" charset="0"/>
                        </a:rPr>
                        <a:t>Home Visit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Home Visit</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755183742"/>
                  </a:ext>
                </a:extLst>
              </a:tr>
              <a:tr h="476103">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g.</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relaksasi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bagi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petugas</a:t>
                      </a:r>
                      <a:r>
                        <a:rPr lang="en-US" sz="1600" u="none" strike="noStrike">
                          <a:effectLst/>
                          <a:latin typeface="Tw Cen MT" panose="020B0602020104020603" pitchFamily="34" charset="0"/>
                        </a:rPr>
                        <a:t> covid-19</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p>
                      <a:pPr algn="l" fontAlgn="b"/>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Terapi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relaksasi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kelompok</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bagi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petugas</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covid-19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2133844110"/>
                  </a:ext>
                </a:extLst>
              </a:tr>
              <a:tr h="24261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dirty="0">
                          <a:effectLst/>
                          <a:latin typeface="Tw Cen MT" panose="020B0602020104020603" pitchFamily="34" charset="0"/>
                        </a:rPr>
                        <a:t>5</a:t>
                      </a:r>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Psikologi</a:t>
                      </a:r>
                      <a:r>
                        <a:rPr lang="en-US" sz="1600" u="none" strike="noStrike">
                          <a:effectLst/>
                          <a:latin typeface="Tw Cen MT" panose="020B0602020104020603" pitchFamily="34" charset="0"/>
                        </a:rPr>
                        <a:t> Mobile</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11</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29</a:t>
                      </a:r>
                    </a:p>
                  </a:txBody>
                  <a:tcPr marL="9525" marR="9525" marT="9525" marB="0" anchor="ctr">
                    <a:solidFill>
                      <a:schemeClr val="bg1"/>
                    </a:solidFill>
                  </a:tcPr>
                </a:tc>
                <a:extLst>
                  <a:ext uri="{0D108BD9-81ED-4DB2-BD59-A6C34878D82A}">
                    <a16:rowId xmlns:a16="http://schemas.microsoft.com/office/drawing/2014/main" val="1820574092"/>
                  </a:ext>
                </a:extLst>
              </a:tr>
            </a:tbl>
          </a:graphicData>
        </a:graphic>
      </p:graphicFrame>
      <p:grpSp>
        <p:nvGrpSpPr>
          <p:cNvPr id="8" name="Group 7">
            <a:extLst>
              <a:ext uri="{FF2B5EF4-FFF2-40B4-BE49-F238E27FC236}">
                <a16:creationId xmlns:a16="http://schemas.microsoft.com/office/drawing/2014/main" id="{521876E6-96F5-4F4C-A005-DD67D805E394}"/>
              </a:ext>
            </a:extLst>
          </p:cNvPr>
          <p:cNvGrpSpPr/>
          <p:nvPr/>
        </p:nvGrpSpPr>
        <p:grpSpPr>
          <a:xfrm>
            <a:off x="205514" y="311892"/>
            <a:ext cx="2975008" cy="476071"/>
            <a:chOff x="7229166" y="1380755"/>
            <a:chExt cx="2975008" cy="476071"/>
          </a:xfrm>
          <a:solidFill>
            <a:srgbClr val="FBA07A"/>
          </a:solidFill>
        </p:grpSpPr>
        <p:sp>
          <p:nvSpPr>
            <p:cNvPr id="9" name="TextBox 8">
              <a:extLst>
                <a:ext uri="{FF2B5EF4-FFF2-40B4-BE49-F238E27FC236}">
                  <a16:creationId xmlns:a16="http://schemas.microsoft.com/office/drawing/2014/main" id="{97B7CED9-7227-4059-9028-DC0786CFFE49}"/>
                </a:ext>
              </a:extLst>
            </p:cNvPr>
            <p:cNvSpPr txBox="1"/>
            <p:nvPr/>
          </p:nvSpPr>
          <p:spPr>
            <a:xfrm>
              <a:off x="7229166" y="1380755"/>
              <a:ext cx="2975008"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0" name="Google Shape;6327;p73">
              <a:extLst>
                <a:ext uri="{FF2B5EF4-FFF2-40B4-BE49-F238E27FC236}">
                  <a16:creationId xmlns:a16="http://schemas.microsoft.com/office/drawing/2014/main" id="{9B8A51F5-6811-4FA3-A4C1-8A43FABB78DD}"/>
                </a:ext>
              </a:extLst>
            </p:cNvPr>
            <p:cNvGrpSpPr/>
            <p:nvPr/>
          </p:nvGrpSpPr>
          <p:grpSpPr>
            <a:xfrm>
              <a:off x="7316951" y="1469283"/>
              <a:ext cx="389418" cy="280003"/>
              <a:chOff x="-22845575" y="3504075"/>
              <a:chExt cx="296950" cy="295025"/>
            </a:xfrm>
            <a:grpFill/>
          </p:grpSpPr>
          <p:sp>
            <p:nvSpPr>
              <p:cNvPr id="11" name="Google Shape;6328;p73">
                <a:extLst>
                  <a:ext uri="{FF2B5EF4-FFF2-40B4-BE49-F238E27FC236}">
                    <a16:creationId xmlns:a16="http://schemas.microsoft.com/office/drawing/2014/main" id="{90A87828-889B-4723-8091-65192120BF2D}"/>
                  </a:ext>
                </a:extLst>
              </p:cNvPr>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29;p73">
                <a:extLst>
                  <a:ext uri="{FF2B5EF4-FFF2-40B4-BE49-F238E27FC236}">
                    <a16:creationId xmlns:a16="http://schemas.microsoft.com/office/drawing/2014/main" id="{A788BBDE-7A7D-4E9F-BA7F-8A5113B44C0C}"/>
                  </a:ext>
                </a:extLst>
              </p:cNvPr>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94137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25588" y="465814"/>
            <a:ext cx="3240052" cy="476071"/>
            <a:chOff x="7361688" y="2003608"/>
            <a:chExt cx="3240052" cy="476071"/>
          </a:xfrm>
          <a:solidFill>
            <a:srgbClr val="FF9856"/>
          </a:solidFill>
        </p:grpSpPr>
        <p:sp>
          <p:nvSpPr>
            <p:cNvPr id="11" name="TextBox 10">
              <a:extLst>
                <a:ext uri="{FF2B5EF4-FFF2-40B4-BE49-F238E27FC236}">
                  <a16:creationId xmlns:a16="http://schemas.microsoft.com/office/drawing/2014/main" id="{3B316E39-F1B9-4372-9EFF-113D5303AB1A}"/>
                </a:ext>
              </a:extLst>
            </p:cNvPr>
            <p:cNvSpPr txBox="1"/>
            <p:nvPr/>
          </p:nvSpPr>
          <p:spPr>
            <a:xfrm>
              <a:off x="7361688" y="2003608"/>
              <a:ext cx="324005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GIGI &amp; MULUT</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11;p73"/>
            <p:cNvSpPr/>
            <p:nvPr/>
          </p:nvSpPr>
          <p:spPr>
            <a:xfrm>
              <a:off x="7534255" y="2076785"/>
              <a:ext cx="311032" cy="295354"/>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grpFill/>
            <a:ln>
              <a:solidFill>
                <a:schemeClr val="bg1"/>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3901834487"/>
              </p:ext>
            </p:extLst>
          </p:nvPr>
        </p:nvGraphicFramePr>
        <p:xfrm>
          <a:off x="4096439" y="495794"/>
          <a:ext cx="5133075" cy="5866412"/>
        </p:xfrm>
        <a:graphic>
          <a:graphicData uri="http://schemas.openxmlformats.org/drawingml/2006/table">
            <a:tbl>
              <a:tblPr firstRow="1" bandRow="1">
                <a:tableStyleId>{5C22544A-7EE6-4342-B048-85BDC9FD1C3A}</a:tableStyleId>
              </a:tblPr>
              <a:tblGrid>
                <a:gridCol w="549859">
                  <a:extLst>
                    <a:ext uri="{9D8B030D-6E8A-4147-A177-3AD203B41FA5}">
                      <a16:colId xmlns:a16="http://schemas.microsoft.com/office/drawing/2014/main" val="3324215609"/>
                    </a:ext>
                  </a:extLst>
                </a:gridCol>
                <a:gridCol w="1553588">
                  <a:extLst>
                    <a:ext uri="{9D8B030D-6E8A-4147-A177-3AD203B41FA5}">
                      <a16:colId xmlns:a16="http://schemas.microsoft.com/office/drawing/2014/main" val="3833667287"/>
                    </a:ext>
                  </a:extLst>
                </a:gridCol>
                <a:gridCol w="1009876">
                  <a:extLst>
                    <a:ext uri="{9D8B030D-6E8A-4147-A177-3AD203B41FA5}">
                      <a16:colId xmlns:a16="http://schemas.microsoft.com/office/drawing/2014/main" val="3418020388"/>
                    </a:ext>
                  </a:extLst>
                </a:gridCol>
                <a:gridCol w="1009876">
                  <a:extLst>
                    <a:ext uri="{9D8B030D-6E8A-4147-A177-3AD203B41FA5}">
                      <a16:colId xmlns:a16="http://schemas.microsoft.com/office/drawing/2014/main" val="3275944260"/>
                    </a:ext>
                  </a:extLst>
                </a:gridCol>
                <a:gridCol w="1009876">
                  <a:extLst>
                    <a:ext uri="{9D8B030D-6E8A-4147-A177-3AD203B41FA5}">
                      <a16:colId xmlns:a16="http://schemas.microsoft.com/office/drawing/2014/main" val="3605897558"/>
                    </a:ext>
                  </a:extLst>
                </a:gridCol>
              </a:tblGrid>
              <a:tr h="551485">
                <a:tc>
                  <a:txBody>
                    <a:bodyPr/>
                    <a:lstStyle/>
                    <a:p>
                      <a:pPr algn="ctr"/>
                      <a:r>
                        <a:rPr lang="en-US">
                          <a:solidFill>
                            <a:schemeClr val="accent3">
                              <a:lumMod val="10000"/>
                            </a:schemeClr>
                          </a:solidFill>
                        </a:rPr>
                        <a:t>NO</a:t>
                      </a:r>
                    </a:p>
                  </a:txBody>
                  <a:tcPr>
                    <a:solidFill>
                      <a:srgbClr val="FF9856"/>
                    </a:solidFill>
                  </a:tcPr>
                </a:tc>
                <a:tc>
                  <a:txBody>
                    <a:bodyPr/>
                    <a:lstStyle/>
                    <a:p>
                      <a:pPr algn="ctr"/>
                      <a:r>
                        <a:rPr lang="en-US" dirty="0">
                          <a:solidFill>
                            <a:schemeClr val="accent3">
                              <a:lumMod val="10000"/>
                            </a:schemeClr>
                          </a:solidFill>
                        </a:rPr>
                        <a:t>JENIS KEGIATAN</a:t>
                      </a:r>
                    </a:p>
                  </a:txBody>
                  <a:tcPr>
                    <a:solidFill>
                      <a:srgbClr val="FF9856"/>
                    </a:solidFill>
                  </a:tcPr>
                </a:tc>
                <a:tc>
                  <a:txBody>
                    <a:bodyPr/>
                    <a:lstStyle/>
                    <a:p>
                      <a:pPr algn="ctr"/>
                      <a:r>
                        <a:rPr lang="en-US" dirty="0">
                          <a:solidFill>
                            <a:schemeClr val="accent3">
                              <a:lumMod val="10000"/>
                            </a:schemeClr>
                          </a:solidFill>
                        </a:rPr>
                        <a:t>JAN</a:t>
                      </a:r>
                    </a:p>
                  </a:txBody>
                  <a:tcPr>
                    <a:solidFill>
                      <a:srgbClr val="FF9856"/>
                    </a:solidFill>
                  </a:tcPr>
                </a:tc>
                <a:tc>
                  <a:txBody>
                    <a:bodyPr/>
                    <a:lstStyle/>
                    <a:p>
                      <a:pPr algn="ctr"/>
                      <a:r>
                        <a:rPr lang="en-US" dirty="0">
                          <a:solidFill>
                            <a:schemeClr val="accent3">
                              <a:lumMod val="10000"/>
                            </a:schemeClr>
                          </a:solidFill>
                        </a:rPr>
                        <a:t>FEB</a:t>
                      </a:r>
                    </a:p>
                  </a:txBody>
                  <a:tcPr>
                    <a:solidFill>
                      <a:srgbClr val="FF9856"/>
                    </a:solidFill>
                  </a:tcPr>
                </a:tc>
                <a:tc>
                  <a:txBody>
                    <a:bodyPr/>
                    <a:lstStyle/>
                    <a:p>
                      <a:pPr algn="ctr"/>
                      <a:r>
                        <a:rPr lang="en-US" dirty="0">
                          <a:solidFill>
                            <a:schemeClr val="accent3">
                              <a:lumMod val="10000"/>
                            </a:schemeClr>
                          </a:solidFill>
                        </a:rPr>
                        <a:t>MAR</a:t>
                      </a:r>
                    </a:p>
                  </a:txBody>
                  <a:tcPr>
                    <a:solidFill>
                      <a:srgbClr val="FF9856"/>
                    </a:solidFill>
                  </a:tcPr>
                </a:tc>
                <a:extLst>
                  <a:ext uri="{0D108BD9-81ED-4DB2-BD59-A6C34878D82A}">
                    <a16:rowId xmlns:a16="http://schemas.microsoft.com/office/drawing/2014/main" val="2062137739"/>
                  </a:ext>
                </a:extLst>
              </a:tr>
              <a:tr h="370840">
                <a:tc>
                  <a:txBody>
                    <a:bodyPr/>
                    <a:lstStyle/>
                    <a:p>
                      <a:pPr algn="ctr"/>
                      <a:r>
                        <a:rPr lang="en-US" sz="1600">
                          <a:latin typeface="Tw Cen MT" panose="020B0602020104020603" pitchFamily="34" charset="0"/>
                        </a:rPr>
                        <a:t>1</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extLst>
                  <a:ext uri="{0D108BD9-81ED-4DB2-BD59-A6C34878D82A}">
                    <a16:rowId xmlns:a16="http://schemas.microsoft.com/office/drawing/2014/main" val="3556896591"/>
                  </a:ext>
                </a:extLst>
              </a:tr>
              <a:tr h="370840">
                <a:tc>
                  <a:txBody>
                    <a:bodyPr/>
                    <a:lstStyle/>
                    <a:p>
                      <a:pPr algn="ctr"/>
                      <a:r>
                        <a:rPr lang="en-US" sz="1600">
                          <a:latin typeface="Tw Cen MT" panose="020B0602020104020603" pitchFamily="34" charset="0"/>
                        </a:rPr>
                        <a:t>2</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3768912367"/>
                  </a:ext>
                </a:extLst>
              </a:tr>
              <a:tr h="370840">
                <a:tc>
                  <a:txBody>
                    <a:bodyPr/>
                    <a:lstStyle/>
                    <a:p>
                      <a:pPr algn="ctr"/>
                      <a:r>
                        <a:rPr lang="en-US" sz="1600">
                          <a:latin typeface="Tw Cen MT" panose="020B0602020104020603" pitchFamily="34" charset="0"/>
                        </a:rPr>
                        <a:t>3</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Sementara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extLst>
                  <a:ext uri="{0D108BD9-81ED-4DB2-BD59-A6C34878D82A}">
                    <a16:rowId xmlns:a16="http://schemas.microsoft.com/office/drawing/2014/main" val="3192129526"/>
                  </a:ext>
                </a:extLst>
              </a:tr>
              <a:tr h="370840">
                <a:tc>
                  <a:txBody>
                    <a:bodyPr/>
                    <a:lstStyle/>
                    <a:p>
                      <a:pPr algn="ctr"/>
                      <a:r>
                        <a:rPr lang="en-US" sz="1600">
                          <a:latin typeface="Tw Cen MT" panose="020B0602020104020603" pitchFamily="34" charset="0"/>
                        </a:rPr>
                        <a:t>4</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Pulpa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099107918"/>
                  </a:ext>
                </a:extLst>
              </a:tr>
              <a:tr h="370840">
                <a:tc>
                  <a:txBody>
                    <a:bodyPr/>
                    <a:lstStyle/>
                    <a:p>
                      <a:pPr algn="ctr"/>
                      <a:r>
                        <a:rPr lang="en-US" sz="1600">
                          <a:latin typeface="Tw Cen MT" panose="020B0602020104020603" pitchFamily="34" charset="0"/>
                        </a:rPr>
                        <a:t>5</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3113916184"/>
                  </a:ext>
                </a:extLst>
              </a:tr>
              <a:tr h="370840">
                <a:tc>
                  <a:txBody>
                    <a:bodyPr/>
                    <a:lstStyle/>
                    <a:p>
                      <a:pPr algn="ctr"/>
                      <a:r>
                        <a:rPr lang="en-US" sz="1600">
                          <a:latin typeface="Tw Cen MT" panose="020B0602020104020603" pitchFamily="34" charset="0"/>
                        </a:rPr>
                        <a:t>6</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3549661289"/>
                  </a:ext>
                </a:extLst>
              </a:tr>
              <a:tr h="370840">
                <a:tc>
                  <a:txBody>
                    <a:bodyPr/>
                    <a:lstStyle/>
                    <a:p>
                      <a:pPr algn="ctr"/>
                      <a:r>
                        <a:rPr lang="en-US" sz="1600">
                          <a:latin typeface="Tw Cen MT" panose="020B0602020104020603" pitchFamily="34" charset="0"/>
                        </a:rPr>
                        <a:t>7</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Periodontal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4053283972"/>
                  </a:ext>
                </a:extLst>
              </a:tr>
              <a:tr h="370840">
                <a:tc>
                  <a:txBody>
                    <a:bodyPr/>
                    <a:lstStyle/>
                    <a:p>
                      <a:pPr algn="ctr"/>
                      <a:r>
                        <a:rPr lang="en-US" sz="1600">
                          <a:latin typeface="Tw Cen MT" panose="020B0602020104020603" pitchFamily="34" charset="0"/>
                        </a:rPr>
                        <a:t>8</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Abses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2910658466"/>
                  </a:ext>
                </a:extLst>
              </a:tr>
              <a:tr h="370840">
                <a:tc>
                  <a:txBody>
                    <a:bodyPr/>
                    <a:lstStyle/>
                    <a:p>
                      <a:pPr algn="ctr"/>
                      <a:r>
                        <a:rPr lang="en-US" sz="1600">
                          <a:latin typeface="Tw Cen MT" panose="020B0602020104020603" pitchFamily="34" charset="0"/>
                        </a:rPr>
                        <a:t>9</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Pembersihan</a:t>
                      </a:r>
                      <a:r>
                        <a:rPr lang="en-US" sz="1600" u="none" strike="noStrike">
                          <a:latin typeface="Tw Cen MT" panose="020B0602020104020603" pitchFamily="34" charset="0"/>
                        </a:rPr>
                        <a:t> </a:t>
                      </a:r>
                      <a:r>
                        <a:rPr lang="en-US" sz="1600" u="none" strike="noStrike" err="1">
                          <a:latin typeface="Tw Cen MT" panose="020B0602020104020603" pitchFamily="34" charset="0"/>
                        </a:rPr>
                        <a:t>Karang</a:t>
                      </a:r>
                      <a:r>
                        <a:rPr lang="en-US" sz="1600" u="none" strike="noStrike">
                          <a:latin typeface="Tw Cen MT" panose="020B0602020104020603" pitchFamily="34" charset="0"/>
                        </a:rPr>
                        <a:t> Gigi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932270773"/>
                  </a:ext>
                </a:extLst>
              </a:tr>
              <a:tr h="370840">
                <a:tc>
                  <a:txBody>
                    <a:bodyPr/>
                    <a:lstStyle/>
                    <a:p>
                      <a:pPr algn="ctr"/>
                      <a:r>
                        <a:rPr lang="en-US" sz="1600">
                          <a:latin typeface="Tw Cen MT" panose="020B0602020104020603" pitchFamily="34" charset="0"/>
                        </a:rPr>
                        <a:t>10</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Lain-lain </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12</a:t>
                      </a:r>
                    </a:p>
                  </a:txBody>
                  <a:tcPr marL="9525" marR="9525" marT="9525" marB="0" anchor="ctr"/>
                </a:tc>
                <a:tc>
                  <a:txBody>
                    <a:bodyPr/>
                    <a:lstStyle/>
                    <a:p>
                      <a:pPr algn="ctr"/>
                      <a:r>
                        <a:rPr lang="en-US" sz="1600" dirty="0">
                          <a:latin typeface="Tw Cen MT" panose="020B0602020104020603" pitchFamily="34" charset="0"/>
                        </a:rPr>
                        <a:t>3</a:t>
                      </a:r>
                    </a:p>
                  </a:txBody>
                  <a:tcPr marL="9525" marR="9525" marT="9525" marB="0" anchor="ctr"/>
                </a:tc>
                <a:extLst>
                  <a:ext uri="{0D108BD9-81ED-4DB2-BD59-A6C34878D82A}">
                    <a16:rowId xmlns:a16="http://schemas.microsoft.com/office/drawing/2014/main" val="3745052494"/>
                  </a:ext>
                </a:extLst>
              </a:tr>
              <a:tr h="370840">
                <a:tc>
                  <a:txBody>
                    <a:bodyPr/>
                    <a:lstStyle/>
                    <a:p>
                      <a:pPr algn="ctr"/>
                      <a:r>
                        <a:rPr lang="en-US" sz="1600">
                          <a:latin typeface="Tw Cen MT" panose="020B0602020104020603" pitchFamily="34" charset="0"/>
                        </a:rPr>
                        <a:t>11</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Topical Flour</a:t>
                      </a:r>
                      <a:r>
                        <a:rPr lang="en-US" sz="1600" b="0" i="0" u="none" strike="noStrike" baseline="0">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 </a:t>
                      </a:r>
                      <a:r>
                        <a:rPr lang="en-US" sz="1600" b="0" i="0" u="none" strike="noStrike" baseline="0" err="1">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Aplikasi</a:t>
                      </a:r>
                      <a:endPar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2</a:t>
                      </a:r>
                    </a:p>
                  </a:txBody>
                  <a:tcPr/>
                </a:tc>
                <a:tc>
                  <a:txBody>
                    <a:bodyPr/>
                    <a:lstStyle/>
                    <a:p>
                      <a:pPr algn="ctr"/>
                      <a:r>
                        <a:rPr lang="en-US" sz="1600" dirty="0">
                          <a:latin typeface="Tw Cen MT" panose="020B0602020104020603" pitchFamily="34" charset="0"/>
                        </a:rPr>
                        <a:t>1</a:t>
                      </a:r>
                    </a:p>
                  </a:txBody>
                  <a:tcPr/>
                </a:tc>
                <a:extLst>
                  <a:ext uri="{0D108BD9-81ED-4DB2-BD59-A6C34878D82A}">
                    <a16:rowId xmlns:a16="http://schemas.microsoft.com/office/drawing/2014/main" val="3289345767"/>
                  </a:ext>
                </a:extLst>
              </a:tr>
            </a:tbl>
          </a:graphicData>
        </a:graphic>
      </p:graphicFrame>
    </p:spTree>
    <p:extLst>
      <p:ext uri="{BB962C8B-B14F-4D97-AF65-F5344CB8AC3E}">
        <p14:creationId xmlns:p14="http://schemas.microsoft.com/office/powerpoint/2010/main" val="1910270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1" name="Content Placeholder 4">
            <a:extLst>
              <a:ext uri="{FF2B5EF4-FFF2-40B4-BE49-F238E27FC236}">
                <a16:creationId xmlns:a16="http://schemas.microsoft.com/office/drawing/2014/main" id="{E3844609-46DC-4E4F-B7E5-80169B7F4619}"/>
              </a:ext>
            </a:extLst>
          </p:cNvPr>
          <p:cNvGraphicFramePr>
            <a:graphicFrameLocks/>
          </p:cNvGraphicFramePr>
          <p:nvPr>
            <p:extLst>
              <p:ext uri="{D42A27DB-BD31-4B8C-83A1-F6EECF244321}">
                <p14:modId xmlns:p14="http://schemas.microsoft.com/office/powerpoint/2010/main" val="4265542585"/>
              </p:ext>
            </p:extLst>
          </p:nvPr>
        </p:nvGraphicFramePr>
        <p:xfrm>
          <a:off x="995835" y="209609"/>
          <a:ext cx="5948304" cy="6711964"/>
        </p:xfrm>
        <a:graphic>
          <a:graphicData uri="http://schemas.openxmlformats.org/drawingml/2006/table">
            <a:tbl>
              <a:tblPr firstRow="1" bandRow="1">
                <a:tableStyleId>{22838BEF-8BB2-4498-84A7-C5851F593DF1}</a:tableStyleId>
              </a:tblPr>
              <a:tblGrid>
                <a:gridCol w="208116">
                  <a:extLst>
                    <a:ext uri="{9D8B030D-6E8A-4147-A177-3AD203B41FA5}">
                      <a16:colId xmlns:a16="http://schemas.microsoft.com/office/drawing/2014/main" val="20000"/>
                    </a:ext>
                  </a:extLst>
                </a:gridCol>
                <a:gridCol w="74795">
                  <a:extLst>
                    <a:ext uri="{9D8B030D-6E8A-4147-A177-3AD203B41FA5}">
                      <a16:colId xmlns:a16="http://schemas.microsoft.com/office/drawing/2014/main" val="878665195"/>
                    </a:ext>
                  </a:extLst>
                </a:gridCol>
                <a:gridCol w="65446">
                  <a:extLst>
                    <a:ext uri="{9D8B030D-6E8A-4147-A177-3AD203B41FA5}">
                      <a16:colId xmlns:a16="http://schemas.microsoft.com/office/drawing/2014/main" val="1466508068"/>
                    </a:ext>
                  </a:extLst>
                </a:gridCol>
                <a:gridCol w="325581">
                  <a:extLst>
                    <a:ext uri="{9D8B030D-6E8A-4147-A177-3AD203B41FA5}">
                      <a16:colId xmlns:a16="http://schemas.microsoft.com/office/drawing/2014/main" val="1520493699"/>
                    </a:ext>
                  </a:extLst>
                </a:gridCol>
                <a:gridCol w="3081656">
                  <a:extLst>
                    <a:ext uri="{9D8B030D-6E8A-4147-A177-3AD203B41FA5}">
                      <a16:colId xmlns:a16="http://schemas.microsoft.com/office/drawing/2014/main" val="3064331748"/>
                    </a:ext>
                  </a:extLst>
                </a:gridCol>
                <a:gridCol w="698061">
                  <a:extLst>
                    <a:ext uri="{9D8B030D-6E8A-4147-A177-3AD203B41FA5}">
                      <a16:colId xmlns:a16="http://schemas.microsoft.com/office/drawing/2014/main" val="20003"/>
                    </a:ext>
                  </a:extLst>
                </a:gridCol>
                <a:gridCol w="698061">
                  <a:extLst>
                    <a:ext uri="{9D8B030D-6E8A-4147-A177-3AD203B41FA5}">
                      <a16:colId xmlns:a16="http://schemas.microsoft.com/office/drawing/2014/main" val="442921177"/>
                    </a:ext>
                  </a:extLst>
                </a:gridCol>
                <a:gridCol w="796588">
                  <a:extLst>
                    <a:ext uri="{9D8B030D-6E8A-4147-A177-3AD203B41FA5}">
                      <a16:colId xmlns:a16="http://schemas.microsoft.com/office/drawing/2014/main" val="4027031419"/>
                    </a:ext>
                  </a:extLst>
                </a:gridCol>
              </a:tblGrid>
              <a:tr h="299015">
                <a:tc gridSpan="4">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400" dirty="0">
                          <a:solidFill>
                            <a:srgbClr val="000000"/>
                          </a:solidFill>
                          <a:latin typeface="Tw Cen MT" panose="020B0602020104020603" pitchFamily="34" charset="0"/>
                        </a:rPr>
                        <a:t>NO</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hMerge="1">
                  <a:txBody>
                    <a:bodyPr/>
                    <a:lstStyle/>
                    <a:p>
                      <a:endParaRPr lang="en-US"/>
                    </a:p>
                  </a:txBody>
                  <a:tcPr/>
                </a:tc>
                <a:tc hMerge="1">
                  <a:txBody>
                    <a:bodyPr/>
                    <a:lstStyle/>
                    <a:p>
                      <a:endParaRPr lang="en-US"/>
                    </a:p>
                  </a:txBody>
                  <a:tcPr/>
                </a:tc>
                <a:tc hMerge="1">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D8BFD8"/>
                    </a:solidFill>
                  </a:tcPr>
                </a:tc>
                <a:tc>
                  <a:txBody>
                    <a:bodyPr/>
                    <a:lstStyle/>
                    <a:p>
                      <a:r>
                        <a:rPr lang="en-US" sz="1400" dirty="0">
                          <a:solidFill>
                            <a:srgbClr val="000000"/>
                          </a:solidFill>
                          <a:latin typeface="Tw Cen MT" panose="020B0602020104020603" pitchFamily="34" charset="0"/>
                        </a:rPr>
                        <a:t>JENIS KEGIATAN</a:t>
                      </a:r>
                      <a:endParaRPr lang="en-US" dirty="0"/>
                    </a:p>
                  </a:txBody>
                  <a:tcPr marL="182716" marR="182716" marT="68780" marB="68780"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rgbClr val="000000"/>
                          </a:solidFill>
                          <a:latin typeface="Tw Cen MT" panose="020B0602020104020603" pitchFamily="34" charset="0"/>
                        </a:rPr>
                        <a:t>JAN</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FEB</a:t>
                      </a:r>
                    </a:p>
                  </a:txBody>
                  <a:tcPr marL="182716" marR="182716" marT="68780" marB="68780" anchor="ctr">
                    <a:solidFill>
                      <a:srgbClr val="FF9856"/>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MAR</a:t>
                      </a:r>
                    </a:p>
                  </a:txBody>
                  <a:tcPr marL="182716" marR="182716" marT="68780" marB="68780" anchor="ctr">
                    <a:solidFill>
                      <a:srgbClr val="FF9856"/>
                    </a:solidFill>
                  </a:tcPr>
                </a:tc>
                <a:extLst>
                  <a:ext uri="{0D108BD9-81ED-4DB2-BD59-A6C34878D82A}">
                    <a16:rowId xmlns:a16="http://schemas.microsoft.com/office/drawing/2014/main" val="10000"/>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dirty="0">
                          <a:latin typeface="Tw Cen MT" panose="020B0602020104020603" pitchFamily="34" charset="0"/>
                        </a:rPr>
                        <a:t>            TERAPI</a:t>
                      </a: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extLst>
                  <a:ext uri="{0D108BD9-81ED-4DB2-BD59-A6C34878D82A}">
                    <a16:rowId xmlns:a16="http://schemas.microsoft.com/office/drawing/2014/main" val="10001"/>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dirty="0" err="1">
                          <a:latin typeface="Tw Cen MT" panose="020B0602020104020603" pitchFamily="34" charset="0"/>
                        </a:rPr>
                        <a:t>Psikotes</a:t>
                      </a:r>
                      <a:r>
                        <a:rPr lang="en-US" sz="1400" u="none" strike="noStrike" dirty="0">
                          <a:latin typeface="Tw Cen MT" panose="020B0602020104020603" pitchFamily="34" charset="0"/>
                        </a:rPr>
                        <a:t> / </a:t>
                      </a:r>
                      <a:r>
                        <a:rPr lang="en-US" sz="1400" u="none" strike="noStrike" dirty="0" err="1">
                          <a:latin typeface="Tw Cen MT" panose="020B0602020104020603" pitchFamily="34" charset="0"/>
                        </a:rPr>
                        <a:t>Psikometri</a:t>
                      </a:r>
                      <a:r>
                        <a:rPr lang="en-US" sz="1400" u="none" strike="noStrike" dirty="0">
                          <a:latin typeface="Tw Cen MT" panose="020B0602020104020603" pitchFamily="34" charset="0"/>
                        </a:rPr>
                        <a:t>                                                                                                                                  </a:t>
                      </a:r>
                      <a:endParaRPr lang="en-US" dirty="0">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err="1">
                          <a:latin typeface="Tw Cen MT"/>
                        </a:rPr>
                        <a:t>Psikotes</a:t>
                      </a:r>
                      <a:r>
                        <a:rPr lang="en-US" sz="1400" u="none" strike="noStrike">
                          <a:latin typeface="Tw Cen MT"/>
                        </a:rPr>
                        <a:t> / </a:t>
                      </a:r>
                      <a:r>
                        <a:rPr lang="en-US" sz="1400" u="none" strike="noStrike" err="1">
                          <a:latin typeface="Tw Cen MT"/>
                        </a:rPr>
                        <a:t>Psikometri</a:t>
                      </a:r>
                      <a:r>
                        <a:rPr lang="en-US" sz="1400" u="none" strike="noStrike">
                          <a:latin typeface="Tw Cen MT"/>
                        </a:rPr>
                        <a:t>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dirty="0">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gridSpan="4">
                  <a:txBody>
                    <a:bodyPr/>
                    <a:lstStyle/>
                    <a:p>
                      <a:r>
                        <a:rPr lang="en-US" sz="1400" u="none" strike="noStrike">
                          <a:latin typeface="Tw Cen MT" panose="020B0602020104020603" pitchFamily="34" charset="0"/>
                        </a:rPr>
                        <a:t>Psikolog - Kompleks (&gt; 1 jam)</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ctr" fontAlgn="ctr"/>
                      <a:r>
                        <a:rPr lang="en-US" sz="1400" u="none" strike="noStrike" err="1">
                          <a:latin typeface="Tw Cen MT"/>
                        </a:rPr>
                        <a:t>Psikolog</a:t>
                      </a:r>
                      <a:r>
                        <a:rPr lang="en-US" sz="1400" u="none" strike="noStrike">
                          <a:latin typeface="Tw Cen MT"/>
                        </a:rPr>
                        <a:t> - </a:t>
                      </a:r>
                      <a:r>
                        <a:rPr lang="en-US" sz="1400" u="none" strike="noStrike" err="1">
                          <a:latin typeface="Tw Cen MT"/>
                        </a:rPr>
                        <a:t>Kompleks</a:t>
                      </a:r>
                      <a:r>
                        <a:rPr lang="en-US" sz="1400" u="none" strike="noStrike">
                          <a:latin typeface="Tw Cen MT"/>
                        </a:rPr>
                        <a:t> (&gt; 1 jam)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Sedang</a:t>
                      </a:r>
                      <a:r>
                        <a:rPr lang="en-US" sz="1400" u="none" strike="noStrike">
                          <a:latin typeface="Tw Cen MT" panose="020B0602020104020603" pitchFamily="34" charset="0"/>
                        </a:rPr>
                        <a:t> (½ - 1 jam )                                                                                                                                                                                                                                   </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a:latin typeface="Tw Cen MT"/>
                        </a:rPr>
                        <a:t>Psikolog - Sedang (½ - 1 jam )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lvl="0" algn="ctr">
                        <a:buNone/>
                      </a:pPr>
                      <a:r>
                        <a:rPr lang="en-US" sz="1400" u="none" strike="noStrike">
                          <a:latin typeface="Tw Cen MT" panose="020B0602020104020603" pitchFamily="34" charset="0"/>
                        </a:rPr>
                        <a:t>4</a:t>
                      </a:r>
                      <a:endParaRPr lang="en-US" sz="1400">
                        <a:latin typeface="Tw Cen MT" panose="020B0602020104020603" pitchFamily="34" charset="0"/>
                      </a:endParaRPr>
                    </a:p>
                  </a:txBody>
                  <a:tcPr marL="19037" marR="19037" marT="14332" marB="0" anchor="ct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Sederhana</a:t>
                      </a:r>
                      <a:r>
                        <a:rPr lang="en-US" sz="1400" u="none" strike="noStrike">
                          <a:latin typeface="Tw Cen MT" panose="020B0602020104020603" pitchFamily="34" charset="0"/>
                        </a:rPr>
                        <a:t> ( &lt; ½ jam )</a:t>
                      </a:r>
                      <a:endParaRPr lang="en-US">
                        <a:latin typeface="Tw Cen MT" panose="020B0602020104020603" pitchFamily="34" charset="0"/>
                      </a:endParaRPr>
                    </a:p>
                  </a:txBody>
                  <a:tcPr marL="19037" marR="19037" marT="14332" marB="0" anchor="ctr"/>
                </a:tc>
                <a:tc hMerge="1">
                  <a:txBody>
                    <a:bodyPr/>
                    <a:lstStyle/>
                    <a:p>
                      <a:pPr lvl="0" algn="ctr">
                        <a:buNone/>
                      </a:pP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lvl="0" algn="ctr">
                        <a:buNone/>
                      </a:pPr>
                      <a:r>
                        <a:rPr lang="en-US" sz="1400" u="none" strike="noStrike" err="1">
                          <a:latin typeface="Tw Cen MT"/>
                        </a:rPr>
                        <a:t>Psikolog</a:t>
                      </a:r>
                      <a:r>
                        <a:rPr lang="en-US" sz="1400" u="none" strike="noStrike">
                          <a:latin typeface="Tw Cen MT"/>
                        </a:rPr>
                        <a:t> - </a:t>
                      </a:r>
                      <a:r>
                        <a:rPr lang="en-US" sz="1400" u="none" strike="noStrike" err="1">
                          <a:latin typeface="Tw Cen MT"/>
                        </a:rPr>
                        <a:t>Sederhana</a:t>
                      </a:r>
                      <a:r>
                        <a:rPr lang="en-US" sz="1400" u="none" strike="noStrike">
                          <a:latin typeface="Tw Cen MT"/>
                        </a:rPr>
                        <a:t> ( &lt; ½ jam )</a:t>
                      </a: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5"/>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WICARA</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a:latin typeface="Tw Cen MT" panose="020B0602020104020603" pitchFamily="34" charset="0"/>
                        </a:rPr>
                        <a:t>Fungsi Bahasa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tc>
                <a:extLst>
                  <a:ext uri="{0D108BD9-81ED-4DB2-BD59-A6C34878D82A}">
                    <a16:rowId xmlns:a16="http://schemas.microsoft.com/office/drawing/2014/main" val="10007"/>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Bicara</a:t>
                      </a:r>
                      <a:r>
                        <a:rPr lang="en-US" sz="1400" u="none" strike="noStrike">
                          <a:latin typeface="Tw Cen MT" panose="020B0602020104020603" pitchFamily="34" charset="0"/>
                        </a:rPr>
                        <a:t> / </a:t>
                      </a:r>
                      <a:r>
                        <a:rPr lang="en-US" sz="1400" u="none" strike="noStrike" err="1">
                          <a:latin typeface="Tw Cen MT" panose="020B0602020104020603" pitchFamily="34" charset="0"/>
                        </a:rPr>
                        <a:t>Laku</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63</a:t>
                      </a:r>
                    </a:p>
                  </a:txBody>
                  <a:tcPr marL="9525" marR="9525" marT="9525" marB="0" anchor="ctr">
                    <a:solidFill>
                      <a:schemeClr val="bg1"/>
                    </a:solidFill>
                  </a:tcPr>
                </a:tc>
                <a:extLst>
                  <a:ext uri="{0D108BD9-81ED-4DB2-BD59-A6C34878D82A}">
                    <a16:rowId xmlns:a16="http://schemas.microsoft.com/office/drawing/2014/main" val="10008"/>
                  </a:ext>
                </a:extLst>
              </a:tr>
              <a:tr h="194014">
                <a:tc gridSpan="2">
                  <a:txBody>
                    <a:bodyPr/>
                    <a:lstStyle/>
                    <a:p>
                      <a:pPr algn="ctr" fontAlgn="ctr"/>
                      <a:r>
                        <a:rPr lang="en-US" sz="1400" u="none" strike="noStrike">
                          <a:latin typeface="Tw Cen MT" panose="020B0602020104020603" pitchFamily="34" charset="0"/>
                        </a:rPr>
                        <a:t>3</a:t>
                      </a: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Oromotor</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2085272281"/>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Menelan</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9"/>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Suara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latin typeface="Tw Cen MT" panose="020B0602020104020603"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363005401"/>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Dll</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latin typeface="Tw Cen MT" panose="020B0602020104020603"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OKUPASI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11"/>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Snooslen</a:t>
                      </a:r>
                      <a:r>
                        <a:rPr lang="en-US" sz="1400" u="none" strike="noStrike">
                          <a:latin typeface="Tw Cen MT" panose="020B0602020104020603" pitchFamily="34" charset="0"/>
                        </a:rPr>
                        <a:t> Room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0012"/>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Semsory</a:t>
                      </a:r>
                      <a:r>
                        <a:rPr lang="en-US" sz="1400" u="none" strike="noStrike">
                          <a:latin typeface="Tw Cen MT" panose="020B0602020104020603" pitchFamily="34" charset="0"/>
                        </a:rPr>
                        <a:t> Integrasi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19</a:t>
                      </a:r>
                    </a:p>
                  </a:txBody>
                  <a:tcPr marL="9525" marR="9525" marT="9525" marB="0" anchor="ctr"/>
                </a:tc>
                <a:extLst>
                  <a:ext uri="{0D108BD9-81ED-4DB2-BD59-A6C34878D82A}">
                    <a16:rowId xmlns:a16="http://schemas.microsoft.com/office/drawing/2014/main" val="10013"/>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aktifitas</a:t>
                      </a:r>
                      <a:r>
                        <a:rPr lang="en-US" sz="1400" u="none" strike="noStrike">
                          <a:latin typeface="Tw Cen MT" panose="020B0602020104020603" pitchFamily="34" charset="0"/>
                        </a:rPr>
                        <a:t> </a:t>
                      </a:r>
                      <a:r>
                        <a:rPr lang="en-US" sz="1400" u="none" strike="noStrike" err="1">
                          <a:latin typeface="Tw Cen MT" panose="020B0602020104020603" pitchFamily="34" charset="0"/>
                        </a:rPr>
                        <a:t>kehidupan</a:t>
                      </a:r>
                      <a:r>
                        <a:rPr lang="en-US" sz="1400" u="none" strike="noStrike">
                          <a:latin typeface="Tw Cen MT" panose="020B0602020104020603" pitchFamily="34" charset="0"/>
                        </a:rPr>
                        <a:t> </a:t>
                      </a:r>
                      <a:r>
                        <a:rPr lang="en-US" sz="1400" u="none" strike="noStrike" err="1">
                          <a:latin typeface="Tw Cen MT" panose="020B0602020104020603" pitchFamily="34" charset="0"/>
                        </a:rPr>
                        <a:t>sehari-hari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extLst>
                  <a:ext uri="{0D108BD9-81ED-4DB2-BD59-A6C34878D82A}">
                    <a16:rowId xmlns:a16="http://schemas.microsoft.com/office/drawing/2014/main" val="10014"/>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Proper Body Mekanik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5</a:t>
                      </a:r>
                    </a:p>
                  </a:txBody>
                  <a:tcPr marL="9525" marR="9525" marT="9525" marB="0" anchor="ctr"/>
                </a:tc>
                <a:extLst>
                  <a:ext uri="{0D108BD9-81ED-4DB2-BD59-A6C34878D82A}">
                    <a16:rowId xmlns:a16="http://schemas.microsoft.com/office/drawing/2014/main" val="10015"/>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fi-FI" sz="1400" u="none" strike="noStrike">
                          <a:latin typeface="Tw Cen MT" panose="020B0602020104020603" pitchFamily="34" charset="0"/>
                        </a:rPr>
                        <a:t>Pembuatan Alat Lontar dan Adaptasi Alat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6"/>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Rileksasi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it-IT" sz="1400" u="none" strike="noStrike">
                          <a:latin typeface="Tw Cen MT" panose="020B0602020104020603" pitchFamily="34" charset="0"/>
                        </a:rPr>
                        <a:t>Analisa &amp; Intervensi, Persepsi, Kognitif, Psikomotor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a:solidFill>
                            <a:srgbClr val="000000"/>
                          </a:solidFill>
                          <a:effectLst/>
                          <a:latin typeface="Tw Cen MT" panose="020B0602020104020603" pitchFamily="34" charset="0"/>
                        </a:rPr>
                        <a:t>57</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61</a:t>
                      </a:r>
                    </a:p>
                  </a:txBody>
                  <a:tcPr marL="9525" marR="9525" marT="9525" marB="0" anchor="ctr">
                    <a:solidFill>
                      <a:schemeClr val="bg1"/>
                    </a:solidFill>
                  </a:tcPr>
                </a:tc>
                <a:extLst>
                  <a:ext uri="{0D108BD9-81ED-4DB2-BD59-A6C34878D82A}">
                    <a16:rowId xmlns:a16="http://schemas.microsoft.com/office/drawing/2014/main" val="10018"/>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Modalitas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19"/>
                  </a:ext>
                </a:extLst>
              </a:tr>
              <a:tr h="194014">
                <a:tc gridSpan="3">
                  <a:txBody>
                    <a:bodyPr/>
                    <a:lstStyle/>
                    <a:p>
                      <a:pPr algn="ctr" fontAlgn="ctr"/>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33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solidFill>
                      <a:schemeClr val="bg1"/>
                    </a:solidFill>
                  </a:tcPr>
                </a:tc>
                <a:extLst>
                  <a:ext uri="{0D108BD9-81ED-4DB2-BD59-A6C34878D82A}">
                    <a16:rowId xmlns:a16="http://schemas.microsoft.com/office/drawing/2014/main" val="10024"/>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Orthopedagoge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0"/>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Biofeedback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21"/>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baseline="0">
                          <a:latin typeface="Tw Cen MT" panose="020B0602020104020603" pitchFamily="34" charset="0"/>
                        </a:rPr>
                        <a:t> Neurofeedback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a:txBody>
                    <a:bodyPr/>
                    <a:lstStyle/>
                    <a:p>
                      <a:pPr algn="ctr" fontAlgn="b"/>
                      <a:r>
                        <a:rPr lang="en-US" sz="1400" b="0" i="0" u="none" strike="noStrike">
                          <a:solidFill>
                            <a:srgbClr val="000000"/>
                          </a:solidFill>
                          <a:effectLst/>
                          <a:latin typeface="Tw Cen MT" panose="020B0602020104020603" pitchFamily="34" charset="0"/>
                        </a:rPr>
                        <a:t>21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a:t>
                      </a:r>
                    </a:p>
                  </a:txBody>
                  <a:tcPr marL="9525" marR="9525" marT="9525" marB="0" anchor="ctr"/>
                </a:tc>
                <a:extLst>
                  <a:ext uri="{0D108BD9-81ED-4DB2-BD59-A6C34878D82A}">
                    <a16:rowId xmlns:a16="http://schemas.microsoft.com/office/drawing/2014/main" val="10022"/>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FM (Fine Motor)</a:t>
                      </a: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44</a:t>
                      </a:r>
                    </a:p>
                  </a:txBody>
                  <a:tcPr marL="9525" marR="9525" marT="9525" marB="0" anchor="ctr">
                    <a:solidFill>
                      <a:schemeClr val="bg1"/>
                    </a:solidFill>
                  </a:tcPr>
                </a:tc>
                <a:extLst>
                  <a:ext uri="{0D108BD9-81ED-4DB2-BD59-A6C34878D82A}">
                    <a16:rowId xmlns:a16="http://schemas.microsoft.com/office/drawing/2014/main" val="10023"/>
                  </a:ext>
                </a:extLst>
              </a:tr>
              <a:tr h="194014">
                <a:tc gridSpan="3">
                  <a:txBody>
                    <a:bodyPr/>
                    <a:lstStyle/>
                    <a:p>
                      <a:pPr algn="ctr"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14</a:t>
                      </a: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err="1">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Dll</a:t>
                      </a: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ct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782490518"/>
                  </a:ext>
                </a:extLst>
              </a:tr>
            </a:tbl>
          </a:graphicData>
        </a:graphic>
      </p:graphicFrame>
      <p:grpSp>
        <p:nvGrpSpPr>
          <p:cNvPr id="2" name="Group 1"/>
          <p:cNvGrpSpPr/>
          <p:nvPr/>
        </p:nvGrpSpPr>
        <p:grpSpPr>
          <a:xfrm rot="16200000">
            <a:off x="-1765131" y="3239990"/>
            <a:ext cx="4570661" cy="476071"/>
            <a:chOff x="7229166" y="1380755"/>
            <a:chExt cx="4578522" cy="476071"/>
          </a:xfrm>
          <a:solidFill>
            <a:srgbClr val="FF9856"/>
          </a:solidFill>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4578522"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TUMBUH KEMBANG ANAK</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4;p73"/>
            <p:cNvGrpSpPr/>
            <p:nvPr/>
          </p:nvGrpSpPr>
          <p:grpSpPr>
            <a:xfrm>
              <a:off x="7439901" y="1461033"/>
              <a:ext cx="325873" cy="301506"/>
              <a:chOff x="-24376971" y="3891250"/>
              <a:chExt cx="293800" cy="292225"/>
            </a:xfrm>
            <a:grpFill/>
          </p:grpSpPr>
          <p:sp>
            <p:nvSpPr>
              <p:cNvPr id="8" name="Google Shape;6325;p7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6;p73"/>
              <p:cNvSpPr/>
              <p:nvPr/>
            </p:nvSpPr>
            <p:spPr>
              <a:xfrm>
                <a:off x="-24376971"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513827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E90CAFE2-73A9-4657-943C-A7942E9649F6}"/>
              </a:ext>
            </a:extLst>
          </p:cNvPr>
          <p:cNvGraphicFramePr>
            <a:graphicFrameLocks/>
          </p:cNvGraphicFramePr>
          <p:nvPr>
            <p:extLst>
              <p:ext uri="{D42A27DB-BD31-4B8C-83A1-F6EECF244321}">
                <p14:modId xmlns:p14="http://schemas.microsoft.com/office/powerpoint/2010/main" val="918902999"/>
              </p:ext>
            </p:extLst>
          </p:nvPr>
        </p:nvGraphicFramePr>
        <p:xfrm>
          <a:off x="497062" y="806732"/>
          <a:ext cx="6062764" cy="5943912"/>
        </p:xfrm>
        <a:graphic>
          <a:graphicData uri="http://schemas.openxmlformats.org/drawingml/2006/table">
            <a:tbl>
              <a:tblPr firstRow="1" bandRow="1">
                <a:tableStyleId>{22838BEF-8BB2-4498-84A7-C5851F593DF1}</a:tableStyleId>
              </a:tblPr>
              <a:tblGrid>
                <a:gridCol w="873834">
                  <a:extLst>
                    <a:ext uri="{9D8B030D-6E8A-4147-A177-3AD203B41FA5}">
                      <a16:colId xmlns:a16="http://schemas.microsoft.com/office/drawing/2014/main" val="20000"/>
                    </a:ext>
                  </a:extLst>
                </a:gridCol>
                <a:gridCol w="2937608">
                  <a:extLst>
                    <a:ext uri="{9D8B030D-6E8A-4147-A177-3AD203B41FA5}">
                      <a16:colId xmlns:a16="http://schemas.microsoft.com/office/drawing/2014/main" val="20001"/>
                    </a:ext>
                  </a:extLst>
                </a:gridCol>
                <a:gridCol w="780331">
                  <a:extLst>
                    <a:ext uri="{9D8B030D-6E8A-4147-A177-3AD203B41FA5}">
                      <a16:colId xmlns:a16="http://schemas.microsoft.com/office/drawing/2014/main" val="20002"/>
                    </a:ext>
                  </a:extLst>
                </a:gridCol>
                <a:gridCol w="673505">
                  <a:extLst>
                    <a:ext uri="{9D8B030D-6E8A-4147-A177-3AD203B41FA5}">
                      <a16:colId xmlns:a16="http://schemas.microsoft.com/office/drawing/2014/main" val="2195425434"/>
                    </a:ext>
                  </a:extLst>
                </a:gridCol>
                <a:gridCol w="797486">
                  <a:extLst>
                    <a:ext uri="{9D8B030D-6E8A-4147-A177-3AD203B41FA5}">
                      <a16:colId xmlns:a16="http://schemas.microsoft.com/office/drawing/2014/main" val="2882437298"/>
                    </a:ext>
                  </a:extLst>
                </a:gridCol>
              </a:tblGrid>
              <a:tr h="51492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JENIS KEGIATAN</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F996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FEB</a:t>
                      </a:r>
                    </a:p>
                  </a:txBody>
                  <a:tcPr marL="182635" marR="182635" marT="68853" marB="68853" anchor="ctr">
                    <a:solidFill>
                      <a:srgbClr val="FF9966"/>
                    </a:solidFill>
                  </a:tcPr>
                </a:tc>
                <a:tc>
                  <a:txBody>
                    <a:bodyPr/>
                    <a:lstStyle/>
                    <a:p>
                      <a:pPr algn="ctr"/>
                      <a:r>
                        <a:rPr lang="en-US" sz="1600" dirty="0">
                          <a:latin typeface="Tw Cen MT" panose="020B0602020104020603" pitchFamily="34" charset="0"/>
                        </a:rPr>
                        <a:t>MAR</a:t>
                      </a:r>
                    </a:p>
                  </a:txBody>
                  <a:tcPr marL="182635" marR="182635" marT="68853" marB="68853" anchor="ctr">
                    <a:solidFill>
                      <a:srgbClr val="FF9966"/>
                    </a:solidFill>
                  </a:tcPr>
                </a:tc>
                <a:extLst>
                  <a:ext uri="{0D108BD9-81ED-4DB2-BD59-A6C34878D82A}">
                    <a16:rowId xmlns:a16="http://schemas.microsoft.com/office/drawing/2014/main" val="10000"/>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a:t>
                      </a:r>
                      <a:r>
                        <a:rPr lang="en-US" sz="1600" u="none" strike="noStrike" err="1">
                          <a:effectLst/>
                          <a:latin typeface="Tw Cen MT" panose="020B0602020104020603" pitchFamily="34" charset="0"/>
                        </a:rPr>
                        <a:t>Baru</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830404367"/>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Lama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extLst>
                  <a:ext uri="{0D108BD9-81ED-4DB2-BD59-A6C34878D82A}">
                    <a16:rowId xmlns:a16="http://schemas.microsoft.com/office/drawing/2014/main" val="1000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&lt; 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2</a:t>
                      </a:r>
                    </a:p>
                  </a:txBody>
                  <a:tcPr marL="9525" marR="9525" marT="9525" marB="0" anchor="ctr"/>
                </a:tc>
                <a:extLst>
                  <a:ext uri="{0D108BD9-81ED-4DB2-BD59-A6C34878D82A}">
                    <a16:rowId xmlns:a16="http://schemas.microsoft.com/office/drawing/2014/main" val="1000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Hecting</a:t>
                      </a:r>
                      <a:r>
                        <a:rPr lang="en-US" sz="1600" u="none" strike="noStrike" dirty="0">
                          <a:effectLst/>
                          <a:latin typeface="Tw Cen MT" panose="020B0602020104020603" pitchFamily="34" charset="0"/>
                        </a:rPr>
                        <a:t> &gt; 5</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up</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4"/>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Askep</a:t>
                      </a:r>
                      <a:r>
                        <a:rPr lang="en-US" sz="1600" u="none" strike="noStrike">
                          <a:effectLst/>
                          <a:latin typeface="Tw Cen MT" panose="020B0602020104020603" pitchFamily="34" charset="0"/>
                        </a:rPr>
                        <a:t> Critical Care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extLst>
                  <a:ext uri="{0D108BD9-81ED-4DB2-BD59-A6C34878D82A}">
                    <a16:rowId xmlns:a16="http://schemas.microsoft.com/office/drawing/2014/main" val="10005"/>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Pelayanan</a:t>
                      </a:r>
                      <a:r>
                        <a:rPr lang="en-US" sz="1600" u="none" strike="noStrike">
                          <a:effectLst/>
                          <a:latin typeface="Tw Cen MT" panose="020B0602020104020603" pitchFamily="34" charset="0"/>
                        </a:rPr>
                        <a:t> 1 </a:t>
                      </a:r>
                      <a:r>
                        <a:rPr lang="en-US" sz="1600" u="none" strike="noStrike" err="1">
                          <a:effectLst/>
                          <a:latin typeface="Tw Cen MT" panose="020B0602020104020603" pitchFamily="34" charset="0"/>
                        </a:rPr>
                        <a:t>hari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6"/>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Penggunaan</a:t>
                      </a:r>
                      <a:r>
                        <a:rPr lang="en-US" sz="1600" u="none" strike="noStrike">
                          <a:effectLst/>
                          <a:latin typeface="Tw Cen MT" panose="020B0602020104020603" pitchFamily="34" charset="0"/>
                        </a:rPr>
                        <a:t> Ambulance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7"/>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NGT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10008"/>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DC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9"/>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Pemakaian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Oksigen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10010"/>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Infus</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18</a:t>
                      </a:r>
                    </a:p>
                  </a:txBody>
                  <a:tcPr marL="9525" marR="9525" marT="9525" marB="0" anchor="ctr">
                    <a:solidFill>
                      <a:schemeClr val="bg1"/>
                    </a:solidFill>
                  </a:tcPr>
                </a:tc>
                <a:extLst>
                  <a:ext uri="{0D108BD9-81ED-4DB2-BD59-A6C34878D82A}">
                    <a16:rowId xmlns:a16="http://schemas.microsoft.com/office/drawing/2014/main" val="10011"/>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EKG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a:latin typeface="Tw Cen MT" panose="020B0602020104020603" pitchFamily="34" charset="0"/>
                        </a:rPr>
                        <a:t>79</a:t>
                      </a:r>
                    </a:p>
                  </a:txBody>
                  <a:tcPr marL="9525" marR="9525" marT="9525" marB="0" anchor="ctr"/>
                </a:tc>
                <a:tc>
                  <a:txBody>
                    <a:bodyPr/>
                    <a:lstStyle/>
                    <a:p>
                      <a:pPr algn="ctr"/>
                      <a:r>
                        <a:rPr lang="en-US" sz="1600" dirty="0">
                          <a:latin typeface="Tw Cen MT" panose="020B0602020104020603" pitchFamily="34" charset="0"/>
                        </a:rPr>
                        <a:t>62</a:t>
                      </a:r>
                    </a:p>
                  </a:txBody>
                  <a:tcPr marL="9525" marR="9525" marT="9525" marB="0" anchor="ctr"/>
                </a:tc>
                <a:tc>
                  <a:txBody>
                    <a:bodyPr/>
                    <a:lstStyle/>
                    <a:p>
                      <a:pPr algn="ctr"/>
                      <a:r>
                        <a:rPr lang="en-US" sz="1600" dirty="0">
                          <a:latin typeface="Tw Cen MT" panose="020B0602020104020603" pitchFamily="34" charset="0"/>
                        </a:rPr>
                        <a:t>45</a:t>
                      </a:r>
                    </a:p>
                  </a:txBody>
                  <a:tcPr marL="9525" marR="9525" marT="9525" marB="0" anchor="ctr"/>
                </a:tc>
                <a:extLst>
                  <a:ext uri="{0D108BD9-81ED-4DB2-BD59-A6C34878D82A}">
                    <a16:rowId xmlns:a16="http://schemas.microsoft.com/office/drawing/2014/main" val="1001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Ekstraksik</a:t>
                      </a:r>
                      <a:r>
                        <a:rPr lang="en-US" sz="1600" u="none" strike="noStrike">
                          <a:effectLst/>
                          <a:latin typeface="Tw Cen MT" panose="020B0602020104020603" pitchFamily="34" charset="0"/>
                        </a:rPr>
                        <a:t> Kuku</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Nebulizer</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713271799"/>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Kateter</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3680543831"/>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payjem</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19</a:t>
                      </a:r>
                    </a:p>
                  </a:txBody>
                  <a:tcPr marL="9525" marR="9525" marT="9525" marB="0" anchor="ctr"/>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extLst>
                  <a:ext uri="{0D108BD9-81ED-4DB2-BD59-A6C34878D82A}">
                    <a16:rowId xmlns:a16="http://schemas.microsoft.com/office/drawing/2014/main" val="431822562"/>
                  </a:ext>
                </a:extLst>
              </a:tr>
            </a:tbl>
          </a:graphicData>
        </a:graphic>
      </p:graphicFrame>
      <p:grpSp>
        <p:nvGrpSpPr>
          <p:cNvPr id="2" name="Group 1"/>
          <p:cNvGrpSpPr/>
          <p:nvPr/>
        </p:nvGrpSpPr>
        <p:grpSpPr>
          <a:xfrm>
            <a:off x="467082" y="266486"/>
            <a:ext cx="3770139" cy="476071"/>
            <a:chOff x="7361687" y="2003608"/>
            <a:chExt cx="3770139"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361687" y="2003608"/>
              <a:ext cx="3770139"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GAWAT DARURAT</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74;p73"/>
            <p:cNvGrpSpPr/>
            <p:nvPr/>
          </p:nvGrpSpPr>
          <p:grpSpPr>
            <a:xfrm>
              <a:off x="7562374" y="2051549"/>
              <a:ext cx="349174" cy="345379"/>
              <a:chOff x="-27351575" y="3175300"/>
              <a:chExt cx="297767" cy="296151"/>
            </a:xfrm>
            <a:grpFill/>
          </p:grpSpPr>
          <p:sp>
            <p:nvSpPr>
              <p:cNvPr id="8" name="Google Shape;6375;p7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76;p7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77;p73"/>
              <p:cNvSpPr/>
              <p:nvPr/>
            </p:nvSpPr>
            <p:spPr>
              <a:xfrm>
                <a:off x="-27350758" y="3350151"/>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78;p7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9718031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316944" y="1079865"/>
            <a:ext cx="3558105" cy="476071"/>
            <a:chOff x="7229164" y="1380755"/>
            <a:chExt cx="3558105" cy="476071"/>
          </a:xfrm>
          <a:solidFill>
            <a:srgbClr val="FF9966"/>
          </a:solidFill>
        </p:grpSpPr>
        <p:sp>
          <p:nvSpPr>
            <p:cNvPr id="10" name="TextBox 9">
              <a:extLst>
                <a:ext uri="{FF2B5EF4-FFF2-40B4-BE49-F238E27FC236}">
                  <a16:creationId xmlns:a16="http://schemas.microsoft.com/office/drawing/2014/main" id="{3B316E39-F1B9-4372-9EFF-113D5303AB1A}"/>
                </a:ext>
              </a:extLst>
            </p:cNvPr>
            <p:cNvSpPr txBox="1"/>
            <p:nvPr/>
          </p:nvSpPr>
          <p:spPr>
            <a:xfrm>
              <a:off x="7229164" y="1380755"/>
              <a:ext cx="3558105" cy="476071"/>
            </a:xfrm>
            <a:prstGeom prst="roundRect">
              <a:avLst>
                <a:gd name="adj" fmla="val 50000"/>
              </a:avLst>
            </a:prstGeom>
            <a:grpFill/>
            <a:ln>
              <a:solidFill>
                <a:srgbClr val="FF996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ELEKTROMEDIK</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282;p73"/>
            <p:cNvSpPr/>
            <p:nvPr/>
          </p:nvSpPr>
          <p:spPr>
            <a:xfrm>
              <a:off x="7374939" y="1432182"/>
              <a:ext cx="404627" cy="371636"/>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1931072964"/>
              </p:ext>
            </p:extLst>
          </p:nvPr>
        </p:nvGraphicFramePr>
        <p:xfrm>
          <a:off x="3510455" y="1920060"/>
          <a:ext cx="5171085" cy="3017879"/>
        </p:xfrm>
        <a:graphic>
          <a:graphicData uri="http://schemas.openxmlformats.org/drawingml/2006/table">
            <a:tbl>
              <a:tblPr firstRow="1" firstCol="1" bandRow="1">
                <a:tableStyleId>{5C22544A-7EE6-4342-B048-85BDC9FD1C3A}</a:tableStyleId>
              </a:tblPr>
              <a:tblGrid>
                <a:gridCol w="422887">
                  <a:extLst>
                    <a:ext uri="{9D8B030D-6E8A-4147-A177-3AD203B41FA5}">
                      <a16:colId xmlns:a16="http://schemas.microsoft.com/office/drawing/2014/main" val="3279023858"/>
                    </a:ext>
                  </a:extLst>
                </a:gridCol>
                <a:gridCol w="1954892">
                  <a:extLst>
                    <a:ext uri="{9D8B030D-6E8A-4147-A177-3AD203B41FA5}">
                      <a16:colId xmlns:a16="http://schemas.microsoft.com/office/drawing/2014/main" val="3337723692"/>
                    </a:ext>
                  </a:extLst>
                </a:gridCol>
                <a:gridCol w="931102">
                  <a:extLst>
                    <a:ext uri="{9D8B030D-6E8A-4147-A177-3AD203B41FA5}">
                      <a16:colId xmlns:a16="http://schemas.microsoft.com/office/drawing/2014/main" val="2259918051"/>
                    </a:ext>
                  </a:extLst>
                </a:gridCol>
                <a:gridCol w="931102">
                  <a:extLst>
                    <a:ext uri="{9D8B030D-6E8A-4147-A177-3AD203B41FA5}">
                      <a16:colId xmlns:a16="http://schemas.microsoft.com/office/drawing/2014/main" val="3780575410"/>
                    </a:ext>
                  </a:extLst>
                </a:gridCol>
                <a:gridCol w="931102">
                  <a:extLst>
                    <a:ext uri="{9D8B030D-6E8A-4147-A177-3AD203B41FA5}">
                      <a16:colId xmlns:a16="http://schemas.microsoft.com/office/drawing/2014/main" val="1105058746"/>
                    </a:ext>
                  </a:extLst>
                </a:gridCol>
              </a:tblGrid>
              <a:tr h="622679">
                <a:tc>
                  <a:txBody>
                    <a:bodyPr/>
                    <a:lstStyle/>
                    <a:p>
                      <a:pPr algn="ctr">
                        <a:lnSpc>
                          <a:spcPct val="107000"/>
                        </a:lnSpc>
                        <a:spcAft>
                          <a:spcPts val="0"/>
                        </a:spcAft>
                      </a:pPr>
                      <a:r>
                        <a:rPr lang="en-US" sz="1400" dirty="0">
                          <a:effectLst/>
                        </a:rPr>
                        <a:t>NO</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JENIS KEGIATAN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rPr>
                        <a:t>JAN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FEB</a:t>
                      </a:r>
                    </a:p>
                  </a:txBody>
                  <a:tcPr marL="68580" marR="68580" marT="0" marB="0" anchor="ctr">
                    <a:solidFill>
                      <a:srgbClr val="FF9856"/>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MAR</a:t>
                      </a:r>
                    </a:p>
                  </a:txBody>
                  <a:tcPr marL="68580" marR="68580" marT="0" marB="0" anchor="ctr">
                    <a:solidFill>
                      <a:srgbClr val="FF9856"/>
                    </a:solidFill>
                  </a:tcPr>
                </a:tc>
                <a:extLst>
                  <a:ext uri="{0D108BD9-81ED-4DB2-BD59-A6C34878D82A}">
                    <a16:rowId xmlns:a16="http://schemas.microsoft.com/office/drawing/2014/main" val="2494958005"/>
                  </a:ext>
                </a:extLst>
              </a:tr>
              <a:tr h="299400">
                <a:tc>
                  <a:txBody>
                    <a:bodyPr/>
                    <a:lstStyle/>
                    <a:p>
                      <a:pPr algn="ctr">
                        <a:lnSpc>
                          <a:spcPct val="107000"/>
                        </a:lnSpc>
                        <a:spcAft>
                          <a:spcPts val="0"/>
                        </a:spcAft>
                      </a:pPr>
                      <a:r>
                        <a:rPr lang="en-US" sz="1400">
                          <a:effectLst/>
                          <a:latin typeface="Tw Cen MT" panose="020B0602020104020603" pitchFamily="34" charset="0"/>
                        </a:rPr>
                        <a:t>1</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ECT KONVESIONAL</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136560010"/>
                  </a:ext>
                </a:extLst>
              </a:tr>
              <a:tr h="299400">
                <a:tc>
                  <a:txBody>
                    <a:bodyPr/>
                    <a:lstStyle/>
                    <a:p>
                      <a:pPr algn="ctr">
                        <a:lnSpc>
                          <a:spcPct val="107000"/>
                        </a:lnSpc>
                        <a:spcAft>
                          <a:spcPts val="0"/>
                        </a:spcAft>
                      </a:pPr>
                      <a:r>
                        <a:rPr lang="en-US" sz="1400">
                          <a:effectLst/>
                          <a:latin typeface="Tw Cen MT" panose="020B0602020104020603" pitchFamily="34" charset="0"/>
                        </a:rPr>
                        <a:t>2</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MECTA</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21</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21</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extLst>
                  <a:ext uri="{0D108BD9-81ED-4DB2-BD59-A6C34878D82A}">
                    <a16:rowId xmlns:a16="http://schemas.microsoft.com/office/drawing/2014/main" val="2594420213"/>
                  </a:ext>
                </a:extLst>
              </a:tr>
              <a:tr h="299400">
                <a:tc>
                  <a:txBody>
                    <a:bodyPr/>
                    <a:lstStyle/>
                    <a:p>
                      <a:pPr algn="ctr">
                        <a:lnSpc>
                          <a:spcPct val="107000"/>
                        </a:lnSpc>
                        <a:spcAft>
                          <a:spcPts val="0"/>
                        </a:spcAft>
                      </a:pPr>
                      <a:r>
                        <a:rPr lang="en-US" sz="1400">
                          <a:effectLst/>
                          <a:latin typeface="Tw Cen MT" panose="020B0602020104020603" pitchFamily="34" charset="0"/>
                        </a:rPr>
                        <a:t>3</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EKG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9</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9</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18</a:t>
                      </a:r>
                    </a:p>
                  </a:txBody>
                  <a:tcPr marL="68580" marR="68580" marT="0" marB="0"/>
                </a:tc>
                <a:extLst>
                  <a:ext uri="{0D108BD9-81ED-4DB2-BD59-A6C34878D82A}">
                    <a16:rowId xmlns:a16="http://schemas.microsoft.com/office/drawing/2014/main" val="4135173949"/>
                  </a:ext>
                </a:extLst>
              </a:tr>
              <a:tr h="299400">
                <a:tc>
                  <a:txBody>
                    <a:bodyPr/>
                    <a:lstStyle/>
                    <a:p>
                      <a:pPr algn="ctr">
                        <a:lnSpc>
                          <a:spcPct val="107000"/>
                        </a:lnSpc>
                        <a:spcAft>
                          <a:spcPts val="0"/>
                        </a:spcAft>
                      </a:pPr>
                      <a:r>
                        <a:rPr lang="en-US" sz="1400">
                          <a:effectLst/>
                          <a:latin typeface="Tw Cen MT" panose="020B0602020104020603" pitchFamily="34" charset="0"/>
                        </a:rPr>
                        <a:t>4</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EEG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15</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24</a:t>
                      </a:r>
                    </a:p>
                  </a:txBody>
                  <a:tcPr marL="68580" marR="68580" marT="0" marB="0"/>
                </a:tc>
                <a:extLst>
                  <a:ext uri="{0D108BD9-81ED-4DB2-BD59-A6C34878D82A}">
                    <a16:rowId xmlns:a16="http://schemas.microsoft.com/office/drawing/2014/main" val="670094759"/>
                  </a:ext>
                </a:extLst>
              </a:tr>
              <a:tr h="299400">
                <a:tc>
                  <a:txBody>
                    <a:bodyPr/>
                    <a:lstStyle/>
                    <a:p>
                      <a:pPr algn="ctr">
                        <a:lnSpc>
                          <a:spcPct val="107000"/>
                        </a:lnSpc>
                        <a:spcAft>
                          <a:spcPts val="0"/>
                        </a:spcAft>
                      </a:pPr>
                      <a:r>
                        <a:rPr lang="en-US" sz="1400">
                          <a:effectLst/>
                          <a:latin typeface="Tw Cen MT" panose="020B0602020104020603" pitchFamily="34" charset="0"/>
                        </a:rPr>
                        <a:t>5</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STRESS ANALISER</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569052997"/>
                  </a:ext>
                </a:extLst>
              </a:tr>
              <a:tr h="299400">
                <a:tc>
                  <a:txBody>
                    <a:bodyPr/>
                    <a:lstStyle/>
                    <a:p>
                      <a:pPr algn="ctr">
                        <a:lnSpc>
                          <a:spcPct val="107000"/>
                        </a:lnSpc>
                        <a:spcAft>
                          <a:spcPts val="0"/>
                        </a:spcAft>
                      </a:pPr>
                      <a:r>
                        <a:rPr lang="en-US" sz="1400">
                          <a:effectLst/>
                          <a:latin typeface="Tw Cen MT" panose="020B0602020104020603" pitchFamily="34" charset="0"/>
                        </a:rPr>
                        <a:t>6</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TMS </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8</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8</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3080310673"/>
                  </a:ext>
                </a:extLst>
              </a:tr>
              <a:tr h="299400">
                <a:tc>
                  <a:txBody>
                    <a:bodyPr/>
                    <a:lstStyle/>
                    <a:p>
                      <a:pPr algn="ctr">
                        <a:lnSpc>
                          <a:spcPct val="107000"/>
                        </a:lnSpc>
                        <a:spcAft>
                          <a:spcPts val="0"/>
                        </a:spcAft>
                      </a:pPr>
                      <a:r>
                        <a:rPr lang="en-US" sz="1400">
                          <a:effectLst/>
                          <a:latin typeface="Tw Cen MT" panose="020B0602020104020603" pitchFamily="34" charset="0"/>
                        </a:rPr>
                        <a:t>7</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EMG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2096924132"/>
                  </a:ext>
                </a:extLst>
              </a:tr>
              <a:tr h="299400">
                <a:tc>
                  <a:txBody>
                    <a:bodyPr/>
                    <a:lstStyle/>
                    <a:p>
                      <a:pPr algn="ctr">
                        <a:lnSpc>
                          <a:spcPct val="107000"/>
                        </a:lnSpc>
                        <a:spcAft>
                          <a:spcPts val="0"/>
                        </a:spcAft>
                      </a:pPr>
                      <a:r>
                        <a:rPr lang="en-US" sz="1400">
                          <a:effectLst/>
                          <a:latin typeface="Tw Cen MT" panose="020B0602020104020603" pitchFamily="34" charset="0"/>
                        </a:rPr>
                        <a:t>8</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BRAIN MAPPING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extLst>
                  <a:ext uri="{0D108BD9-81ED-4DB2-BD59-A6C34878D82A}">
                    <a16:rowId xmlns:a16="http://schemas.microsoft.com/office/drawing/2014/main" val="2657028092"/>
                  </a:ext>
                </a:extLst>
              </a:tr>
            </a:tbl>
          </a:graphicData>
        </a:graphic>
      </p:graphicFrame>
    </p:spTree>
    <p:extLst>
      <p:ext uri="{BB962C8B-B14F-4D97-AF65-F5344CB8AC3E}">
        <p14:creationId xmlns:p14="http://schemas.microsoft.com/office/powerpoint/2010/main" val="12316694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8" name="Table 17">
            <a:extLst>
              <a:ext uri="{FF2B5EF4-FFF2-40B4-BE49-F238E27FC236}">
                <a16:creationId xmlns:a16="http://schemas.microsoft.com/office/drawing/2014/main" id="{8C26713A-40E9-4D49-A290-C0392C1E3821}"/>
              </a:ext>
            </a:extLst>
          </p:cNvPr>
          <p:cNvGraphicFramePr>
            <a:graphicFrameLocks noGrp="1"/>
          </p:cNvGraphicFramePr>
          <p:nvPr>
            <p:extLst>
              <p:ext uri="{D42A27DB-BD31-4B8C-83A1-F6EECF244321}">
                <p14:modId xmlns:p14="http://schemas.microsoft.com/office/powerpoint/2010/main" val="2946616095"/>
              </p:ext>
            </p:extLst>
          </p:nvPr>
        </p:nvGraphicFramePr>
        <p:xfrm>
          <a:off x="448607" y="821812"/>
          <a:ext cx="7396681" cy="5996690"/>
        </p:xfrm>
        <a:graphic>
          <a:graphicData uri="http://schemas.openxmlformats.org/drawingml/2006/table">
            <a:tbl>
              <a:tblPr firstRow="1" bandRow="1">
                <a:tableStyleId>{22838BEF-8BB2-4498-84A7-C5851F593DF1}</a:tableStyleId>
              </a:tblPr>
              <a:tblGrid>
                <a:gridCol w="317329">
                  <a:extLst>
                    <a:ext uri="{9D8B030D-6E8A-4147-A177-3AD203B41FA5}">
                      <a16:colId xmlns:a16="http://schemas.microsoft.com/office/drawing/2014/main" val="20000"/>
                    </a:ext>
                  </a:extLst>
                </a:gridCol>
                <a:gridCol w="314898">
                  <a:extLst>
                    <a:ext uri="{9D8B030D-6E8A-4147-A177-3AD203B41FA5}">
                      <a16:colId xmlns:a16="http://schemas.microsoft.com/office/drawing/2014/main" val="484426637"/>
                    </a:ext>
                  </a:extLst>
                </a:gridCol>
                <a:gridCol w="2362738">
                  <a:extLst>
                    <a:ext uri="{9D8B030D-6E8A-4147-A177-3AD203B41FA5}">
                      <a16:colId xmlns:a16="http://schemas.microsoft.com/office/drawing/2014/main" val="2311044495"/>
                    </a:ext>
                  </a:extLst>
                </a:gridCol>
                <a:gridCol w="622311">
                  <a:extLst>
                    <a:ext uri="{9D8B030D-6E8A-4147-A177-3AD203B41FA5}">
                      <a16:colId xmlns:a16="http://schemas.microsoft.com/office/drawing/2014/main" val="20002"/>
                    </a:ext>
                  </a:extLst>
                </a:gridCol>
                <a:gridCol w="825977">
                  <a:extLst>
                    <a:ext uri="{9D8B030D-6E8A-4147-A177-3AD203B41FA5}">
                      <a16:colId xmlns:a16="http://schemas.microsoft.com/office/drawing/2014/main" val="20003"/>
                    </a:ext>
                  </a:extLst>
                </a:gridCol>
                <a:gridCol w="825977">
                  <a:extLst>
                    <a:ext uri="{9D8B030D-6E8A-4147-A177-3AD203B41FA5}">
                      <a16:colId xmlns:a16="http://schemas.microsoft.com/office/drawing/2014/main" val="2264118000"/>
                    </a:ext>
                  </a:extLst>
                </a:gridCol>
                <a:gridCol w="825977">
                  <a:extLst>
                    <a:ext uri="{9D8B030D-6E8A-4147-A177-3AD203B41FA5}">
                      <a16:colId xmlns:a16="http://schemas.microsoft.com/office/drawing/2014/main" val="2727638880"/>
                    </a:ext>
                  </a:extLst>
                </a:gridCol>
                <a:gridCol w="650737">
                  <a:extLst>
                    <a:ext uri="{9D8B030D-6E8A-4147-A177-3AD203B41FA5}">
                      <a16:colId xmlns:a16="http://schemas.microsoft.com/office/drawing/2014/main" val="2096904968"/>
                    </a:ext>
                  </a:extLst>
                </a:gridCol>
                <a:gridCol w="650737">
                  <a:extLst>
                    <a:ext uri="{9D8B030D-6E8A-4147-A177-3AD203B41FA5}">
                      <a16:colId xmlns:a16="http://schemas.microsoft.com/office/drawing/2014/main" val="1931047468"/>
                    </a:ext>
                  </a:extLst>
                </a:gridCol>
              </a:tblGrid>
              <a:tr h="243332">
                <a:tc rowSpan="3"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rowSpan="3" hMerge="1">
                  <a:txBody>
                    <a:bodyPr/>
                    <a:lstStyle/>
                    <a:p>
                      <a:pPr algn="ctr" fontAlgn="ctr"/>
                      <a:endParaRPr lang="en-US" sz="1600" b="1"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w="12700" cmpd="sng">
                      <a:solidFill>
                        <a:srgbClr val="5B9BD5"/>
                      </a:solidFill>
                    </a:lnT>
                    <a:lnB w="12700" cap="flat" cmpd="sng" algn="ctr">
                      <a:solidFill>
                        <a:srgbClr val="5B9BD5"/>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fontAlgn="ctr"/>
                      <a:r>
                        <a:rPr lang="en-US" sz="1600" b="1" u="none" strike="noStrike">
                          <a:solidFill>
                            <a:schemeClr val="bg1"/>
                          </a:solidFill>
                          <a:effectLst/>
                          <a:latin typeface="Tw Cen MT" panose="020B0602020104020603" pitchFamily="34" charset="0"/>
                        </a:rPr>
                        <a:t>JENIS KEGIATAN</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BULAN</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hMerge="1">
                  <a:txBody>
                    <a:bodyPr/>
                    <a:lstStyle/>
                    <a:p>
                      <a:pPr algn="l" fontAlgn="ctr"/>
                      <a:endParaRPr lang="en-US" sz="1200" b="1" i="0" u="none" strike="noStrike">
                        <a:solidFill>
                          <a:srgbClr val="000000"/>
                        </a:solidFill>
                        <a:effectLst/>
                        <a:latin typeface="Verdana"/>
                      </a:endParaRPr>
                    </a:p>
                  </a:txBody>
                  <a:tcPr marL="9082" marR="9082" marT="9082" marB="0" anchor="ct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solidFill>
                      <a:srgbClr val="2E8B57"/>
                    </a:solidFill>
                  </a:tcPr>
                </a:tc>
                <a:tc hMerge="1">
                  <a:txBody>
                    <a:bodyPr/>
                    <a:lstStyle/>
                    <a:p>
                      <a:endParaRPr lang="en-ID"/>
                    </a:p>
                  </a:txBody>
                  <a:tcPr/>
                </a:tc>
                <a:extLst>
                  <a:ext uri="{0D108BD9-81ED-4DB2-BD59-A6C34878D82A}">
                    <a16:rowId xmlns:a16="http://schemas.microsoft.com/office/drawing/2014/main" val="10000"/>
                  </a:ext>
                </a:extLst>
              </a:tr>
              <a:tr h="243332">
                <a:tc gridSpan="2" vMerge="1">
                  <a:txBody>
                    <a:bodyPr/>
                    <a:lstStyle/>
                    <a:p>
                      <a:endParaRPr lang="en-US"/>
                    </a:p>
                  </a:txBody>
                  <a:tcPr/>
                </a:tc>
                <a:tc hMerge="1" vMerge="1">
                  <a:txBody>
                    <a:bodyPr/>
                    <a:lstStyle/>
                    <a:p>
                      <a:endParaRPr lang="en-US"/>
                    </a:p>
                  </a:txBody>
                  <a:tcPr/>
                </a:tc>
                <a:tc vMerge="1">
                  <a:txBody>
                    <a:bodyPr/>
                    <a:lstStyle/>
                    <a:p>
                      <a:endParaRPr lang="en-US"/>
                    </a:p>
                  </a:txBody>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hMerge="1">
                  <a:txBody>
                    <a:bodyPr/>
                    <a:lstStyle/>
                    <a:p>
                      <a:endParaRPr lang="en-US"/>
                    </a:p>
                  </a:txBody>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FEB</a:t>
                      </a:r>
                    </a:p>
                  </a:txBody>
                  <a:tcPr marL="9082" marR="9082" marT="9082" marB="0" anchor="c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MAR</a:t>
                      </a:r>
                    </a:p>
                  </a:txBody>
                  <a:tcPr marL="9082" marR="9082" marT="9082" marB="0" anchor="ctr">
                    <a:solidFill>
                      <a:srgbClr val="2E8B57"/>
                    </a:solidFill>
                  </a:tcPr>
                </a:tc>
                <a:tc hMerge="1">
                  <a:txBody>
                    <a:bodyPr/>
                    <a:lstStyle/>
                    <a:p>
                      <a:endParaRPr lang="en-ID"/>
                    </a:p>
                  </a:txBody>
                  <a:tcPr/>
                </a:tc>
                <a:extLst>
                  <a:ext uri="{0D108BD9-81ED-4DB2-BD59-A6C34878D82A}">
                    <a16:rowId xmlns:a16="http://schemas.microsoft.com/office/drawing/2014/main" val="10001"/>
                  </a:ext>
                </a:extLst>
              </a:tr>
              <a:tr h="243332">
                <a:tc gridSpan="2" vMerge="1">
                  <a:txBody>
                    <a:bodyPr/>
                    <a:lstStyle/>
                    <a:p>
                      <a:endParaRPr lang="en-US"/>
                    </a:p>
                  </a:txBody>
                  <a:tcPr/>
                </a:tc>
                <a:tc hMerge="1" vMerge="1">
                  <a:txBody>
                    <a:bodyPr/>
                    <a:lstStyle/>
                    <a:p>
                      <a:endParaRPr lang="en-US"/>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KEG</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PAS</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solidFill>
                      <a:srgbClr val="2E8B57"/>
                    </a:solidFill>
                  </a:tcPr>
                </a:tc>
                <a:extLst>
                  <a:ext uri="{0D108BD9-81ED-4DB2-BD59-A6C34878D82A}">
                    <a16:rowId xmlns:a16="http://schemas.microsoft.com/office/drawing/2014/main" val="10002"/>
                  </a:ext>
                </a:extLst>
              </a:tr>
              <a:tr h="24333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baseline="0">
                          <a:effectLst/>
                          <a:latin typeface="Tw Cen MT" panose="020B0602020104020603" pitchFamily="34" charset="0"/>
                        </a:rPr>
                        <a:t> </a:t>
                      </a:r>
                      <a:r>
                        <a:rPr lang="en-US" sz="1600" u="none" strike="noStrike">
                          <a:effectLst/>
                          <a:latin typeface="Tw Cen MT" panose="020B0602020104020603" pitchFamily="34" charset="0"/>
                        </a:rPr>
                        <a:t>PROMOSI KESEHATAN</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 </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dirty="0">
                          <a:effectLst/>
                          <a:latin typeface="Tw Cen MT" panose="020B0602020104020603" pitchFamily="34" charset="0"/>
                        </a:rPr>
                        <a:t> </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extLst>
                  <a:ext uri="{0D108BD9-81ED-4DB2-BD59-A6C34878D82A}">
                    <a16:rowId xmlns:a16="http://schemas.microsoft.com/office/drawing/2014/main" val="10003"/>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1</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 media radio</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2</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1.200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4"/>
                  </a:ext>
                </a:extLst>
              </a:tr>
              <a:tr h="47792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fi-FI" sz="1600" u="none" strike="noStrike">
                          <a:effectLst/>
                          <a:latin typeface="Tw Cen MT" panose="020B0602020104020603" pitchFamily="34" charset="0"/>
                        </a:rPr>
                        <a:t>Penyuluhan Kesehatan Jiwa ke masyarakat</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50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100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a:effectLst/>
                          <a:latin typeface="Tw Cen MT" panose="020B0602020104020603" pitchFamily="34" charset="0"/>
                        </a:rPr>
                        <a:t>Family Support Group </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keluarga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13</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13</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8</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err="1">
                          <a:effectLst/>
                          <a:latin typeface="Tw Cen MT" panose="020B0602020104020603" pitchFamily="34" charset="0"/>
                        </a:rPr>
                        <a:t>Kunjungan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rumah</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8"/>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en-US" sz="1600" u="none" strike="noStrike">
                          <a:effectLst/>
                          <a:latin typeface="Tw Cen MT" panose="020B0602020104020603" pitchFamily="34" charset="0"/>
                        </a:rPr>
                        <a:t>PKRS di rawat jalan</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4</a:t>
                      </a:r>
                    </a:p>
                  </a:txBody>
                  <a:tcPr marL="0" marR="0" marT="0" marB="0" anchor="ctr"/>
                </a:tc>
                <a:tc>
                  <a:txBody>
                    <a:bodyPr/>
                    <a:lstStyle/>
                    <a:p>
                      <a:pPr algn="ctr" fontAlgn="ctr"/>
                      <a:r>
                        <a:rPr lang="en-ID" sz="1600" b="0" i="0" u="none" strike="noStrike">
                          <a:solidFill>
                            <a:srgbClr val="000000"/>
                          </a:solidFill>
                          <a:effectLst/>
                          <a:latin typeface="Tw Cen MT" panose="020B0602020104020603" pitchFamily="34" charset="0"/>
                        </a:rPr>
                        <a:t>206</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208</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5</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240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id-ID" sz="1600" u="none" strike="noStrike">
                          <a:effectLst/>
                          <a:latin typeface="Tw Cen MT" panose="020B0602020104020603" pitchFamily="34" charset="0"/>
                        </a:rPr>
                        <a:t>Pembuatan Media Penyuluhan</a:t>
                      </a:r>
                      <a:endParaRPr lang="en-US" sz="1600">
                        <a:latin typeface="Tw Cen MT" panose="020B0602020104020603" pitchFamily="34" charset="0"/>
                      </a:endParaRPr>
                    </a:p>
                  </a:txBody>
                  <a:tcPr marL="0" marR="0" marT="0"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11</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1.086</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351583533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id-ID" sz="1600" u="none" strike="noStrike">
                          <a:effectLst/>
                          <a:latin typeface="Tw Cen MT" panose="020B0602020104020603" pitchFamily="34" charset="0"/>
                        </a:rPr>
                        <a:t>Pembentukan Wilayah Binaan</a:t>
                      </a:r>
                      <a:r>
                        <a:rPr lang="en-US" sz="1600" u="none" strike="noStrike">
                          <a:effectLst/>
                          <a:latin typeface="Tw Cen MT" panose="020B0602020104020603" pitchFamily="34" charset="0"/>
                        </a:rPr>
                        <a:t> </a:t>
                      </a:r>
                      <a:endParaRPr lang="en-US" sz="1600">
                        <a:latin typeface="Tw Cen MT" panose="020B0602020104020603" pitchFamily="34" charset="0"/>
                      </a:endParaRPr>
                    </a:p>
                  </a:txBody>
                  <a:tcPr marL="0" marR="0" marT="0" marB="0" anchor="ct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10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22</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1953</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456240769"/>
                  </a:ext>
                </a:extLst>
              </a:tr>
              <a:tr h="477927">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INTEGRASI PELAYANAN KESEHATAN JIWA</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endParaRPr lang="en-US"/>
                    </a:p>
                  </a:txBody>
                  <a:tcPr/>
                </a:tc>
                <a:tc hMerge="1">
                  <a:txBody>
                    <a:bodyPr/>
                    <a:lstStyle/>
                    <a:p>
                      <a:endParaRPr lang="en-US"/>
                    </a:p>
                  </a:txBody>
                  <a:tcPr/>
                </a:tc>
                <a:tc>
                  <a:txBody>
                    <a:bodyPr/>
                    <a:lstStyle/>
                    <a:p>
                      <a:pPr algn="ctr" fontAlgn="ctr"/>
                      <a:r>
                        <a:rPr lang="en-ID" sz="1600" b="0" i="0" u="none" strike="noStrike">
                          <a:solidFill>
                            <a:srgbClr val="000000"/>
                          </a:solidFill>
                          <a:effectLst/>
                          <a:latin typeface="Tw Cen MT" panose="020B0602020104020603" pitchFamily="34" charset="0"/>
                        </a:rPr>
                        <a:t>4</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20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0"/>
                  </a:ext>
                </a:extLst>
              </a:tr>
              <a:tr h="24333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KERJASAMA LINTAS SEKTOR</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endParaRPr lang="en-US"/>
                    </a:p>
                  </a:txBody>
                  <a:tcPr/>
                </a:tc>
                <a:tc hMerge="1">
                  <a:txBody>
                    <a:bodyPr/>
                    <a:lstStyle/>
                    <a:p>
                      <a:endParaRPr lang="en-US"/>
                    </a:p>
                  </a:txBody>
                  <a:tcP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PGOT</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Penerimaan</a:t>
                      </a:r>
                      <a:r>
                        <a:rPr lang="en-US" sz="1600" u="none" strike="noStrike">
                          <a:effectLst/>
                          <a:latin typeface="Tw Cen MT"/>
                        </a:rPr>
                        <a:t> PGOT</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7</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9</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panti</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pPr algn="l" fontAlgn="ctr"/>
                      <a:r>
                        <a:rPr lang="en-US" sz="1600" u="none" strike="noStrike" err="1">
                          <a:effectLst/>
                          <a:latin typeface="Tw Cen MT"/>
                        </a:rPr>
                        <a:t>Penerimaan</a:t>
                      </a:r>
                      <a:r>
                        <a:rPr lang="en-US" sz="1600" u="none" strike="noStrike">
                          <a:effectLst/>
                          <a:latin typeface="Tw Cen MT"/>
                        </a:rPr>
                        <a:t> </a:t>
                      </a:r>
                      <a:r>
                        <a:rPr lang="en-US" sz="1600" u="none" strike="noStrike" err="1">
                          <a:effectLst/>
                          <a:latin typeface="Tw Cen MT"/>
                        </a:rPr>
                        <a:t>pasien</a:t>
                      </a:r>
                      <a:r>
                        <a:rPr lang="en-US" sz="1600" u="none" strike="noStrike">
                          <a:effectLst/>
                          <a:latin typeface="Tw Cen MT"/>
                        </a:rPr>
                        <a:t> </a:t>
                      </a:r>
                      <a:r>
                        <a:rPr lang="en-US" sz="1600" u="none" strike="noStrike" err="1">
                          <a:effectLst/>
                          <a:latin typeface="Tw Cen MT"/>
                        </a:rPr>
                        <a:t>panti</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6</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7</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pasung</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Penjemputan</a:t>
                      </a:r>
                      <a:r>
                        <a:rPr lang="en-US" sz="1600" u="none" strike="noStrike">
                          <a:effectLst/>
                          <a:latin typeface="Tw Cen MT"/>
                        </a:rPr>
                        <a:t> </a:t>
                      </a:r>
                      <a:r>
                        <a:rPr lang="en-US" sz="1600" u="none" strike="noStrike" err="1">
                          <a:effectLst/>
                          <a:latin typeface="Tw Cen MT"/>
                        </a:rPr>
                        <a:t>pasien</a:t>
                      </a:r>
                      <a:r>
                        <a:rPr lang="en-US" sz="1600" u="none" strike="noStrike">
                          <a:effectLst/>
                          <a:latin typeface="Tw Cen MT"/>
                        </a:rPr>
                        <a:t> </a:t>
                      </a:r>
                      <a:r>
                        <a:rPr lang="en-US" sz="1600" u="none" strike="noStrike" err="1">
                          <a:effectLst/>
                          <a:latin typeface="Tw Cen MT"/>
                        </a:rPr>
                        <a:t>pasung</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4"/>
                  </a:ext>
                </a:extLst>
              </a:tr>
              <a:tr h="243332">
                <a:tc>
                  <a:txBody>
                    <a:bodyPr/>
                    <a:lstStyle/>
                    <a:p>
                      <a:pPr lvl="0" algn="ctr">
                        <a:buNone/>
                      </a:pPr>
                      <a:r>
                        <a:rPr lang="en-US" sz="1600" u="none" strike="noStrike">
                          <a:effectLst/>
                          <a:latin typeface="Tw Cen MT" panose="020B0602020104020603" pitchFamily="34" charset="0"/>
                        </a:rPr>
                        <a:t>4</a:t>
                      </a:r>
                    </a:p>
                  </a:txBody>
                  <a:tcPr marL="9082" marR="9082" marT="9082" marB="0" anchor="ctr"/>
                </a:tc>
                <a:tc gridSpan="2">
                  <a:txBody>
                    <a:bodyPr/>
                    <a:lstStyle/>
                    <a:p>
                      <a:pPr lvl="0" algn="l">
                        <a:buNone/>
                      </a:pPr>
                      <a:r>
                        <a:rPr lang="en-US" sz="1600" u="none" strike="noStrike" err="1">
                          <a:effectLst/>
                          <a:latin typeface="Tw Cen MT" panose="020B0602020104020603" pitchFamily="34" charset="0"/>
                        </a:rPr>
                        <a:t>Pengarusutamaan</a:t>
                      </a:r>
                      <a:r>
                        <a:rPr lang="en-US" sz="1600" u="none" strike="noStrike">
                          <a:effectLst/>
                          <a:latin typeface="Tw Cen MT" panose="020B0602020104020603" pitchFamily="34" charset="0"/>
                        </a:rPr>
                        <a:t> Gender</a:t>
                      </a:r>
                    </a:p>
                  </a:txBody>
                  <a:tcPr marL="9082" marR="9082" marT="9082" marB="0" anchor="ctr"/>
                </a:tc>
                <a:tc hMerge="1">
                  <a:txBody>
                    <a:bodyPr/>
                    <a:lstStyle/>
                    <a:p>
                      <a:pPr lvl="0" algn="l">
                        <a:buNone/>
                      </a:pPr>
                      <a:r>
                        <a:rPr lang="en-US" sz="1600" u="none" strike="noStrike" err="1">
                          <a:effectLst/>
                          <a:latin typeface="Tw Cen MT"/>
                        </a:rPr>
                        <a:t>Pengarusutamaan</a:t>
                      </a:r>
                      <a:r>
                        <a:rPr lang="en-US" sz="1600" u="none" strike="noStrike">
                          <a:effectLst/>
                          <a:latin typeface="Tw Cen MT"/>
                        </a:rPr>
                        <a:t> Gender</a:t>
                      </a: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986418879"/>
                  </a:ext>
                </a:extLst>
              </a:tr>
              <a:tr h="3678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Rapat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Koordinasi</a:t>
                      </a:r>
                      <a:r>
                        <a:rPr lang="en-US" sz="1600" u="none" strike="noStrike">
                          <a:effectLst/>
                          <a:latin typeface="Tw Cen MT" panose="020B0602020104020603" pitchFamily="34" charset="0"/>
                        </a:rPr>
                        <a:t> Lintas </a:t>
                      </a:r>
                      <a:r>
                        <a:rPr lang="en-US" sz="1600" u="none" strike="noStrike" err="1">
                          <a:effectLst/>
                          <a:latin typeface="Tw Cen MT" panose="020B0602020104020603" pitchFamily="34" charset="0"/>
                        </a:rPr>
                        <a:t>Sektor</a:t>
                      </a:r>
                      <a:endParaRPr lang="en-US" sz="1600" u="none" strike="noStrike">
                        <a:effectLst/>
                        <a:latin typeface="Tw Cen MT" panose="020B0602020104020603"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Rapat</a:t>
                      </a:r>
                      <a:r>
                        <a:rPr lang="en-US" sz="1600" u="none" strike="noStrike">
                          <a:effectLst/>
                          <a:latin typeface="Tw Cen MT"/>
                        </a:rPr>
                        <a:t> </a:t>
                      </a:r>
                      <a:r>
                        <a:rPr lang="en-US" sz="1600" u="none" strike="noStrike" err="1">
                          <a:effectLst/>
                          <a:latin typeface="Tw Cen MT"/>
                        </a:rPr>
                        <a:t>Koordinasi</a:t>
                      </a:r>
                      <a:r>
                        <a:rPr lang="en-US" sz="1600" u="none" strike="noStrike">
                          <a:effectLst/>
                          <a:latin typeface="Tw Cen MT"/>
                        </a:rPr>
                        <a:t> Lintas </a:t>
                      </a:r>
                      <a:r>
                        <a:rPr lang="en-US" sz="1600" u="none" strike="noStrike" err="1">
                          <a:effectLst/>
                          <a:latin typeface="Tw Cen MT"/>
                        </a:rPr>
                        <a:t>Sektor</a:t>
                      </a:r>
                      <a:endParaRPr lang="en-US" sz="1600" u="none" strike="noStrike">
                        <a:effectLst/>
                        <a:latin typeface="Tw Cen MT"/>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3</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165</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p>
                  </a:txBody>
                  <a:tcPr marL="9082" marR="9082" marT="9082" marB="0" anchor="ctr"/>
                </a:tc>
                <a:tc gridSpan="2">
                  <a:txBody>
                    <a:bodyPr/>
                    <a:lstStyle/>
                    <a:p>
                      <a:pPr algn="l" fontAlgn="ct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Kader Kesehatan</a:t>
                      </a:r>
                    </a:p>
                  </a:txBody>
                  <a:tcPr marL="9082" marR="9082" marT="9082" marB="0" anchor="ctr"/>
                </a:tc>
                <a:tc hMerge="1">
                  <a:txBody>
                    <a:bodyPr/>
                    <a:lstStyle/>
                    <a:p>
                      <a:pPr algn="l" fontAlgn="ctr"/>
                      <a:r>
                        <a:rPr lang="en-US" sz="1600" u="none" strike="noStrike" err="1">
                          <a:effectLst/>
                          <a:latin typeface="Tw Cen MT"/>
                        </a:rPr>
                        <a:t>Pelatihan</a:t>
                      </a:r>
                      <a:r>
                        <a:rPr lang="en-US" sz="1600" u="none" strike="noStrike">
                          <a:effectLst/>
                          <a:latin typeface="Tw Cen MT"/>
                        </a:rPr>
                        <a:t> Kader Kesehatan</a:t>
                      </a: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p>
                  </a:txBody>
                  <a:tcPr marL="9082" marR="9082" marT="9082" marB="0" anchor="ctr">
                    <a:solidFill>
                      <a:schemeClr val="bg1"/>
                    </a:solidFill>
                  </a:tcPr>
                </a:tc>
                <a:tc gridSpan="2">
                  <a:txBody>
                    <a:bodyPr/>
                    <a:lstStyle/>
                    <a:p>
                      <a:pPr algn="l" fontAlgn="ctr"/>
                      <a:r>
                        <a:rPr lang="en-US" sz="1600" u="none" strike="noStrike">
                          <a:effectLst/>
                          <a:latin typeface="Tw Cen MT" panose="020B0602020104020603" pitchFamily="34" charset="0"/>
                        </a:rPr>
                        <a:t>UPSK</a:t>
                      </a:r>
                    </a:p>
                  </a:txBody>
                  <a:tcPr marL="9082" marR="9082" marT="9082" marB="0" anchor="ctr">
                    <a:solidFill>
                      <a:schemeClr val="bg1"/>
                    </a:solidFill>
                  </a:tcPr>
                </a:tc>
                <a:tc hMerge="1">
                  <a:txBody>
                    <a:bodyPr/>
                    <a:lstStyle/>
                    <a:p>
                      <a:pPr algn="l" fontAlgn="ctr"/>
                      <a:r>
                        <a:rPr lang="en-US" sz="1600" u="none" strike="noStrike">
                          <a:effectLst/>
                          <a:latin typeface="Tw Cen MT" panose="020B0602020104020603" pitchFamily="34" charset="0"/>
                        </a:rPr>
                        <a:t>UPSK</a:t>
                      </a:r>
                      <a:endParaRPr lang="en-US" sz="1600" u="none" strike="noStrike">
                        <a:effectLst/>
                        <a:latin typeface="Tw Cen MT"/>
                      </a:endParaRPr>
                    </a:p>
                  </a:txBody>
                  <a:tcPr marL="9082" marR="9082" marT="9082" marB="0" anchor="ctr">
                    <a:lnL>
                      <a:noFill/>
                    </a:lnL>
                    <a:lnR>
                      <a:noFill/>
                    </a:lnR>
                    <a:lnT>
                      <a:noFill/>
                    </a:lnT>
                    <a:lnB w="12700" cmpd="sng">
                      <a:solidFill>
                        <a:srgbClr val="5B9BD5"/>
                      </a:solid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8"/>
                  </a:ext>
                </a:extLst>
              </a:tr>
            </a:tbl>
          </a:graphicData>
        </a:graphic>
      </p:graphicFrame>
      <p:grpSp>
        <p:nvGrpSpPr>
          <p:cNvPr id="2" name="Group 1"/>
          <p:cNvGrpSpPr/>
          <p:nvPr/>
        </p:nvGrpSpPr>
        <p:grpSpPr>
          <a:xfrm>
            <a:off x="351289" y="289515"/>
            <a:ext cx="3014764" cy="476071"/>
            <a:chOff x="7361688" y="2003608"/>
            <a:chExt cx="3014764" cy="476071"/>
          </a:xfrm>
          <a:solidFill>
            <a:srgbClr val="FF9856"/>
          </a:solidFill>
        </p:grpSpPr>
        <p:sp>
          <p:nvSpPr>
            <p:cNvPr id="20" name="TextBox 19">
              <a:extLst>
                <a:ext uri="{FF2B5EF4-FFF2-40B4-BE49-F238E27FC236}">
                  <a16:creationId xmlns:a16="http://schemas.microsoft.com/office/drawing/2014/main" id="{3B316E39-F1B9-4372-9EFF-113D5303AB1A}"/>
                </a:ext>
              </a:extLst>
            </p:cNvPr>
            <p:cNvSpPr txBox="1"/>
            <p:nvPr/>
          </p:nvSpPr>
          <p:spPr>
            <a:xfrm>
              <a:off x="7361688" y="2003608"/>
              <a:ext cx="301476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KESWAMAS</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96;p73"/>
            <p:cNvGrpSpPr/>
            <p:nvPr/>
          </p:nvGrpSpPr>
          <p:grpSpPr>
            <a:xfrm>
              <a:off x="7525268" y="2091745"/>
              <a:ext cx="306766" cy="293645"/>
              <a:chOff x="-28069875" y="3175300"/>
              <a:chExt cx="260725" cy="296150"/>
            </a:xfrm>
            <a:grpFill/>
          </p:grpSpPr>
          <p:sp>
            <p:nvSpPr>
              <p:cNvPr id="8" name="Google Shape;6297;p7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98;p7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99;p7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00;p7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01;p7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302;p7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303;p7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304;p7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305;p7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0984780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8263502F-E394-4E86-AABF-13674409AE44}"/>
              </a:ext>
            </a:extLst>
          </p:cNvPr>
          <p:cNvGraphicFramePr>
            <a:graphicFrameLocks/>
          </p:cNvGraphicFramePr>
          <p:nvPr>
            <p:extLst>
              <p:ext uri="{D42A27DB-BD31-4B8C-83A1-F6EECF244321}">
                <p14:modId xmlns:p14="http://schemas.microsoft.com/office/powerpoint/2010/main" val="874353089"/>
              </p:ext>
            </p:extLst>
          </p:nvPr>
        </p:nvGraphicFramePr>
        <p:xfrm>
          <a:off x="198847" y="32763"/>
          <a:ext cx="5782853" cy="6773144"/>
        </p:xfrm>
        <a:graphic>
          <a:graphicData uri="http://schemas.openxmlformats.org/drawingml/2006/table">
            <a:tbl>
              <a:tblPr firstRow="1" bandRow="1">
                <a:tableStyleId>{22838BEF-8BB2-4498-84A7-C5851F593DF1}</a:tableStyleId>
              </a:tblPr>
              <a:tblGrid>
                <a:gridCol w="3401819">
                  <a:extLst>
                    <a:ext uri="{9D8B030D-6E8A-4147-A177-3AD203B41FA5}">
                      <a16:colId xmlns:a16="http://schemas.microsoft.com/office/drawing/2014/main" val="20000"/>
                    </a:ext>
                  </a:extLst>
                </a:gridCol>
                <a:gridCol w="461438">
                  <a:extLst>
                    <a:ext uri="{9D8B030D-6E8A-4147-A177-3AD203B41FA5}">
                      <a16:colId xmlns:a16="http://schemas.microsoft.com/office/drawing/2014/main" val="20001"/>
                    </a:ext>
                  </a:extLst>
                </a:gridCol>
                <a:gridCol w="461438">
                  <a:extLst>
                    <a:ext uri="{9D8B030D-6E8A-4147-A177-3AD203B41FA5}">
                      <a16:colId xmlns:a16="http://schemas.microsoft.com/office/drawing/2014/main" val="1666937023"/>
                    </a:ext>
                  </a:extLst>
                </a:gridCol>
                <a:gridCol w="461438">
                  <a:extLst>
                    <a:ext uri="{9D8B030D-6E8A-4147-A177-3AD203B41FA5}">
                      <a16:colId xmlns:a16="http://schemas.microsoft.com/office/drawing/2014/main" val="1401449846"/>
                    </a:ext>
                  </a:extLst>
                </a:gridCol>
                <a:gridCol w="208170">
                  <a:extLst>
                    <a:ext uri="{9D8B030D-6E8A-4147-A177-3AD203B41FA5}">
                      <a16:colId xmlns:a16="http://schemas.microsoft.com/office/drawing/2014/main" val="1020348068"/>
                    </a:ext>
                  </a:extLst>
                </a:gridCol>
                <a:gridCol w="386670">
                  <a:extLst>
                    <a:ext uri="{9D8B030D-6E8A-4147-A177-3AD203B41FA5}">
                      <a16:colId xmlns:a16="http://schemas.microsoft.com/office/drawing/2014/main" val="1490024799"/>
                    </a:ext>
                  </a:extLst>
                </a:gridCol>
                <a:gridCol w="401880">
                  <a:extLst>
                    <a:ext uri="{9D8B030D-6E8A-4147-A177-3AD203B41FA5}">
                      <a16:colId xmlns:a16="http://schemas.microsoft.com/office/drawing/2014/main" val="1515610949"/>
                    </a:ext>
                  </a:extLst>
                </a:gridCol>
              </a:tblGrid>
              <a:tr h="40152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JENIS KEGIATAN</a:t>
                      </a:r>
                      <a:endParaRPr lang="en-US" sz="14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endParaRPr lang="en-ID"/>
                    </a:p>
                  </a:txBody>
                  <a:tcPr/>
                </a:tc>
                <a:tc gridSpan="2">
                  <a:txBody>
                    <a:bodyPr/>
                    <a:lstStyle/>
                    <a:p>
                      <a:pPr algn="ctr"/>
                      <a:r>
                        <a:rPr lang="en-US" sz="14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ctr"/>
                      <a:r>
                        <a:rPr lang="en-US" sz="14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extLst>
                  <a:ext uri="{0D108BD9-81ED-4DB2-BD59-A6C34878D82A}">
                    <a16:rowId xmlns:a16="http://schemas.microsoft.com/office/drawing/2014/main" val="10000"/>
                  </a:ext>
                </a:extLst>
              </a:tr>
              <a:tr h="24132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en-US" sz="1400" b="1" u="none" strike="noStrike" err="1">
                          <a:solidFill>
                            <a:srgbClr val="010303"/>
                          </a:solidFill>
                          <a:latin typeface="Tw Cen MT" panose="020B0602020104020603" pitchFamily="34" charset="0"/>
                        </a:rPr>
                        <a:t>Pasien</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Laki-laki</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extLst>
                  <a:ext uri="{0D108BD9-81ED-4DB2-BD59-A6C34878D82A}">
                    <a16:rowId xmlns:a16="http://schemas.microsoft.com/office/drawing/2014/main" val="10001"/>
                  </a:ext>
                </a:extLst>
              </a:tr>
              <a:tr h="41447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a.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Kerja</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Peternakan</a:t>
                      </a:r>
                      <a:r>
                        <a:rPr lang="en-US" sz="1400" u="none" strike="noStrike" dirty="0">
                          <a:solidFill>
                            <a:srgbClr val="010303"/>
                          </a:solidFill>
                          <a:latin typeface="Tw Cen MT" panose="020B0602020104020603" pitchFamily="34" charset="0"/>
                        </a:rPr>
                        <a:t>/</a:t>
                      </a:r>
                      <a:r>
                        <a:rPr lang="en-US" sz="1400" u="none" strike="noStrike" dirty="0" err="1">
                          <a:solidFill>
                            <a:srgbClr val="010303"/>
                          </a:solidFill>
                          <a:latin typeface="Tw Cen MT" panose="020B0602020104020603" pitchFamily="34" charset="0"/>
                        </a:rPr>
                        <a:t>Perikanan</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13</a:t>
                      </a:r>
                    </a:p>
                  </a:txBody>
                  <a:tcPr marL="9525" marR="9525" marT="9525" marB="0" anchor="b">
                    <a:solidFill>
                      <a:schemeClr val="bg1"/>
                    </a:solidFill>
                  </a:tcPr>
                </a:tc>
                <a:tc hMerge="1">
                  <a:txBody>
                    <a:bodyPr/>
                    <a:lstStyle/>
                    <a:p>
                      <a:endParaRPr lang="en-ID"/>
                    </a:p>
                  </a:txBody>
                  <a:tcPr/>
                </a:tc>
                <a:tc gridSpan="2">
                  <a:txBody>
                    <a:bodyPr/>
                    <a:lstStyle/>
                    <a:p>
                      <a:pPr algn="l" fontAlgn="b"/>
                      <a:r>
                        <a:rPr lang="en-US" sz="1400" b="0" i="0" u="none" strike="noStrike" dirty="0">
                          <a:solidFill>
                            <a:srgbClr val="010303"/>
                          </a:solidFill>
                          <a:effectLst/>
                          <a:latin typeface="Tw Cen MT" panose="020B0602020104020603" pitchFamily="34" charset="0"/>
                        </a:rPr>
                        <a:t>   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02"/>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a:t>
                      </a:r>
                      <a:r>
                        <a:rPr lang="fi-FI" sz="1400" u="none" strike="noStrike" baseline="0" dirty="0">
                          <a:solidFill>
                            <a:srgbClr val="010303"/>
                          </a:solidFill>
                          <a:latin typeface="Tw Cen MT" panose="020B0602020104020603" pitchFamily="34" charset="0"/>
                        </a:rPr>
                        <a:t> Cuci Motor</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0003"/>
                  </a:ext>
                </a:extLst>
              </a:tr>
              <a:tr h="260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Kewirausahaan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04"/>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d. Okupasi Terapi Pertanian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26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0005"/>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a:t>
                      </a:r>
                      <a:r>
                        <a:rPr lang="fi-FI" sz="1400" u="none" strike="noStrike" baseline="0" dirty="0">
                          <a:solidFill>
                            <a:srgbClr val="010303"/>
                          </a:solidFill>
                          <a:latin typeface="Tw Cen MT" panose="020B0602020104020603" pitchFamily="34" charset="0"/>
                        </a:rPr>
                        <a:t>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06"/>
                  </a:ext>
                </a:extLst>
              </a:tr>
              <a:tr h="213973">
                <a:tc>
                  <a:txBody>
                    <a:bodyPr/>
                    <a:lstStyle/>
                    <a:p>
                      <a:pPr algn="l" fontAlgn="b"/>
                      <a:r>
                        <a:rPr lang="fi-FI" sz="1400" u="none" strike="noStrike" dirty="0">
                          <a:solidFill>
                            <a:srgbClr val="010303"/>
                          </a:solidFill>
                          <a:latin typeface="Tw Cen MT" panose="020B0602020104020603" pitchFamily="34" charset="0"/>
                        </a:rPr>
                        <a:t>f. Terapi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14</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9</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562975927"/>
                  </a:ext>
                </a:extLst>
              </a:tr>
              <a:tr h="213973">
                <a:tc>
                  <a:txBody>
                    <a:bodyPr/>
                    <a:lstStyle/>
                    <a:p>
                      <a:pPr algn="l" fontAlgn="b"/>
                      <a:r>
                        <a:rPr lang="fi-FI" sz="1400" u="none" strike="noStrike" dirty="0">
                          <a:solidFill>
                            <a:srgbClr val="010303"/>
                          </a:solidFill>
                          <a:latin typeface="Tw Cen MT" panose="020B0602020104020603" pitchFamily="34" charset="0"/>
                        </a:rPr>
                        <a:t>g. Terapi Kerja Membuat Telur</a:t>
                      </a:r>
                      <a:r>
                        <a:rPr lang="fi-FI" sz="1400" u="none" strike="noStrike" baseline="0" dirty="0">
                          <a:solidFill>
                            <a:srgbClr val="010303"/>
                          </a:solidFill>
                          <a:latin typeface="Tw Cen MT" panose="020B0602020104020603" pitchFamily="34" charset="0"/>
                        </a:rPr>
                        <a:t> Asin </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3744800823"/>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Pasien</a:t>
                      </a:r>
                      <a:r>
                        <a:rPr lang="en-US" sz="1400" b="1" u="none" strike="noStrike" dirty="0">
                          <a:solidFill>
                            <a:srgbClr val="010303"/>
                          </a:solidFill>
                          <a:latin typeface="Tw Cen MT" panose="020B0602020104020603" pitchFamily="34" charset="0"/>
                        </a:rPr>
                        <a:t> Perempuan</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400" b="1" i="0" u="none" strike="noStrike">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extLst>
                  <a:ext uri="{0D108BD9-81ED-4DB2-BD59-A6C34878D82A}">
                    <a16:rowId xmlns:a16="http://schemas.microsoft.com/office/drawing/2014/main" val="10007"/>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a. Okupasi Terapi Kerja Menyulam/Menjahit</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5</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08"/>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 Memasak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0009"/>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Membuat Telor Asin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10"/>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d.</a:t>
                      </a:r>
                      <a:r>
                        <a:rPr lang="fi-FI" sz="1400" u="none" strike="noStrike" dirty="0">
                          <a:solidFill>
                            <a:srgbClr val="010303"/>
                          </a:solidFill>
                          <a:latin typeface="Tw Cen MT" panose="020B0602020104020603" pitchFamily="34" charset="0"/>
                        </a:rPr>
                        <a:t> Okupasi Terapi Kerja </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Rumah</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Tangga</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0011"/>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 Kerja Mainan Anak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10012"/>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f. Okupasi Terapi Kerja Kerajinan  Tangan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0013"/>
                  </a:ext>
                </a:extLst>
              </a:tr>
              <a:tr h="213973">
                <a:tc>
                  <a:txBody>
                    <a:bodyPr/>
                    <a:lstStyle/>
                    <a:p>
                      <a:pPr algn="l" fontAlgn="b"/>
                      <a:r>
                        <a:rPr lang="fi-FI" sz="1400" u="none" strike="noStrike" dirty="0">
                          <a:solidFill>
                            <a:srgbClr val="010303"/>
                          </a:solidFill>
                          <a:latin typeface="Tw Cen MT" panose="020B0602020104020603" pitchFamily="34" charset="0"/>
                        </a:rPr>
                        <a:t>g. Terapi</a:t>
                      </a:r>
                      <a:r>
                        <a:rPr lang="fi-FI" sz="1400" u="none" strike="noStrike" baseline="0" dirty="0">
                          <a:solidFill>
                            <a:srgbClr val="010303"/>
                          </a:solidFill>
                          <a:latin typeface="Tw Cen MT" panose="020B0602020104020603" pitchFamily="34" charset="0"/>
                        </a:rPr>
                        <a:t>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16</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19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endParaRPr lang="en-ID"/>
                    </a:p>
                  </a:txBody>
                  <a:tcPr/>
                </a:tc>
                <a:extLst>
                  <a:ext uri="{0D108BD9-81ED-4DB2-BD59-A6C34878D82A}">
                    <a16:rowId xmlns:a16="http://schemas.microsoft.com/office/drawing/2014/main" val="2958372897"/>
                  </a:ext>
                </a:extLst>
              </a:tr>
              <a:tr h="213973">
                <a:tc>
                  <a:txBody>
                    <a:bodyPr/>
                    <a:lstStyle/>
                    <a:p>
                      <a:pPr algn="l" fontAlgn="b"/>
                      <a:r>
                        <a:rPr lang="fi-FI" sz="1400" u="none" strike="noStrike" dirty="0">
                          <a:solidFill>
                            <a:srgbClr val="010303"/>
                          </a:solidFill>
                          <a:latin typeface="Tw Cen MT" panose="020B0602020104020603" pitchFamily="34" charset="0"/>
                        </a:rPr>
                        <a:t>h. Terapi Kerja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8</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gridSpan="2">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hMerge="1">
                  <a:txBody>
                    <a:bodyPr/>
                    <a:lstStyle/>
                    <a:p>
                      <a:endParaRPr lang="en-ID"/>
                    </a:p>
                  </a:txBody>
                  <a:tcPr/>
                </a:tc>
                <a:extLst>
                  <a:ext uri="{0D108BD9-81ED-4DB2-BD59-A6C34878D82A}">
                    <a16:rowId xmlns:a16="http://schemas.microsoft.com/office/drawing/2014/main" val="1217434432"/>
                  </a:ext>
                </a:extLst>
              </a:tr>
              <a:tr h="3066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Okupasi</a:t>
                      </a:r>
                      <a:r>
                        <a:rPr lang="en-US" sz="1400" b="1" u="none" strike="noStrike" dirty="0">
                          <a:solidFill>
                            <a:srgbClr val="010303"/>
                          </a:solidFill>
                          <a:latin typeface="Tw Cen MT" panose="020B0602020104020603" pitchFamily="34" charset="0"/>
                        </a:rPr>
                        <a:t> </a:t>
                      </a:r>
                      <a:r>
                        <a:rPr lang="en-US" sz="1400" b="1" u="none" strike="noStrike" dirty="0" err="1">
                          <a:solidFill>
                            <a:srgbClr val="010303"/>
                          </a:solidFill>
                          <a:latin typeface="Tw Cen MT" panose="020B0602020104020603" pitchFamily="34" charset="0"/>
                        </a:rPr>
                        <a:t>Terapi</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extLst>
                  <a:ext uri="{0D108BD9-81ED-4DB2-BD59-A6C34878D82A}">
                    <a16:rowId xmlns:a16="http://schemas.microsoft.com/office/drawing/2014/main" val="10014"/>
                  </a:ext>
                </a:extLst>
              </a:tr>
              <a:tr h="209457">
                <a:tc>
                  <a:txBody>
                    <a:bodyPr/>
                    <a:lstStyle/>
                    <a:p>
                      <a:pPr algn="l" fontAlgn="ctr"/>
                      <a:r>
                        <a:rPr lang="fi-FI" sz="1400" u="none" strike="noStrike" dirty="0">
                          <a:solidFill>
                            <a:srgbClr val="010303"/>
                          </a:solidFill>
                          <a:effectLst/>
                          <a:latin typeface="Tw Cen MT" panose="020B0602020104020603" pitchFamily="34" charset="0"/>
                        </a:rPr>
                        <a:t>a. Okupasi Terapi Kelompok Aktivitas</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5"/>
                  </a:ext>
                </a:extLst>
              </a:tr>
              <a:tr h="209457">
                <a:tc>
                  <a:txBody>
                    <a:bodyPr/>
                    <a:lstStyle/>
                    <a:p>
                      <a:pPr algn="l" fontAlgn="ctr"/>
                      <a:r>
                        <a:rPr lang="fi-FI" sz="1400" u="none" strike="noStrike" dirty="0">
                          <a:solidFill>
                            <a:srgbClr val="010303"/>
                          </a:solidFill>
                          <a:effectLst/>
                          <a:latin typeface="Tw Cen MT" panose="020B0602020104020603" pitchFamily="34" charset="0"/>
                        </a:rPr>
                        <a:t>b. Okupasi Terapi Kelompok Ekspresi</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09457">
                <a:tc>
                  <a:txBody>
                    <a:bodyPr/>
                    <a:lstStyle/>
                    <a:p>
                      <a:pPr algn="l" fontAlgn="ctr"/>
                      <a:r>
                        <a:rPr lang="fi-FI" sz="1400" u="none" strike="noStrike">
                          <a:solidFill>
                            <a:srgbClr val="010303"/>
                          </a:solidFill>
                          <a:effectLst/>
                          <a:latin typeface="Tw Cen MT" panose="020B0602020104020603" pitchFamily="34" charset="0"/>
                        </a:rPr>
                        <a:t>c. Okupasi Terapi Kelompok Asertif</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09457">
                <a:tc>
                  <a:txBody>
                    <a:bodyPr/>
                    <a:lstStyle/>
                    <a:p>
                      <a:pPr algn="l" fontAlgn="ctr"/>
                      <a:r>
                        <a:rPr lang="fi-FI" sz="1400" u="none" strike="noStrike">
                          <a:solidFill>
                            <a:srgbClr val="010303"/>
                          </a:solidFill>
                          <a:effectLst/>
                          <a:latin typeface="Tw Cen MT" panose="020B0602020104020603" pitchFamily="34" charset="0"/>
                        </a:rPr>
                        <a:t>d. Okupasi Terapi Kelompok Interaksi Sosial</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2</a:t>
                      </a:r>
                    </a:p>
                  </a:txBody>
                  <a:tcPr marL="9525" marR="9525" marT="9525" marB="0" anchor="b">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409963">
                <a:tc>
                  <a:txBody>
                    <a:bodyPr/>
                    <a:lstStyle/>
                    <a:p>
                      <a:pPr algn="l" fontAlgn="ctr"/>
                      <a:r>
                        <a:rPr lang="fi-FI" sz="1400" u="none" strike="noStrike">
                          <a:solidFill>
                            <a:srgbClr val="010303"/>
                          </a:solidFill>
                          <a:effectLst/>
                          <a:latin typeface="Tw Cen MT" panose="020B0602020104020603" pitchFamily="34" charset="0"/>
                        </a:rPr>
                        <a:t>e. Okupasi Terapi Kelompok Pemecahan Masalah</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409963">
                <a:tc>
                  <a:txBody>
                    <a:bodyPr/>
                    <a:lstStyle/>
                    <a:p>
                      <a:pPr algn="l" fontAlgn="ctr"/>
                      <a:r>
                        <a:rPr lang="en-US" sz="1400" u="none" strike="noStrike">
                          <a:solidFill>
                            <a:srgbClr val="010303"/>
                          </a:solidFill>
                          <a:effectLst/>
                          <a:latin typeface="Tw Cen MT" panose="020B0602020104020603" pitchFamily="34" charset="0"/>
                        </a:rPr>
                        <a:t>f. </a:t>
                      </a:r>
                      <a:r>
                        <a:rPr lang="en-US" sz="1400" u="none" strike="noStrike" err="1">
                          <a:solidFill>
                            <a:srgbClr val="010303"/>
                          </a:solidFill>
                          <a:effectLst/>
                          <a:latin typeface="Tw Cen MT" panose="020B0602020104020603" pitchFamily="34" charset="0"/>
                        </a:rPr>
                        <a:t>Okupasi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Terapi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Kelompok</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Manajemen</a:t>
                      </a:r>
                      <a:r>
                        <a:rPr lang="en-US" sz="1400" u="none" strike="noStrike">
                          <a:solidFill>
                            <a:srgbClr val="010303"/>
                          </a:solidFill>
                          <a:effectLst/>
                          <a:latin typeface="Tw Cen MT" panose="020B0602020104020603" pitchFamily="34" charset="0"/>
                        </a:rPr>
                        <a:t> Stress</a:t>
                      </a:r>
                      <a:endParaRPr lang="en-US"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209457">
                <a:tc>
                  <a:txBody>
                    <a:bodyPr/>
                    <a:lstStyle/>
                    <a:p>
                      <a:pPr algn="l" fontAlgn="ctr"/>
                      <a:r>
                        <a:rPr lang="fi-FI" sz="1400" u="none" strike="noStrike">
                          <a:solidFill>
                            <a:srgbClr val="010303"/>
                          </a:solidFill>
                          <a:effectLst/>
                          <a:latin typeface="Tw Cen MT" panose="020B0602020104020603" pitchFamily="34" charset="0"/>
                        </a:rPr>
                        <a:t>g. Okupasi Terapi Kelompok Relaksasi</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bl>
          </a:graphicData>
        </a:graphic>
      </p:graphicFrame>
      <p:graphicFrame>
        <p:nvGraphicFramePr>
          <p:cNvPr id="14" name="Content Placeholder 4">
            <a:extLst>
              <a:ext uri="{FF2B5EF4-FFF2-40B4-BE49-F238E27FC236}">
                <a16:creationId xmlns:a16="http://schemas.microsoft.com/office/drawing/2014/main" id="{EC551F0A-332F-4535-AD12-3E7F0B77568A}"/>
              </a:ext>
            </a:extLst>
          </p:cNvPr>
          <p:cNvGraphicFramePr>
            <a:graphicFrameLocks/>
          </p:cNvGraphicFramePr>
          <p:nvPr>
            <p:extLst>
              <p:ext uri="{D42A27DB-BD31-4B8C-83A1-F6EECF244321}">
                <p14:modId xmlns:p14="http://schemas.microsoft.com/office/powerpoint/2010/main" val="1060730414"/>
              </p:ext>
            </p:extLst>
          </p:nvPr>
        </p:nvGraphicFramePr>
        <p:xfrm>
          <a:off x="6096000" y="1092518"/>
          <a:ext cx="5543551" cy="3758562"/>
        </p:xfrm>
        <a:graphic>
          <a:graphicData uri="http://schemas.openxmlformats.org/drawingml/2006/table">
            <a:tbl>
              <a:tblPr firstRow="1" bandRow="1">
                <a:tableStyleId>{22838BEF-8BB2-4498-84A7-C5851F593DF1}</a:tableStyleId>
              </a:tblPr>
              <a:tblGrid>
                <a:gridCol w="3143412">
                  <a:extLst>
                    <a:ext uri="{9D8B030D-6E8A-4147-A177-3AD203B41FA5}">
                      <a16:colId xmlns:a16="http://schemas.microsoft.com/office/drawing/2014/main" val="20000"/>
                    </a:ext>
                  </a:extLst>
                </a:gridCol>
                <a:gridCol w="527630">
                  <a:extLst>
                    <a:ext uri="{9D8B030D-6E8A-4147-A177-3AD203B41FA5}">
                      <a16:colId xmlns:a16="http://schemas.microsoft.com/office/drawing/2014/main" val="20001"/>
                    </a:ext>
                  </a:extLst>
                </a:gridCol>
                <a:gridCol w="313607">
                  <a:extLst>
                    <a:ext uri="{9D8B030D-6E8A-4147-A177-3AD203B41FA5}">
                      <a16:colId xmlns:a16="http://schemas.microsoft.com/office/drawing/2014/main" val="2480457449"/>
                    </a:ext>
                  </a:extLst>
                </a:gridCol>
                <a:gridCol w="362971">
                  <a:extLst>
                    <a:ext uri="{9D8B030D-6E8A-4147-A177-3AD203B41FA5}">
                      <a16:colId xmlns:a16="http://schemas.microsoft.com/office/drawing/2014/main" val="3423657829"/>
                    </a:ext>
                  </a:extLst>
                </a:gridCol>
                <a:gridCol w="362971">
                  <a:extLst>
                    <a:ext uri="{9D8B030D-6E8A-4147-A177-3AD203B41FA5}">
                      <a16:colId xmlns:a16="http://schemas.microsoft.com/office/drawing/2014/main" val="596682299"/>
                    </a:ext>
                  </a:extLst>
                </a:gridCol>
                <a:gridCol w="416480">
                  <a:extLst>
                    <a:ext uri="{9D8B030D-6E8A-4147-A177-3AD203B41FA5}">
                      <a16:colId xmlns:a16="http://schemas.microsoft.com/office/drawing/2014/main" val="4228162387"/>
                    </a:ext>
                  </a:extLst>
                </a:gridCol>
                <a:gridCol w="416480">
                  <a:extLst>
                    <a:ext uri="{9D8B030D-6E8A-4147-A177-3AD203B41FA5}">
                      <a16:colId xmlns:a16="http://schemas.microsoft.com/office/drawing/2014/main" val="3889565999"/>
                    </a:ext>
                  </a:extLst>
                </a:gridCol>
              </a:tblGrid>
              <a:tr h="64924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JENIS KEGIATAN</a:t>
                      </a:r>
                      <a:endPar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32995B"/>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32995B"/>
                    </a:solidFill>
                  </a:tcPr>
                </a:tc>
                <a:tc hMerge="1">
                  <a:txBody>
                    <a:bodyPr/>
                    <a:lstStyle/>
                    <a:p>
                      <a:pPr algn="l"/>
                      <a:endParaRPr lang="en-US" sz="1600" b="1">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FEB</a:t>
                      </a:r>
                    </a:p>
                  </a:txBody>
                  <a:tcPr marL="182770" marR="182770" marT="68765" marB="68765" anchor="ctr">
                    <a:solidFill>
                      <a:srgbClr val="32995B"/>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MAR</a:t>
                      </a:r>
                    </a:p>
                  </a:txBody>
                  <a:tcPr marL="182770" marR="182770" marT="68765" marB="68765" anchor="ctr">
                    <a:solidFill>
                      <a:srgbClr val="32995B"/>
                    </a:solidFill>
                  </a:tcPr>
                </a:tc>
                <a:tc hMerge="1">
                  <a:txBody>
                    <a:bodyPr/>
                    <a:lstStyle/>
                    <a:p>
                      <a:endParaRPr lang="en-ID"/>
                    </a:p>
                  </a:txBody>
                  <a:tcPr/>
                </a:tc>
                <a:extLst>
                  <a:ext uri="{0D108BD9-81ED-4DB2-BD59-A6C34878D82A}">
                    <a16:rowId xmlns:a16="http://schemas.microsoft.com/office/drawing/2014/main" val="1000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Modalitas</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extLst>
                  <a:ext uri="{0D108BD9-81ED-4DB2-BD59-A6C34878D82A}">
                    <a16:rowId xmlns:a16="http://schemas.microsoft.com/office/drawing/2014/main" val="10015"/>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a.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Musik</a:t>
                      </a:r>
                      <a:r>
                        <a:rPr lang="en-US" sz="1400" u="none" strike="noStrike">
                          <a:solidFill>
                            <a:srgbClr val="010303"/>
                          </a:solidFill>
                          <a:latin typeface="Tw Cen MT" panose="020B0602020104020603" pitchFamily="34" charset="0"/>
                        </a:rPr>
                        <a:t>         </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82</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37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b.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Bermain</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c.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Gerak</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32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Terapi</a:t>
                      </a:r>
                      <a:r>
                        <a:rPr lang="en-US" sz="1400" b="1" u="none" strike="noStrike" dirty="0">
                          <a:solidFill>
                            <a:srgbClr val="010303"/>
                          </a:solidFill>
                          <a:latin typeface="Tw Cen MT" panose="020B0602020104020603" pitchFamily="34" charset="0"/>
                        </a:rPr>
                        <a:t> Agama</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86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39</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51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Kelompok</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Sosial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40</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41</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13</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Rekreasi</a:t>
                      </a:r>
                      <a:r>
                        <a:rPr lang="en-US" sz="1400" b="1" u="none" strike="noStrike">
                          <a:solidFill>
                            <a:srgbClr val="010303"/>
                          </a:solidFill>
                          <a:latin typeface="Tw Cen MT" panose="020B0602020104020603" pitchFamily="34" charset="0"/>
                        </a:rPr>
                        <a:t>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ADL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12</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1"/>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Family Gathering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09965969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400" b="1" baseline="0" err="1">
                          <a:solidFill>
                            <a:srgbClr val="010303"/>
                          </a:solidFill>
                          <a:latin typeface="Tw Cen MT" panose="020B0602020104020603" pitchFamily="34" charset="0"/>
                        </a:rPr>
                        <a:t>Terapi</a:t>
                      </a:r>
                      <a:r>
                        <a:rPr lang="en-US" sz="1400" b="1" baseline="0">
                          <a:solidFill>
                            <a:srgbClr val="010303"/>
                          </a:solidFill>
                          <a:latin typeface="Tw Cen MT" panose="020B0602020104020603" pitchFamily="34" charset="0"/>
                        </a:rPr>
                        <a:t> Day Care</a:t>
                      </a:r>
                      <a:endParaRPr lang="en-US" sz="1400" b="1">
                        <a:solidFill>
                          <a:srgbClr val="010303"/>
                        </a:solidFill>
                        <a:latin typeface="Tw Cen MT" panose="020B0602020104020603"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686124804"/>
                  </a:ext>
                </a:extLst>
              </a:tr>
              <a:tr h="267025">
                <a:tc>
                  <a:txBody>
                    <a:bodyPr/>
                    <a:lstStyle/>
                    <a:p>
                      <a:r>
                        <a:rPr lang="en-US" sz="1400" b="1">
                          <a:solidFill>
                            <a:srgbClr val="010303"/>
                          </a:solidFill>
                          <a:latin typeface="Tw Cen MT" panose="020B0602020104020603" pitchFamily="34" charset="0"/>
                        </a:rPr>
                        <a:t>Home Visit</a:t>
                      </a: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738481643"/>
                  </a:ext>
                </a:extLst>
              </a:tr>
            </a:tbl>
          </a:graphicData>
        </a:graphic>
      </p:graphicFrame>
      <p:grpSp>
        <p:nvGrpSpPr>
          <p:cNvPr id="2" name="Group 1"/>
          <p:cNvGrpSpPr/>
          <p:nvPr/>
        </p:nvGrpSpPr>
        <p:grpSpPr>
          <a:xfrm>
            <a:off x="7898296" y="347088"/>
            <a:ext cx="4008677" cy="476071"/>
            <a:chOff x="7229165" y="1380755"/>
            <a:chExt cx="4008677" cy="476071"/>
          </a:xfrm>
          <a:solidFill>
            <a:srgbClr val="FF9856"/>
          </a:solidFill>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008677"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REHAB PSIKOSOSIAL</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a:grpFill/>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9013811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9E61D657-FA72-4590-942B-9C51D1874337}"/>
              </a:ext>
            </a:extLst>
          </p:cNvPr>
          <p:cNvGraphicFramePr>
            <a:graphicFrameLocks/>
          </p:cNvGraphicFramePr>
          <p:nvPr>
            <p:extLst>
              <p:ext uri="{D42A27DB-BD31-4B8C-83A1-F6EECF244321}">
                <p14:modId xmlns:p14="http://schemas.microsoft.com/office/powerpoint/2010/main" val="746484217"/>
              </p:ext>
            </p:extLst>
          </p:nvPr>
        </p:nvGraphicFramePr>
        <p:xfrm>
          <a:off x="599700" y="1333862"/>
          <a:ext cx="5642074" cy="3220337"/>
        </p:xfrm>
        <a:graphic>
          <a:graphicData uri="http://schemas.openxmlformats.org/drawingml/2006/table">
            <a:tbl>
              <a:tblPr firstRow="1" bandRow="1">
                <a:tableStyleId>{22838BEF-8BB2-4498-84A7-C5851F593DF1}</a:tableStyleId>
              </a:tblPr>
              <a:tblGrid>
                <a:gridCol w="665574">
                  <a:extLst>
                    <a:ext uri="{9D8B030D-6E8A-4147-A177-3AD203B41FA5}">
                      <a16:colId xmlns:a16="http://schemas.microsoft.com/office/drawing/2014/main" val="20000"/>
                    </a:ext>
                  </a:extLst>
                </a:gridCol>
                <a:gridCol w="1793647">
                  <a:extLst>
                    <a:ext uri="{9D8B030D-6E8A-4147-A177-3AD203B41FA5}">
                      <a16:colId xmlns:a16="http://schemas.microsoft.com/office/drawing/2014/main" val="20001"/>
                    </a:ext>
                  </a:extLst>
                </a:gridCol>
                <a:gridCol w="1060951">
                  <a:extLst>
                    <a:ext uri="{9D8B030D-6E8A-4147-A177-3AD203B41FA5}">
                      <a16:colId xmlns:a16="http://schemas.microsoft.com/office/drawing/2014/main" val="20002"/>
                    </a:ext>
                  </a:extLst>
                </a:gridCol>
                <a:gridCol w="1060951">
                  <a:extLst>
                    <a:ext uri="{9D8B030D-6E8A-4147-A177-3AD203B41FA5}">
                      <a16:colId xmlns:a16="http://schemas.microsoft.com/office/drawing/2014/main" val="2278843422"/>
                    </a:ext>
                  </a:extLst>
                </a:gridCol>
                <a:gridCol w="1060951">
                  <a:extLst>
                    <a:ext uri="{9D8B030D-6E8A-4147-A177-3AD203B41FA5}">
                      <a16:colId xmlns:a16="http://schemas.microsoft.com/office/drawing/2014/main" val="70277602"/>
                    </a:ext>
                  </a:extLst>
                </a:gridCol>
              </a:tblGrid>
              <a:tr h="497417">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23" marR="182723" marT="68845" marB="68845" anchor="ctr">
                    <a:solidFill>
                      <a:srgbClr val="FF985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723" marR="182723" marT="68845" marB="68845" anchor="ctr">
                    <a:solidFill>
                      <a:srgbClr val="FF9856"/>
                    </a:solidFill>
                  </a:tcPr>
                </a:tc>
                <a:extLst>
                  <a:ext uri="{0D108BD9-81ED-4DB2-BD59-A6C34878D82A}">
                    <a16:rowId xmlns:a16="http://schemas.microsoft.com/office/drawing/2014/main" val="10000"/>
                  </a:ext>
                </a:extLst>
              </a:tr>
              <a:tr h="5244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Non </a:t>
                      </a:r>
                      <a:r>
                        <a:rPr lang="en-US" sz="1600" u="none" strike="noStrike" err="1">
                          <a:effectLst/>
                          <a:latin typeface="Tw Cen MT" panose="020B0602020104020603" pitchFamily="34" charset="0"/>
                        </a:rPr>
                        <a:t>Infeksius</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3.265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2.580</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2.615</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1"/>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Infeksius</a:t>
                      </a: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2.579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3.393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4.043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Umum</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260</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189</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308</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26724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Ulang</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16</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4"/>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68</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105</a:t>
                      </a:r>
                      <a:endParaRPr lang="en-ID"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61</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Afkir</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245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US" sz="1600" b="0" i="0" u="none" strike="noStrike">
                          <a:solidFill>
                            <a:srgbClr val="000000"/>
                          </a:solidFill>
                          <a:effectLst/>
                          <a:latin typeface="Tw Cen MT" panose="020B0602020104020603" pitchFamily="34" charset="0"/>
                        </a:rPr>
                        <a:t>71</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377793" y="598878"/>
            <a:ext cx="2842486" cy="476071"/>
            <a:chOff x="7361688" y="2003608"/>
            <a:chExt cx="2842486" cy="476071"/>
          </a:xfrm>
          <a:solidFill>
            <a:srgbClr val="FF9856"/>
          </a:solidFill>
        </p:grpSpPr>
        <p:sp>
          <p:nvSpPr>
            <p:cNvPr id="13" name="TextBox 12">
              <a:extLst>
                <a:ext uri="{FF2B5EF4-FFF2-40B4-BE49-F238E27FC236}">
                  <a16:creationId xmlns:a16="http://schemas.microsoft.com/office/drawing/2014/main" id="{3B316E39-F1B9-4372-9EFF-113D5303AB1A}"/>
                </a:ext>
              </a:extLst>
            </p:cNvPr>
            <p:cNvSpPr txBox="1"/>
            <p:nvPr/>
          </p:nvSpPr>
          <p:spPr>
            <a:xfrm>
              <a:off x="7361688" y="2003608"/>
              <a:ext cx="2842486"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LAUNDRY</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818;p74"/>
            <p:cNvGrpSpPr/>
            <p:nvPr/>
          </p:nvGrpSpPr>
          <p:grpSpPr>
            <a:xfrm>
              <a:off x="7583595" y="2083378"/>
              <a:ext cx="235188" cy="316530"/>
              <a:chOff x="5056800" y="3962900"/>
              <a:chExt cx="165425" cy="295400"/>
            </a:xfrm>
            <a:grpFill/>
          </p:grpSpPr>
          <p:sp>
            <p:nvSpPr>
              <p:cNvPr id="8" name="Google Shape;6819;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820;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821;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3476929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507115" y="372551"/>
            <a:ext cx="3262064" cy="476071"/>
            <a:chOff x="766597" y="2348164"/>
            <a:chExt cx="3262064" cy="476071"/>
          </a:xfrm>
          <a:solidFill>
            <a:srgbClr val="FF9966"/>
          </a:solidFill>
        </p:grpSpPr>
        <p:sp>
          <p:nvSpPr>
            <p:cNvPr id="29" name="TextBox 28">
              <a:extLst>
                <a:ext uri="{FF2B5EF4-FFF2-40B4-BE49-F238E27FC236}">
                  <a16:creationId xmlns:a16="http://schemas.microsoft.com/office/drawing/2014/main" id="{3B316E39-F1B9-4372-9EFF-113D5303AB1A}"/>
                </a:ext>
              </a:extLst>
            </p:cNvPr>
            <p:cNvSpPr txBox="1"/>
            <p:nvPr/>
          </p:nvSpPr>
          <p:spPr>
            <a:xfrm>
              <a:off x="766597" y="2348164"/>
              <a:ext cx="3262064" cy="476071"/>
            </a:xfrm>
            <a:prstGeom prst="roundRect">
              <a:avLst>
                <a:gd name="adj" fmla="val 50000"/>
              </a:avLst>
            </a:pr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IPS RS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96;p73"/>
            <p:cNvGrpSpPr/>
            <p:nvPr/>
          </p:nvGrpSpPr>
          <p:grpSpPr>
            <a:xfrm>
              <a:off x="931551" y="2404482"/>
              <a:ext cx="367162" cy="312214"/>
              <a:chOff x="-23615075" y="3148525"/>
              <a:chExt cx="295375" cy="296150"/>
            </a:xfrm>
            <a:grpFill/>
          </p:grpSpPr>
          <p:sp>
            <p:nvSpPr>
              <p:cNvPr id="8" name="Google Shape;6397;p7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grpFill/>
              <a:ln>
                <a:solidFill>
                  <a:srgbClr val="FF9856"/>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98;p7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99;p7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00;p7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grpFill/>
              <a:ln>
                <a:solidFill>
                  <a:srgbClr val="32995B"/>
                </a:solidFill>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376063877"/>
              </p:ext>
            </p:extLst>
          </p:nvPr>
        </p:nvGraphicFramePr>
        <p:xfrm>
          <a:off x="507115" y="1249573"/>
          <a:ext cx="4979284" cy="3577805"/>
        </p:xfrm>
        <a:graphic>
          <a:graphicData uri="http://schemas.openxmlformats.org/drawingml/2006/table">
            <a:tbl>
              <a:tblPr firstRow="1" bandRow="1">
                <a:tableStyleId>{22838BEF-8BB2-4498-84A7-C5851F593DF1}</a:tableStyleId>
              </a:tblPr>
              <a:tblGrid>
                <a:gridCol w="319041">
                  <a:extLst>
                    <a:ext uri="{9D8B030D-6E8A-4147-A177-3AD203B41FA5}">
                      <a16:colId xmlns:a16="http://schemas.microsoft.com/office/drawing/2014/main" val="1137528206"/>
                    </a:ext>
                  </a:extLst>
                </a:gridCol>
                <a:gridCol w="257686">
                  <a:extLst>
                    <a:ext uri="{9D8B030D-6E8A-4147-A177-3AD203B41FA5}">
                      <a16:colId xmlns:a16="http://schemas.microsoft.com/office/drawing/2014/main" val="1502170944"/>
                    </a:ext>
                  </a:extLst>
                </a:gridCol>
                <a:gridCol w="2137407">
                  <a:extLst>
                    <a:ext uri="{9D8B030D-6E8A-4147-A177-3AD203B41FA5}">
                      <a16:colId xmlns:a16="http://schemas.microsoft.com/office/drawing/2014/main" val="3122599110"/>
                    </a:ext>
                  </a:extLst>
                </a:gridCol>
                <a:gridCol w="755050">
                  <a:extLst>
                    <a:ext uri="{9D8B030D-6E8A-4147-A177-3AD203B41FA5}">
                      <a16:colId xmlns:a16="http://schemas.microsoft.com/office/drawing/2014/main" val="2188449771"/>
                    </a:ext>
                  </a:extLst>
                </a:gridCol>
                <a:gridCol w="755050">
                  <a:extLst>
                    <a:ext uri="{9D8B030D-6E8A-4147-A177-3AD203B41FA5}">
                      <a16:colId xmlns:a16="http://schemas.microsoft.com/office/drawing/2014/main" val="2876158372"/>
                    </a:ext>
                  </a:extLst>
                </a:gridCol>
                <a:gridCol w="755050">
                  <a:extLst>
                    <a:ext uri="{9D8B030D-6E8A-4147-A177-3AD203B41FA5}">
                      <a16:colId xmlns:a16="http://schemas.microsoft.com/office/drawing/2014/main" val="3585949470"/>
                    </a:ext>
                  </a:extLst>
                </a:gridCol>
              </a:tblGrid>
              <a:tr h="283125">
                <a:tc rowSpan="2">
                  <a:txBody>
                    <a:body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FF9856"/>
                    </a:solidFill>
                  </a:tcPr>
                </a:tc>
                <a:tc rowSpan="2" gridSpan="2">
                  <a:txBody>
                    <a:bodyPr/>
                    <a:lstStyle/>
                    <a:p>
                      <a:pPr algn="ctr" fontAlgn="ctr"/>
                      <a:r>
                        <a:rPr lang="en-US" sz="1600" u="none" strike="noStrike">
                          <a:solidFill>
                            <a:schemeClr val="bg1"/>
                          </a:solidFill>
                          <a:effectLst/>
                          <a:latin typeface="Tw Cen MT" panose="020B0602020104020603" pitchFamily="34" charset="0"/>
                        </a:rPr>
                        <a:t>JENIS KEGIATAN</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FF9856"/>
                    </a:solidFill>
                  </a:tcPr>
                </a:tc>
                <a:tc rowSpan="2" hMerge="1">
                  <a:txBody>
                    <a:bodyPr/>
                    <a:lstStyle/>
                    <a:p>
                      <a:endParaRPr lang="en-US"/>
                    </a:p>
                  </a:txBody>
                  <a:tcPr/>
                </a:tc>
                <a:tc gridSpan="3">
                  <a:txBody>
                    <a:bodyPr/>
                    <a:lstStyle/>
                    <a:p>
                      <a:pPr algn="ctr" fontAlgn="ctr"/>
                      <a:r>
                        <a:rPr lang="en-US" sz="1600" u="none" strike="noStrike" dirty="0">
                          <a:solidFill>
                            <a:schemeClr val="bg1"/>
                          </a:solidFill>
                          <a:effectLst/>
                          <a:latin typeface="Tw Cen MT" panose="020B0602020104020603" pitchFamily="34" charset="0"/>
                        </a:rPr>
                        <a:t>BULAN</a:t>
                      </a: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342809663"/>
                  </a:ext>
                </a:extLst>
              </a:tr>
              <a:tr h="328610">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FF9856"/>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FF9856"/>
                    </a:solidFill>
                  </a:tcPr>
                </a:tc>
                <a:extLst>
                  <a:ext uri="{0D108BD9-81ED-4DB2-BD59-A6C34878D82A}">
                    <a16:rowId xmlns:a16="http://schemas.microsoft.com/office/drawing/2014/main" val="1274885088"/>
                  </a:ext>
                </a:extLst>
              </a:tr>
              <a:tr h="328610">
                <a:tc>
                  <a:txBody>
                    <a:body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66219094"/>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a:effectLst/>
                          <a:latin typeface="Tw Cen MT" panose="020B0602020104020603" pitchFamily="34" charset="0"/>
                        </a:rPr>
                        <a:t>a. </a:t>
                      </a:r>
                      <a:r>
                        <a:rPr lang="en-US" sz="1600" u="none" strike="noStrike" err="1">
                          <a:effectLst/>
                          <a:latin typeface="Tw Cen MT" panose="020B0602020104020603" pitchFamily="34" charset="0"/>
                        </a:rPr>
                        <a:t>Preventif</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152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137</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143</a:t>
                      </a:r>
                    </a:p>
                  </a:txBody>
                  <a:tcPr marL="9525" marR="9525" marT="9525" marB="0" anchor="ctr">
                    <a:solidFill>
                      <a:schemeClr val="bg1"/>
                    </a:solidFill>
                  </a:tcPr>
                </a:tc>
                <a:extLst>
                  <a:ext uri="{0D108BD9-81ED-4DB2-BD59-A6C34878D82A}">
                    <a16:rowId xmlns:a16="http://schemas.microsoft.com/office/drawing/2014/main" val="4191863063"/>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b. </a:t>
                      </a:r>
                      <a:r>
                        <a:rPr lang="en-US" sz="1600" u="none" strike="noStrike" err="1">
                          <a:effectLst/>
                          <a:latin typeface="Tw Cen MT" panose="020B0602020104020603" pitchFamily="34" charset="0"/>
                        </a:rPr>
                        <a:t>Korektif</a:t>
                      </a:r>
                      <a:r>
                        <a:rPr lang="en-US" sz="1600" u="none" strike="noStrike">
                          <a:effectLst/>
                          <a:latin typeface="Tw Cen MT" panose="020B0602020104020603" pitchFamily="34" charset="0"/>
                        </a:rPr>
                        <a:t> / </a:t>
                      </a:r>
                      <a:r>
                        <a:rPr lang="en-US" sz="1600" u="none" strike="noStrike" err="1">
                          <a:effectLst/>
                          <a:latin typeface="Tw Cen MT" panose="020B0602020104020603" pitchFamily="34" charset="0"/>
                        </a:rPr>
                        <a:t>Perbaikan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29</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26</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21</a:t>
                      </a:r>
                    </a:p>
                  </a:txBody>
                  <a:tcPr marL="9525" marR="9525" marT="9525" marB="0" anchor="ctr"/>
                </a:tc>
                <a:extLst>
                  <a:ext uri="{0D108BD9-81ED-4DB2-BD59-A6C34878D82A}">
                    <a16:rowId xmlns:a16="http://schemas.microsoft.com/office/drawing/2014/main" val="4244286435"/>
                  </a:ext>
                </a:extLst>
              </a:tr>
              <a:tr h="328610">
                <a:tc>
                  <a:txBody>
                    <a:body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Internal</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9</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10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16</a:t>
                      </a:r>
                    </a:p>
                  </a:txBody>
                  <a:tcPr marL="9525" marR="9525" marT="9525" marB="0" anchor="ctr">
                    <a:solidFill>
                      <a:schemeClr val="bg1"/>
                    </a:solidFill>
                  </a:tcPr>
                </a:tc>
                <a:extLst>
                  <a:ext uri="{0D108BD9-81ED-4DB2-BD59-A6C34878D82A}">
                    <a16:rowId xmlns:a16="http://schemas.microsoft.com/office/drawing/2014/main" val="2861659673"/>
                  </a:ext>
                </a:extLst>
              </a:tr>
              <a:tr h="328610">
                <a:tc>
                  <a:txBody>
                    <a:body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oleh</a:t>
                      </a:r>
                      <a:r>
                        <a:rPr lang="en-US" sz="1600" u="none" strike="noStrike">
                          <a:effectLst/>
                          <a:latin typeface="Tw Cen MT" panose="020B0602020104020603" pitchFamily="34" charset="0"/>
                        </a:rPr>
                        <a:t> P III</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679514146"/>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Eksternal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522</a:t>
                      </a:r>
                    </a:p>
                  </a:txBody>
                  <a:tcPr marL="9525" marR="9525" marT="9525" marB="0" anchor="ctr">
                    <a:solidFill>
                      <a:schemeClr val="bg1"/>
                    </a:solidFill>
                  </a:tcPr>
                </a:tc>
                <a:extLst>
                  <a:ext uri="{0D108BD9-81ED-4DB2-BD59-A6C34878D82A}">
                    <a16:rowId xmlns:a16="http://schemas.microsoft.com/office/drawing/2014/main" val="4693570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Uji Kesesuaian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solidFill>
                            <a:srgbClr val="010303"/>
                          </a:solidFill>
                          <a:effectLst/>
                          <a:latin typeface="Tw Cen MT" panose="020B0602020104020603" pitchFamily="34" charset="0"/>
                        </a:rPr>
                        <a:t>- </a:t>
                      </a:r>
                      <a:endParaRPr lang="en-US" sz="1600" b="0" i="0" u="none" strike="noStrike" dirty="0">
                        <a:solidFill>
                          <a:srgbClr val="010303"/>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10303"/>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34738223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Penggantian</a:t>
                      </a:r>
                      <a:r>
                        <a:rPr lang="en-US" sz="1600" u="none" strike="noStrike">
                          <a:effectLst/>
                          <a:latin typeface="Tw Cen MT" panose="020B0602020104020603" pitchFamily="34" charset="0"/>
                        </a:rPr>
                        <a:t> Spare Part</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solidFill>
                            <a:srgbClr val="010303"/>
                          </a:solidFill>
                          <a:effectLst/>
                          <a:latin typeface="Tw Cen MT" panose="020B0602020104020603" pitchFamily="34" charset="0"/>
                        </a:rPr>
                        <a:t> 2</a:t>
                      </a:r>
                      <a:endParaRPr lang="en-US" sz="16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10303"/>
                          </a:solidFill>
                          <a:effectLst/>
                          <a:latin typeface="Tw Cen MT" panose="020B0602020104020603" pitchFamily="34" charset="0"/>
                        </a:rPr>
                        <a:t>3</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699456013"/>
                  </a:ext>
                </a:extLst>
              </a:tr>
            </a:tbl>
          </a:graphicData>
        </a:graphic>
      </p:graphicFrame>
    </p:spTree>
    <p:extLst>
      <p:ext uri="{BB962C8B-B14F-4D97-AF65-F5344CB8AC3E}">
        <p14:creationId xmlns:p14="http://schemas.microsoft.com/office/powerpoint/2010/main" val="18927949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p:cNvGrpSpPr/>
          <p:nvPr/>
        </p:nvGrpSpPr>
        <p:grpSpPr>
          <a:xfrm>
            <a:off x="2922648" y="232548"/>
            <a:ext cx="6899339" cy="918147"/>
            <a:chOff x="2708683" y="873795"/>
            <a:chExt cx="6899339" cy="918147"/>
          </a:xfrm>
        </p:grpSpPr>
        <p:grpSp>
          <p:nvGrpSpPr>
            <p:cNvPr id="5" name="Group 4"/>
            <p:cNvGrpSpPr/>
            <p:nvPr/>
          </p:nvGrpSpPr>
          <p:grpSpPr>
            <a:xfrm>
              <a:off x="2708683" y="873795"/>
              <a:ext cx="6899339" cy="918147"/>
              <a:chOff x="2708683" y="968403"/>
              <a:chExt cx="6899339" cy="918147"/>
            </a:xfrm>
          </p:grpSpPr>
          <p:sp>
            <p:nvSpPr>
              <p:cNvPr id="7" name="Rectangle: Rounded Corners 10">
                <a:extLst>
                  <a:ext uri="{FF2B5EF4-FFF2-40B4-BE49-F238E27FC236}">
                    <a16:creationId xmlns:a16="http://schemas.microsoft.com/office/drawing/2014/main" id="{C5B6AE1F-2304-4E20-BCD5-D704D3D8838C}"/>
                  </a:ext>
                </a:extLst>
              </p:cNvPr>
              <p:cNvSpPr/>
              <p:nvPr/>
            </p:nvSpPr>
            <p:spPr>
              <a:xfrm>
                <a:off x="2708683" y="968403"/>
                <a:ext cx="6899339" cy="918147"/>
              </a:xfrm>
              <a:prstGeom prst="roundRect">
                <a:avLst>
                  <a:gd name="adj" fmla="val 50000"/>
                </a:avLst>
              </a:prstGeom>
              <a:solidFill>
                <a:srgbClr val="87CEE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CA53BD6C-F431-4A37-9994-9F3F402D2A6A}"/>
                  </a:ext>
                </a:extLst>
              </p:cNvPr>
              <p:cNvSpPr/>
              <p:nvPr/>
            </p:nvSpPr>
            <p:spPr>
              <a:xfrm>
                <a:off x="2880284" y="1046828"/>
                <a:ext cx="713151" cy="696757"/>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9" name="TextBox 8">
                <a:extLst>
                  <a:ext uri="{FF2B5EF4-FFF2-40B4-BE49-F238E27FC236}">
                    <a16:creationId xmlns:a16="http://schemas.microsoft.com/office/drawing/2014/main" id="{3676D5B7-C261-4184-B2DC-98C2EFC9C1E9}"/>
                  </a:ext>
                </a:extLst>
              </p:cNvPr>
              <p:cNvSpPr txBox="1"/>
              <p:nvPr/>
            </p:nvSpPr>
            <p:spPr>
              <a:xfrm>
                <a:off x="3700269" y="1053486"/>
                <a:ext cx="5502630" cy="830997"/>
              </a:xfrm>
              <a:prstGeom prst="rect">
                <a:avLst/>
              </a:prstGeom>
              <a:noFill/>
            </p:spPr>
            <p:txBody>
              <a:bodyPr wrap="square" rtlCol="0">
                <a:spAutoFit/>
              </a:bodyPr>
              <a:lstStyle/>
              <a:p>
                <a:r>
                  <a:rPr lang="en-US" sz="2400"/>
                  <a:t>PRESENTASE REALISASI FISIK DAN KEUANGAN</a:t>
                </a:r>
              </a:p>
            </p:txBody>
          </p:sp>
        </p:grpSp>
        <p:sp>
          <p:nvSpPr>
            <p:cNvPr id="6" name="Teardrop 1">
              <a:extLst>
                <a:ext uri="{FF2B5EF4-FFF2-40B4-BE49-F238E27FC236}">
                  <a16:creationId xmlns:a16="http://schemas.microsoft.com/office/drawing/2014/main" id="{45BBC696-75E7-44AB-A411-9B80C52FFE5A}"/>
                </a:ext>
              </a:extLst>
            </p:cNvPr>
            <p:cNvSpPr/>
            <p:nvPr/>
          </p:nvSpPr>
          <p:spPr>
            <a:xfrm rot="18805991">
              <a:off x="3026628" y="1092887"/>
              <a:ext cx="420461" cy="43479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FFC000"/>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grpSp>
      <p:graphicFrame>
        <p:nvGraphicFramePr>
          <p:cNvPr id="12" name="Chart 11">
            <a:extLst>
              <a:ext uri="{FF2B5EF4-FFF2-40B4-BE49-F238E27FC236}">
                <a16:creationId xmlns:a16="http://schemas.microsoft.com/office/drawing/2014/main" id="{0CE9F81E-CCDC-4529-BFC8-76A7B20D5BE1}"/>
              </a:ext>
            </a:extLst>
          </p:cNvPr>
          <p:cNvGraphicFramePr/>
          <p:nvPr>
            <p:extLst>
              <p:ext uri="{D42A27DB-BD31-4B8C-83A1-F6EECF244321}">
                <p14:modId xmlns:p14="http://schemas.microsoft.com/office/powerpoint/2010/main" val="3970634751"/>
              </p:ext>
            </p:extLst>
          </p:nvPr>
        </p:nvGraphicFramePr>
        <p:xfrm>
          <a:off x="349014" y="887528"/>
          <a:ext cx="11466199" cy="611124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9643638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3724C8E5-AF67-4015-A2CF-FF0FC3DAB715}"/>
              </a:ext>
            </a:extLst>
          </p:cNvPr>
          <p:cNvGraphicFramePr>
            <a:graphicFrameLocks noGrp="1"/>
          </p:cNvGraphicFramePr>
          <p:nvPr>
            <p:extLst>
              <p:ext uri="{D42A27DB-BD31-4B8C-83A1-F6EECF244321}">
                <p14:modId xmlns:p14="http://schemas.microsoft.com/office/powerpoint/2010/main" val="2534283700"/>
              </p:ext>
            </p:extLst>
          </p:nvPr>
        </p:nvGraphicFramePr>
        <p:xfrm>
          <a:off x="103621" y="751005"/>
          <a:ext cx="5404044" cy="6047082"/>
        </p:xfrm>
        <a:graphic>
          <a:graphicData uri="http://schemas.openxmlformats.org/drawingml/2006/table">
            <a:tbl>
              <a:tblPr firstRow="1" bandRow="1">
                <a:tableStyleId>{22838BEF-8BB2-4498-84A7-C5851F593DF1}</a:tableStyleId>
              </a:tblPr>
              <a:tblGrid>
                <a:gridCol w="515700">
                  <a:extLst>
                    <a:ext uri="{9D8B030D-6E8A-4147-A177-3AD203B41FA5}">
                      <a16:colId xmlns:a16="http://schemas.microsoft.com/office/drawing/2014/main" val="1202661107"/>
                    </a:ext>
                  </a:extLst>
                </a:gridCol>
                <a:gridCol w="668263">
                  <a:extLst>
                    <a:ext uri="{9D8B030D-6E8A-4147-A177-3AD203B41FA5}">
                      <a16:colId xmlns:a16="http://schemas.microsoft.com/office/drawing/2014/main" val="2806811701"/>
                    </a:ext>
                  </a:extLst>
                </a:gridCol>
                <a:gridCol w="2081528">
                  <a:extLst>
                    <a:ext uri="{9D8B030D-6E8A-4147-A177-3AD203B41FA5}">
                      <a16:colId xmlns:a16="http://schemas.microsoft.com/office/drawing/2014/main" val="71449140"/>
                    </a:ext>
                  </a:extLst>
                </a:gridCol>
                <a:gridCol w="654404">
                  <a:extLst>
                    <a:ext uri="{9D8B030D-6E8A-4147-A177-3AD203B41FA5}">
                      <a16:colId xmlns:a16="http://schemas.microsoft.com/office/drawing/2014/main" val="1486579512"/>
                    </a:ext>
                  </a:extLst>
                </a:gridCol>
                <a:gridCol w="765544">
                  <a:extLst>
                    <a:ext uri="{9D8B030D-6E8A-4147-A177-3AD203B41FA5}">
                      <a16:colId xmlns:a16="http://schemas.microsoft.com/office/drawing/2014/main" val="853563937"/>
                    </a:ext>
                  </a:extLst>
                </a:gridCol>
                <a:gridCol w="718605">
                  <a:extLst>
                    <a:ext uri="{9D8B030D-6E8A-4147-A177-3AD203B41FA5}">
                      <a16:colId xmlns:a16="http://schemas.microsoft.com/office/drawing/2014/main" val="751624523"/>
                    </a:ext>
                  </a:extLst>
                </a:gridCol>
              </a:tblGrid>
              <a:tr h="24674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NO</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JENIS KEGIATAN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hMerge="1">
                  <a:txBody>
                    <a:bodyPr/>
                    <a:lstStyle/>
                    <a:p>
                      <a:endParaRPr lang="en-US"/>
                    </a:p>
                  </a:txBody>
                  <a:tcPr/>
                </a:tc>
                <a:tc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921786622"/>
                  </a:ext>
                </a:extLst>
              </a:tr>
              <a:tr h="246743">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rgbClr val="DB7093"/>
                    </a:solidFill>
                  </a:tcPr>
                </a:tc>
                <a:extLst>
                  <a:ext uri="{0D108BD9-81ED-4DB2-BD59-A6C34878D82A}">
                    <a16:rowId xmlns:a16="http://schemas.microsoft.com/office/drawing/2014/main" val="299087693"/>
                  </a:ext>
                </a:extLst>
              </a:tr>
              <a:tr h="42295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363843265"/>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Elektronika dan Komunikasi</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extLst>
                  <a:ext uri="{0D108BD9-81ED-4DB2-BD59-A6C34878D82A}">
                    <a16:rowId xmlns:a16="http://schemas.microsoft.com/office/drawing/2014/main" val="230750270"/>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Listrik dan Air</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extLst>
                  <a:ext uri="{0D108BD9-81ED-4DB2-BD59-A6C34878D82A}">
                    <a16:rowId xmlns:a16="http://schemas.microsoft.com/office/drawing/2014/main" val="1347661768"/>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Laundry dan Kitchen</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137996628"/>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61202202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Elektronika dan Komunikasi</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48</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53</a:t>
                      </a:r>
                    </a:p>
                  </a:txBody>
                  <a:tcPr marL="9525" marR="9525" marT="9525" marB="0" anchor="ctr">
                    <a:solidFill>
                      <a:schemeClr val="bg1"/>
                    </a:solidFill>
                  </a:tcPr>
                </a:tc>
                <a:extLst>
                  <a:ext uri="{0D108BD9-81ED-4DB2-BD59-A6C34878D82A}">
                    <a16:rowId xmlns:a16="http://schemas.microsoft.com/office/drawing/2014/main" val="31247584"/>
                  </a:ext>
                </a:extLst>
              </a:tr>
              <a:tr h="266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Listrik dan Air</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49</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58</a:t>
                      </a:r>
                    </a:p>
                  </a:txBody>
                  <a:tcPr marL="9525" marR="9525" marT="9525" marB="0" anchor="ctr"/>
                </a:tc>
                <a:extLst>
                  <a:ext uri="{0D108BD9-81ED-4DB2-BD59-A6C34878D82A}">
                    <a16:rowId xmlns:a16="http://schemas.microsoft.com/office/drawing/2014/main" val="4002306066"/>
                  </a:ext>
                </a:extLst>
              </a:tr>
              <a:tr h="4545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Laundry dan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3928466892"/>
                  </a:ext>
                </a:extLst>
              </a:tr>
              <a:tr h="6303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t"/>
                      <a:r>
                        <a:rPr lang="fi-FI" sz="1600" u="none" strike="noStrike">
                          <a:effectLst/>
                          <a:latin typeface="Tw Cen MT" panose="020B0602020104020603" pitchFamily="34" charset="0"/>
                        </a:rPr>
                        <a:t>Perbaikan dan Pemeliharaan oleh Pihak Ketiga</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374393264"/>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32</a:t>
                      </a:r>
                    </a:p>
                  </a:txBody>
                  <a:tcPr marL="9525" marR="9525" marT="9525" marB="0" anchor="ctr">
                    <a:solidFill>
                      <a:schemeClr val="bg1"/>
                    </a:solidFill>
                  </a:tcPr>
                </a:tc>
                <a:extLst>
                  <a:ext uri="{0D108BD9-81ED-4DB2-BD59-A6C34878D82A}">
                    <a16:rowId xmlns:a16="http://schemas.microsoft.com/office/drawing/2014/main" val="1331199882"/>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Telepon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2672532915"/>
                  </a:ext>
                </a:extLst>
              </a:tr>
              <a:tr h="24674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080984972"/>
                  </a:ext>
                </a:extLst>
              </a:tr>
              <a:tr h="484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pompa</a:t>
                      </a:r>
                      <a:r>
                        <a:rPr lang="en-US" sz="1600" u="none" strike="noStrike" dirty="0">
                          <a:effectLst/>
                          <a:latin typeface="Tw Cen MT" panose="020B0602020104020603" pitchFamily="34" charset="0"/>
                        </a:rPr>
                        <a:t> IPAL (</a:t>
                      </a:r>
                      <a:r>
                        <a:rPr lang="en-US" sz="1600" u="none" strike="noStrike" dirty="0" err="1">
                          <a:effectLst/>
                          <a:latin typeface="Tw Cen MT" panose="020B0602020104020603" pitchFamily="34" charset="0"/>
                        </a:rPr>
                        <a:t>Sanitasi</a:t>
                      </a:r>
                      <a:r>
                        <a:rPr lang="en-US" sz="1600" u="none" strike="noStrike" dirty="0">
                          <a:effectLst/>
                          <a:latin typeface="Tw Cen MT" panose="020B0602020104020603" pitchFamily="34" charset="0"/>
                        </a:rPr>
                        <a:t>)</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187866279"/>
                  </a:ext>
                </a:extLst>
              </a:tr>
            </a:tbl>
          </a:graphicData>
        </a:graphic>
      </p:graphicFrame>
      <p:grpSp>
        <p:nvGrpSpPr>
          <p:cNvPr id="13" name="Group 12"/>
          <p:cNvGrpSpPr/>
          <p:nvPr/>
        </p:nvGrpSpPr>
        <p:grpSpPr>
          <a:xfrm>
            <a:off x="103621" y="149258"/>
            <a:ext cx="3783391" cy="476071"/>
            <a:chOff x="7643976" y="424839"/>
            <a:chExt cx="3783391" cy="476071"/>
          </a:xfrm>
        </p:grpSpPr>
        <p:sp>
          <p:nvSpPr>
            <p:cNvPr id="30" name="TextBox 29">
              <a:extLst>
                <a:ext uri="{FF2B5EF4-FFF2-40B4-BE49-F238E27FC236}">
                  <a16:creationId xmlns:a16="http://schemas.microsoft.com/office/drawing/2014/main" id="{3B316E39-F1B9-4372-9EFF-113D5303AB1A}"/>
                </a:ext>
              </a:extLst>
            </p:cNvPr>
            <p:cNvSpPr txBox="1"/>
            <p:nvPr/>
          </p:nvSpPr>
          <p:spPr>
            <a:xfrm>
              <a:off x="7643976" y="424839"/>
              <a:ext cx="3783391"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a:t>
              </a:r>
              <a:r>
                <a:rPr lang="en-US" altLang="ko-KR" sz="1600" b="1" kern="0">
                  <a:solidFill>
                    <a:prstClr val="white"/>
                  </a:solidFill>
                  <a:ea typeface="Arial Unicode MS"/>
                  <a:cs typeface="Arial" pitchFamily="34" charset="0"/>
                </a:rPr>
                <a:t>IPS RS NON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3" name="Google Shape;6782;p74"/>
            <p:cNvGrpSpPr/>
            <p:nvPr/>
          </p:nvGrpSpPr>
          <p:grpSpPr>
            <a:xfrm>
              <a:off x="7829410" y="482967"/>
              <a:ext cx="350995" cy="350049"/>
              <a:chOff x="1310075" y="3253275"/>
              <a:chExt cx="296950" cy="296150"/>
            </a:xfrm>
            <a:solidFill>
              <a:srgbClr val="F7F21A"/>
            </a:solidFill>
          </p:grpSpPr>
          <p:sp>
            <p:nvSpPr>
              <p:cNvPr id="24" name="Google Shape;6783;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784;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785;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5878814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4" name="Table 13">
            <a:extLst>
              <a:ext uri="{FF2B5EF4-FFF2-40B4-BE49-F238E27FC236}">
                <a16:creationId xmlns:a16="http://schemas.microsoft.com/office/drawing/2014/main" id="{443A8222-6CC6-4A71-928B-3736633C9C39}"/>
              </a:ext>
            </a:extLst>
          </p:cNvPr>
          <p:cNvGraphicFramePr>
            <a:graphicFrameLocks noGrp="1"/>
          </p:cNvGraphicFramePr>
          <p:nvPr>
            <p:extLst>
              <p:ext uri="{D42A27DB-BD31-4B8C-83A1-F6EECF244321}">
                <p14:modId xmlns:p14="http://schemas.microsoft.com/office/powerpoint/2010/main" val="1091995073"/>
              </p:ext>
            </p:extLst>
          </p:nvPr>
        </p:nvGraphicFramePr>
        <p:xfrm>
          <a:off x="222953" y="738489"/>
          <a:ext cx="6635047" cy="5885235"/>
        </p:xfrm>
        <a:graphic>
          <a:graphicData uri="http://schemas.openxmlformats.org/drawingml/2006/table">
            <a:tbl>
              <a:tblPr firstRow="1" bandRow="1">
                <a:tableStyleId>{22838BEF-8BB2-4498-84A7-C5851F593DF1}</a:tableStyleId>
              </a:tblPr>
              <a:tblGrid>
                <a:gridCol w="644614">
                  <a:extLst>
                    <a:ext uri="{9D8B030D-6E8A-4147-A177-3AD203B41FA5}">
                      <a16:colId xmlns:a16="http://schemas.microsoft.com/office/drawing/2014/main" val="20000"/>
                    </a:ext>
                  </a:extLst>
                </a:gridCol>
                <a:gridCol w="3271296">
                  <a:extLst>
                    <a:ext uri="{9D8B030D-6E8A-4147-A177-3AD203B41FA5}">
                      <a16:colId xmlns:a16="http://schemas.microsoft.com/office/drawing/2014/main" val="20001"/>
                    </a:ext>
                  </a:extLst>
                </a:gridCol>
                <a:gridCol w="986590">
                  <a:extLst>
                    <a:ext uri="{9D8B030D-6E8A-4147-A177-3AD203B41FA5}">
                      <a16:colId xmlns:a16="http://schemas.microsoft.com/office/drawing/2014/main" val="20002"/>
                    </a:ext>
                  </a:extLst>
                </a:gridCol>
                <a:gridCol w="878305">
                  <a:extLst>
                    <a:ext uri="{9D8B030D-6E8A-4147-A177-3AD203B41FA5}">
                      <a16:colId xmlns:a16="http://schemas.microsoft.com/office/drawing/2014/main" val="1599255822"/>
                    </a:ext>
                  </a:extLst>
                </a:gridCol>
                <a:gridCol w="854242">
                  <a:extLst>
                    <a:ext uri="{9D8B030D-6E8A-4147-A177-3AD203B41FA5}">
                      <a16:colId xmlns:a16="http://schemas.microsoft.com/office/drawing/2014/main" val="3292886531"/>
                    </a:ext>
                  </a:extLst>
                </a:gridCol>
              </a:tblGrid>
              <a:tr h="305853">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NO</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KEGIATAN/ TINDAKAN</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JAN</a:t>
                      </a:r>
                      <a:endParaRPr lang="en-US" sz="1600" b="1"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FEB</a:t>
                      </a: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MAR</a:t>
                      </a:r>
                    </a:p>
                  </a:txBody>
                  <a:tcPr marL="9525" marR="9525" marT="9525" marB="0" anchor="ctr">
                    <a:solidFill>
                      <a:srgbClr val="E6E6FA"/>
                    </a:solidFill>
                  </a:tcPr>
                </a:tc>
                <a:extLst>
                  <a:ext uri="{0D108BD9-81ED-4DB2-BD59-A6C34878D82A}">
                    <a16:rowId xmlns:a16="http://schemas.microsoft.com/office/drawing/2014/main" val="10000"/>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Pemeriksaan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extLst>
                  <a:ext uri="{0D108BD9-81ED-4DB2-BD59-A6C34878D82A}">
                    <a16:rowId xmlns:a16="http://schemas.microsoft.com/office/drawing/2014/main" val="10002"/>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Jiwa </a:t>
                      </a:r>
                      <a:r>
                        <a:rPr lang="en-US" sz="1600" u="none" strike="noStrike" baseline="0" err="1">
                          <a:effectLst/>
                          <a:latin typeface="Tw Cen MT" panose="020B0602020104020603" pitchFamily="34" charset="0"/>
                        </a:rPr>
                        <a:t>Dewasa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2.248</a:t>
                      </a:r>
                    </a:p>
                  </a:txBody>
                  <a:tcPr marL="9525" marR="9525" marT="9525" marB="0" anchor="ctr">
                    <a:solidFill>
                      <a:schemeClr val="bg1"/>
                    </a:solidFill>
                  </a:tcPr>
                </a:tc>
                <a:tc>
                  <a:txBody>
                    <a:bodyPr/>
                    <a:lstStyle/>
                    <a:p>
                      <a:pPr algn="ctr"/>
                      <a:r>
                        <a:rPr lang="en-US" sz="1600" dirty="0">
                          <a:latin typeface="Tw Cen MT" panose="020B0602020104020603" pitchFamily="34" charset="0"/>
                        </a:rPr>
                        <a:t>2.105</a:t>
                      </a:r>
                    </a:p>
                  </a:txBody>
                  <a:tcPr marL="9525" marR="9525" marT="9525" marB="0" anchor="ctr">
                    <a:solidFill>
                      <a:schemeClr val="bg1"/>
                    </a:solidFill>
                  </a:tcPr>
                </a:tc>
                <a:tc>
                  <a:txBody>
                    <a:bodyPr/>
                    <a:lstStyle/>
                    <a:p>
                      <a:pPr algn="ctr"/>
                      <a:r>
                        <a:rPr lang="en-US" sz="1600" dirty="0">
                          <a:latin typeface="Tw Cen MT" panose="020B0602020104020603" pitchFamily="34" charset="0"/>
                        </a:rPr>
                        <a:t>2.452</a:t>
                      </a:r>
                    </a:p>
                  </a:txBody>
                  <a:tcPr marL="9525" marR="9525" marT="9525" marB="0" anchor="ctr">
                    <a:solidFill>
                      <a:schemeClr val="bg1"/>
                    </a:solidFill>
                  </a:tcPr>
                </a:tc>
                <a:extLst>
                  <a:ext uri="{0D108BD9-81ED-4DB2-BD59-A6C34878D82A}">
                    <a16:rowId xmlns:a16="http://schemas.microsoft.com/office/drawing/2014/main" val="10003"/>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NAPZA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tc>
                  <a:txBody>
                    <a:bodyPr/>
                    <a:lstStyle/>
                    <a:p>
                      <a:pPr algn="ctr"/>
                      <a:r>
                        <a:rPr lang="en-US" sz="1600" dirty="0">
                          <a:latin typeface="Tw Cen MT" panose="020B0602020104020603" pitchFamily="34" charset="0"/>
                        </a:rPr>
                        <a:t>4</a:t>
                      </a:r>
                    </a:p>
                  </a:txBody>
                  <a:tcPr marL="9525" marR="9525" marT="9525" marB="0" anchor="ctr"/>
                </a:tc>
                <a:extLst>
                  <a:ext uri="{0D108BD9-81ED-4DB2-BD59-A6C34878D82A}">
                    <a16:rowId xmlns:a16="http://schemas.microsoft.com/office/drawing/2014/main" val="10004"/>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Geriatri</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172</a:t>
                      </a:r>
                    </a:p>
                  </a:txBody>
                  <a:tcPr marL="9525" marR="9525" marT="9525" marB="0" anchor="ctr">
                    <a:solidFill>
                      <a:schemeClr val="bg1"/>
                    </a:solidFill>
                  </a:tcPr>
                </a:tc>
                <a:tc>
                  <a:txBody>
                    <a:bodyPr/>
                    <a:lstStyle/>
                    <a:p>
                      <a:pPr algn="ctr"/>
                      <a:r>
                        <a:rPr lang="en-US" sz="1600" dirty="0">
                          <a:latin typeface="Tw Cen MT" panose="020B0602020104020603" pitchFamily="34" charset="0"/>
                        </a:rPr>
                        <a:t>167</a:t>
                      </a:r>
                    </a:p>
                  </a:txBody>
                  <a:tcPr marL="9525" marR="9525" marT="9525" marB="0" anchor="ctr">
                    <a:solidFill>
                      <a:schemeClr val="bg1"/>
                    </a:solidFill>
                  </a:tcPr>
                </a:tc>
                <a:tc>
                  <a:txBody>
                    <a:bodyPr/>
                    <a:lstStyle/>
                    <a:p>
                      <a:pPr algn="ctr"/>
                      <a:r>
                        <a:rPr lang="en-US" sz="1600" dirty="0">
                          <a:latin typeface="Tw Cen MT" panose="020B0602020104020603" pitchFamily="34" charset="0"/>
                        </a:rPr>
                        <a:t>191</a:t>
                      </a:r>
                    </a:p>
                  </a:txBody>
                  <a:tcPr marL="9525" marR="9525" marT="9525" marB="0" anchor="ctr">
                    <a:solidFill>
                      <a:schemeClr val="bg1"/>
                    </a:solidFill>
                  </a:tcPr>
                </a:tc>
                <a:extLst>
                  <a:ext uri="{0D108BD9-81ED-4DB2-BD59-A6C34878D82A}">
                    <a16:rowId xmlns:a16="http://schemas.microsoft.com/office/drawing/2014/main" val="10005"/>
                  </a:ext>
                </a:extLst>
              </a:tr>
              <a:tr h="397011">
                <a:tc>
                  <a:txBody>
                    <a:body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l" fontAlgn="b"/>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Klinik</a:t>
                      </a:r>
                      <a:r>
                        <a:rPr lang="en-US" sz="1600" b="0" i="0" u="none" strike="noStrike" dirty="0">
                          <a:solidFill>
                            <a:schemeClr val="tx1"/>
                          </a:solidFill>
                          <a:effectLst/>
                          <a:latin typeface="Tw Cen MT" panose="020B0602020104020603" pitchFamily="34" charset="0"/>
                          <a:ea typeface="Verdana"/>
                        </a:rPr>
                        <a:t> </a:t>
                      </a:r>
                      <a:r>
                        <a:rPr lang="en-US" sz="1600" b="0" i="0" u="none" strike="noStrike" dirty="0" err="1">
                          <a:solidFill>
                            <a:schemeClr val="tx1"/>
                          </a:solidFill>
                          <a:effectLst/>
                          <a:latin typeface="Tw Cen MT" panose="020B0602020104020603" pitchFamily="34" charset="0"/>
                          <a:ea typeface="Verdana"/>
                        </a:rPr>
                        <a:t>Mediko</a:t>
                      </a:r>
                      <a:r>
                        <a:rPr lang="en-US" sz="1600" b="0" i="0" u="none" strike="noStrike" dirty="0">
                          <a:solidFill>
                            <a:schemeClr val="tx1"/>
                          </a:solidFill>
                          <a:effectLst/>
                          <a:latin typeface="Tw Cen MT" panose="020B0602020104020603" pitchFamily="34" charset="0"/>
                          <a:ea typeface="Verdana"/>
                        </a:rPr>
                        <a:t> Legal</a:t>
                      </a:r>
                    </a:p>
                  </a:txBody>
                  <a:tcPr marL="9525" marR="9525" marT="9525" marB="0" anchor="ctr"/>
                </a:tc>
                <a:tc>
                  <a:txBody>
                    <a:bodyPr/>
                    <a:lstStyle/>
                    <a:p>
                      <a:pPr algn="ctr"/>
                      <a:r>
                        <a:rPr lang="en-US" sz="1600" dirty="0">
                          <a:solidFill>
                            <a:schemeClr val="tx1"/>
                          </a:solidFill>
                          <a:latin typeface="Tw Cen MT" panose="020B0602020104020603" pitchFamily="34" charset="0"/>
                        </a:rPr>
                        <a:t>1.175</a:t>
                      </a:r>
                    </a:p>
                  </a:txBody>
                  <a:tcPr marL="9525" marR="9525" marT="9525" marB="0" anchor="ctr"/>
                </a:tc>
                <a:tc>
                  <a:txBody>
                    <a:bodyPr/>
                    <a:lstStyle/>
                    <a:p>
                      <a:pPr algn="ctr"/>
                      <a:r>
                        <a:rPr lang="en-US" sz="1600" dirty="0">
                          <a:solidFill>
                            <a:schemeClr val="tx1"/>
                          </a:solidFill>
                          <a:latin typeface="Tw Cen MT" panose="020B0602020104020603" pitchFamily="34" charset="0"/>
                        </a:rPr>
                        <a:t>205</a:t>
                      </a:r>
                    </a:p>
                  </a:txBody>
                  <a:tcPr marL="9525" marR="9525" marT="9525" marB="0" anchor="ctr"/>
                </a:tc>
                <a:tc>
                  <a:txBody>
                    <a:bodyPr/>
                    <a:lstStyle/>
                    <a:p>
                      <a:pPr algn="ctr"/>
                      <a:r>
                        <a:rPr lang="en-US" sz="1600" dirty="0">
                          <a:solidFill>
                            <a:schemeClr val="tx1"/>
                          </a:solidFill>
                          <a:latin typeface="Tw Cen MT" panose="020B0602020104020603" pitchFamily="34" charset="0"/>
                        </a:rPr>
                        <a:t>219</a:t>
                      </a:r>
                    </a:p>
                  </a:txBody>
                  <a:tcPr marL="9525" marR="9525" marT="9525" marB="0" anchor="ctr"/>
                </a:tc>
                <a:extLst>
                  <a:ext uri="{0D108BD9-81ED-4DB2-BD59-A6C34878D82A}">
                    <a16:rowId xmlns:a16="http://schemas.microsoft.com/office/drawing/2014/main" val="54746542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Penerbitan</a:t>
                      </a:r>
                      <a:r>
                        <a:rPr lang="en-US" sz="1600" u="none" strike="noStrike" dirty="0">
                          <a:effectLst/>
                          <a:latin typeface="Tw Cen MT" panose="020B0602020104020603" pitchFamily="34" charset="0"/>
                        </a:rPr>
                        <a:t> SK </a:t>
                      </a:r>
                      <a:r>
                        <a:rPr lang="en-US" sz="1600" u="none" strike="noStrike" dirty="0" err="1">
                          <a:effectLst/>
                          <a:latin typeface="Tw Cen MT" panose="020B0602020104020603" pitchFamily="34" charset="0"/>
                        </a:rPr>
                        <a:t>Bebas</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Narkoba</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997</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tc>
                  <a:txBody>
                    <a:bodyPr/>
                    <a:lstStyle/>
                    <a:p>
                      <a:pPr algn="ctr"/>
                      <a:r>
                        <a:rPr lang="en-US" sz="1600" dirty="0">
                          <a:latin typeface="Tw Cen MT" panose="020B0602020104020603" pitchFamily="34" charset="0"/>
                        </a:rPr>
                        <a:t>100</a:t>
                      </a:r>
                    </a:p>
                  </a:txBody>
                  <a:tcPr marL="9525" marR="9525" marT="9525" marB="0" anchor="ctr"/>
                </a:tc>
                <a:extLst>
                  <a:ext uri="{0D108BD9-81ED-4DB2-BD59-A6C34878D82A}">
                    <a16:rowId xmlns:a16="http://schemas.microsoft.com/office/drawing/2014/main" val="10006"/>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1.116</a:t>
                      </a:r>
                    </a:p>
                  </a:txBody>
                  <a:tcPr marL="9525" marR="9525" marT="9525" marB="0" anchor="ctr">
                    <a:solidFill>
                      <a:schemeClr val="bg1"/>
                    </a:solidFill>
                  </a:tcPr>
                </a:tc>
                <a:tc>
                  <a:txBody>
                    <a:bodyPr/>
                    <a:lstStyle/>
                    <a:p>
                      <a:pPr algn="ctr"/>
                      <a:r>
                        <a:rPr lang="en-US" sz="1600" dirty="0">
                          <a:latin typeface="Tw Cen MT" panose="020B0602020104020603" pitchFamily="34" charset="0"/>
                        </a:rPr>
                        <a:t>149</a:t>
                      </a:r>
                    </a:p>
                  </a:txBody>
                  <a:tcPr marL="9525" marR="9525" marT="9525" marB="0" anchor="ctr">
                    <a:solidFill>
                      <a:schemeClr val="bg1"/>
                    </a:solidFill>
                  </a:tcPr>
                </a:tc>
                <a:tc>
                  <a:txBody>
                    <a:bodyPr/>
                    <a:lstStyle/>
                    <a:p>
                      <a:pPr algn="ctr"/>
                      <a:r>
                        <a:rPr lang="en-US" sz="1600" dirty="0">
                          <a:latin typeface="Tw Cen MT" panose="020B0602020104020603" pitchFamily="34" charset="0"/>
                        </a:rPr>
                        <a:t>124</a:t>
                      </a:r>
                    </a:p>
                  </a:txBody>
                  <a:tcPr marL="9525" marR="9525" marT="9525" marB="0" anchor="ctr">
                    <a:solidFill>
                      <a:schemeClr val="bg1"/>
                    </a:solidFill>
                  </a:tcPr>
                </a:tc>
                <a:extLst>
                  <a:ext uri="{0D108BD9-81ED-4DB2-BD59-A6C34878D82A}">
                    <a16:rowId xmlns:a16="http://schemas.microsoft.com/office/drawing/2014/main" val="10007"/>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Fisik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1.082</a:t>
                      </a:r>
                    </a:p>
                  </a:txBody>
                  <a:tcPr marL="9525" marR="9525" marT="9525" marB="0" anchor="ctr"/>
                </a:tc>
                <a:tc>
                  <a:txBody>
                    <a:bodyPr/>
                    <a:lstStyle/>
                    <a:p>
                      <a:pPr algn="ctr"/>
                      <a:r>
                        <a:rPr lang="en-US" sz="1600" dirty="0">
                          <a:latin typeface="Tw Cen MT" panose="020B0602020104020603" pitchFamily="34" charset="0"/>
                        </a:rPr>
                        <a:t>85</a:t>
                      </a:r>
                    </a:p>
                  </a:txBody>
                  <a:tcPr marL="9525" marR="9525" marT="9525" marB="0" anchor="ctr"/>
                </a:tc>
                <a:tc>
                  <a:txBody>
                    <a:bodyPr/>
                    <a:lstStyle/>
                    <a:p>
                      <a:pPr algn="ctr"/>
                      <a:r>
                        <a:rPr lang="en-US" sz="1600" dirty="0">
                          <a:latin typeface="Tw Cen MT" panose="020B0602020104020603" pitchFamily="34" charset="0"/>
                        </a:rPr>
                        <a:t>106</a:t>
                      </a:r>
                    </a:p>
                  </a:txBody>
                  <a:tcPr marL="9525" marR="9525" marT="9525" marB="0" anchor="ctr"/>
                </a:tc>
                <a:extLst>
                  <a:ext uri="{0D108BD9-81ED-4DB2-BD59-A6C34878D82A}">
                    <a16:rowId xmlns:a16="http://schemas.microsoft.com/office/drawing/2014/main" val="10008"/>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Sakit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9"/>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Pemeriksaan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Visum</a:t>
                      </a:r>
                      <a:r>
                        <a:rPr lang="en-US" sz="1600" u="none" strike="noStrike" dirty="0">
                          <a:effectLst/>
                          <a:latin typeface="Tw Cen MT" panose="020B0602020104020603" pitchFamily="34" charset="0"/>
                        </a:rPr>
                        <a:t> et </a:t>
                      </a:r>
                      <a:r>
                        <a:rPr lang="en-US" sz="1600" u="none" strike="noStrike" dirty="0" err="1">
                          <a:effectLst/>
                          <a:latin typeface="Tw Cen MT" panose="020B0602020104020603" pitchFamily="34" charset="0"/>
                        </a:rPr>
                        <a:t>Ripertum</a:t>
                      </a:r>
                      <a:endParaRPr lang="en-US" sz="1600" b="0" i="0" u="none" strike="noStrike" dirty="0">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154061326"/>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Anak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6</a:t>
                      </a:r>
                    </a:p>
                  </a:txBody>
                  <a:tcPr marL="9525" marR="9525" marT="9525" marB="0" anchor="ctr">
                    <a:solidFill>
                      <a:schemeClr val="bg1"/>
                    </a:solidFill>
                  </a:tcPr>
                </a:tc>
                <a:extLst>
                  <a:ext uri="{0D108BD9-81ED-4DB2-BD59-A6C34878D82A}">
                    <a16:rowId xmlns:a16="http://schemas.microsoft.com/office/drawing/2014/main" val="352283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Saraf</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43</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tc>
                  <a:txBody>
                    <a:bodyPr/>
                    <a:lstStyle/>
                    <a:p>
                      <a:pPr algn="ctr"/>
                      <a:r>
                        <a:rPr lang="en-US" sz="1600" dirty="0">
                          <a:latin typeface="Tw Cen MT" panose="020B0602020104020603" pitchFamily="34" charset="0"/>
                        </a:rPr>
                        <a:t>52</a:t>
                      </a:r>
                    </a:p>
                  </a:txBody>
                  <a:tcPr marL="9525" marR="9525" marT="9525" marB="0" anchor="ctr"/>
                </a:tc>
                <a:extLst>
                  <a:ext uri="{0D108BD9-81ED-4DB2-BD59-A6C34878D82A}">
                    <a16:rowId xmlns:a16="http://schemas.microsoft.com/office/drawing/2014/main" val="134796963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Kulit dan </a:t>
                      </a:r>
                      <a:r>
                        <a:rPr lang="en-US" sz="1600" u="none" strike="noStrike" baseline="0" err="1">
                          <a:effectLst/>
                          <a:latin typeface="Tw Cen MT" panose="020B0602020104020603" pitchFamily="34" charset="0"/>
                        </a:rPr>
                        <a:t>Kelamin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14</a:t>
                      </a:r>
                    </a:p>
                  </a:txBody>
                  <a:tcPr marL="9525" marR="9525" marT="9525" marB="0" anchor="ctr">
                    <a:solidFill>
                      <a:schemeClr val="bg1"/>
                    </a:solidFill>
                  </a:tcPr>
                </a:tc>
                <a:tc>
                  <a:txBody>
                    <a:bodyPr/>
                    <a:lstStyle/>
                    <a:p>
                      <a:pPr algn="ctr"/>
                      <a:r>
                        <a:rPr lang="en-US" sz="1600" dirty="0">
                          <a:latin typeface="Tw Cen MT" panose="020B0602020104020603" pitchFamily="34" charset="0"/>
                        </a:rPr>
                        <a:t>11</a:t>
                      </a:r>
                    </a:p>
                  </a:txBody>
                  <a:tcPr marL="9525" marR="9525" marT="9525" marB="0" anchor="ctr">
                    <a:solidFill>
                      <a:schemeClr val="bg1"/>
                    </a:solidFill>
                  </a:tcPr>
                </a:tc>
                <a:tc>
                  <a:txBody>
                    <a:bodyPr/>
                    <a:lstStyle/>
                    <a:p>
                      <a:pPr algn="ctr"/>
                      <a:r>
                        <a:rPr lang="en-US" sz="1600" dirty="0">
                          <a:latin typeface="Tw Cen MT" panose="020B0602020104020603" pitchFamily="34" charset="0"/>
                        </a:rPr>
                        <a:t>21</a:t>
                      </a:r>
                    </a:p>
                  </a:txBody>
                  <a:tcPr marL="9525" marR="9525" marT="9525" marB="0" anchor="ctr">
                    <a:solidFill>
                      <a:schemeClr val="bg1"/>
                    </a:solidFill>
                  </a:tcPr>
                </a:tc>
                <a:extLst>
                  <a:ext uri="{0D108BD9-81ED-4DB2-BD59-A6C34878D82A}">
                    <a16:rowId xmlns:a16="http://schemas.microsoft.com/office/drawing/2014/main" val="2427115016"/>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Penyakit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Dalam</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18</a:t>
                      </a:r>
                    </a:p>
                  </a:txBody>
                  <a:tcPr marL="9525" marR="9525" marT="9525" marB="0" anchor="ctr"/>
                </a:tc>
                <a:tc>
                  <a:txBody>
                    <a:bodyPr/>
                    <a:lstStyle/>
                    <a:p>
                      <a:pPr algn="ctr"/>
                      <a:r>
                        <a:rPr lang="en-US" sz="1600" dirty="0">
                          <a:latin typeface="Tw Cen MT" panose="020B0602020104020603" pitchFamily="34" charset="0"/>
                        </a:rPr>
                        <a:t>9</a:t>
                      </a:r>
                    </a:p>
                  </a:txBody>
                  <a:tcPr marL="9525" marR="9525" marT="9525" marB="0" anchor="ctr"/>
                </a:tc>
                <a:tc>
                  <a:txBody>
                    <a:bodyPr/>
                    <a:lstStyle/>
                    <a:p>
                      <a:pPr algn="ctr"/>
                      <a:r>
                        <a:rPr lang="en-US" sz="1600" dirty="0">
                          <a:latin typeface="Tw Cen MT" panose="020B0602020104020603" pitchFamily="34" charset="0"/>
                        </a:rPr>
                        <a:t>20</a:t>
                      </a:r>
                    </a:p>
                  </a:txBody>
                  <a:tcPr marL="9525" marR="9525" marT="9525" marB="0" anchor="ctr"/>
                </a:tc>
                <a:extLst>
                  <a:ext uri="{0D108BD9-81ED-4DB2-BD59-A6C34878D82A}">
                    <a16:rowId xmlns:a16="http://schemas.microsoft.com/office/drawing/2014/main" val="1345850494"/>
                  </a:ext>
                </a:extLst>
              </a:tr>
              <a:tr h="3970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Kandungan</a:t>
                      </a:r>
                      <a:r>
                        <a:rPr lang="en-US" sz="1600" u="none" strike="noStrike">
                          <a:effectLst/>
                          <a:latin typeface="Tw Cen MT" panose="020B0602020104020603" pitchFamily="34" charset="0"/>
                        </a:rPr>
                        <a:t> &amp; </a:t>
                      </a:r>
                      <a:r>
                        <a:rPr lang="en-US" sz="1600" u="none" strike="noStrike" err="1">
                          <a:effectLst/>
                          <a:latin typeface="Tw Cen MT" panose="020B0602020104020603" pitchFamily="34" charset="0"/>
                        </a:rPr>
                        <a:t>Kebidanan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4153831112"/>
                  </a:ext>
                </a:extLst>
              </a:tr>
              <a:tr h="25602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Rehablititasi</a:t>
                      </a:r>
                      <a:r>
                        <a:rPr lang="en-US" sz="1600" u="none" strike="noStrike">
                          <a:effectLst/>
                          <a:latin typeface="Tw Cen MT" panose="020B0602020104020603" pitchFamily="34" charset="0"/>
                        </a:rPr>
                        <a:t> Medik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3491790108"/>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Tindakan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3447857362"/>
                  </a:ext>
                </a:extLst>
              </a:tr>
              <a:tr h="241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Suntik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132</a:t>
                      </a:r>
                    </a:p>
                  </a:txBody>
                  <a:tcPr marL="9525" marR="9525" marT="9525" marB="0" anchor="ctr"/>
                </a:tc>
                <a:tc>
                  <a:txBody>
                    <a:bodyPr/>
                    <a:lstStyle/>
                    <a:p>
                      <a:pPr algn="ctr"/>
                      <a:r>
                        <a:rPr lang="en-US" sz="1600" dirty="0">
                          <a:latin typeface="Tw Cen MT" panose="020B0602020104020603" pitchFamily="34" charset="0"/>
                        </a:rPr>
                        <a:t>107</a:t>
                      </a:r>
                    </a:p>
                  </a:txBody>
                  <a:tcPr marL="9525" marR="9525" marT="9525" marB="0" anchor="ctr"/>
                </a:tc>
                <a:tc>
                  <a:txBody>
                    <a:bodyPr/>
                    <a:lstStyle/>
                    <a:p>
                      <a:pPr algn="ctr"/>
                      <a:r>
                        <a:rPr lang="en-US" sz="1600" dirty="0">
                          <a:latin typeface="Tw Cen MT" panose="020B0602020104020603" pitchFamily="34" charset="0"/>
                        </a:rPr>
                        <a:t>153</a:t>
                      </a:r>
                    </a:p>
                  </a:txBody>
                  <a:tcPr marL="9525" marR="9525" marT="9525" marB="0" anchor="ctr"/>
                </a:tc>
                <a:extLst>
                  <a:ext uri="{0D108BD9-81ED-4DB2-BD59-A6C34878D82A}">
                    <a16:rowId xmlns:a16="http://schemas.microsoft.com/office/drawing/2014/main" val="3714844048"/>
                  </a:ext>
                </a:extLst>
              </a:tr>
            </a:tbl>
          </a:graphicData>
        </a:graphic>
      </p:graphicFrame>
      <p:grpSp>
        <p:nvGrpSpPr>
          <p:cNvPr id="2" name="Group 1"/>
          <p:cNvGrpSpPr/>
          <p:nvPr/>
        </p:nvGrpSpPr>
        <p:grpSpPr>
          <a:xfrm>
            <a:off x="222953" y="132960"/>
            <a:ext cx="3385826" cy="476071"/>
            <a:chOff x="7229165" y="1380755"/>
            <a:chExt cx="3385826"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3385826"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JALAN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20;p73"/>
            <p:cNvGrpSpPr/>
            <p:nvPr/>
          </p:nvGrpSpPr>
          <p:grpSpPr>
            <a:xfrm>
              <a:off x="7427946" y="1447656"/>
              <a:ext cx="337827" cy="288379"/>
              <a:chOff x="-25094250" y="3547050"/>
              <a:chExt cx="295400" cy="295375"/>
            </a:xfrm>
          </p:grpSpPr>
          <p:sp>
            <p:nvSpPr>
              <p:cNvPr id="8" name="Google Shape;6421;p7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2;p7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23;p7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24;p7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425;p7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9325965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414136" y="348009"/>
            <a:ext cx="2246139" cy="476071"/>
            <a:chOff x="7335183" y="2003608"/>
            <a:chExt cx="2246139"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335183" y="2003608"/>
              <a:ext cx="2246139"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GIZI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2" name="Google Shape;8277;p77"/>
            <p:cNvGrpSpPr/>
            <p:nvPr/>
          </p:nvGrpSpPr>
          <p:grpSpPr>
            <a:xfrm>
              <a:off x="7481706" y="2043622"/>
              <a:ext cx="323825" cy="343034"/>
              <a:chOff x="-17149475" y="3309200"/>
              <a:chExt cx="268600" cy="304825"/>
            </a:xfrm>
            <a:solidFill>
              <a:srgbClr val="92D050"/>
            </a:solidFill>
          </p:grpSpPr>
          <p:sp>
            <p:nvSpPr>
              <p:cNvPr id="13" name="Google Shape;8278;p7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79;p7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8" name="Content Placeholder 4">
            <a:extLst>
              <a:ext uri="{FF2B5EF4-FFF2-40B4-BE49-F238E27FC236}">
                <a16:creationId xmlns:a16="http://schemas.microsoft.com/office/drawing/2014/main" id="{134DFFC0-F898-49BA-B36D-D7591CC9A77B}"/>
              </a:ext>
            </a:extLst>
          </p:cNvPr>
          <p:cNvGraphicFramePr>
            <a:graphicFrameLocks/>
          </p:cNvGraphicFramePr>
          <p:nvPr>
            <p:extLst>
              <p:ext uri="{D42A27DB-BD31-4B8C-83A1-F6EECF244321}">
                <p14:modId xmlns:p14="http://schemas.microsoft.com/office/powerpoint/2010/main" val="1160648440"/>
              </p:ext>
            </p:extLst>
          </p:nvPr>
        </p:nvGraphicFramePr>
        <p:xfrm>
          <a:off x="414136" y="1137821"/>
          <a:ext cx="4691460" cy="5179080"/>
        </p:xfrm>
        <a:graphic>
          <a:graphicData uri="http://schemas.openxmlformats.org/drawingml/2006/table">
            <a:tbl>
              <a:tblPr firstRow="1" bandRow="1">
                <a:tableStyleId>{22838BEF-8BB2-4498-84A7-C5851F593DF1}</a:tableStyleId>
              </a:tblPr>
              <a:tblGrid>
                <a:gridCol w="704980">
                  <a:extLst>
                    <a:ext uri="{9D8B030D-6E8A-4147-A177-3AD203B41FA5}">
                      <a16:colId xmlns:a16="http://schemas.microsoft.com/office/drawing/2014/main" val="20000"/>
                    </a:ext>
                  </a:extLst>
                </a:gridCol>
                <a:gridCol w="1446044">
                  <a:extLst>
                    <a:ext uri="{9D8B030D-6E8A-4147-A177-3AD203B41FA5}">
                      <a16:colId xmlns:a16="http://schemas.microsoft.com/office/drawing/2014/main" val="20001"/>
                    </a:ext>
                  </a:extLst>
                </a:gridCol>
                <a:gridCol w="846812">
                  <a:extLst>
                    <a:ext uri="{9D8B030D-6E8A-4147-A177-3AD203B41FA5}">
                      <a16:colId xmlns:a16="http://schemas.microsoft.com/office/drawing/2014/main" val="20002"/>
                    </a:ext>
                  </a:extLst>
                </a:gridCol>
                <a:gridCol w="846812">
                  <a:extLst>
                    <a:ext uri="{9D8B030D-6E8A-4147-A177-3AD203B41FA5}">
                      <a16:colId xmlns:a16="http://schemas.microsoft.com/office/drawing/2014/main" val="1380294187"/>
                    </a:ext>
                  </a:extLst>
                </a:gridCol>
                <a:gridCol w="846812">
                  <a:extLst>
                    <a:ext uri="{9D8B030D-6E8A-4147-A177-3AD203B41FA5}">
                      <a16:colId xmlns:a16="http://schemas.microsoft.com/office/drawing/2014/main" val="1964408081"/>
                    </a:ext>
                  </a:extLst>
                </a:gridCol>
              </a:tblGrid>
              <a:tr h="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MAR</a:t>
                      </a:r>
                    </a:p>
                  </a:txBody>
                  <a:tcPr marL="182687" marR="182687" marT="68926" marB="68926" anchor="ctr">
                    <a:solidFill>
                      <a:srgbClr val="ADD8E6"/>
                    </a:solidFill>
                  </a:tcPr>
                </a:tc>
                <a:extLst>
                  <a:ext uri="{0D108BD9-81ED-4DB2-BD59-A6C34878D82A}">
                    <a16:rowId xmlns:a16="http://schemas.microsoft.com/office/drawing/2014/main" val="10000"/>
                  </a:ext>
                </a:extLst>
              </a:tr>
              <a:tr h="48029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Permintaan makanan pasien rawat inap</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extLst>
                  <a:ext uri="{0D108BD9-81ED-4DB2-BD59-A6C34878D82A}">
                    <a16:rowId xmlns:a16="http://schemas.microsoft.com/office/drawing/2014/main" val="10001"/>
                  </a:ext>
                </a:extLst>
              </a:tr>
              <a:tr h="31499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Porsi</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12.816</a:t>
                      </a:r>
                    </a:p>
                  </a:txBody>
                  <a:tcPr marL="9525" marR="9525" marT="9525" marB="0" anchor="ctr">
                    <a:solidFill>
                      <a:schemeClr val="bg1"/>
                    </a:solidFill>
                  </a:tcPr>
                </a:tc>
                <a:tc>
                  <a:txBody>
                    <a:bodyPr/>
                    <a:lstStyle/>
                    <a:p>
                      <a:pPr algn="ctr"/>
                      <a:r>
                        <a:rPr lang="en-US" sz="1600" dirty="0">
                          <a:latin typeface="Tw Cen MT" panose="020B0602020104020603" pitchFamily="34" charset="0"/>
                        </a:rPr>
                        <a:t>13.020</a:t>
                      </a:r>
                    </a:p>
                  </a:txBody>
                  <a:tcPr marL="9525" marR="9525" marT="9525" marB="0" anchor="ctr">
                    <a:solidFill>
                      <a:schemeClr val="bg1"/>
                    </a:solidFill>
                  </a:tcPr>
                </a:tc>
                <a:tc>
                  <a:txBody>
                    <a:bodyPr/>
                    <a:lstStyle/>
                    <a:p>
                      <a:pPr algn="ctr"/>
                      <a:r>
                        <a:rPr lang="en-US" sz="1600" dirty="0">
                          <a:latin typeface="Tw Cen MT" panose="020B0602020104020603" pitchFamily="34" charset="0"/>
                        </a:rPr>
                        <a:t>12.612</a:t>
                      </a:r>
                    </a:p>
                  </a:txBody>
                  <a:tcPr marL="9525" marR="9525" marT="9525" marB="0" anchor="ctr">
                    <a:solidFill>
                      <a:schemeClr val="bg1"/>
                    </a:solidFill>
                  </a:tcPr>
                </a:tc>
                <a:extLst>
                  <a:ext uri="{0D108BD9-81ED-4DB2-BD59-A6C34878D82A}">
                    <a16:rowId xmlns:a16="http://schemas.microsoft.com/office/drawing/2014/main" val="10005"/>
                  </a:ext>
                </a:extLst>
              </a:tr>
              <a:tr h="27598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Orang</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4.272</a:t>
                      </a:r>
                    </a:p>
                  </a:txBody>
                  <a:tcPr marL="9525" marR="9525" marT="9525" marB="0" anchor="ctr"/>
                </a:tc>
                <a:tc>
                  <a:txBody>
                    <a:bodyPr/>
                    <a:lstStyle/>
                    <a:p>
                      <a:pPr algn="ctr"/>
                      <a:r>
                        <a:rPr lang="en-US" sz="1600" dirty="0">
                          <a:latin typeface="Tw Cen MT" panose="020B0602020104020603" pitchFamily="34" charset="0"/>
                        </a:rPr>
                        <a:t>4.340</a:t>
                      </a:r>
                    </a:p>
                  </a:txBody>
                  <a:tcPr marL="9525" marR="9525" marT="9525" marB="0" anchor="ctr"/>
                </a:tc>
                <a:tc>
                  <a:txBody>
                    <a:bodyPr/>
                    <a:lstStyle/>
                    <a:p>
                      <a:pPr algn="ctr"/>
                      <a:r>
                        <a:rPr lang="en-US" sz="1600" dirty="0">
                          <a:latin typeface="Tw Cen MT" panose="020B0602020104020603" pitchFamily="34" charset="0"/>
                        </a:rPr>
                        <a:t>4.204</a:t>
                      </a:r>
                    </a:p>
                  </a:txBody>
                  <a:tcPr marL="9525" marR="9525" marT="9525" marB="0" anchor="ctr"/>
                </a:tc>
                <a:extLst>
                  <a:ext uri="{0D108BD9-81ED-4DB2-BD59-A6C34878D82A}">
                    <a16:rowId xmlns:a16="http://schemas.microsoft.com/office/drawing/2014/main" val="10006"/>
                  </a:ext>
                </a:extLst>
              </a:tr>
              <a:tr h="37451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latin typeface="Tw Cen MT" panose="020B0602020104020603" pitchFamily="34" charset="0"/>
                        </a:rPr>
                        <a:t>Survey Diet </a:t>
                      </a:r>
                      <a:r>
                        <a:rPr lang="en-US" sz="1600" u="none" strike="noStrike" dirty="0" err="1">
                          <a:latin typeface="Tw Cen MT" panose="020B0602020104020603" pitchFamily="34" charset="0"/>
                        </a:rPr>
                        <a:t>Pasien</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endParaRPr lang="en-US" sz="160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Porsi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5.265</a:t>
                      </a:r>
                    </a:p>
                  </a:txBody>
                  <a:tcPr marL="9525" marR="9525" marT="9525" marB="0" anchor="ctr"/>
                </a:tc>
                <a:tc>
                  <a:txBody>
                    <a:bodyPr/>
                    <a:lstStyle/>
                    <a:p>
                      <a:pPr algn="ctr"/>
                      <a:r>
                        <a:rPr lang="en-US" sz="1600" dirty="0">
                          <a:latin typeface="Tw Cen MT" panose="020B0602020104020603" pitchFamily="34" charset="0"/>
                        </a:rPr>
                        <a:t>5.046</a:t>
                      </a:r>
                    </a:p>
                  </a:txBody>
                  <a:tcPr marL="9525" marR="9525" marT="9525" marB="0" anchor="ctr"/>
                </a:tc>
                <a:tc>
                  <a:txBody>
                    <a:bodyPr/>
                    <a:lstStyle/>
                    <a:p>
                      <a:pPr algn="ctr"/>
                      <a:r>
                        <a:rPr lang="en-US" sz="1600" dirty="0">
                          <a:latin typeface="Tw Cen MT" panose="020B0602020104020603" pitchFamily="34" charset="0"/>
                        </a:rPr>
                        <a:t>5.274</a:t>
                      </a:r>
                    </a:p>
                  </a:txBody>
                  <a:tcPr marL="9525" marR="9525" marT="9525" marB="0" anchor="ctr"/>
                </a:tc>
                <a:extLst>
                  <a:ext uri="{0D108BD9-81ED-4DB2-BD59-A6C34878D82A}">
                    <a16:rowId xmlns:a16="http://schemas.microsoft.com/office/drawing/2014/main" val="10003"/>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Orang</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1.755</a:t>
                      </a:r>
                    </a:p>
                  </a:txBody>
                  <a:tcPr marL="9525" marR="9525" marT="9525" marB="0" anchor="ctr">
                    <a:solidFill>
                      <a:schemeClr val="bg1"/>
                    </a:solidFill>
                  </a:tcPr>
                </a:tc>
                <a:tc>
                  <a:txBody>
                    <a:bodyPr/>
                    <a:lstStyle/>
                    <a:p>
                      <a:pPr algn="ctr"/>
                      <a:r>
                        <a:rPr lang="en-US" sz="1600" dirty="0">
                          <a:latin typeface="Tw Cen MT" panose="020B0602020104020603" pitchFamily="34" charset="0"/>
                        </a:rPr>
                        <a:t>1.682</a:t>
                      </a:r>
                    </a:p>
                  </a:txBody>
                  <a:tcPr marL="9525" marR="9525" marT="9525" marB="0" anchor="ctr">
                    <a:solidFill>
                      <a:schemeClr val="bg1"/>
                    </a:solidFill>
                  </a:tcPr>
                </a:tc>
                <a:tc>
                  <a:txBody>
                    <a:bodyPr/>
                    <a:lstStyle/>
                    <a:p>
                      <a:pPr algn="ctr"/>
                      <a:r>
                        <a:rPr lang="en-US" sz="1600" dirty="0">
                          <a:latin typeface="Tw Cen MT" panose="020B0602020104020603" pitchFamily="34" charset="0"/>
                        </a:rPr>
                        <a:t>1.758</a:t>
                      </a:r>
                    </a:p>
                  </a:txBody>
                  <a:tcPr marL="9525" marR="9525" marT="9525" marB="0" anchor="ctr">
                    <a:solidFill>
                      <a:schemeClr val="bg1"/>
                    </a:solidFill>
                  </a:tcPr>
                </a:tc>
                <a:extLst>
                  <a:ext uri="{0D108BD9-81ED-4DB2-BD59-A6C34878D82A}">
                    <a16:rowId xmlns:a16="http://schemas.microsoft.com/office/drawing/2014/main" val="10007"/>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Edukasi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dirty="0">
                          <a:latin typeface="Tw Cen MT" panose="020B0602020104020603" pitchFamily="34" charset="0"/>
                        </a:rPr>
                        <a:t>224</a:t>
                      </a:r>
                    </a:p>
                  </a:txBody>
                  <a:tcPr marL="9525" marR="9525" marT="9525" marB="0" anchor="ctr"/>
                </a:tc>
                <a:tc>
                  <a:txBody>
                    <a:bodyPr/>
                    <a:lstStyle/>
                    <a:p>
                      <a:pPr algn="ctr"/>
                      <a:r>
                        <a:rPr lang="en-US" sz="1600" dirty="0">
                          <a:latin typeface="Tw Cen MT" panose="020B0602020104020603" pitchFamily="34" charset="0"/>
                        </a:rPr>
                        <a:t>188</a:t>
                      </a:r>
                    </a:p>
                  </a:txBody>
                  <a:tcPr marL="9525" marR="9525" marT="9525" marB="0" anchor="ctr"/>
                </a:tc>
                <a:tc>
                  <a:txBody>
                    <a:bodyPr/>
                    <a:lstStyle/>
                    <a:p>
                      <a:pPr algn="ctr"/>
                      <a:r>
                        <a:rPr lang="en-US" sz="1600" dirty="0">
                          <a:latin typeface="Tw Cen MT" panose="020B0602020104020603" pitchFamily="34" charset="0"/>
                        </a:rPr>
                        <a:t>196</a:t>
                      </a:r>
                    </a:p>
                  </a:txBody>
                  <a:tcPr marL="9525" marR="9525" marT="9525" marB="0" anchor="ctr"/>
                </a:tc>
                <a:extLst>
                  <a:ext uri="{0D108BD9-81ED-4DB2-BD59-A6C34878D82A}">
                    <a16:rowId xmlns:a16="http://schemas.microsoft.com/office/drawing/2014/main" val="10008"/>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Konsultasi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09"/>
                  </a:ext>
                </a:extLst>
              </a:tr>
              <a:tr h="3665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Asesment</a:t>
                      </a:r>
                      <a:r>
                        <a:rPr lang="en-US" sz="1600" u="none" strike="noStrike" dirty="0">
                          <a:latin typeface="Tw Cen MT" panose="020B0602020104020603" pitchFamily="34" charset="0"/>
                        </a:rPr>
                        <a:t> Awal </a:t>
                      </a:r>
                      <a:r>
                        <a:rPr lang="en-US" sz="1600" u="none" strike="noStrike" dirty="0" err="1">
                          <a:latin typeface="Tw Cen MT" panose="020B0602020104020603" pitchFamily="34" charset="0"/>
                        </a:rPr>
                        <a:t>pasien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baru</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545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261</a:t>
                      </a:r>
                    </a:p>
                  </a:txBody>
                  <a:tcPr marL="9525" marR="9525" marT="9525" marB="0" anchor="ctr">
                    <a:solidFill>
                      <a:schemeClr val="bg1"/>
                    </a:solidFill>
                  </a:tcPr>
                </a:tc>
                <a:tc>
                  <a:txBody>
                    <a:bodyPr/>
                    <a:lstStyle/>
                    <a:p>
                      <a:pPr algn="ctr"/>
                      <a:r>
                        <a:rPr lang="en-US" sz="1600" dirty="0">
                          <a:latin typeface="Tw Cen MT" panose="020B0602020104020603" pitchFamily="34" charset="0"/>
                        </a:rPr>
                        <a:t>221</a:t>
                      </a:r>
                    </a:p>
                  </a:txBody>
                  <a:tcPr marL="9525" marR="9525" marT="9525" marB="0" anchor="ctr">
                    <a:solidFill>
                      <a:schemeClr val="bg1"/>
                    </a:solidFill>
                  </a:tcPr>
                </a:tc>
                <a:tc>
                  <a:txBody>
                    <a:bodyPr/>
                    <a:lstStyle/>
                    <a:p>
                      <a:pPr algn="ctr"/>
                      <a:r>
                        <a:rPr lang="en-US" sz="1600" dirty="0">
                          <a:latin typeface="Tw Cen MT" panose="020B0602020104020603" pitchFamily="34" charset="0"/>
                        </a:rPr>
                        <a:t>218</a:t>
                      </a:r>
                    </a:p>
                  </a:txBody>
                  <a:tcPr marL="9525" marR="9525" marT="9525" marB="0" anchor="ctr">
                    <a:solidFill>
                      <a:schemeClr val="bg1"/>
                    </a:solidFill>
                  </a:tcPr>
                </a:tc>
                <a:extLst>
                  <a:ext uri="{0D108BD9-81ED-4DB2-BD59-A6C34878D82A}">
                    <a16:rowId xmlns:a16="http://schemas.microsoft.com/office/drawing/2014/main" val="10010"/>
                  </a:ext>
                </a:extLst>
              </a:tr>
              <a:tr h="3283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Tidak</a:t>
                      </a:r>
                      <a:r>
                        <a:rPr lang="en-US" sz="1600" u="none" strike="noStrike">
                          <a:latin typeface="Tw Cen MT" panose="020B0602020104020603" pitchFamily="34" charset="0"/>
                        </a:rPr>
                        <a:t> </a:t>
                      </a:r>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64341488"/>
                  </a:ext>
                </a:extLst>
              </a:tr>
            </a:tbl>
          </a:graphicData>
        </a:graphic>
      </p:graphicFrame>
    </p:spTree>
    <p:extLst>
      <p:ext uri="{BB962C8B-B14F-4D97-AF65-F5344CB8AC3E}">
        <p14:creationId xmlns:p14="http://schemas.microsoft.com/office/powerpoint/2010/main" val="45940784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6" name="Table 15">
            <a:extLst>
              <a:ext uri="{FF2B5EF4-FFF2-40B4-BE49-F238E27FC236}">
                <a16:creationId xmlns:a16="http://schemas.microsoft.com/office/drawing/2014/main" id="{8BF2BBF4-33C3-43AA-B44E-D85352D943C6}"/>
              </a:ext>
            </a:extLst>
          </p:cNvPr>
          <p:cNvGraphicFramePr>
            <a:graphicFrameLocks noGrp="1"/>
          </p:cNvGraphicFramePr>
          <p:nvPr>
            <p:extLst>
              <p:ext uri="{D42A27DB-BD31-4B8C-83A1-F6EECF244321}">
                <p14:modId xmlns:p14="http://schemas.microsoft.com/office/powerpoint/2010/main" val="3606207912"/>
              </p:ext>
            </p:extLst>
          </p:nvPr>
        </p:nvGraphicFramePr>
        <p:xfrm>
          <a:off x="1408469" y="874752"/>
          <a:ext cx="9684197" cy="6027090"/>
        </p:xfrm>
        <a:graphic>
          <a:graphicData uri="http://schemas.openxmlformats.org/drawingml/2006/table">
            <a:tbl>
              <a:tblPr firstRow="1" bandRow="1">
                <a:tableStyleId>{22838BEF-8BB2-4498-84A7-C5851F593DF1}</a:tableStyleId>
              </a:tblPr>
              <a:tblGrid>
                <a:gridCol w="181619">
                  <a:extLst>
                    <a:ext uri="{9D8B030D-6E8A-4147-A177-3AD203B41FA5}">
                      <a16:colId xmlns:a16="http://schemas.microsoft.com/office/drawing/2014/main" val="2776679138"/>
                    </a:ext>
                  </a:extLst>
                </a:gridCol>
                <a:gridCol w="166600">
                  <a:extLst>
                    <a:ext uri="{9D8B030D-6E8A-4147-A177-3AD203B41FA5}">
                      <a16:colId xmlns:a16="http://schemas.microsoft.com/office/drawing/2014/main" val="2954129134"/>
                    </a:ext>
                  </a:extLst>
                </a:gridCol>
                <a:gridCol w="7199792">
                  <a:extLst>
                    <a:ext uri="{9D8B030D-6E8A-4147-A177-3AD203B41FA5}">
                      <a16:colId xmlns:a16="http://schemas.microsoft.com/office/drawing/2014/main" val="2484559110"/>
                    </a:ext>
                  </a:extLst>
                </a:gridCol>
                <a:gridCol w="712062">
                  <a:extLst>
                    <a:ext uri="{9D8B030D-6E8A-4147-A177-3AD203B41FA5}">
                      <a16:colId xmlns:a16="http://schemas.microsoft.com/office/drawing/2014/main" val="56142413"/>
                    </a:ext>
                  </a:extLst>
                </a:gridCol>
                <a:gridCol w="712062">
                  <a:extLst>
                    <a:ext uri="{9D8B030D-6E8A-4147-A177-3AD203B41FA5}">
                      <a16:colId xmlns:a16="http://schemas.microsoft.com/office/drawing/2014/main" val="2627894724"/>
                    </a:ext>
                  </a:extLst>
                </a:gridCol>
                <a:gridCol w="712062">
                  <a:extLst>
                    <a:ext uri="{9D8B030D-6E8A-4147-A177-3AD203B41FA5}">
                      <a16:colId xmlns:a16="http://schemas.microsoft.com/office/drawing/2014/main" val="7387600"/>
                    </a:ext>
                  </a:extLst>
                </a:gridCol>
              </a:tblGrid>
              <a:tr h="167153">
                <a:tc gridSpan="3">
                  <a:txBody>
                    <a:bodyPr/>
                    <a:lstStyle/>
                    <a:p>
                      <a:pPr algn="l" fontAlgn="b"/>
                      <a:r>
                        <a:rPr lang="en-US" sz="1100" u="none" strike="noStrike" dirty="0">
                          <a:solidFill>
                            <a:schemeClr val="bg1"/>
                          </a:solidFill>
                          <a:effectLst/>
                          <a:latin typeface="Tw Cen MT" panose="020B0602020104020603" pitchFamily="34" charset="0"/>
                        </a:rPr>
                        <a:t>JENIS KEGIATAN</a:t>
                      </a:r>
                      <a:endParaRPr lang="en-US" sz="1100" b="1"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hMerge="1">
                  <a:txBody>
                    <a:bodyPr/>
                    <a:lstStyle/>
                    <a:p>
                      <a:pPr algn="l" fontAlgn="b"/>
                      <a:endParaRPr lang="en-US" sz="1100" b="1" i="0" u="none" strike="noStrike">
                        <a:solidFill>
                          <a:schemeClr val="bg1"/>
                        </a:solidFill>
                        <a:effectLst/>
                        <a:latin typeface="Tw Cen MT" panose="020B0602020104020603" pitchFamily="34" charset="0"/>
                      </a:endParaRPr>
                    </a:p>
                  </a:txBody>
                  <a:tcPr marL="3688" marR="3688" marT="3688" marB="0" anchor="b"/>
                </a:tc>
                <a:tc hMerge="1">
                  <a:txBody>
                    <a:bodyPr/>
                    <a:lstStyle/>
                    <a:p>
                      <a:endParaRPr lang="en-US"/>
                    </a:p>
                  </a:txBody>
                  <a:tcPr/>
                </a:tc>
                <a:tc>
                  <a:txBody>
                    <a:bodyPr/>
                    <a:lstStyle/>
                    <a:p>
                      <a:pPr algn="ctr" fontAlgn="ctr"/>
                      <a:r>
                        <a:rPr lang="en-US" sz="1100" u="none" strike="noStrike" dirty="0">
                          <a:solidFill>
                            <a:schemeClr val="bg1"/>
                          </a:solidFill>
                          <a:effectLst/>
                          <a:latin typeface="Tw Cen MT" panose="020B0602020104020603" pitchFamily="34" charset="0"/>
                        </a:rPr>
                        <a:t>JAN</a:t>
                      </a:r>
                      <a:endParaRPr lang="en-US" sz="1100" b="0"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FEB</a:t>
                      </a: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MAR</a:t>
                      </a:r>
                    </a:p>
                  </a:txBody>
                  <a:tcPr marL="3688" marR="3688" marT="3688" marB="0" anchor="ctr">
                    <a:solidFill>
                      <a:schemeClr val="tx1">
                        <a:lumMod val="60000"/>
                        <a:lumOff val="40000"/>
                      </a:schemeClr>
                    </a:solidFill>
                  </a:tcPr>
                </a:tc>
                <a:extLst>
                  <a:ext uri="{0D108BD9-81ED-4DB2-BD59-A6C34878D82A}">
                    <a16:rowId xmlns:a16="http://schemas.microsoft.com/office/drawing/2014/main" val="2423167698"/>
                  </a:ext>
                </a:extLst>
              </a:tr>
              <a:tr h="167153">
                <a:tc>
                  <a:txBody>
                    <a:bodyPr/>
                    <a:lstStyle/>
                    <a:p>
                      <a:pPr algn="l" fontAlgn="t"/>
                      <a:r>
                        <a:rPr lang="en-US" sz="1100" u="none" strike="noStrike">
                          <a:effectLst/>
                          <a:latin typeface="Tw Cen MT" panose="020B0602020104020603" pitchFamily="34" charset="0"/>
                        </a:rPr>
                        <a:t>a.</a:t>
                      </a:r>
                      <a:endParaRPr lang="en-US" sz="1100" b="0" i="0" u="none" strike="noStrike">
                        <a:solidFill>
                          <a:srgbClr val="000000"/>
                        </a:solidFill>
                        <a:effectLst/>
                        <a:latin typeface="Tw Cen MT" panose="020B0602020104020603" pitchFamily="34" charset="0"/>
                      </a:endParaRPr>
                    </a:p>
                  </a:txBody>
                  <a:tcPr marL="33188" marR="3688" marT="3688" marB="0"/>
                </a:tc>
                <a:tc gridSpan="2">
                  <a:txBody>
                    <a:bodyPr/>
                    <a:lstStyle/>
                    <a:p>
                      <a:pPr algn="l" fontAlgn="t"/>
                      <a:r>
                        <a:rPr lang="en-US" sz="1100" u="none" strike="noStrike" err="1">
                          <a:effectLst/>
                          <a:latin typeface="Tw Cen MT" panose="020B0602020104020603" pitchFamily="34" charset="0"/>
                        </a:rPr>
                        <a:t>Penyehatan</a:t>
                      </a:r>
                      <a:r>
                        <a:rPr lang="en-US" sz="1100" u="none" strike="noStrike">
                          <a:effectLst/>
                          <a:latin typeface="Tw Cen MT" panose="020B0602020104020603" pitchFamily="34" charset="0"/>
                        </a:rPr>
                        <a:t> Media Air</a:t>
                      </a:r>
                      <a:endParaRPr lang="en-US" sz="1100" b="0" i="0" u="none" strike="noStrike">
                        <a:solidFill>
                          <a:srgbClr val="000000"/>
                        </a:solidFill>
                        <a:effectLst/>
                        <a:latin typeface="Tw Cen MT" panose="020B0602020104020603" pitchFamily="34" charset="0"/>
                      </a:endParaRPr>
                    </a:p>
                  </a:txBody>
                  <a:tcPr marL="3688" marR="3688" marT="3688" marB="0"/>
                </a:tc>
                <a:tc hMerge="1">
                  <a:txBody>
                    <a:bodyPr/>
                    <a:lstStyle/>
                    <a:p>
                      <a:pPr algn="l" fontAlgn="b"/>
                      <a:endParaRPr lang="en-US" sz="1100" b="0" i="0" u="none" strike="noStrike">
                        <a:solidFill>
                          <a:srgbClr val="000000"/>
                        </a:solidFill>
                        <a:effectLst/>
                        <a:latin typeface="Calibri" panose="020F0502020204030204" pitchFamily="34" charset="0"/>
                      </a:endParaRPr>
                    </a:p>
                  </a:txBody>
                  <a:tcPr marL="3688" marR="3688" marT="3688" marB="0" anchor="b"/>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extLst>
                  <a:ext uri="{0D108BD9-81ED-4DB2-BD59-A6C34878D82A}">
                    <a16:rowId xmlns:a16="http://schemas.microsoft.com/office/drawing/2014/main" val="134944423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Pemantauan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terhadap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Sarana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Kuantitas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03249021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dirty="0" err="1">
                          <a:effectLst/>
                          <a:latin typeface="Tw Cen MT" panose="020B0602020104020603" pitchFamily="34" charset="0"/>
                        </a:rPr>
                        <a:t>Pemantauan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terhadap</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Sarana</a:t>
                      </a:r>
                      <a:r>
                        <a:rPr lang="en-US" sz="1100" u="none" strike="noStrike" dirty="0">
                          <a:effectLst/>
                          <a:latin typeface="Tw Cen MT" panose="020B0602020104020603" pitchFamily="34" charset="0"/>
                        </a:rPr>
                        <a:t> dan </a:t>
                      </a:r>
                      <a:r>
                        <a:rPr lang="en-US" sz="1100" u="none" strike="noStrike" dirty="0" err="1">
                          <a:effectLst/>
                          <a:latin typeface="Tw Cen MT" panose="020B0602020104020603" pitchFamily="34" charset="0"/>
                        </a:rPr>
                        <a:t>Kuantitas</a:t>
                      </a:r>
                      <a:r>
                        <a:rPr lang="en-US" sz="1100" u="none" strike="noStrike" dirty="0">
                          <a:effectLst/>
                          <a:latin typeface="Tw Cen MT" panose="020B0602020104020603" pitchFamily="34" charset="0"/>
                        </a:rPr>
                        <a:t> Air </a:t>
                      </a:r>
                      <a:r>
                        <a:rPr lang="en-US" sz="1100" u="none" strike="noStrike" dirty="0" err="1">
                          <a:effectLst/>
                          <a:latin typeface="Tw Cen MT" panose="020B0602020104020603" pitchFamily="34" charset="0"/>
                        </a:rPr>
                        <a:t>Higiene</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Sanitasi</a:t>
                      </a:r>
                      <a:r>
                        <a:rPr lang="en-US" sz="1100" u="none" strike="noStrike" dirty="0">
                          <a:effectLst/>
                          <a:latin typeface="Tw Cen MT" panose="020B0602020104020603" pitchFamily="34" charset="0"/>
                        </a:rPr>
                        <a:t> 6 </a:t>
                      </a:r>
                      <a:r>
                        <a:rPr lang="en-US" sz="1100" u="none" strike="noStrike" dirty="0" err="1">
                          <a:effectLst/>
                          <a:latin typeface="Tw Cen MT" panose="020B0602020104020603" pitchFamily="34" charset="0"/>
                        </a:rPr>
                        <a:t>bulan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sekali</a:t>
                      </a:r>
                      <a:r>
                        <a:rPr lang="en-US" sz="1100" u="none" strike="noStrike" dirty="0">
                          <a:effectLst/>
                          <a:latin typeface="Tw Cen MT" panose="020B0602020104020603" pitchFamily="34" charset="0"/>
                        </a:rPr>
                        <a:t>. </a:t>
                      </a:r>
                      <a:endParaRPr lang="en-US" sz="1100" b="0" i="0" u="none" strike="noStrike" dirty="0">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299797877"/>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Inst Gigi dan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Wanita,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Gedung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624927539"/>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4</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a:t>
                      </a:r>
                      <a:r>
                        <a:rPr lang="en-US" sz="1100" u="none" strike="noStrike" err="1">
                          <a:effectLst/>
                          <a:latin typeface="Tw Cen MT" panose="020B0602020104020603" pitchFamily="34" charset="0"/>
                        </a:rPr>
                        <a:t>Biologi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Gigi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a:t>
                      </a:r>
                      <a:r>
                        <a:rPr lang="en-US" sz="1100" u="none" strike="noStrike" err="1">
                          <a:effectLst/>
                          <a:latin typeface="Tw Cen MT" panose="020B0602020104020603" pitchFamily="34" charset="0"/>
                        </a:rPr>
                        <a:t>Wanita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Gedung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933834746"/>
                  </a:ext>
                </a:extLst>
              </a:tr>
              <a:tr h="53552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5</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32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2017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Standar</a:t>
                      </a:r>
                      <a:r>
                        <a:rPr lang="en-US" sz="1100" u="none" strike="noStrike">
                          <a:effectLst/>
                          <a:latin typeface="Tw Cen MT" panose="020B0602020104020603" pitchFamily="34" charset="0"/>
                        </a:rPr>
                        <a:t> Baku </a:t>
                      </a:r>
                      <a:r>
                        <a:rPr lang="en-US" sz="1100" u="none" strike="noStrike" err="1">
                          <a:effectLst/>
                          <a:latin typeface="Tw Cen MT" panose="020B0602020104020603" pitchFamily="34" charset="0"/>
                        </a:rPr>
                        <a:t>Mutu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Lingkungan</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Kolam </a:t>
                      </a:r>
                      <a:r>
                        <a:rPr lang="en-US" sz="1100" u="none" strike="noStrike" err="1">
                          <a:effectLst/>
                          <a:latin typeface="Tw Cen MT" panose="020B0602020104020603" pitchFamily="34" charset="0"/>
                        </a:rPr>
                        <a:t>Renang</a:t>
                      </a:r>
                      <a:r>
                        <a:rPr lang="en-US" sz="1100" u="none" strike="noStrike">
                          <a:effectLst/>
                          <a:latin typeface="Tw Cen MT" panose="020B0602020104020603" pitchFamily="34" charset="0"/>
                        </a:rPr>
                        <a:t>, Solus Per Aqua, Dan </a:t>
                      </a:r>
                      <a:r>
                        <a:rPr lang="en-US" sz="1100" u="none" strike="noStrike" err="1">
                          <a:effectLst/>
                          <a:latin typeface="Tw Cen MT" panose="020B0602020104020603" pitchFamily="34" charset="0"/>
                        </a:rPr>
                        <a:t>Pemandian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Umum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pada Ground Tank, Inst Laundry, Inst </a:t>
                      </a:r>
                      <a:r>
                        <a:rPr lang="en-US" sz="1100" u="none" strike="noStrike" err="1">
                          <a:effectLst/>
                          <a:latin typeface="Tw Cen MT" panose="020B0602020104020603" pitchFamily="34" charset="0"/>
                        </a:rPr>
                        <a:t>Laboratorium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Farmasi</a:t>
                      </a:r>
                      <a:r>
                        <a:rPr lang="en-US" sz="1100" u="none" strike="noStrike">
                          <a:effectLst/>
                          <a:latin typeface="Tw Cen MT" panose="020B0602020104020603" pitchFamily="34" charset="0"/>
                        </a:rPr>
                        <a:t>, dan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387398038"/>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6</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Pemeriksaan Parameter Biologi Air Higiene Sanitasi sesuai dengan Permenkes 32 Tahun 2017 Tentang Standar Baku Mutu Kesehatan Lingkungan Dan Persyaratan Kesehatan Air Untuk Keperluan Higiene Sanitasi, Kolam Renang, Solus Per Aqua, Dan Pemandian Umum setiap 1 (satu) bulan sekali pada Ground Tank, IGD, dapur gizi (Inst Gizi), sterilisasi (Inst Gigi Mulut), Inst Laundry, Inst Laboratorium, kantin, dan poliklinik gigi.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1469983273"/>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7</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bakteri</a:t>
                      </a:r>
                      <a:r>
                        <a:rPr lang="en-US" sz="1100" u="none" strike="noStrike">
                          <a:effectLst/>
                          <a:latin typeface="Tw Cen MT" panose="020B0602020104020603" pitchFamily="34" charset="0"/>
                        </a:rPr>
                        <a:t> Legionella </a:t>
                      </a:r>
                      <a:r>
                        <a:rPr lang="en-US" sz="1100" u="none" strike="noStrike" err="1">
                          <a:effectLst/>
                          <a:latin typeface="Tw Cen MT" panose="020B0602020104020603" pitchFamily="34" charset="0"/>
                        </a:rPr>
                        <a:t>spp</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kegunaan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khusus</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tanggap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darurat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rumah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sakit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kali </a:t>
                      </a:r>
                      <a:r>
                        <a:rPr lang="en-US" sz="1100" u="none" strike="noStrike" err="1">
                          <a:effectLst/>
                          <a:latin typeface="Tw Cen MT" panose="020B0602020104020603" pitchFamily="34" charset="0"/>
                        </a:rPr>
                        <a:t>setahun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panas</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mata</a:t>
                      </a:r>
                      <a:r>
                        <a:rPr lang="en-US" sz="1100" u="none" strike="noStrike">
                          <a:effectLst/>
                          <a:latin typeface="Tw Cen MT" panose="020B0602020104020603" pitchFamily="34" charset="0"/>
                        </a:rPr>
                        <a:t> (eye washer) dan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badan (body washer).</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104020691"/>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8</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Pemeliharaan pembersihan fasilitas pengolahan air dan tanggap darurat rumah sakit setiap minggu pada Air Minum Ruang Pengolahan Inst Gizi, Water Purifier Bangsal Sembodro, Water Purifier Bangsal Nakula, Water Purifier Bangsal Larasati, Water Purifier Bangsal Gatotkoco, Water Purifier Inst Gigi dan Mulut, Eye Washer TPS B3, Eye Washer TPS LB3, Eye Washer Laboratorium, Eye Washer Inst Sanitasi, dan Eye Washer Laundry.</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extLst>
                  <a:ext uri="{0D108BD9-81ED-4DB2-BD59-A6C34878D82A}">
                    <a16:rowId xmlns:a16="http://schemas.microsoft.com/office/drawing/2014/main" val="293837586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9</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Desinfeksi air bersih pada tandon reservoir air bersih (ground tank dan tandon laundry) seminggu 2 kali.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2775347105"/>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10</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Pengukuran sisa khlor, pH dan kekeruhan air bersih setiap hari pada titik yang dicurigai rawan pencemaran pada Ground tank, Rehabilitasi, Instalasi Gizi dan Laundry.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extLst>
                  <a:ext uri="{0D108BD9-81ED-4DB2-BD59-A6C34878D82A}">
                    <a16:rowId xmlns:a16="http://schemas.microsoft.com/office/drawing/2014/main" val="283890414"/>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Melakukan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pembersihan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pengurasan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pembilasan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menggunakan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desinfektan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dosis</a:t>
                      </a:r>
                      <a:r>
                        <a:rPr lang="en-US" sz="1100" u="none" strike="noStrike">
                          <a:effectLst/>
                          <a:latin typeface="Tw Cen MT" panose="020B0602020104020603" pitchFamily="34" charset="0"/>
                        </a:rPr>
                        <a:t> yang </a:t>
                      </a:r>
                      <a:r>
                        <a:rPr lang="en-US" sz="1100" u="none" strike="noStrike" err="1">
                          <a:effectLst/>
                          <a:latin typeface="Tw Cen MT" panose="020B0602020104020603" pitchFamily="34" charset="0"/>
                        </a:rPr>
                        <a:t>disyaratkan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tangki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penampungan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dilakukan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781438821"/>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sv-SE" sz="1100" u="none" strike="noStrike">
                          <a:effectLst/>
                          <a:latin typeface="Tw Cen MT" panose="020B0602020104020603" pitchFamily="34" charset="0"/>
                        </a:rPr>
                        <a:t>Monitoring air debit air bersih, mencatat pada alat ukur debit dan melakukan penghitungan satuan penggunaan air kegunaan higiene dan sanitasi per tempat tidur per hari.</a:t>
                      </a:r>
                      <a:endParaRPr lang="sv-SE"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20</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extLst>
                  <a:ext uri="{0D108BD9-81ED-4DB2-BD59-A6C34878D82A}">
                    <a16:rowId xmlns:a16="http://schemas.microsoft.com/office/drawing/2014/main" val="1720903779"/>
                  </a:ext>
                </a:extLst>
              </a:tr>
              <a:tr h="253696">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nl-NL" sz="1100" u="none" strike="noStrike">
                          <a:effectLst/>
                          <a:latin typeface="Tw Cen MT" panose="020B0602020104020603" pitchFamily="34" charset="0"/>
                        </a:rPr>
                        <a:t>Mengecek ketersediaan volume air kegunaan higiene dan sanitasi dalam tangki</a:t>
                      </a:r>
                      <a:endParaRPr lang="nl-NL"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4121557955"/>
                  </a:ext>
                </a:extLst>
              </a:tr>
            </a:tbl>
          </a:graphicData>
        </a:graphic>
      </p:graphicFrame>
      <p:grpSp>
        <p:nvGrpSpPr>
          <p:cNvPr id="2" name="Group 1"/>
          <p:cNvGrpSpPr/>
          <p:nvPr/>
        </p:nvGrpSpPr>
        <p:grpSpPr>
          <a:xfrm>
            <a:off x="8207033" y="241068"/>
            <a:ext cx="2842487" cy="476071"/>
            <a:chOff x="7229165" y="1380755"/>
            <a:chExt cx="2842487"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284248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SANITASI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271;p73"/>
            <p:cNvGrpSpPr/>
            <p:nvPr/>
          </p:nvGrpSpPr>
          <p:grpSpPr>
            <a:xfrm>
              <a:off x="7361687" y="1445303"/>
              <a:ext cx="376854" cy="346973"/>
              <a:chOff x="-26573400" y="3546250"/>
              <a:chExt cx="295375" cy="295400"/>
            </a:xfrm>
          </p:grpSpPr>
          <p:sp>
            <p:nvSpPr>
              <p:cNvPr id="8" name="Google Shape;6272;p7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73;p7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74;p7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275;p7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276;p7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424112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B488881-5C92-483C-BFAA-997D76170DB6}"/>
              </a:ext>
            </a:extLst>
          </p:cNvPr>
          <p:cNvGraphicFramePr>
            <a:graphicFrameLocks noGrp="1"/>
          </p:cNvGraphicFramePr>
          <p:nvPr>
            <p:extLst>
              <p:ext uri="{D42A27DB-BD31-4B8C-83A1-F6EECF244321}">
                <p14:modId xmlns:p14="http://schemas.microsoft.com/office/powerpoint/2010/main" val="1087049087"/>
              </p:ext>
            </p:extLst>
          </p:nvPr>
        </p:nvGraphicFramePr>
        <p:xfrm>
          <a:off x="1200012" y="325487"/>
          <a:ext cx="9443005" cy="4552291"/>
        </p:xfrm>
        <a:graphic>
          <a:graphicData uri="http://schemas.openxmlformats.org/drawingml/2006/table">
            <a:tbl>
              <a:tblPr firstRow="1" bandRow="1">
                <a:tableStyleId>{22838BEF-8BB2-4498-84A7-C5851F593DF1}</a:tableStyleId>
              </a:tblPr>
              <a:tblGrid>
                <a:gridCol w="424127">
                  <a:extLst>
                    <a:ext uri="{9D8B030D-6E8A-4147-A177-3AD203B41FA5}">
                      <a16:colId xmlns:a16="http://schemas.microsoft.com/office/drawing/2014/main" val="3635822724"/>
                    </a:ext>
                  </a:extLst>
                </a:gridCol>
                <a:gridCol w="336806">
                  <a:extLst>
                    <a:ext uri="{9D8B030D-6E8A-4147-A177-3AD203B41FA5}">
                      <a16:colId xmlns:a16="http://schemas.microsoft.com/office/drawing/2014/main" val="2059724840"/>
                    </a:ext>
                  </a:extLst>
                </a:gridCol>
                <a:gridCol w="4359744">
                  <a:extLst>
                    <a:ext uri="{9D8B030D-6E8A-4147-A177-3AD203B41FA5}">
                      <a16:colId xmlns:a16="http://schemas.microsoft.com/office/drawing/2014/main" val="2236835706"/>
                    </a:ext>
                  </a:extLst>
                </a:gridCol>
                <a:gridCol w="1029129">
                  <a:extLst>
                    <a:ext uri="{9D8B030D-6E8A-4147-A177-3AD203B41FA5}">
                      <a16:colId xmlns:a16="http://schemas.microsoft.com/office/drawing/2014/main" val="1816574106"/>
                    </a:ext>
                  </a:extLst>
                </a:gridCol>
                <a:gridCol w="1097733">
                  <a:extLst>
                    <a:ext uri="{9D8B030D-6E8A-4147-A177-3AD203B41FA5}">
                      <a16:colId xmlns:a16="http://schemas.microsoft.com/office/drawing/2014/main" val="4235592367"/>
                    </a:ext>
                  </a:extLst>
                </a:gridCol>
                <a:gridCol w="1097733">
                  <a:extLst>
                    <a:ext uri="{9D8B030D-6E8A-4147-A177-3AD203B41FA5}">
                      <a16:colId xmlns:a16="http://schemas.microsoft.com/office/drawing/2014/main" val="3046827365"/>
                    </a:ext>
                  </a:extLst>
                </a:gridCol>
                <a:gridCol w="1097733">
                  <a:extLst>
                    <a:ext uri="{9D8B030D-6E8A-4147-A177-3AD203B41FA5}">
                      <a16:colId xmlns:a16="http://schemas.microsoft.com/office/drawing/2014/main" val="2365491534"/>
                    </a:ext>
                  </a:extLst>
                </a:gridCol>
              </a:tblGrid>
              <a:tr h="342656">
                <a:tc>
                  <a:txBody>
                    <a:bodyPr/>
                    <a:lstStyle/>
                    <a:p>
                      <a:pPr algn="l" fontAlgn="t"/>
                      <a:r>
                        <a:rPr lang="en-US" sz="1400" u="none" strike="noStrike">
                          <a:solidFill>
                            <a:schemeClr val="bg1"/>
                          </a:solidFill>
                          <a:effectLst/>
                          <a:latin typeface="Tw Cen MT" panose="020B0602020104020603" pitchFamily="34" charset="0"/>
                        </a:rPr>
                        <a:t>b.</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gridSpan="3">
                  <a:txBody>
                    <a:bodyPr/>
                    <a:lstStyle/>
                    <a:p>
                      <a:pPr algn="ctr" fontAlgn="t"/>
                      <a:r>
                        <a:rPr lang="en-US" sz="1400" u="none" strike="noStrike" dirty="0" err="1">
                          <a:solidFill>
                            <a:schemeClr val="bg1"/>
                          </a:solidFill>
                          <a:effectLst/>
                          <a:latin typeface="Tw Cen MT" panose="020B0602020104020603" pitchFamily="34" charset="0"/>
                        </a:rPr>
                        <a:t>Penyehatan</a:t>
                      </a:r>
                      <a:r>
                        <a:rPr lang="en-US" sz="1400" u="none" strike="noStrike" dirty="0">
                          <a:solidFill>
                            <a:schemeClr val="bg1"/>
                          </a:solidFill>
                          <a:effectLst/>
                          <a:latin typeface="Tw Cen MT" panose="020B0602020104020603" pitchFamily="34" charset="0"/>
                        </a:rPr>
                        <a:t> Media Udara</a:t>
                      </a:r>
                    </a:p>
                  </a:txBody>
                  <a:tcPr marL="9525" marR="9525" marT="9525"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4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extLst>
                  <a:ext uri="{0D108BD9-81ED-4DB2-BD59-A6C34878D82A}">
                    <a16:rowId xmlns:a16="http://schemas.microsoft.com/office/drawing/2014/main" val="213369115"/>
                  </a:ext>
                </a:extLst>
              </a:tr>
              <a:tr h="520538">
                <a:tc>
                  <a:txBody>
                    <a:bodyPr/>
                    <a:lstStyle/>
                    <a:p>
                      <a:pPr algn="l" fontAlgn="t"/>
                      <a:r>
                        <a:rPr lang="en-US" sz="1400" u="none" strike="noStrike" dirty="0">
                          <a:effectLst/>
                          <a:latin typeface="Tw Cen MT" panose="020B0602020104020603" pitchFamily="34" charset="0"/>
                        </a:rPr>
                        <a:t> </a:t>
                      </a:r>
                      <a:endParaRPr lang="en-US" sz="1400" b="0" i="0" u="none" strike="noStrike" dirty="0">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dirty="0" err="1">
                          <a:effectLst/>
                          <a:latin typeface="Tw Cen MT" panose="020B0602020104020603" pitchFamily="34" charset="0"/>
                        </a:rPr>
                        <a:t>Pengukuran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suhu</a:t>
                      </a:r>
                      <a:r>
                        <a:rPr lang="en-US" sz="1400" u="none" strike="noStrike" dirty="0">
                          <a:effectLst/>
                          <a:latin typeface="Tw Cen MT" panose="020B0602020104020603" pitchFamily="34" charset="0"/>
                        </a:rPr>
                        <a:t> pada Inst </a:t>
                      </a:r>
                      <a:r>
                        <a:rPr lang="en-US" sz="1400" u="none" strike="noStrike" dirty="0" err="1">
                          <a:effectLst/>
                          <a:latin typeface="Tw Cen MT" panose="020B0602020104020603" pitchFamily="34" charset="0"/>
                        </a:rPr>
                        <a:t>Laboratorium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Radiologi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Sterilisasi</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Dapur</a:t>
                      </a:r>
                      <a:r>
                        <a:rPr lang="en-US" sz="1400" u="none" strike="noStrike" dirty="0">
                          <a:effectLst/>
                          <a:latin typeface="Tw Cen MT" panose="020B0602020104020603" pitchFamily="34" charset="0"/>
                        </a:rPr>
                        <a:t> Inst </a:t>
                      </a:r>
                      <a:r>
                        <a:rPr lang="en-US" sz="1400" u="none" strike="noStrike" dirty="0" err="1">
                          <a:effectLst/>
                          <a:latin typeface="Tw Cen MT" panose="020B0602020104020603" pitchFamily="34" charset="0"/>
                        </a:rPr>
                        <a:t>Gizi</a:t>
                      </a:r>
                      <a:r>
                        <a:rPr lang="en-US" sz="1400" u="none" strike="noStrike" dirty="0">
                          <a:effectLst/>
                          <a:latin typeface="Tw Cen MT" panose="020B0602020104020603" pitchFamily="34" charset="0"/>
                        </a:rPr>
                        <a:t>, IGD, </a:t>
                      </a:r>
                      <a:r>
                        <a:rPr lang="en-US" sz="1400" u="none" strike="noStrike" dirty="0" err="1">
                          <a:effectLst/>
                          <a:latin typeface="Tw Cen MT" panose="020B0602020104020603" pitchFamily="34" charset="0"/>
                        </a:rPr>
                        <a:t>bangsal</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Administrasi</a:t>
                      </a:r>
                      <a:r>
                        <a:rPr lang="en-US" sz="1400" u="none" strike="noStrike" dirty="0">
                          <a:effectLst/>
                          <a:latin typeface="Tw Cen MT" panose="020B0602020104020603" pitchFamily="34" charset="0"/>
                        </a:rPr>
                        <a:t>.</a:t>
                      </a:r>
                      <a:endParaRPr lang="en-US" sz="1400" b="0" i="0" u="none" strike="noStrike" dirty="0">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extLst>
                  <a:ext uri="{0D108BD9-81ED-4DB2-BD59-A6C34878D82A}">
                    <a16:rowId xmlns:a16="http://schemas.microsoft.com/office/drawing/2014/main" val="1300053734"/>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kelembaban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extLst>
                  <a:ext uri="{0D108BD9-81ED-4DB2-BD59-A6C34878D82A}">
                    <a16:rowId xmlns:a16="http://schemas.microsoft.com/office/drawing/2014/main" val="874907058"/>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Pengukuran aliran dan tekanan udara ruangan pada Inst Laboratorium, Radiologi, Sterilisasi, Dapur Inst Gizi, IGD, bangsal dan Administrasi.</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39840331"/>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Pencahayaan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Jalan</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/Kantor,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Toilet,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extLst>
                  <a:ext uri="{0D108BD9-81ED-4DB2-BD59-A6C34878D82A}">
                    <a16:rowId xmlns:a16="http://schemas.microsoft.com/office/drawing/2014/main" val="2266547406"/>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Kebisingan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Kantor/</a:t>
                      </a:r>
                      <a:r>
                        <a:rPr lang="en-US" sz="1400" u="none" strike="noStrike" err="1">
                          <a:effectLst/>
                          <a:latin typeface="Tw Cen MT" panose="020B0602020104020603" pitchFamily="34" charset="0"/>
                        </a:rPr>
                        <a:t>Loby</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Poli</a:t>
                      </a:r>
                      <a:r>
                        <a:rPr lang="en-US" sz="1400" u="none" strike="noStrike">
                          <a:effectLst/>
                          <a:latin typeface="Tw Cen MT" panose="020B0602020104020603" pitchFamily="34" charset="0"/>
                        </a:rPr>
                        <a:t> Gigi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Ambulan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extLst>
                  <a:ext uri="{0D108BD9-81ED-4DB2-BD59-A6C34878D82A}">
                    <a16:rowId xmlns:a16="http://schemas.microsoft.com/office/drawing/2014/main" val="105414817"/>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kualitas kimia udara ruang 1 (satu) kali setahun.</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827967006"/>
                  </a:ext>
                </a:extLst>
              </a:tr>
              <a:tr h="222951">
                <a:tc>
                  <a:txBody>
                    <a:bodyPr/>
                    <a:lstStyle/>
                    <a:p>
                      <a:pPr algn="l" fontAlgn="t"/>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Penyehatan Media Tanah</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a:endParaRPr lang="en-US" sz="140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extLst>
                  <a:ext uri="{0D108BD9-81ED-4DB2-BD59-A6C34878D82A}">
                    <a16:rowId xmlns:a16="http://schemas.microsoft.com/office/drawing/2014/main" val="2749538692"/>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terhadap penurunan kualitas tanah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923988936"/>
                  </a:ext>
                </a:extLst>
              </a:tr>
            </a:tbl>
          </a:graphicData>
        </a:graphic>
      </p:graphicFrame>
    </p:spTree>
    <p:extLst>
      <p:ext uri="{BB962C8B-B14F-4D97-AF65-F5344CB8AC3E}">
        <p14:creationId xmlns:p14="http://schemas.microsoft.com/office/powerpoint/2010/main" val="418615070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051977E-2EBB-447D-8BAD-04EFF016F2BF}"/>
              </a:ext>
            </a:extLst>
          </p:cNvPr>
          <p:cNvGraphicFramePr>
            <a:graphicFrameLocks noGrp="1"/>
          </p:cNvGraphicFramePr>
          <p:nvPr>
            <p:extLst>
              <p:ext uri="{D42A27DB-BD31-4B8C-83A1-F6EECF244321}">
                <p14:modId xmlns:p14="http://schemas.microsoft.com/office/powerpoint/2010/main" val="2216609624"/>
              </p:ext>
            </p:extLst>
          </p:nvPr>
        </p:nvGraphicFramePr>
        <p:xfrm>
          <a:off x="1209467" y="550098"/>
          <a:ext cx="9643412" cy="4808089"/>
        </p:xfrm>
        <a:graphic>
          <a:graphicData uri="http://schemas.openxmlformats.org/drawingml/2006/table">
            <a:tbl>
              <a:tblPr firstRow="1" bandRow="1">
                <a:tableStyleId>{22838BEF-8BB2-4498-84A7-C5851F593DF1}</a:tableStyleId>
              </a:tblPr>
              <a:tblGrid>
                <a:gridCol w="426914">
                  <a:extLst>
                    <a:ext uri="{9D8B030D-6E8A-4147-A177-3AD203B41FA5}">
                      <a16:colId xmlns:a16="http://schemas.microsoft.com/office/drawing/2014/main" val="3505909836"/>
                    </a:ext>
                  </a:extLst>
                </a:gridCol>
                <a:gridCol w="339021">
                  <a:extLst>
                    <a:ext uri="{9D8B030D-6E8A-4147-A177-3AD203B41FA5}">
                      <a16:colId xmlns:a16="http://schemas.microsoft.com/office/drawing/2014/main" val="1524370578"/>
                    </a:ext>
                  </a:extLst>
                </a:gridCol>
                <a:gridCol w="4394709">
                  <a:extLst>
                    <a:ext uri="{9D8B030D-6E8A-4147-A177-3AD203B41FA5}">
                      <a16:colId xmlns:a16="http://schemas.microsoft.com/office/drawing/2014/main" val="2927744936"/>
                    </a:ext>
                  </a:extLst>
                </a:gridCol>
                <a:gridCol w="2052429">
                  <a:extLst>
                    <a:ext uri="{9D8B030D-6E8A-4147-A177-3AD203B41FA5}">
                      <a16:colId xmlns:a16="http://schemas.microsoft.com/office/drawing/2014/main" val="889547688"/>
                    </a:ext>
                  </a:extLst>
                </a:gridCol>
                <a:gridCol w="810113">
                  <a:extLst>
                    <a:ext uri="{9D8B030D-6E8A-4147-A177-3AD203B41FA5}">
                      <a16:colId xmlns:a16="http://schemas.microsoft.com/office/drawing/2014/main" val="293580991"/>
                    </a:ext>
                  </a:extLst>
                </a:gridCol>
                <a:gridCol w="810113">
                  <a:extLst>
                    <a:ext uri="{9D8B030D-6E8A-4147-A177-3AD203B41FA5}">
                      <a16:colId xmlns:a16="http://schemas.microsoft.com/office/drawing/2014/main" val="1456341777"/>
                    </a:ext>
                  </a:extLst>
                </a:gridCol>
                <a:gridCol w="810113">
                  <a:extLst>
                    <a:ext uri="{9D8B030D-6E8A-4147-A177-3AD203B41FA5}">
                      <a16:colId xmlns:a16="http://schemas.microsoft.com/office/drawing/2014/main" val="3490700462"/>
                    </a:ext>
                  </a:extLst>
                </a:gridCol>
              </a:tblGrid>
              <a:tr h="211773">
                <a:tc>
                  <a:txBody>
                    <a:bodyPr/>
                    <a:lstStyle/>
                    <a:p>
                      <a:pPr algn="l" fontAlgn="t"/>
                      <a:r>
                        <a:rPr lang="en-US" sz="1400" u="none" strike="noStrike">
                          <a:solidFill>
                            <a:schemeClr val="bg1"/>
                          </a:solidFill>
                          <a:effectLst/>
                          <a:latin typeface="Tw Cen MT" panose="020B0602020104020603" pitchFamily="34" charset="0"/>
                        </a:rPr>
                        <a:t>d.</a:t>
                      </a:r>
                      <a:endParaRPr lang="en-US" sz="1400" b="0" i="0" u="none" strike="noStrike">
                        <a:solidFill>
                          <a:schemeClr val="bg1"/>
                        </a:solidFill>
                        <a:effectLst/>
                        <a:latin typeface="Tw Cen MT" panose="020B0602020104020603" pitchFamily="34" charset="0"/>
                      </a:endParaRPr>
                    </a:p>
                  </a:txBody>
                  <a:tcPr marL="7368" marR="7368" marT="7368" marB="0">
                    <a:solidFill>
                      <a:schemeClr val="tx1">
                        <a:lumMod val="60000"/>
                        <a:lumOff val="40000"/>
                      </a:schemeClr>
                    </a:solidFill>
                  </a:tcPr>
                </a:tc>
                <a:tc gridSpan="3">
                  <a:txBody>
                    <a:bodyPr/>
                    <a:lstStyle/>
                    <a:p>
                      <a:pPr algn="l" fontAlgn="t"/>
                      <a:r>
                        <a:rPr lang="en-US" sz="1400" u="none" strike="noStrike" err="1">
                          <a:solidFill>
                            <a:schemeClr val="bg1"/>
                          </a:solidFill>
                          <a:effectLst/>
                          <a:latin typeface="Tw Cen MT" panose="020B0602020104020603" pitchFamily="34" charset="0"/>
                        </a:rPr>
                        <a:t>Penyehatan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Pangan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Siap</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Saji</a:t>
                      </a:r>
                      <a:endParaRPr lang="en-US" sz="1400" b="0" i="0" u="none" strike="noStrike">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300" b="0" i="0" u="none" strike="noStrike">
                        <a:solidFill>
                          <a:srgbClr val="000000"/>
                        </a:solidFill>
                        <a:effectLst/>
                        <a:latin typeface="Arial Narrow" panose="020B0606020202030204" pitchFamily="34" charset="0"/>
                      </a:endParaRPr>
                    </a:p>
                  </a:txBody>
                  <a:tcPr marL="7368" marR="7368" marT="7368" marB="0"/>
                </a:tc>
                <a:tc>
                  <a:txBody>
                    <a:bodyPr/>
                    <a:lstStyle/>
                    <a:p>
                      <a:pPr algn="ctr" fontAlgn="ctr"/>
                      <a:r>
                        <a:rPr lang="en-US" sz="1400" b="1" u="none" strike="noStrike" dirty="0">
                          <a:solidFill>
                            <a:schemeClr val="bg1"/>
                          </a:solidFill>
                          <a:effectLst/>
                          <a:latin typeface="Tw Cen MT" panose="020B0602020104020603" pitchFamily="34" charset="0"/>
                        </a:rPr>
                        <a:t>JAN</a:t>
                      </a:r>
                      <a:endParaRPr lang="en-US" sz="1400" b="1" i="0" u="none" strike="noStrike" dirty="0">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FEB</a:t>
                      </a:r>
                    </a:p>
                  </a:txBody>
                  <a:tcPr marL="7368" marR="7368" marT="7368" marB="0" anchor="ctr">
                    <a:solidFill>
                      <a:schemeClr val="tx1">
                        <a:lumMod val="60000"/>
                        <a:lumOff val="40000"/>
                      </a:schemeClr>
                    </a:solidFill>
                  </a:tcPr>
                </a:tc>
                <a:tc>
                  <a:txBody>
                    <a:bodyPr/>
                    <a:lstStyle/>
                    <a:p>
                      <a:pPr algn="ctr" fontAlgn="ctr"/>
                      <a:r>
                        <a:rPr lang="en-US" sz="1400" b="1" i="0" u="none" strike="noStrike" dirty="0">
                          <a:solidFill>
                            <a:schemeClr val="bg1"/>
                          </a:solidFill>
                          <a:effectLst/>
                          <a:latin typeface="Tw Cen MT" panose="020B0602020104020603" pitchFamily="34" charset="0"/>
                        </a:rPr>
                        <a:t>MAR</a:t>
                      </a:r>
                    </a:p>
                  </a:txBody>
                  <a:tcPr marL="7368" marR="7368" marT="7368" marB="0" anchor="ctr">
                    <a:solidFill>
                      <a:schemeClr val="tx1">
                        <a:lumMod val="60000"/>
                        <a:lumOff val="40000"/>
                      </a:schemeClr>
                    </a:solidFill>
                  </a:tcPr>
                </a:tc>
                <a:extLst>
                  <a:ext uri="{0D108BD9-81ED-4DB2-BD59-A6C34878D82A}">
                    <a16:rowId xmlns:a16="http://schemas.microsoft.com/office/drawing/2014/main" val="2971001103"/>
                  </a:ext>
                </a:extLst>
              </a:tr>
              <a:tr h="43098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IKL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golongan</a:t>
                      </a:r>
                      <a:r>
                        <a:rPr lang="en-US" sz="1400" u="none" strike="noStrike">
                          <a:effectLst/>
                          <a:latin typeface="Tw Cen MT" panose="020B0602020104020603" pitchFamily="34" charset="0"/>
                        </a:rPr>
                        <a:t> B)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Permenkes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Nomor</a:t>
                      </a:r>
                      <a:r>
                        <a:rPr lang="en-US" sz="1400" u="none" strike="noStrike">
                          <a:effectLst/>
                          <a:latin typeface="Tw Cen MT" panose="020B0602020104020603" pitchFamily="34" charset="0"/>
                        </a:rPr>
                        <a:t> 1096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2011 </a:t>
                      </a:r>
                      <a:r>
                        <a:rPr lang="en-US" sz="1400" u="none" strike="noStrike" err="1">
                          <a:effectLst/>
                          <a:latin typeface="Tw Cen MT" panose="020B0602020104020603" pitchFamily="34" charset="0"/>
                        </a:rPr>
                        <a:t>Tentang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Higiene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684120877"/>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fi-FI" sz="1400" u="none" strike="noStrike">
                          <a:effectLst/>
                          <a:latin typeface="Tw Cen MT" panose="020B0602020104020603" pitchFamily="34" charset="0"/>
                        </a:rPr>
                        <a:t>Pemeriksaan terhadap fungsi lemari pendingin seminggu sekali.</a:t>
                      </a:r>
                      <a:endParaRPr lang="fi-FI"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extLst>
                  <a:ext uri="{0D108BD9-81ED-4DB2-BD59-A6C34878D82A}">
                    <a16:rowId xmlns:a16="http://schemas.microsoft.com/office/drawing/2014/main" val="3403123541"/>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Pengecekan tempat penyimpanan contoh pangan jadi (food bank sampling) yang disimpan dalam jangka waktu 3 x 24 jam setiap seminggu sekali. </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5</a:t>
                      </a:r>
                    </a:p>
                  </a:txBody>
                  <a:tcPr marL="9525" marR="9525" marT="9525" marB="0" anchor="ctr"/>
                </a:tc>
                <a:extLst>
                  <a:ext uri="{0D108BD9-81ED-4DB2-BD59-A6C34878D82A}">
                    <a16:rowId xmlns:a16="http://schemas.microsoft.com/office/drawing/2014/main" val="1571070433"/>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sayur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hewani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nabati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buah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minuman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extLst>
                  <a:ext uri="{0D108BD9-81ED-4DB2-BD59-A6C34878D82A}">
                    <a16:rowId xmlns:a16="http://schemas.microsoft.com/office/drawing/2014/main" val="3946477299"/>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E Coli pada bahan pangan yang mengandung protein tinggi (Daging dan Telur).</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extLst>
                  <a:ext uri="{0D108BD9-81ED-4DB2-BD59-A6C34878D82A}">
                    <a16:rowId xmlns:a16="http://schemas.microsoft.com/office/drawing/2014/main" val="3030099248"/>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Piring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sendok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mangkok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lepek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gelas</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451950169"/>
                  </a:ext>
                </a:extLst>
              </a:tr>
              <a:tr h="53713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7</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pada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masak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Wajan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Serok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Sotel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Telenan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Pisau</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889403579"/>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8</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Pengusulan Sertifikat Jasa Boga Golongan B.</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9882435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9</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tangan setiap 6 bulan sekali pada petugas Inst Gizi.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291549479"/>
                  </a:ext>
                </a:extLst>
              </a:tr>
              <a:tr h="195636">
                <a:tc>
                  <a:txBody>
                    <a:bodyPr/>
                    <a:lstStyle/>
                    <a:p>
                      <a:pPr algn="l" fontAlgn="b"/>
                      <a:r>
                        <a:rPr lang="en-US" sz="1400" u="none" strike="noStrike">
                          <a:effectLst/>
                          <a:latin typeface="Tw Cen MT" panose="020B0602020104020603" pitchFamily="34" charset="0"/>
                        </a:rPr>
                        <a:t>e.</a:t>
                      </a:r>
                      <a:endParaRPr lang="en-US" sz="1400" b="0" i="0" u="none" strike="noStrike">
                        <a:solidFill>
                          <a:srgbClr val="000000"/>
                        </a:solidFill>
                        <a:effectLst/>
                        <a:latin typeface="Tw Cen MT" panose="020B0602020104020603" pitchFamily="34" charset="0"/>
                      </a:endParaRPr>
                    </a:p>
                  </a:txBody>
                  <a:tcPr marL="7368" marR="7368" marT="7368" marB="0" anchor="b"/>
                </a:tc>
                <a:tc gridSpan="2">
                  <a:txBody>
                    <a:bodyPr/>
                    <a:lstStyle/>
                    <a:p>
                      <a:pPr algn="l" fontAlgn="t"/>
                      <a:r>
                        <a:rPr lang="en-US" sz="1400" u="none" strike="noStrike">
                          <a:effectLst/>
                          <a:latin typeface="Tw Cen MT" panose="020B0602020104020603" pitchFamily="34" charset="0"/>
                        </a:rPr>
                        <a:t>Penyehatan Sarana dan Bangunan</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tc>
                <a:tc>
                  <a:txBody>
                    <a:bodyPr/>
                    <a:lstStyle/>
                    <a:p>
                      <a:pPr algn="ctr"/>
                      <a:endParaRPr lang="en-US" sz="140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extLst>
                  <a:ext uri="{0D108BD9-81ED-4DB2-BD59-A6C34878D82A}">
                    <a16:rowId xmlns:a16="http://schemas.microsoft.com/office/drawing/2014/main" val="2451179582"/>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Ruang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seluruh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50</a:t>
                      </a:r>
                    </a:p>
                  </a:txBody>
                  <a:tcPr marL="9525" marR="9525" marT="9525" marB="0" anchor="ctr"/>
                </a:tc>
                <a:extLst>
                  <a:ext uri="{0D108BD9-81ED-4DB2-BD59-A6C34878D82A}">
                    <a16:rowId xmlns:a16="http://schemas.microsoft.com/office/drawing/2014/main" val="396308110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Pemantauan Pemeliharaan Taman Dan Lingkungan luar gedung untuk seluruh area RS.</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extLst>
                  <a:ext uri="{0D108BD9-81ED-4DB2-BD59-A6C34878D82A}">
                    <a16:rowId xmlns:a16="http://schemas.microsoft.com/office/drawing/2014/main" val="380863581"/>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Pengisian Checklist Kesehatan Sarana dan Bangunan sesuai IKL Permenkes 7 tahun 2019 setiap 6 bulan sekali.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2591058528"/>
                  </a:ext>
                </a:extLst>
              </a:tr>
            </a:tbl>
          </a:graphicData>
        </a:graphic>
      </p:graphicFrame>
    </p:spTree>
    <p:extLst>
      <p:ext uri="{BB962C8B-B14F-4D97-AF65-F5344CB8AC3E}">
        <p14:creationId xmlns:p14="http://schemas.microsoft.com/office/powerpoint/2010/main" val="374454185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C53B416-E845-4784-9745-898ACD4EAB74}"/>
              </a:ext>
            </a:extLst>
          </p:cNvPr>
          <p:cNvGraphicFramePr>
            <a:graphicFrameLocks noGrp="1"/>
          </p:cNvGraphicFramePr>
          <p:nvPr>
            <p:extLst>
              <p:ext uri="{D42A27DB-BD31-4B8C-83A1-F6EECF244321}">
                <p14:modId xmlns:p14="http://schemas.microsoft.com/office/powerpoint/2010/main" val="3582554222"/>
              </p:ext>
            </p:extLst>
          </p:nvPr>
        </p:nvGraphicFramePr>
        <p:xfrm>
          <a:off x="1371600" y="405785"/>
          <a:ext cx="9494519" cy="4605476"/>
        </p:xfrm>
        <a:graphic>
          <a:graphicData uri="http://schemas.openxmlformats.org/drawingml/2006/table">
            <a:tbl>
              <a:tblPr firstRow="1" bandRow="1">
                <a:tableStyleId>{22838BEF-8BB2-4498-84A7-C5851F593DF1}</a:tableStyleId>
              </a:tblPr>
              <a:tblGrid>
                <a:gridCol w="416092">
                  <a:extLst>
                    <a:ext uri="{9D8B030D-6E8A-4147-A177-3AD203B41FA5}">
                      <a16:colId xmlns:a16="http://schemas.microsoft.com/office/drawing/2014/main" val="311126939"/>
                    </a:ext>
                  </a:extLst>
                </a:gridCol>
                <a:gridCol w="340441">
                  <a:extLst>
                    <a:ext uri="{9D8B030D-6E8A-4147-A177-3AD203B41FA5}">
                      <a16:colId xmlns:a16="http://schemas.microsoft.com/office/drawing/2014/main" val="1168913849"/>
                    </a:ext>
                  </a:extLst>
                </a:gridCol>
                <a:gridCol w="5447058">
                  <a:extLst>
                    <a:ext uri="{9D8B030D-6E8A-4147-A177-3AD203B41FA5}">
                      <a16:colId xmlns:a16="http://schemas.microsoft.com/office/drawing/2014/main" val="1654121329"/>
                    </a:ext>
                  </a:extLst>
                </a:gridCol>
                <a:gridCol w="1096976">
                  <a:extLst>
                    <a:ext uri="{9D8B030D-6E8A-4147-A177-3AD203B41FA5}">
                      <a16:colId xmlns:a16="http://schemas.microsoft.com/office/drawing/2014/main" val="3381315139"/>
                    </a:ext>
                  </a:extLst>
                </a:gridCol>
                <a:gridCol w="1096976">
                  <a:extLst>
                    <a:ext uri="{9D8B030D-6E8A-4147-A177-3AD203B41FA5}">
                      <a16:colId xmlns:a16="http://schemas.microsoft.com/office/drawing/2014/main" val="2821730577"/>
                    </a:ext>
                  </a:extLst>
                </a:gridCol>
                <a:gridCol w="1096976">
                  <a:extLst>
                    <a:ext uri="{9D8B030D-6E8A-4147-A177-3AD203B41FA5}">
                      <a16:colId xmlns:a16="http://schemas.microsoft.com/office/drawing/2014/main" val="3484703259"/>
                    </a:ext>
                  </a:extLst>
                </a:gridCol>
              </a:tblGrid>
              <a:tr h="190723">
                <a:tc gridSpan="6">
                  <a:txBody>
                    <a:bodyPr/>
                    <a:lstStyle/>
                    <a:p>
                      <a:pPr algn="l" fontAlgn="b"/>
                      <a:r>
                        <a:rPr lang="en-US" sz="1400" u="none" strike="noStrike" dirty="0">
                          <a:solidFill>
                            <a:schemeClr val="bg1"/>
                          </a:solidFill>
                          <a:effectLst/>
                          <a:latin typeface="Tw Cen MT" panose="020B0602020104020603" pitchFamily="34" charset="0"/>
                        </a:rPr>
                        <a:t>2. </a:t>
                      </a:r>
                      <a:r>
                        <a:rPr lang="en-US" sz="1400" u="none" strike="noStrike" dirty="0" err="1">
                          <a:solidFill>
                            <a:schemeClr val="bg1"/>
                          </a:solidFill>
                          <a:effectLst/>
                          <a:latin typeface="Tw Cen MT" panose="020B0602020104020603" pitchFamily="34" charset="0"/>
                        </a:rPr>
                        <a:t>Pengamanan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dilakukan</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terhadap</a:t>
                      </a:r>
                      <a:r>
                        <a:rPr lang="en-US" sz="1400" u="none" strike="noStrike" dirty="0">
                          <a:solidFill>
                            <a:schemeClr val="bg1"/>
                          </a:solidFill>
                          <a:effectLst/>
                          <a:latin typeface="Tw Cen MT" panose="020B0602020104020603" pitchFamily="34" charset="0"/>
                        </a:rPr>
                        <a:t> </a:t>
                      </a:r>
                      <a:r>
                        <a:rPr lang="en-US" sz="1400" u="none" strike="noStrike" dirty="0" err="1">
                          <a:solidFill>
                            <a:schemeClr val="bg1"/>
                          </a:solidFill>
                          <a:effectLst/>
                          <a:latin typeface="Tw Cen MT" panose="020B0602020104020603" pitchFamily="34" charset="0"/>
                        </a:rPr>
                        <a:t>limbah</a:t>
                      </a:r>
                      <a:r>
                        <a:rPr lang="en-US" sz="1400" u="none" strike="noStrike" dirty="0">
                          <a:solidFill>
                            <a:schemeClr val="bg1"/>
                          </a:solidFill>
                          <a:effectLst/>
                          <a:latin typeface="Tw Cen MT" panose="020B0602020104020603" pitchFamily="34" charset="0"/>
                        </a:rPr>
                        <a:t> dan </a:t>
                      </a:r>
                      <a:r>
                        <a:rPr lang="en-US" sz="1400" u="none" strike="noStrike" dirty="0" err="1">
                          <a:solidFill>
                            <a:schemeClr val="bg1"/>
                          </a:solidFill>
                          <a:effectLst/>
                          <a:latin typeface="Tw Cen MT" panose="020B0602020104020603" pitchFamily="34" charset="0"/>
                        </a:rPr>
                        <a:t>radiasi</a:t>
                      </a:r>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pPr algn="l" fontAlgn="b"/>
                      <a:endParaRPr lang="en-US" sz="1400" b="0" i="0" u="none" strike="noStrike" dirty="0">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extLst>
                  <a:ext uri="{0D108BD9-81ED-4DB2-BD59-A6C34878D82A}">
                    <a16:rowId xmlns:a16="http://schemas.microsoft.com/office/drawing/2014/main" val="1604169389"/>
                  </a:ext>
                </a:extLst>
              </a:tr>
              <a:tr h="238647">
                <a:tc>
                  <a:txBody>
                    <a:bodyPr/>
                    <a:lstStyle/>
                    <a:p>
                      <a:pPr algn="l" fontAlgn="b"/>
                      <a:r>
                        <a:rPr lang="en-US" sz="1400" u="none" strike="noStrike">
                          <a:effectLst/>
                          <a:latin typeface="Tw Cen MT" panose="020B0602020104020603" pitchFamily="34" charset="0"/>
                        </a:rPr>
                        <a:t>a.</a:t>
                      </a:r>
                      <a:endParaRPr lang="en-US" sz="1400" b="0" i="0" u="none" strike="noStrike">
                        <a:solidFill>
                          <a:srgbClr val="000000"/>
                        </a:solidFill>
                        <a:effectLst/>
                        <a:latin typeface="Tw Cen MT" panose="020B0602020104020603" pitchFamily="34" charset="0"/>
                      </a:endParaRPr>
                    </a:p>
                  </a:txBody>
                  <a:tcPr marL="9525" marR="9525" marT="9525" marB="0" anchor="b"/>
                </a:tc>
                <a:tc gridSpan="2">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FEB</a:t>
                      </a: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MAR</a:t>
                      </a:r>
                    </a:p>
                  </a:txBody>
                  <a:tcPr marL="9525" marR="9525" marT="9525" marB="0" anchor="ctr"/>
                </a:tc>
                <a:extLst>
                  <a:ext uri="{0D108BD9-81ED-4DB2-BD59-A6C34878D82A}">
                    <a16:rowId xmlns:a16="http://schemas.microsoft.com/office/drawing/2014/main" val="2461408700"/>
                  </a:ext>
                </a:extLst>
              </a:tr>
              <a:tr h="73844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Domestik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non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3361772361"/>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Bahan Berbahaya dan Beracun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638081154"/>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it-IT" sz="1400" u="none" strike="noStrike">
                          <a:effectLst/>
                          <a:latin typeface="Tw Cen MT" panose="020B0602020104020603" pitchFamily="34" charset="0"/>
                        </a:rPr>
                        <a:t>a)Pengiriman laporan limbah B3 setiap 3 bulan sekali.</a:t>
                      </a:r>
                      <a:endParaRPr lang="it-IT"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4110246417"/>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b)Pemantauan pengelolaan limbah medis padat infeksius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1154468670"/>
                  </a:ext>
                </a:extLst>
              </a:tr>
              <a:tr h="357972">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c)Pengawasan Penanganan Limbah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21</a:t>
                      </a:r>
                    </a:p>
                  </a:txBody>
                  <a:tcPr marL="9525" marR="9525" marT="9525" marB="0" anchor="ctr"/>
                </a:tc>
                <a:extLst>
                  <a:ext uri="{0D108BD9-81ED-4DB2-BD59-A6C34878D82A}">
                    <a16:rowId xmlns:a16="http://schemas.microsoft.com/office/drawing/2014/main" val="3742699271"/>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d)Register serah terima limbah padat infeksius dari ruangan ke petugas khusus sampah Infeksius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1267938659"/>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khusus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2843524951"/>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f)Register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B3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2363460195"/>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g)Serah terima limbah B3 dengan pihak rekanan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extLst>
                  <a:ext uri="{0D108BD9-81ED-4DB2-BD59-A6C34878D82A}">
                    <a16:rowId xmlns:a16="http://schemas.microsoft.com/office/drawing/2014/main" val="1623535711"/>
                  </a:ext>
                </a:extLst>
              </a:tr>
            </a:tbl>
          </a:graphicData>
        </a:graphic>
      </p:graphicFrame>
    </p:spTree>
    <p:extLst>
      <p:ext uri="{BB962C8B-B14F-4D97-AF65-F5344CB8AC3E}">
        <p14:creationId xmlns:p14="http://schemas.microsoft.com/office/powerpoint/2010/main" val="41271925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32567D2-6B24-422D-B5B4-7F69D5337C9F}"/>
              </a:ext>
            </a:extLst>
          </p:cNvPr>
          <p:cNvGraphicFramePr>
            <a:graphicFrameLocks noGrp="1"/>
          </p:cNvGraphicFramePr>
          <p:nvPr>
            <p:extLst>
              <p:ext uri="{D42A27DB-BD31-4B8C-83A1-F6EECF244321}">
                <p14:modId xmlns:p14="http://schemas.microsoft.com/office/powerpoint/2010/main" val="163996178"/>
              </p:ext>
            </p:extLst>
          </p:nvPr>
        </p:nvGraphicFramePr>
        <p:xfrm>
          <a:off x="1230806" y="409664"/>
          <a:ext cx="9503766" cy="5597689"/>
        </p:xfrm>
        <a:graphic>
          <a:graphicData uri="http://schemas.openxmlformats.org/drawingml/2006/table">
            <a:tbl>
              <a:tblPr firstRow="1" bandRow="1">
                <a:tableStyleId>{22838BEF-8BB2-4498-84A7-C5851F593DF1}</a:tableStyleId>
              </a:tblPr>
              <a:tblGrid>
                <a:gridCol w="292953">
                  <a:extLst>
                    <a:ext uri="{9D8B030D-6E8A-4147-A177-3AD203B41FA5}">
                      <a16:colId xmlns:a16="http://schemas.microsoft.com/office/drawing/2014/main" val="3623255478"/>
                    </a:ext>
                  </a:extLst>
                </a:gridCol>
                <a:gridCol w="343451">
                  <a:extLst>
                    <a:ext uri="{9D8B030D-6E8A-4147-A177-3AD203B41FA5}">
                      <a16:colId xmlns:a16="http://schemas.microsoft.com/office/drawing/2014/main" val="2226316415"/>
                    </a:ext>
                  </a:extLst>
                </a:gridCol>
                <a:gridCol w="5555524">
                  <a:extLst>
                    <a:ext uri="{9D8B030D-6E8A-4147-A177-3AD203B41FA5}">
                      <a16:colId xmlns:a16="http://schemas.microsoft.com/office/drawing/2014/main" val="4223588300"/>
                    </a:ext>
                  </a:extLst>
                </a:gridCol>
                <a:gridCol w="1103946">
                  <a:extLst>
                    <a:ext uri="{9D8B030D-6E8A-4147-A177-3AD203B41FA5}">
                      <a16:colId xmlns:a16="http://schemas.microsoft.com/office/drawing/2014/main" val="3707377415"/>
                    </a:ext>
                  </a:extLst>
                </a:gridCol>
                <a:gridCol w="1103946">
                  <a:extLst>
                    <a:ext uri="{9D8B030D-6E8A-4147-A177-3AD203B41FA5}">
                      <a16:colId xmlns:a16="http://schemas.microsoft.com/office/drawing/2014/main" val="2023068104"/>
                    </a:ext>
                  </a:extLst>
                </a:gridCol>
                <a:gridCol w="1103946">
                  <a:extLst>
                    <a:ext uri="{9D8B030D-6E8A-4147-A177-3AD203B41FA5}">
                      <a16:colId xmlns:a16="http://schemas.microsoft.com/office/drawing/2014/main" val="2768268155"/>
                    </a:ext>
                  </a:extLst>
                </a:gridCol>
              </a:tblGrid>
              <a:tr h="417768">
                <a:tc>
                  <a:txBody>
                    <a:bodyPr/>
                    <a:lstStyle/>
                    <a:p>
                      <a:pPr algn="l" fontAlgn="ctr"/>
                      <a:r>
                        <a:rPr lang="en-US" sz="1400" u="none" strike="noStrike">
                          <a:solidFill>
                            <a:schemeClr val="bg1"/>
                          </a:solidFill>
                          <a:effectLst/>
                          <a:latin typeface="Tw Cen MT" panose="020B0602020104020603" pitchFamily="34" charset="0"/>
                        </a:rPr>
                        <a:t> </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a:solidFill>
                            <a:schemeClr val="bg1"/>
                          </a:solidFill>
                          <a:effectLst/>
                          <a:latin typeface="Tw Cen MT" panose="020B0602020104020603" pitchFamily="34" charset="0"/>
                        </a:rPr>
                        <a:t>3</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err="1">
                          <a:solidFill>
                            <a:schemeClr val="bg1"/>
                          </a:solidFill>
                          <a:effectLst/>
                          <a:latin typeface="Tw Cen MT" panose="020B0602020104020603" pitchFamily="34" charset="0"/>
                        </a:rPr>
                        <a:t>Penyelenggaraan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Pengamanan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Limbah</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Cair</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extLst>
                  <a:ext uri="{0D108BD9-81ED-4DB2-BD59-A6C34878D82A}">
                    <a16:rowId xmlns:a16="http://schemas.microsoft.com/office/drawing/2014/main" val="198719443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Pengambilan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di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terakreditasi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337078917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2071500987"/>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c)Pemeliharaan IPAL internal dilakukan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extLst>
                  <a:ext uri="{0D108BD9-81ED-4DB2-BD59-A6C34878D82A}">
                    <a16:rowId xmlns:a16="http://schemas.microsoft.com/office/drawing/2014/main" val="1857657211"/>
                  </a:ext>
                </a:extLst>
              </a:tr>
              <a:tr h="39990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IPAL internal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pihak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742346476"/>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a:t>
                      </a:r>
                      <a:r>
                        <a:rPr lang="en-US" sz="1400" u="none" strike="noStrike" err="1">
                          <a:effectLst/>
                          <a:latin typeface="Tw Cen MT" panose="020B0602020104020603" pitchFamily="34" charset="0"/>
                        </a:rPr>
                        <a:t>Melakukan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swapantau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harian</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parameter minimal DO, </a:t>
                      </a:r>
                      <a:r>
                        <a:rPr lang="en-US" sz="1400" u="none" strike="noStrike" err="1">
                          <a:effectLst/>
                          <a:latin typeface="Tw Cen MT" panose="020B0602020104020603" pitchFamily="34" charset="0"/>
                        </a:rPr>
                        <a:t>suhu</a:t>
                      </a:r>
                      <a:r>
                        <a:rPr lang="en-US" sz="1400" u="none" strike="noStrike">
                          <a:effectLst/>
                          <a:latin typeface="Tw Cen MT" panose="020B0602020104020603" pitchFamily="34" charset="0"/>
                        </a:rPr>
                        <a:t>, debit dan </a:t>
                      </a:r>
                      <a:r>
                        <a:rPr lang="en-US" sz="1400" u="none" strike="noStrike" err="1">
                          <a:effectLst/>
                          <a:latin typeface="Tw Cen MT" panose="020B0602020104020603" pitchFamily="34" charset="0"/>
                        </a:rPr>
                        <a:t>pH.</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extLst>
                  <a:ext uri="{0D108BD9-81ED-4DB2-BD59-A6C34878D82A}">
                    <a16:rowId xmlns:a16="http://schemas.microsoft.com/office/drawing/2014/main" val="20184838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fr-FR" sz="1400" u="none" strike="noStrike">
                          <a:effectLst/>
                          <a:latin typeface="Tw Cen MT" panose="020B0602020104020603" pitchFamily="34" charset="0"/>
                        </a:rPr>
                        <a:t>f)</a:t>
                      </a:r>
                      <a:r>
                        <a:rPr lang="fr-FR" sz="1400" u="none" strike="noStrike" err="1">
                          <a:effectLst/>
                          <a:latin typeface="Tw Cen MT" panose="020B0602020104020603" pitchFamily="34" charset="0"/>
                        </a:rPr>
                        <a:t>Desinfeksi</a:t>
                      </a:r>
                      <a:r>
                        <a:rPr lang="fr-FR" sz="1400" u="none" strike="noStrike">
                          <a:effectLst/>
                          <a:latin typeface="Tw Cen MT" panose="020B0602020104020603" pitchFamily="34" charset="0"/>
                        </a:rPr>
                        <a:t> air </a:t>
                      </a:r>
                      <a:r>
                        <a:rPr lang="fr-FR" sz="1400" u="none" strike="noStrike" err="1">
                          <a:effectLst/>
                          <a:latin typeface="Tw Cen MT" panose="020B0602020104020603" pitchFamily="34" charset="0"/>
                        </a:rPr>
                        <a:t>limbah</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seminggu</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sekali</a:t>
                      </a:r>
                      <a:r>
                        <a:rPr lang="fr-FR" sz="1400" u="none" strike="noStrike">
                          <a:effectLst/>
                          <a:latin typeface="Tw Cen MT" panose="020B0602020104020603" pitchFamily="34" charset="0"/>
                        </a:rPr>
                        <a:t>.</a:t>
                      </a:r>
                      <a:endParaRPr lang="fr-FR"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a:t>
                      </a:r>
                    </a:p>
                  </a:txBody>
                  <a:tcPr marL="9525" marR="9525" marT="9525" marB="0" anchor="ctr"/>
                </a:tc>
                <a:extLst>
                  <a:ext uri="{0D108BD9-81ED-4DB2-BD59-A6C34878D82A}">
                    <a16:rowId xmlns:a16="http://schemas.microsoft.com/office/drawing/2014/main" val="397969563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Gas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40133608"/>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emisi</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buang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cerobong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610043292"/>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udara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dihalaman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luar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17005892"/>
                  </a:ext>
                </a:extLst>
              </a:tr>
              <a:tr h="95747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Kementerian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Kehutanan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Badan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provinsi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kota</a:t>
                      </a:r>
                      <a:r>
                        <a:rPr lang="en-US" sz="1400" u="none" strike="noStrike">
                          <a:effectLst/>
                          <a:latin typeface="Tw Cen MT" panose="020B0602020104020603" pitchFamily="34" charset="0"/>
                        </a:rPr>
                        <a:t> Surakarta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Kepmenkes</a:t>
                      </a:r>
                      <a:r>
                        <a:rPr lang="en-US" sz="1400" u="none" strike="noStrike">
                          <a:effectLst/>
                          <a:latin typeface="Tw Cen MT" panose="020B0602020104020603" pitchFamily="34" charset="0"/>
                        </a:rPr>
                        <a:t> 7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2019, minimal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1 kali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54164524"/>
                  </a:ext>
                </a:extLst>
              </a:tr>
              <a:tr h="361075">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t"/>
                      <a:r>
                        <a:rPr lang="fi-FI" sz="1400" u="none" strike="noStrike">
                          <a:effectLst/>
                          <a:latin typeface="Tw Cen MT" panose="020B0602020104020603" pitchFamily="34" charset="0"/>
                        </a:rPr>
                        <a:t>Pengamanan Radiasi. Pengisian Checklist Pengamanan Radiasi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extLst>
                  <a:ext uri="{0D108BD9-81ED-4DB2-BD59-A6C34878D82A}">
                    <a16:rowId xmlns:a16="http://schemas.microsoft.com/office/drawing/2014/main" val="3670627794"/>
                  </a:ext>
                </a:extLst>
              </a:tr>
            </a:tbl>
          </a:graphicData>
        </a:graphic>
      </p:graphicFrame>
    </p:spTree>
    <p:extLst>
      <p:ext uri="{BB962C8B-B14F-4D97-AF65-F5344CB8AC3E}">
        <p14:creationId xmlns:p14="http://schemas.microsoft.com/office/powerpoint/2010/main" val="12868876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8E4CA493-6153-4028-8BCE-0F2DEEBF8814}"/>
              </a:ext>
            </a:extLst>
          </p:cNvPr>
          <p:cNvGraphicFramePr>
            <a:graphicFrameLocks noGrp="1"/>
          </p:cNvGraphicFramePr>
          <p:nvPr>
            <p:extLst>
              <p:ext uri="{D42A27DB-BD31-4B8C-83A1-F6EECF244321}">
                <p14:modId xmlns:p14="http://schemas.microsoft.com/office/powerpoint/2010/main" val="532944042"/>
              </p:ext>
            </p:extLst>
          </p:nvPr>
        </p:nvGraphicFramePr>
        <p:xfrm>
          <a:off x="1201540" y="423733"/>
          <a:ext cx="9788920" cy="4055657"/>
        </p:xfrm>
        <a:graphic>
          <a:graphicData uri="http://schemas.openxmlformats.org/drawingml/2006/table">
            <a:tbl>
              <a:tblPr firstRow="1" bandRow="1">
                <a:tableStyleId>{22838BEF-8BB2-4498-84A7-C5851F593DF1}</a:tableStyleId>
              </a:tblPr>
              <a:tblGrid>
                <a:gridCol w="495894">
                  <a:extLst>
                    <a:ext uri="{9D8B030D-6E8A-4147-A177-3AD203B41FA5}">
                      <a16:colId xmlns:a16="http://schemas.microsoft.com/office/drawing/2014/main" val="1916269599"/>
                    </a:ext>
                  </a:extLst>
                </a:gridCol>
                <a:gridCol w="5900050">
                  <a:extLst>
                    <a:ext uri="{9D8B030D-6E8A-4147-A177-3AD203B41FA5}">
                      <a16:colId xmlns:a16="http://schemas.microsoft.com/office/drawing/2014/main" val="137548073"/>
                    </a:ext>
                  </a:extLst>
                </a:gridCol>
                <a:gridCol w="1130992">
                  <a:extLst>
                    <a:ext uri="{9D8B030D-6E8A-4147-A177-3AD203B41FA5}">
                      <a16:colId xmlns:a16="http://schemas.microsoft.com/office/drawing/2014/main" val="3012377785"/>
                    </a:ext>
                  </a:extLst>
                </a:gridCol>
                <a:gridCol w="1130992">
                  <a:extLst>
                    <a:ext uri="{9D8B030D-6E8A-4147-A177-3AD203B41FA5}">
                      <a16:colId xmlns:a16="http://schemas.microsoft.com/office/drawing/2014/main" val="1481501174"/>
                    </a:ext>
                  </a:extLst>
                </a:gridCol>
                <a:gridCol w="1130992">
                  <a:extLst>
                    <a:ext uri="{9D8B030D-6E8A-4147-A177-3AD203B41FA5}">
                      <a16:colId xmlns:a16="http://schemas.microsoft.com/office/drawing/2014/main" val="1661781001"/>
                    </a:ext>
                  </a:extLst>
                </a:gridCol>
              </a:tblGrid>
              <a:tr h="472543">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u="none" strike="noStrike">
                          <a:solidFill>
                            <a:schemeClr val="bg1"/>
                          </a:solidFill>
                          <a:effectLst/>
                          <a:latin typeface="Tw Cen MT" panose="020B0602020104020603" pitchFamily="34" charset="0"/>
                        </a:rPr>
                        <a:t>3. </a:t>
                      </a:r>
                      <a:r>
                        <a:rPr lang="en-US" sz="1600" u="none" strike="noStrike" err="1">
                          <a:solidFill>
                            <a:schemeClr val="bg1"/>
                          </a:solidFill>
                          <a:effectLst/>
                          <a:latin typeface="Tw Cen MT" panose="020B0602020104020603" pitchFamily="34" charset="0"/>
                        </a:rPr>
                        <a:t>Pengendalian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terhadap</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vektor</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dan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binatang</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pembawa</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penyakit</a:t>
                      </a:r>
                      <a:endParaRPr lang="en-US" sz="16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hMerge="1">
                  <a:txBody>
                    <a:bodyPr/>
                    <a:lstStyle/>
                    <a:p>
                      <a:pPr algn="l" fontAlgn="t"/>
                      <a:endParaRPr lang="en-US" sz="16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600"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MAR</a:t>
                      </a:r>
                    </a:p>
                  </a:txBody>
                  <a:tcPr marL="9525" marR="9525" marT="9525" marB="0" anchor="ctr">
                    <a:solidFill>
                      <a:schemeClr val="tx1">
                        <a:lumMod val="60000"/>
                        <a:lumOff val="40000"/>
                      </a:schemeClr>
                    </a:solidFill>
                  </a:tcPr>
                </a:tc>
                <a:extLst>
                  <a:ext uri="{0D108BD9-81ED-4DB2-BD59-A6C34878D82A}">
                    <a16:rowId xmlns:a16="http://schemas.microsoft.com/office/drawing/2014/main" val="10000"/>
                  </a:ext>
                </a:extLst>
              </a:tr>
              <a:tr h="328706">
                <a:tc>
                  <a:txBody>
                    <a:bodyPr/>
                    <a:lstStyle/>
                    <a:p>
                      <a:pPr algn="ctr"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angka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vector.</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4014287020"/>
                  </a:ext>
                </a:extLst>
              </a:tr>
              <a:tr h="605511">
                <a:tc>
                  <a:txBody>
                    <a:bodyPr/>
                    <a:lstStyle/>
                    <a:p>
                      <a:pPr algn="ctr"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Angka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untuk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pembawa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penyakit</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902988650"/>
                  </a:ext>
                </a:extLst>
              </a:tr>
              <a:tr h="866964">
                <a:tc>
                  <a:txBody>
                    <a:bodyPr/>
                    <a:lstStyle/>
                    <a:p>
                      <a:pPr algn="ctr"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sv-SE" sz="1600" u="none" strike="noStrike">
                          <a:effectLst/>
                          <a:latin typeface="Tw Cen MT" panose="020B0602020104020603" pitchFamily="34" charset="0"/>
                        </a:rPr>
                        <a:t>Melaksanakan pengendalian serangga, tikus dan binatang lainnya secara berkala terutama saat terjadi peningkatan populasi.</a:t>
                      </a:r>
                      <a:endParaRPr lang="sv-SE"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414350817"/>
                  </a:ext>
                </a:extLst>
              </a:tr>
              <a:tr h="605511">
                <a:tc>
                  <a:txBody>
                    <a:bodyPr/>
                    <a:lstStyle/>
                    <a:p>
                      <a:pPr algn="ctr"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Melakukan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7274845"/>
                  </a:ext>
                </a:extLst>
              </a:tr>
              <a:tr h="605511">
                <a:tc>
                  <a:txBody>
                    <a:bodyPr/>
                    <a:lstStyle/>
                    <a:p>
                      <a:pPr algn="ctr"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Pengawasan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56084025"/>
                  </a:ext>
                </a:extLst>
              </a:tr>
              <a:tr h="570911">
                <a:tc>
                  <a:txBody>
                    <a:bodyPr/>
                    <a:lstStyle/>
                    <a:p>
                      <a:pPr algn="ctr"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nn-NO" sz="1600" u="none" strike="noStrike">
                          <a:effectLst/>
                          <a:latin typeface="Tw Cen MT" panose="020B0602020104020603" pitchFamily="34" charset="0"/>
                        </a:rPr>
                        <a:t>Evaluasi Pengendalian Vektor dan Binatang Pengganggu Lainnya</a:t>
                      </a:r>
                      <a:endParaRPr lang="nn-NO"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188731196"/>
                  </a:ext>
                </a:extLst>
              </a:tr>
            </a:tbl>
          </a:graphicData>
        </a:graphic>
      </p:graphicFrame>
    </p:spTree>
    <p:extLst>
      <p:ext uri="{BB962C8B-B14F-4D97-AF65-F5344CB8AC3E}">
        <p14:creationId xmlns:p14="http://schemas.microsoft.com/office/powerpoint/2010/main" val="2637874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B376035-3C7B-442C-8A01-A8237AA78729}"/>
              </a:ext>
            </a:extLst>
          </p:cNvPr>
          <p:cNvGraphicFramePr>
            <a:graphicFrameLocks noGrp="1"/>
          </p:cNvGraphicFramePr>
          <p:nvPr>
            <p:extLst>
              <p:ext uri="{D42A27DB-BD31-4B8C-83A1-F6EECF244321}">
                <p14:modId xmlns:p14="http://schemas.microsoft.com/office/powerpoint/2010/main" val="715726984"/>
              </p:ext>
            </p:extLst>
          </p:nvPr>
        </p:nvGraphicFramePr>
        <p:xfrm>
          <a:off x="1126760" y="413886"/>
          <a:ext cx="9816060" cy="5588455"/>
        </p:xfrm>
        <a:graphic>
          <a:graphicData uri="http://schemas.openxmlformats.org/drawingml/2006/table">
            <a:tbl>
              <a:tblPr firstRow="1" bandRow="1">
                <a:tableStyleId>{22838BEF-8BB2-4498-84A7-C5851F593DF1}</a:tableStyleId>
              </a:tblPr>
              <a:tblGrid>
                <a:gridCol w="459575">
                  <a:extLst>
                    <a:ext uri="{9D8B030D-6E8A-4147-A177-3AD203B41FA5}">
                      <a16:colId xmlns:a16="http://schemas.microsoft.com/office/drawing/2014/main" val="702605913"/>
                    </a:ext>
                  </a:extLst>
                </a:gridCol>
                <a:gridCol w="376017">
                  <a:extLst>
                    <a:ext uri="{9D8B030D-6E8A-4147-A177-3AD203B41FA5}">
                      <a16:colId xmlns:a16="http://schemas.microsoft.com/office/drawing/2014/main" val="1834504195"/>
                    </a:ext>
                  </a:extLst>
                </a:gridCol>
                <a:gridCol w="6016264">
                  <a:extLst>
                    <a:ext uri="{9D8B030D-6E8A-4147-A177-3AD203B41FA5}">
                      <a16:colId xmlns:a16="http://schemas.microsoft.com/office/drawing/2014/main" val="683306061"/>
                    </a:ext>
                  </a:extLst>
                </a:gridCol>
                <a:gridCol w="988068">
                  <a:extLst>
                    <a:ext uri="{9D8B030D-6E8A-4147-A177-3AD203B41FA5}">
                      <a16:colId xmlns:a16="http://schemas.microsoft.com/office/drawing/2014/main" val="1631072491"/>
                    </a:ext>
                  </a:extLst>
                </a:gridCol>
                <a:gridCol w="988068">
                  <a:extLst>
                    <a:ext uri="{9D8B030D-6E8A-4147-A177-3AD203B41FA5}">
                      <a16:colId xmlns:a16="http://schemas.microsoft.com/office/drawing/2014/main" val="2813515722"/>
                    </a:ext>
                  </a:extLst>
                </a:gridCol>
                <a:gridCol w="988068">
                  <a:extLst>
                    <a:ext uri="{9D8B030D-6E8A-4147-A177-3AD203B41FA5}">
                      <a16:colId xmlns:a16="http://schemas.microsoft.com/office/drawing/2014/main" val="3318945157"/>
                    </a:ext>
                  </a:extLst>
                </a:gridCol>
              </a:tblGrid>
              <a:tr h="245028">
                <a:tc gridSpan="4">
                  <a:txBody>
                    <a:bodyPr/>
                    <a:lstStyle/>
                    <a:p>
                      <a:pPr algn="l" fontAlgn="b"/>
                      <a:r>
                        <a:rPr lang="en-US" sz="1400" u="none" strike="noStrike">
                          <a:solidFill>
                            <a:schemeClr val="bg1"/>
                          </a:solidFill>
                          <a:effectLst/>
                          <a:latin typeface="Tw Cen MT" panose="020B0602020104020603" pitchFamily="34" charset="0"/>
                        </a:rPr>
                        <a:t>4. </a:t>
                      </a:r>
                      <a:r>
                        <a:rPr lang="en-US" sz="1400" u="none" strike="noStrike" err="1">
                          <a:solidFill>
                            <a:schemeClr val="bg1"/>
                          </a:solidFill>
                          <a:effectLst/>
                          <a:latin typeface="Tw Cen MT" panose="020B0602020104020603" pitchFamily="34" charset="0"/>
                        </a:rPr>
                        <a:t>Upaya</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Pengawasan</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a:txBody>
                    <a:bodyPr/>
                    <a:lstStyle/>
                    <a:p>
                      <a:pPr algn="l" fontAlgn="b"/>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extLst>
                  <a:ext uri="{0D108BD9-81ED-4DB2-BD59-A6C34878D82A}">
                    <a16:rowId xmlns:a16="http://schemas.microsoft.com/office/drawing/2014/main" val="2000793678"/>
                  </a:ext>
                </a:extLst>
              </a:tr>
              <a:tr h="312319">
                <a:tc>
                  <a:txBody>
                    <a:bodyPr/>
                    <a:lstStyle/>
                    <a:p>
                      <a:pPr algn="ctr" fontAlgn="b"/>
                      <a:r>
                        <a:rPr lang="en-US" sz="1400" u="none" strike="noStrike">
                          <a:solidFill>
                            <a:schemeClr val="bg1"/>
                          </a:solidFill>
                          <a:effectLst/>
                          <a:latin typeface="Tw Cen MT" panose="020B0602020104020603" pitchFamily="34" charset="0"/>
                        </a:rPr>
                        <a:t>a.</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gridSpan="2">
                  <a:txBody>
                    <a:bodyPr/>
                    <a:lstStyle/>
                    <a:p>
                      <a:pPr algn="l" rtl="0" fontAlgn="ctr"/>
                      <a:r>
                        <a:rPr lang="en-US" sz="1400" u="none" strike="noStrike">
                          <a:solidFill>
                            <a:schemeClr val="bg1"/>
                          </a:solidFill>
                          <a:effectLst/>
                          <a:latin typeface="Tw Cen MT" panose="020B0602020104020603" pitchFamily="34" charset="0"/>
                        </a:rPr>
                        <a:t>Linen (Laundry)</a:t>
                      </a:r>
                      <a:endParaRPr lang="en-US" sz="1400" b="0" i="0" u="none" strike="noStrike">
                        <a:solidFill>
                          <a:schemeClr val="bg1"/>
                        </a:solidFill>
                        <a:effectLst/>
                        <a:latin typeface="Tw Cen MT" panose="020B0602020104020603" pitchFamily="34" charset="0"/>
                      </a:endParaRPr>
                    </a:p>
                  </a:txBody>
                  <a:tcPr marL="8617" marR="8617" marT="8617" marB="0" anchor="ctr">
                    <a:solidFill>
                      <a:schemeClr val="tx1">
                        <a:lumMod val="60000"/>
                        <a:lumOff val="40000"/>
                      </a:schemeClr>
                    </a:solidFill>
                  </a:tcPr>
                </a:tc>
                <a:tc hMerge="1">
                  <a:txBody>
                    <a:bodyPr/>
                    <a:lstStyle/>
                    <a:p>
                      <a:endParaRPr lang="en-US"/>
                    </a:p>
                  </a:txBody>
                  <a:tcPr/>
                </a:tc>
                <a:tc>
                  <a:txBody>
                    <a:bodyPr/>
                    <a:lstStyle/>
                    <a:p>
                      <a:pPr algn="ctr"/>
                      <a:r>
                        <a:rPr lang="en-US" sz="1400" dirty="0">
                          <a:solidFill>
                            <a:schemeClr val="bg1"/>
                          </a:solidFill>
                          <a:latin typeface="Tw Cen MT" panose="020B0602020104020603" pitchFamily="34" charset="0"/>
                        </a:rPr>
                        <a:t> JAN</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FEB</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MAR</a:t>
                      </a:r>
                    </a:p>
                  </a:txBody>
                  <a:tcPr marL="8617" marR="8617" marT="8617" marB="0" anchor="ctr">
                    <a:solidFill>
                      <a:schemeClr val="tx1">
                        <a:lumMod val="60000"/>
                        <a:lumOff val="40000"/>
                      </a:schemeClr>
                    </a:solidFill>
                  </a:tcPr>
                </a:tc>
                <a:extLst>
                  <a:ext uri="{0D108BD9-81ED-4DB2-BD59-A6C34878D82A}">
                    <a16:rowId xmlns:a16="http://schemas.microsoft.com/office/drawing/2014/main" val="2678091424"/>
                  </a:ext>
                </a:extLst>
              </a:tr>
              <a:tr h="312319">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fi-FI" sz="1400" u="none" strike="noStrike">
                          <a:effectLst/>
                          <a:latin typeface="Tw Cen MT" panose="020B0602020104020603" pitchFamily="34" charset="0"/>
                        </a:rPr>
                        <a:t>Pengisian checklist pelaksanaan pengelolaan linen 6 bulan sekali.</a:t>
                      </a:r>
                      <a:endParaRPr lang="fi-FI"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extLst>
                  <a:ext uri="{0D108BD9-81ED-4DB2-BD59-A6C34878D82A}">
                    <a16:rowId xmlns:a16="http://schemas.microsoft.com/office/drawing/2014/main" val="311182752"/>
                  </a:ext>
                </a:extLst>
              </a:tr>
              <a:tr h="480545">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penggunaan</a:t>
                      </a:r>
                      <a:r>
                        <a:rPr lang="en-US" sz="1400" u="none" strike="noStrike">
                          <a:effectLst/>
                          <a:latin typeface="Tw Cen MT" panose="020B0602020104020603" pitchFamily="34" charset="0"/>
                        </a:rPr>
                        <a:t> APD (masker, </a:t>
                      </a:r>
                      <a:r>
                        <a:rPr lang="en-US" sz="1400" u="none" strike="noStrike" err="1">
                          <a:effectLst/>
                          <a:latin typeface="Tw Cen MT" panose="020B0602020104020603" pitchFamily="34" charset="0"/>
                        </a:rPr>
                        <a:t>sarung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tangan</a:t>
                      </a:r>
                      <a:r>
                        <a:rPr lang="en-US" sz="1400" u="none" strike="noStrike">
                          <a:effectLst/>
                          <a:latin typeface="Tw Cen MT" panose="020B0602020104020603" pitchFamily="34" charset="0"/>
                        </a:rPr>
                        <a:t>, apron, </a:t>
                      </a:r>
                      <a:r>
                        <a:rPr lang="en-US" sz="1400" u="none" strike="noStrike" err="1">
                          <a:effectLst/>
                          <a:latin typeface="Tw Cen MT" panose="020B0602020104020603" pitchFamily="34" charset="0"/>
                        </a:rPr>
                        <a:t>sepatu</a:t>
                      </a:r>
                      <a:r>
                        <a:rPr lang="en-US" sz="1400" u="none" strike="noStrike">
                          <a:effectLst/>
                          <a:latin typeface="Tw Cen MT" panose="020B0602020104020603" pitchFamily="34" charset="0"/>
                        </a:rPr>
                        <a:t> boot, </a:t>
                      </a:r>
                      <a:r>
                        <a:rPr lang="en-US" sz="1400" u="none" strike="noStrike" err="1">
                          <a:effectLst/>
                          <a:latin typeface="Tw Cen MT" panose="020B0602020104020603" pitchFamily="34" charset="0"/>
                        </a:rPr>
                        <a:t>penutup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seminggu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4087837232"/>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Pengusulan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secara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244806374"/>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a:effectLst/>
                          <a:latin typeface="Tw Cen MT" panose="020B0602020104020603" pitchFamily="34" charset="0"/>
                        </a:rPr>
                        <a:t>Pengusulan imunisasi hepatitis B petugas laundry setiap 6 (enam) bulan sekali.</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extLst>
                  <a:ext uri="{0D108BD9-81ED-4DB2-BD59-A6C34878D82A}">
                    <a16:rowId xmlns:a16="http://schemas.microsoft.com/office/drawing/2014/main" val="1022680541"/>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bersih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135712229"/>
                  </a:ext>
                </a:extLst>
              </a:tr>
              <a:tr h="312319">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fontAlgn="t"/>
                      <a:r>
                        <a:rPr lang="en-US" sz="1400" u="none" strike="noStrike">
                          <a:effectLst/>
                          <a:latin typeface="Tw Cen MT" panose="020B0602020104020603" pitchFamily="34" charset="0"/>
                        </a:rPr>
                        <a:t>Pengawasan Proses Dekontaminasi Melalui Disinfeksi dan Sterilisasi</a:t>
                      </a:r>
                      <a:endParaRPr lang="en-US"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1160400943"/>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checklist monitoring </a:t>
                      </a:r>
                      <a:r>
                        <a:rPr lang="en-US" sz="1400" u="none" strike="noStrike" err="1">
                          <a:effectLst/>
                          <a:latin typeface="Tw Cen MT" panose="020B0602020104020603" pitchFamily="34" charset="0"/>
                        </a:rPr>
                        <a:t>pelaksanaan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dekontaminasi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melalui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desinfeksi</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5</a:t>
                      </a:r>
                    </a:p>
                  </a:txBody>
                  <a:tcPr marL="8617" marR="8617" marT="8617" marB="0" anchor="ctr"/>
                </a:tc>
                <a:extLst>
                  <a:ext uri="{0D108BD9-81ED-4DB2-BD59-A6C34878D82A}">
                    <a16:rowId xmlns:a16="http://schemas.microsoft.com/office/drawing/2014/main" val="3774813436"/>
                  </a:ext>
                </a:extLst>
              </a:tr>
              <a:tr h="779332">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gunting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pinset,kom</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 Gigi (tang, </a:t>
                      </a:r>
                      <a:r>
                        <a:rPr lang="en-US" sz="1400" u="none" strike="noStrike" err="1">
                          <a:effectLst/>
                          <a:latin typeface="Tw Cen MT" panose="020B0602020104020603" pitchFamily="34" charset="0"/>
                        </a:rPr>
                        <a:t>exavator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bein</a:t>
                      </a:r>
                      <a:r>
                        <a:rPr lang="en-US" sz="1400" u="none" strike="noStrike">
                          <a:effectLst/>
                          <a:latin typeface="Tw Cen MT" panose="020B0602020104020603" pitchFamily="34" charset="0"/>
                        </a:rPr>
                        <a:t>, sonde, scaler) dan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opa</a:t>
                      </a:r>
                      <a:r>
                        <a:rPr lang="en-US" sz="1400" u="none" strike="noStrike">
                          <a:effectLst/>
                          <a:latin typeface="Tw Cen MT" panose="020B0602020104020603" pitchFamily="34" charset="0"/>
                        </a:rPr>
                        <a:t>, bite block, bite block oval, </a:t>
                      </a:r>
                      <a:r>
                        <a:rPr lang="en-US" sz="1400" u="none" strike="noStrike" err="1">
                          <a:effectLst/>
                          <a:latin typeface="Tw Cen MT" panose="020B0602020104020603" pitchFamily="34" charset="0"/>
                        </a:rPr>
                        <a:t>elektroda</a:t>
                      </a:r>
                      <a:r>
                        <a:rPr lang="en-US" sz="1400" u="none" strike="noStrike">
                          <a:effectLst/>
                          <a:latin typeface="Tw Cen MT" panose="020B0602020104020603" pitchFamily="34" charset="0"/>
                        </a:rPr>
                        <a:t>, face mouth</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008110629"/>
                  </a:ext>
                </a:extLst>
              </a:tr>
              <a:tr h="312319">
                <a:tc>
                  <a:txBody>
                    <a:bodyPr/>
                    <a:lstStyle/>
                    <a:p>
                      <a:pPr algn="ctr" fontAlgn="b"/>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rtl="0" fontAlgn="ct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Konstruksi</a:t>
                      </a:r>
                      <a:r>
                        <a:rPr lang="en-US" sz="1400" u="none" strike="noStrike">
                          <a:effectLst/>
                          <a:latin typeface="Tw Cen MT" panose="020B0602020104020603" pitchFamily="34" charset="0"/>
                        </a:rPr>
                        <a:t>/</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endParaRPr lang="en-US" sz="1400" b="0" i="0" u="none" strike="noStrike">
                        <a:solidFill>
                          <a:srgbClr val="000000"/>
                        </a:solidFill>
                        <a:effectLst/>
                        <a:latin typeface="Tw Cen MT" panose="020B0602020104020603" pitchFamily="34" charset="0"/>
                      </a:endParaRPr>
                    </a:p>
                  </a:txBody>
                  <a:tcPr marL="8617" marR="8617" marT="8617" marB="0" anchor="ctr"/>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3883663970"/>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Melaksanakan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Keselamatan</a:t>
                      </a:r>
                      <a:r>
                        <a:rPr lang="en-US" sz="1400" u="none" strike="noStrike">
                          <a:effectLst/>
                          <a:latin typeface="Tw Cen MT" panose="020B0602020104020603" pitchFamily="34" charset="0"/>
                        </a:rPr>
                        <a:t> dan Kesehatan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Fasilitas</a:t>
                      </a:r>
                      <a:r>
                        <a:rPr lang="en-US" sz="1400" u="none" strike="noStrike">
                          <a:effectLst/>
                          <a:latin typeface="Tw Cen MT" panose="020B0602020104020603" pitchFamily="34" charset="0"/>
                        </a:rPr>
                        <a:t> Kesehatan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437823012"/>
                  </a:ext>
                </a:extLst>
              </a:tr>
              <a:tr h="372334">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Kontruksi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627425034"/>
                  </a:ext>
                </a:extLst>
              </a:tr>
              <a:tr h="312319">
                <a:tc>
                  <a:txBody>
                    <a:bodyPr/>
                    <a:lstStyle/>
                    <a:p>
                      <a:pPr algn="ctr" fontAlgn="b"/>
                      <a:r>
                        <a:rPr lang="en-US" sz="1400" u="none" strike="noStrike">
                          <a:effectLst/>
                          <a:latin typeface="Tw Cen MT" panose="020B0602020104020603" pitchFamily="34" charset="0"/>
                        </a:rPr>
                        <a:t>d.</a:t>
                      </a:r>
                      <a:endParaRPr lang="en-US" sz="1400" b="0" i="0" u="none" strike="noStrike">
                        <a:solidFill>
                          <a:srgbClr val="000000"/>
                        </a:solidFill>
                        <a:effectLst/>
                        <a:latin typeface="Tw Cen MT" panose="020B0602020104020603" pitchFamily="34" charset="0"/>
                      </a:endParaRPr>
                    </a:p>
                  </a:txBody>
                  <a:tcPr marL="8617" marR="8617" marT="8617" marB="0" anchor="ctr"/>
                </a:tc>
                <a:tc gridSpan="2">
                  <a:txBody>
                    <a:bodyPr/>
                    <a:lstStyle/>
                    <a:p>
                      <a:pPr algn="l" fontAlgn="t"/>
                      <a:r>
                        <a:rPr lang="sv-SE" sz="1400" u="none" strike="noStrike">
                          <a:effectLst/>
                          <a:latin typeface="Tw Cen MT" panose="020B0602020104020603" pitchFamily="34" charset="0"/>
                        </a:rPr>
                        <a:t>Pengawasan Rumah Sakit Ramah Lingkungan</a:t>
                      </a:r>
                      <a:endParaRPr lang="sv-SE"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379640804"/>
                  </a:ext>
                </a:extLst>
              </a:tr>
            </a:tbl>
          </a:graphicData>
        </a:graphic>
      </p:graphicFrame>
    </p:spTree>
    <p:extLst>
      <p:ext uri="{BB962C8B-B14F-4D97-AF65-F5344CB8AC3E}">
        <p14:creationId xmlns:p14="http://schemas.microsoft.com/office/powerpoint/2010/main" val="14192438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803284" y="323243"/>
            <a:ext cx="6585431" cy="831535"/>
            <a:chOff x="5511873" y="953392"/>
            <a:chExt cx="6199481"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8"/>
              <a:ext cx="5135021" cy="830997"/>
            </a:xfrm>
            <a:prstGeom prst="rect">
              <a:avLst/>
            </a:prstGeom>
            <a:noFill/>
          </p:spPr>
          <p:txBody>
            <a:bodyPr wrap="square" rtlCol="0">
              <a:spAutoFit/>
            </a:bodyPr>
            <a:lstStyle/>
            <a:p>
              <a:r>
                <a:rPr lang="en-US" sz="2400" dirty="0"/>
                <a:t>RINCIAN REALISASI KEGIATAN DAN </a:t>
              </a:r>
            </a:p>
            <a:p>
              <a:r>
                <a:rPr lang="en-US" sz="2400" dirty="0"/>
                <a:t>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pic>
        <p:nvPicPr>
          <p:cNvPr id="3" name="Picture 2">
            <a:extLst>
              <a:ext uri="{FF2B5EF4-FFF2-40B4-BE49-F238E27FC236}">
                <a16:creationId xmlns:a16="http://schemas.microsoft.com/office/drawing/2014/main" id="{8979AB48-6566-475E-B055-F68CC84EC885}"/>
              </a:ext>
            </a:extLst>
          </p:cNvPr>
          <p:cNvPicPr>
            <a:picLocks noChangeAspect="1"/>
          </p:cNvPicPr>
          <p:nvPr/>
        </p:nvPicPr>
        <p:blipFill>
          <a:blip r:embed="rId2"/>
          <a:stretch>
            <a:fillRect/>
          </a:stretch>
        </p:blipFill>
        <p:spPr>
          <a:xfrm>
            <a:off x="172278" y="1249486"/>
            <a:ext cx="11887200" cy="5077524"/>
          </a:xfrm>
          <a:prstGeom prst="rect">
            <a:avLst/>
          </a:prstGeom>
        </p:spPr>
      </p:pic>
    </p:spTree>
    <p:extLst>
      <p:ext uri="{BB962C8B-B14F-4D97-AF65-F5344CB8AC3E}">
        <p14:creationId xmlns:p14="http://schemas.microsoft.com/office/powerpoint/2010/main" val="26236317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5E446848-3513-4462-9102-A534BB49F219}"/>
              </a:ext>
            </a:extLst>
          </p:cNvPr>
          <p:cNvGraphicFramePr>
            <a:graphicFrameLocks/>
          </p:cNvGraphicFramePr>
          <p:nvPr>
            <p:extLst>
              <p:ext uri="{D42A27DB-BD31-4B8C-83A1-F6EECF244321}">
                <p14:modId xmlns:p14="http://schemas.microsoft.com/office/powerpoint/2010/main" val="1611718582"/>
              </p:ext>
            </p:extLst>
          </p:nvPr>
        </p:nvGraphicFramePr>
        <p:xfrm>
          <a:off x="475825" y="1498895"/>
          <a:ext cx="5384552" cy="5165311"/>
        </p:xfrm>
        <a:graphic>
          <a:graphicData uri="http://schemas.openxmlformats.org/drawingml/2006/table">
            <a:tbl>
              <a:tblPr firstRow="1" bandRow="1">
                <a:tableStyleId>{22838BEF-8BB2-4498-84A7-C5851F593DF1}</a:tableStyleId>
              </a:tblPr>
              <a:tblGrid>
                <a:gridCol w="709949">
                  <a:extLst>
                    <a:ext uri="{9D8B030D-6E8A-4147-A177-3AD203B41FA5}">
                      <a16:colId xmlns:a16="http://schemas.microsoft.com/office/drawing/2014/main" val="20000"/>
                    </a:ext>
                  </a:extLst>
                </a:gridCol>
                <a:gridCol w="2332919">
                  <a:extLst>
                    <a:ext uri="{9D8B030D-6E8A-4147-A177-3AD203B41FA5}">
                      <a16:colId xmlns:a16="http://schemas.microsoft.com/office/drawing/2014/main" val="20001"/>
                    </a:ext>
                  </a:extLst>
                </a:gridCol>
                <a:gridCol w="782085">
                  <a:extLst>
                    <a:ext uri="{9D8B030D-6E8A-4147-A177-3AD203B41FA5}">
                      <a16:colId xmlns:a16="http://schemas.microsoft.com/office/drawing/2014/main" val="20002"/>
                    </a:ext>
                  </a:extLst>
                </a:gridCol>
                <a:gridCol w="721062">
                  <a:extLst>
                    <a:ext uri="{9D8B030D-6E8A-4147-A177-3AD203B41FA5}">
                      <a16:colId xmlns:a16="http://schemas.microsoft.com/office/drawing/2014/main" val="4132655745"/>
                    </a:ext>
                  </a:extLst>
                </a:gridCol>
                <a:gridCol w="838537">
                  <a:extLst>
                    <a:ext uri="{9D8B030D-6E8A-4147-A177-3AD203B41FA5}">
                      <a16:colId xmlns:a16="http://schemas.microsoft.com/office/drawing/2014/main" val="3555946571"/>
                    </a:ext>
                  </a:extLst>
                </a:gridCol>
              </a:tblGrid>
              <a:tr h="360078">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extLst>
                  <a:ext uri="{0D108BD9-81ED-4DB2-BD59-A6C34878D82A}">
                    <a16:rowId xmlns:a16="http://schemas.microsoft.com/office/drawing/2014/main" val="10000"/>
                  </a:ext>
                </a:extLst>
              </a:tr>
              <a:tr h="6996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PENGELOLAAN ASRAMA </a:t>
                      </a:r>
                    </a:p>
                    <a:p>
                      <a:pPr algn="l" fontAlgn="b"/>
                      <a:r>
                        <a:rPr lang="en-US" sz="1600" u="none" strike="noStrike">
                          <a:effectLst/>
                          <a:latin typeface="Tw Cen MT" panose="020B0602020104020603" pitchFamily="34" charset="0"/>
                        </a:rPr>
                        <a:t>(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294</a:t>
                      </a:r>
                    </a:p>
                  </a:txBody>
                  <a:tcPr marL="9525" marR="9525" marT="9525" marB="0" anchor="ctr"/>
                </a:tc>
                <a:tc>
                  <a:txBody>
                    <a:bodyPr/>
                    <a:lstStyle/>
                    <a:p>
                      <a:pPr algn="ctr"/>
                      <a:r>
                        <a:rPr lang="en-US" sz="1600" dirty="0">
                          <a:latin typeface="Tw Cen MT" panose="020B0602020104020603" pitchFamily="34" charset="0"/>
                        </a:rPr>
                        <a:t>67</a:t>
                      </a:r>
                    </a:p>
                  </a:txBody>
                  <a:tcPr marL="9525" marR="9525" marT="9525" marB="0" anchor="ctr"/>
                </a:tc>
                <a:tc>
                  <a:txBody>
                    <a:bodyPr/>
                    <a:lstStyle/>
                    <a:p>
                      <a:pPr algn="ctr"/>
                      <a:r>
                        <a:rPr lang="en-US" sz="1600" dirty="0">
                          <a:latin typeface="Tw Cen MT" panose="020B0602020104020603" pitchFamily="34" charset="0"/>
                        </a:rPr>
                        <a:t>396</a:t>
                      </a:r>
                    </a:p>
                  </a:txBody>
                  <a:tcPr marL="9525" marR="9525" marT="9525" marB="0" anchor="ctr"/>
                </a:tc>
                <a:extLst>
                  <a:ext uri="{0D108BD9-81ED-4DB2-BD59-A6C34878D82A}">
                    <a16:rowId xmlns:a16="http://schemas.microsoft.com/office/drawing/2014/main" val="10001"/>
                  </a:ext>
                </a:extLst>
              </a:tr>
              <a:tr h="4450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PRAKTEKAN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602</a:t>
                      </a:r>
                    </a:p>
                  </a:txBody>
                  <a:tcPr marL="9525" marR="9525" marT="9525" marB="0" anchor="ctr">
                    <a:solidFill>
                      <a:schemeClr val="bg1"/>
                    </a:solidFill>
                  </a:tcPr>
                </a:tc>
                <a:tc>
                  <a:txBody>
                    <a:bodyPr/>
                    <a:lstStyle/>
                    <a:p>
                      <a:pPr algn="ctr"/>
                      <a:r>
                        <a:rPr lang="en-US" sz="1600" dirty="0">
                          <a:latin typeface="Tw Cen MT" panose="020B0602020104020603" pitchFamily="34" charset="0"/>
                        </a:rPr>
                        <a:t>277</a:t>
                      </a:r>
                    </a:p>
                  </a:txBody>
                  <a:tcPr marL="9525" marR="9525" marT="9525" marB="0" anchor="ctr">
                    <a:solidFill>
                      <a:schemeClr val="bg1"/>
                    </a:solidFill>
                  </a:tcPr>
                </a:tc>
                <a:tc>
                  <a:txBody>
                    <a:bodyPr/>
                    <a:lstStyle/>
                    <a:p>
                      <a:pPr algn="ctr"/>
                      <a:r>
                        <a:rPr lang="en-US" sz="1600" dirty="0">
                          <a:latin typeface="Tw Cen MT" panose="020B0602020104020603" pitchFamily="34" charset="0"/>
                        </a:rPr>
                        <a:t>464</a:t>
                      </a:r>
                    </a:p>
                  </a:txBody>
                  <a:tcPr marL="9525" marR="9525" marT="9525" marB="0" anchor="ctr">
                    <a:solidFill>
                      <a:schemeClr val="bg1"/>
                    </a:solidFill>
                  </a:tcPr>
                </a:tc>
                <a:extLst>
                  <a:ext uri="{0D108BD9-81ED-4DB2-BD59-A6C34878D82A}">
                    <a16:rowId xmlns:a16="http://schemas.microsoft.com/office/drawing/2014/main" val="10002"/>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DOKTER MUDA (ORANG)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10</a:t>
                      </a:r>
                    </a:p>
                  </a:txBody>
                  <a:tcPr marL="9525" marR="9525" marT="9525" marB="0" anchor="ctr"/>
                </a:tc>
                <a:extLst>
                  <a:ext uri="{0D108BD9-81ED-4DB2-BD59-A6C34878D82A}">
                    <a16:rowId xmlns:a16="http://schemas.microsoft.com/office/drawing/2014/main" val="10003"/>
                  </a:ext>
                </a:extLst>
              </a:tr>
              <a:tr h="30945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MAGANG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04"/>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PRAPENELITIAN (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11</a:t>
                      </a:r>
                    </a:p>
                  </a:txBody>
                  <a:tcPr marL="9525" marR="9525" marT="9525" marB="0" anchor="ctr"/>
                </a:tc>
                <a:tc>
                  <a:txBody>
                    <a:bodyPr/>
                    <a:lstStyle/>
                    <a:p>
                      <a:pPr algn="ctr"/>
                      <a:r>
                        <a:rPr lang="en-US" sz="1600" dirty="0">
                          <a:latin typeface="Tw Cen MT" panose="020B0602020104020603" pitchFamily="34" charset="0"/>
                        </a:rPr>
                        <a:t>17</a:t>
                      </a:r>
                    </a:p>
                  </a:txBody>
                  <a:tcPr marL="9525" marR="9525" marT="9525" marB="0" anchor="ctr"/>
                </a:tc>
                <a:tc>
                  <a:txBody>
                    <a:bodyPr/>
                    <a:lstStyle/>
                    <a:p>
                      <a:pPr algn="ctr"/>
                      <a:r>
                        <a:rPr lang="en-US" sz="1600" dirty="0">
                          <a:latin typeface="Tw Cen MT" panose="020B0602020104020603" pitchFamily="34" charset="0"/>
                        </a:rPr>
                        <a:t>15</a:t>
                      </a:r>
                    </a:p>
                  </a:txBody>
                  <a:tcPr marL="9525" marR="9525" marT="9525" marB="0" anchor="ctr"/>
                </a:tc>
                <a:extLst>
                  <a:ext uri="{0D108BD9-81ED-4DB2-BD59-A6C34878D82A}">
                    <a16:rowId xmlns:a16="http://schemas.microsoft.com/office/drawing/2014/main" val="10005"/>
                  </a:ext>
                </a:extLst>
              </a:tr>
              <a:tr h="41065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PENELITIAN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06"/>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KUNJUNGAN (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69</a:t>
                      </a:r>
                    </a:p>
                  </a:txBody>
                  <a:tcPr marL="9525" marR="9525" marT="9525" marB="0" anchor="ctr"/>
                </a:tc>
                <a:extLst>
                  <a:ext uri="{0D108BD9-81ED-4DB2-BD59-A6C34878D82A}">
                    <a16:rowId xmlns:a16="http://schemas.microsoft.com/office/drawing/2014/main" val="10007"/>
                  </a:ext>
                </a:extLst>
              </a:tr>
              <a:tr h="25740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8</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SURAT KETERANGAN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457</a:t>
                      </a:r>
                    </a:p>
                  </a:txBody>
                  <a:tcPr marL="9525" marR="9525" marT="9525" marB="0" anchor="ctr">
                    <a:solidFill>
                      <a:schemeClr val="bg1"/>
                    </a:solidFill>
                  </a:tcPr>
                </a:tc>
                <a:tc>
                  <a:txBody>
                    <a:bodyPr/>
                    <a:lstStyle/>
                    <a:p>
                      <a:pPr algn="ctr"/>
                      <a:r>
                        <a:rPr lang="en-US" sz="1600" dirty="0">
                          <a:latin typeface="Tw Cen MT" panose="020B0602020104020603" pitchFamily="34" charset="0"/>
                        </a:rPr>
                        <a:t>134</a:t>
                      </a:r>
                    </a:p>
                  </a:txBody>
                  <a:tcPr marL="9525" marR="9525" marT="9525" marB="0" anchor="ctr">
                    <a:solidFill>
                      <a:schemeClr val="bg1"/>
                    </a:solidFill>
                  </a:tcPr>
                </a:tc>
                <a:tc>
                  <a:txBody>
                    <a:bodyPr/>
                    <a:lstStyle/>
                    <a:p>
                      <a:pPr algn="ctr"/>
                      <a:r>
                        <a:rPr lang="en-US" sz="1600" dirty="0">
                          <a:latin typeface="Tw Cen MT" panose="020B0602020104020603" pitchFamily="34" charset="0"/>
                        </a:rPr>
                        <a:t>230</a:t>
                      </a:r>
                    </a:p>
                  </a:txBody>
                  <a:tcPr marL="9525" marR="9525" marT="9525" marB="0" anchor="ctr">
                    <a:solidFill>
                      <a:schemeClr val="bg1"/>
                    </a:solidFill>
                  </a:tcPr>
                </a:tc>
                <a:extLst>
                  <a:ext uri="{0D108BD9-81ED-4DB2-BD59-A6C34878D82A}">
                    <a16:rowId xmlns:a16="http://schemas.microsoft.com/office/drawing/2014/main" val="10008"/>
                  </a:ext>
                </a:extLst>
              </a:tr>
              <a:tr h="243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9</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MOU (DOKUMEN)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10009"/>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10</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DIKLAT INTERNAL  (PESERTA)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44</a:t>
                      </a:r>
                    </a:p>
                  </a:txBody>
                  <a:tcPr marL="9525" marR="9525" marT="9525" marB="0" anchor="ctr">
                    <a:solidFill>
                      <a:schemeClr val="bg1"/>
                    </a:solidFill>
                  </a:tcPr>
                </a:tc>
                <a:tc>
                  <a:txBody>
                    <a:bodyPr/>
                    <a:lstStyle/>
                    <a:p>
                      <a:pPr algn="ctr"/>
                      <a:r>
                        <a:rPr lang="en-US" sz="1600" dirty="0">
                          <a:latin typeface="Tw Cen MT" panose="020B0602020104020603" pitchFamily="34" charset="0"/>
                        </a:rPr>
                        <a:t>82</a:t>
                      </a:r>
                    </a:p>
                  </a:txBody>
                  <a:tcPr marL="9525" marR="9525" marT="9525" marB="0" anchor="ctr">
                    <a:solidFill>
                      <a:schemeClr val="bg1"/>
                    </a:solidFill>
                  </a:tcPr>
                </a:tc>
                <a:tc>
                  <a:txBody>
                    <a:bodyPr/>
                    <a:lstStyle/>
                    <a:p>
                      <a:pPr algn="ctr"/>
                      <a:r>
                        <a:rPr lang="en-US" sz="1600" dirty="0">
                          <a:latin typeface="Tw Cen MT" panose="020B0602020104020603" pitchFamily="34" charset="0"/>
                        </a:rPr>
                        <a:t>717</a:t>
                      </a:r>
                    </a:p>
                  </a:txBody>
                  <a:tcPr marL="9525" marR="9525" marT="9525" marB="0" anchor="ctr">
                    <a:solidFill>
                      <a:schemeClr val="bg1"/>
                    </a:solidFill>
                  </a:tcPr>
                </a:tc>
                <a:extLst>
                  <a:ext uri="{0D108BD9-81ED-4DB2-BD59-A6C34878D82A}">
                    <a16:rowId xmlns:a16="http://schemas.microsoft.com/office/drawing/2014/main" val="1227221273"/>
                  </a:ext>
                </a:extLst>
              </a:tr>
              <a:tr h="4694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DIKLAT EKSTERNAL  (PESERTA)</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extLst>
                  <a:ext uri="{0D108BD9-81ED-4DB2-BD59-A6C34878D82A}">
                    <a16:rowId xmlns:a16="http://schemas.microsoft.com/office/drawing/2014/main" val="193622887"/>
                  </a:ext>
                </a:extLst>
              </a:tr>
            </a:tbl>
          </a:graphicData>
        </a:graphic>
      </p:graphicFrame>
      <p:graphicFrame>
        <p:nvGraphicFramePr>
          <p:cNvPr id="14" name="Content Placeholder 4">
            <a:extLst>
              <a:ext uri="{FF2B5EF4-FFF2-40B4-BE49-F238E27FC236}">
                <a16:creationId xmlns:a16="http://schemas.microsoft.com/office/drawing/2014/main" id="{8D19E686-7D64-46A8-ABE5-546F34D8058C}"/>
              </a:ext>
            </a:extLst>
          </p:cNvPr>
          <p:cNvGraphicFramePr>
            <a:graphicFrameLocks/>
          </p:cNvGraphicFramePr>
          <p:nvPr>
            <p:extLst>
              <p:ext uri="{D42A27DB-BD31-4B8C-83A1-F6EECF244321}">
                <p14:modId xmlns:p14="http://schemas.microsoft.com/office/powerpoint/2010/main" val="2544581479"/>
              </p:ext>
            </p:extLst>
          </p:nvPr>
        </p:nvGraphicFramePr>
        <p:xfrm>
          <a:off x="7474137" y="1498895"/>
          <a:ext cx="4410202" cy="1872588"/>
        </p:xfrm>
        <a:graphic>
          <a:graphicData uri="http://schemas.openxmlformats.org/drawingml/2006/table">
            <a:tbl>
              <a:tblPr firstRow="1" bandRow="1">
                <a:tableStyleId>{22838BEF-8BB2-4498-84A7-C5851F593DF1}</a:tableStyleId>
              </a:tblPr>
              <a:tblGrid>
                <a:gridCol w="709949">
                  <a:extLst>
                    <a:ext uri="{9D8B030D-6E8A-4147-A177-3AD203B41FA5}">
                      <a16:colId xmlns:a16="http://schemas.microsoft.com/office/drawing/2014/main" val="20000"/>
                    </a:ext>
                  </a:extLst>
                </a:gridCol>
                <a:gridCol w="1414130">
                  <a:extLst>
                    <a:ext uri="{9D8B030D-6E8A-4147-A177-3AD203B41FA5}">
                      <a16:colId xmlns:a16="http://schemas.microsoft.com/office/drawing/2014/main" val="20001"/>
                    </a:ext>
                  </a:extLst>
                </a:gridCol>
                <a:gridCol w="783673">
                  <a:extLst>
                    <a:ext uri="{9D8B030D-6E8A-4147-A177-3AD203B41FA5}">
                      <a16:colId xmlns:a16="http://schemas.microsoft.com/office/drawing/2014/main" val="20002"/>
                    </a:ext>
                  </a:extLst>
                </a:gridCol>
                <a:gridCol w="700425">
                  <a:extLst>
                    <a:ext uri="{9D8B030D-6E8A-4147-A177-3AD203B41FA5}">
                      <a16:colId xmlns:a16="http://schemas.microsoft.com/office/drawing/2014/main" val="3102487921"/>
                    </a:ext>
                  </a:extLst>
                </a:gridCol>
                <a:gridCol w="802025">
                  <a:extLst>
                    <a:ext uri="{9D8B030D-6E8A-4147-A177-3AD203B41FA5}">
                      <a16:colId xmlns:a16="http://schemas.microsoft.com/office/drawing/2014/main" val="781420531"/>
                    </a:ext>
                  </a:extLst>
                </a:gridCol>
              </a:tblGrid>
              <a:tr h="395219">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INDIKATOR</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182731" marR="182731" marT="68759" marB="68759" anchor="ctr">
                    <a:solidFill>
                      <a:srgbClr val="C71585"/>
                    </a:solidFill>
                  </a:tcPr>
                </a:tc>
                <a:extLst>
                  <a:ext uri="{0D108BD9-81ED-4DB2-BD59-A6C34878D82A}">
                    <a16:rowId xmlns:a16="http://schemas.microsoft.com/office/drawing/2014/main" val="10000"/>
                  </a:ext>
                </a:extLst>
              </a:tr>
              <a:tr h="854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err="1">
                          <a:latin typeface="Tw Cen MT" panose="020B0602020104020603" pitchFamily="34" charset="0"/>
                        </a:rPr>
                        <a:t>Persentase</a:t>
                      </a:r>
                      <a:r>
                        <a:rPr lang="en-US" sz="1600">
                          <a:latin typeface="Tw Cen MT" panose="020B0602020104020603" pitchFamily="34" charset="0"/>
                        </a:rPr>
                        <a:t> </a:t>
                      </a:r>
                      <a:r>
                        <a:rPr lang="en-US" sz="1600" err="1">
                          <a:latin typeface="Tw Cen MT" panose="020B0602020104020603" pitchFamily="34" charset="0"/>
                        </a:rPr>
                        <a:t>pegawai</a:t>
                      </a:r>
                      <a:r>
                        <a:rPr lang="en-US" sz="1600">
                          <a:latin typeface="Tw Cen MT" panose="020B0602020104020603" pitchFamily="34" charset="0"/>
                        </a:rPr>
                        <a:t> yang </a:t>
                      </a:r>
                      <a:r>
                        <a:rPr lang="en-US" sz="1600" err="1">
                          <a:latin typeface="Tw Cen MT" panose="020B0602020104020603" pitchFamily="34" charset="0"/>
                        </a:rPr>
                        <a:t>mengikuti</a:t>
                      </a:r>
                      <a:r>
                        <a:rPr lang="en-US" sz="1600">
                          <a:latin typeface="Tw Cen MT" panose="020B0602020104020603" pitchFamily="34" charset="0"/>
                        </a:rPr>
                        <a:t> </a:t>
                      </a:r>
                      <a:r>
                        <a:rPr lang="en-US" sz="1600" err="1">
                          <a:latin typeface="Tw Cen MT" panose="020B0602020104020603" pitchFamily="34" charset="0"/>
                        </a:rPr>
                        <a:t>pelatihan</a:t>
                      </a:r>
                      <a:r>
                        <a:rPr lang="en-US" sz="1600">
                          <a:latin typeface="Tw Cen MT" panose="020B0602020104020603" pitchFamily="34" charset="0"/>
                        </a:rPr>
                        <a:t>/</a:t>
                      </a:r>
                      <a:r>
                        <a:rPr lang="en-US" sz="1600" baseline="0">
                          <a:latin typeface="Tw Cen MT" panose="020B0602020104020603" pitchFamily="34" charset="0"/>
                        </a:rPr>
                        <a:t> </a:t>
                      </a:r>
                      <a:r>
                        <a:rPr lang="en-US" sz="1600" baseline="0" err="1">
                          <a:latin typeface="Tw Cen MT" panose="020B0602020104020603" pitchFamily="34" charset="0"/>
                        </a:rPr>
                        <a:t>Bintek</a:t>
                      </a:r>
                      <a:r>
                        <a:rPr lang="en-US" sz="1600" baseline="0">
                          <a:latin typeface="Tw Cen MT" panose="020B0602020104020603" pitchFamily="34" charset="0"/>
                        </a:rPr>
                        <a:t> </a:t>
                      </a:r>
                      <a:r>
                        <a:rPr lang="en-US" sz="1600" baseline="0" err="1">
                          <a:latin typeface="Tw Cen MT" panose="020B0602020104020603" pitchFamily="34" charset="0"/>
                        </a:rPr>
                        <a:t>selama</a:t>
                      </a:r>
                      <a:r>
                        <a:rPr lang="en-US" sz="1600" baseline="0">
                          <a:latin typeface="Tw Cen MT" panose="020B0602020104020603" pitchFamily="34" charset="0"/>
                        </a:rPr>
                        <a:t> jam/ </a:t>
                      </a:r>
                      <a:r>
                        <a:rPr lang="en-US" sz="1600" baseline="0" err="1">
                          <a:latin typeface="Tw Cen MT" panose="020B0602020104020603" pitchFamily="34" charset="0"/>
                        </a:rPr>
                        <a:t>tahun</a:t>
                      </a:r>
                      <a:r>
                        <a:rPr lang="en-US" sz="1600" baseline="0">
                          <a:latin typeface="Tw Cen MT" panose="020B0602020104020603" pitchFamily="34" charset="0"/>
                        </a:rPr>
                        <a:t> (%)</a:t>
                      </a:r>
                      <a:endParaRPr lang="en-US" sz="1600">
                        <a:solidFill>
                          <a:schemeClr val="tx2"/>
                        </a:solidFill>
                        <a:latin typeface="Tw Cen MT" panose="020B0602020104020603" pitchFamily="34" charset="0"/>
                        <a:ea typeface="Verdana" pitchFamily="34" charset="0"/>
                        <a:cs typeface="Verdana"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chemeClr val="tx1"/>
                          </a:solidFill>
                          <a:effectLst/>
                          <a:latin typeface="Tw Cen MT" panose="020B0602020104020603" pitchFamily="34" charset="0"/>
                          <a:ea typeface="+mn-ea"/>
                          <a:cs typeface="+mn-cs"/>
                        </a:rPr>
                        <a:t>0,34%</a:t>
                      </a:r>
                      <a:endParaRPr lang="en-US" sz="16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1,74%</a:t>
                      </a: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5,8%</a:t>
                      </a:r>
                    </a:p>
                  </a:txBody>
                  <a:tcPr marL="19030" marR="19030" marT="14348" marB="0" anchor="ctr"/>
                </a:tc>
                <a:extLst>
                  <a:ext uri="{0D108BD9-81ED-4DB2-BD59-A6C34878D82A}">
                    <a16:rowId xmlns:a16="http://schemas.microsoft.com/office/drawing/2014/main" val="10001"/>
                  </a:ext>
                </a:extLst>
              </a:tr>
            </a:tbl>
          </a:graphicData>
        </a:graphic>
      </p:graphicFrame>
      <p:sp>
        <p:nvSpPr>
          <p:cNvPr id="17" name="Chevron 11">
            <a:extLst>
              <a:ext uri="{FF2B5EF4-FFF2-40B4-BE49-F238E27FC236}">
                <a16:creationId xmlns:a16="http://schemas.microsoft.com/office/drawing/2014/main" id="{A99327A8-E9FC-4B1B-9375-1276CE0F5CEB}"/>
              </a:ext>
            </a:extLst>
          </p:cNvPr>
          <p:cNvSpPr/>
          <p:nvPr/>
        </p:nvSpPr>
        <p:spPr>
          <a:xfrm>
            <a:off x="375390" y="912279"/>
            <a:ext cx="1975747" cy="408505"/>
          </a:xfrm>
          <a:prstGeom prst="chevron">
            <a:avLst/>
          </a:prstGeom>
          <a:solidFill>
            <a:srgbClr val="00CCFF"/>
          </a:solidFill>
          <a:ln w="127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546A"/>
                </a:solidFill>
                <a:effectLst/>
                <a:uLnTx/>
                <a:uFillTx/>
                <a:latin typeface="Calibri Light" panose="020F0302020204030204"/>
                <a:ea typeface="+mn-ea"/>
                <a:cs typeface="+mn-cs"/>
              </a:rPr>
              <a:t>KEGIATAN</a:t>
            </a:r>
          </a:p>
        </p:txBody>
      </p:sp>
      <p:sp>
        <p:nvSpPr>
          <p:cNvPr id="20" name="Chevron 12">
            <a:extLst>
              <a:ext uri="{FF2B5EF4-FFF2-40B4-BE49-F238E27FC236}">
                <a16:creationId xmlns:a16="http://schemas.microsoft.com/office/drawing/2014/main" id="{2F221B31-8C44-4027-9761-27C857C7F976}"/>
              </a:ext>
            </a:extLst>
          </p:cNvPr>
          <p:cNvSpPr/>
          <p:nvPr/>
        </p:nvSpPr>
        <p:spPr>
          <a:xfrm>
            <a:off x="7409967" y="915886"/>
            <a:ext cx="3316617" cy="404898"/>
          </a:xfrm>
          <a:prstGeom prst="chevron">
            <a:avLst/>
          </a:prstGeom>
          <a:solidFill>
            <a:srgbClr val="00CCFF"/>
          </a:solidFill>
          <a:ln w="12700" cap="flat" cmpd="sng" algn="ctr">
            <a:noFill/>
            <a:prstDash val="solid"/>
          </a:ln>
          <a:effectLst/>
        </p:spPr>
        <p:txBody>
          <a:bodyPr rtlCol="0" anchor="ct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44546A"/>
                </a:solidFill>
                <a:effectLst/>
                <a:uLnTx/>
                <a:uFillTx/>
                <a:latin typeface="Calibri Light" panose="020F0302020204030204"/>
                <a:ea typeface="+mn-ea"/>
                <a:cs typeface="+mn-cs"/>
              </a:rPr>
              <a:t>PENINGKATAN MUTU SDM</a:t>
            </a:r>
          </a:p>
        </p:txBody>
      </p:sp>
      <p:grpSp>
        <p:nvGrpSpPr>
          <p:cNvPr id="2" name="Group 1"/>
          <p:cNvGrpSpPr/>
          <p:nvPr/>
        </p:nvGrpSpPr>
        <p:grpSpPr>
          <a:xfrm>
            <a:off x="190480" y="187184"/>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441138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6" name="Content Placeholder 4">
            <a:extLst>
              <a:ext uri="{FF2B5EF4-FFF2-40B4-BE49-F238E27FC236}">
                <a16:creationId xmlns:a16="http://schemas.microsoft.com/office/drawing/2014/main" id="{80441A0E-4F54-4A04-9574-67F741EE09FB}"/>
              </a:ext>
            </a:extLst>
          </p:cNvPr>
          <p:cNvGraphicFramePr>
            <a:graphicFrameLocks/>
          </p:cNvGraphicFramePr>
          <p:nvPr>
            <p:extLst>
              <p:ext uri="{D42A27DB-BD31-4B8C-83A1-F6EECF244321}">
                <p14:modId xmlns:p14="http://schemas.microsoft.com/office/powerpoint/2010/main" val="1537260894"/>
              </p:ext>
            </p:extLst>
          </p:nvPr>
        </p:nvGraphicFramePr>
        <p:xfrm>
          <a:off x="493509" y="1100513"/>
          <a:ext cx="7475526" cy="5137167"/>
        </p:xfrm>
        <a:graphic>
          <a:graphicData uri="http://schemas.openxmlformats.org/drawingml/2006/table">
            <a:tbl>
              <a:tblPr firstRow="1" bandRow="1">
                <a:tableStyleId>{22838BEF-8BB2-4498-84A7-C5851F593DF1}</a:tableStyleId>
              </a:tblPr>
              <a:tblGrid>
                <a:gridCol w="469212">
                  <a:extLst>
                    <a:ext uri="{9D8B030D-6E8A-4147-A177-3AD203B41FA5}">
                      <a16:colId xmlns:a16="http://schemas.microsoft.com/office/drawing/2014/main" val="20000"/>
                    </a:ext>
                  </a:extLst>
                </a:gridCol>
                <a:gridCol w="3930108">
                  <a:extLst>
                    <a:ext uri="{9D8B030D-6E8A-4147-A177-3AD203B41FA5}">
                      <a16:colId xmlns:a16="http://schemas.microsoft.com/office/drawing/2014/main" val="20001"/>
                    </a:ext>
                  </a:extLst>
                </a:gridCol>
                <a:gridCol w="1025402">
                  <a:extLst>
                    <a:ext uri="{9D8B030D-6E8A-4147-A177-3AD203B41FA5}">
                      <a16:colId xmlns:a16="http://schemas.microsoft.com/office/drawing/2014/main" val="3158327203"/>
                    </a:ext>
                  </a:extLst>
                </a:gridCol>
                <a:gridCol w="1025402">
                  <a:extLst>
                    <a:ext uri="{9D8B030D-6E8A-4147-A177-3AD203B41FA5}">
                      <a16:colId xmlns:a16="http://schemas.microsoft.com/office/drawing/2014/main" val="2797141839"/>
                    </a:ext>
                  </a:extLst>
                </a:gridCol>
                <a:gridCol w="1025402">
                  <a:extLst>
                    <a:ext uri="{9D8B030D-6E8A-4147-A177-3AD203B41FA5}">
                      <a16:colId xmlns:a16="http://schemas.microsoft.com/office/drawing/2014/main" val="1333679516"/>
                    </a:ext>
                  </a:extLst>
                </a:gridCol>
              </a:tblGrid>
              <a:tr h="422037">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gridSpan="3">
                  <a:txBody>
                    <a:bodyPr/>
                    <a:lstStyle/>
                    <a:p>
                      <a:pPr algn="ctr"/>
                      <a:r>
                        <a:rPr lang="en-US" sz="1600" dirty="0">
                          <a:solidFill>
                            <a:schemeClr val="bg1"/>
                          </a:solidFill>
                          <a:latin typeface="Tw Cen MT" panose="020B0602020104020603" pitchFamily="34" charset="0"/>
                        </a:rPr>
                        <a:t>   BULAN</a:t>
                      </a: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extLst>
                  <a:ext uri="{0D108BD9-81ED-4DB2-BD59-A6C34878D82A}">
                    <a16:rowId xmlns:a16="http://schemas.microsoft.com/office/drawing/2014/main" val="10000"/>
                  </a:ext>
                </a:extLst>
              </a:tr>
              <a:tr h="206075">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0" marR="0" marT="0" marB="0" anchor="ctr">
                    <a:solidFill>
                      <a:srgbClr val="D377C1"/>
                    </a:solidFill>
                  </a:tcPr>
                </a:tc>
                <a:extLst>
                  <a:ext uri="{0D108BD9-81ED-4DB2-BD59-A6C34878D82A}">
                    <a16:rowId xmlns:a16="http://schemas.microsoft.com/office/drawing/2014/main" val="10001"/>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surat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kabar</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untuk</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bacaan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diruang</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tunggu</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extLst>
                  <a:ext uri="{0D108BD9-81ED-4DB2-BD59-A6C34878D82A}">
                    <a16:rowId xmlns:a16="http://schemas.microsoft.com/office/drawing/2014/main" val="10002"/>
                  </a:ext>
                </a:extLst>
              </a:tr>
              <a:tr h="34489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Menerima dan menyambungkan</a:t>
                      </a:r>
                      <a:r>
                        <a:rPr lang="fi-FI" sz="1600" u="none" strike="noStrike" baseline="0">
                          <a:effectLst/>
                          <a:latin typeface="Tw Cen MT" panose="020B0602020104020603" pitchFamily="34" charset="0"/>
                        </a:rPr>
                        <a:t> telepon</a:t>
                      </a:r>
                      <a:endParaRPr lang="fi-FI" sz="1600" b="0" i="0" u="none" strike="noStrike" baseline="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b="0" dirty="0">
                          <a:latin typeface="Tw Cen MT" panose="020B0602020104020603" pitchFamily="34" charset="0"/>
                        </a:rPr>
                        <a:t>171</a:t>
                      </a:r>
                    </a:p>
                  </a:txBody>
                  <a:tcPr marL="0" marR="0" marT="0" marB="0" anchor="ctr">
                    <a:solidFill>
                      <a:schemeClr val="bg1"/>
                    </a:solidFill>
                  </a:tcPr>
                </a:tc>
                <a:tc>
                  <a:txBody>
                    <a:bodyPr/>
                    <a:lstStyle/>
                    <a:p>
                      <a:pPr algn="ctr"/>
                      <a:r>
                        <a:rPr lang="en-US" sz="1600" b="0" dirty="0">
                          <a:latin typeface="Tw Cen MT" panose="020B0602020104020603" pitchFamily="34" charset="0"/>
                        </a:rPr>
                        <a:t>131</a:t>
                      </a:r>
                    </a:p>
                  </a:txBody>
                  <a:tcPr marL="0" marR="0" marT="0" marB="0" anchor="ctr">
                    <a:solidFill>
                      <a:schemeClr val="bg1"/>
                    </a:solidFill>
                  </a:tcPr>
                </a:tc>
                <a:tc>
                  <a:txBody>
                    <a:bodyPr/>
                    <a:lstStyle/>
                    <a:p>
                      <a:pPr algn="ctr"/>
                      <a:r>
                        <a:rPr lang="en-US" sz="1600" b="0" dirty="0">
                          <a:latin typeface="Tw Cen MT" panose="020B0602020104020603" pitchFamily="34" charset="0"/>
                        </a:rPr>
                        <a:t>185</a:t>
                      </a:r>
                    </a:p>
                  </a:txBody>
                  <a:tcPr marL="0" marR="0" marT="0" marB="0" anchor="ctr">
                    <a:solidFill>
                      <a:schemeClr val="bg1"/>
                    </a:solidFill>
                  </a:tcPr>
                </a:tc>
                <a:extLst>
                  <a:ext uri="{0D108BD9-81ED-4DB2-BD59-A6C34878D82A}">
                    <a16:rowId xmlns:a16="http://schemas.microsoft.com/office/drawing/2014/main" val="10003"/>
                  </a:ext>
                </a:extLst>
              </a:tr>
              <a:tr h="491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Membuat</a:t>
                      </a:r>
                      <a:r>
                        <a:rPr lang="fi-FI" sz="1600" u="none" strike="noStrike" baseline="0">
                          <a:effectLst/>
                          <a:latin typeface="Tw Cen MT" panose="020B0602020104020603" pitchFamily="34" charset="0"/>
                        </a:rPr>
                        <a:t> laporan tertulis penyampaian informasi Pembina Apel beserta sosialisasi dari bidang terkait pada tiap apel pagi</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11</a:t>
                      </a:r>
                    </a:p>
                  </a:txBody>
                  <a:tcPr marL="0" marR="0" marT="0" marB="0" anchor="ctr"/>
                </a:tc>
                <a:extLst>
                  <a:ext uri="{0D108BD9-81ED-4DB2-BD59-A6C34878D82A}">
                    <a16:rowId xmlns:a16="http://schemas.microsoft.com/office/drawing/2014/main" val="10004"/>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Melaksanakan dan menyiapkan keperluan kegiatan survey kepuasan pelanggan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extLst>
                  <a:ext uri="{0D108BD9-81ED-4DB2-BD59-A6C34878D82A}">
                    <a16:rowId xmlns:a16="http://schemas.microsoft.com/office/drawing/2014/main" val="10005"/>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a. Rawat</a:t>
                      </a:r>
                      <a:r>
                        <a:rPr lang="fi-FI" sz="1600" u="none" strike="noStrike" baseline="0">
                          <a:effectLst/>
                          <a:latin typeface="Tw Cen MT" panose="020B0602020104020603" pitchFamily="34" charset="0"/>
                        </a:rPr>
                        <a:t> Jalan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extLst>
                  <a:ext uri="{0D108BD9-81ED-4DB2-BD59-A6C34878D82A}">
                    <a16:rowId xmlns:a16="http://schemas.microsoft.com/office/drawing/2014/main" val="10006"/>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b. Rawat Inap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extLst>
                  <a:ext uri="{0D108BD9-81ED-4DB2-BD59-A6C34878D82A}">
                    <a16:rowId xmlns:a16="http://schemas.microsoft.com/office/drawing/2014/main" val="10007"/>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c. Instalasi</a:t>
                      </a:r>
                      <a:r>
                        <a:rPr lang="fi-FI" sz="1600" u="none" strike="noStrike" baseline="0">
                          <a:effectLst/>
                          <a:latin typeface="Tw Cen MT" panose="020B0602020104020603" pitchFamily="34" charset="0"/>
                        </a:rPr>
                        <a:t> Farmasi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extLst>
                  <a:ext uri="{0D108BD9-81ED-4DB2-BD59-A6C34878D82A}">
                    <a16:rowId xmlns:a16="http://schemas.microsoft.com/office/drawing/2014/main" val="10008"/>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d. Instalasi Lain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extLst>
                  <a:ext uri="{0D108BD9-81ED-4DB2-BD59-A6C34878D82A}">
                    <a16:rowId xmlns:a16="http://schemas.microsoft.com/office/drawing/2014/main" val="10009"/>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blangko</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kotak</a:t>
                      </a:r>
                      <a:r>
                        <a:rPr lang="en-US" sz="1600" u="none" strike="noStrike">
                          <a:effectLst/>
                          <a:latin typeface="Tw Cen MT" panose="020B0602020104020603" pitchFamily="34" charset="0"/>
                        </a:rPr>
                        <a:t> saran (</a:t>
                      </a:r>
                      <a:r>
                        <a:rPr lang="en-US" sz="1600" u="none" strike="noStrike" err="1">
                          <a:effectLst/>
                          <a:latin typeface="Tw Cen MT" panose="020B0602020104020603" pitchFamily="34" charset="0"/>
                        </a:rPr>
                        <a:t>Lembar</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extLst>
                  <a:ext uri="{0D108BD9-81ED-4DB2-BD59-A6C34878D82A}">
                    <a16:rowId xmlns:a16="http://schemas.microsoft.com/office/drawing/2014/main" val="10010"/>
                  </a:ext>
                </a:extLst>
              </a:tr>
              <a:tr h="5337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leaftlet</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kebutuhan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promosi</a:t>
                      </a:r>
                      <a:r>
                        <a:rPr lang="en-US" sz="1600" u="none" strike="noStrike">
                          <a:effectLst/>
                          <a:latin typeface="Tw Cen MT" panose="020B0602020104020603" pitchFamily="34" charset="0"/>
                        </a:rPr>
                        <a:t> RS (</a:t>
                      </a:r>
                      <a:r>
                        <a:rPr lang="en-US" sz="1600" u="none" strike="noStrike" err="1">
                          <a:effectLst/>
                          <a:latin typeface="Tw Cen MT" panose="020B0602020104020603" pitchFamily="34" charset="0"/>
                        </a:rPr>
                        <a:t>Instalasi</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extLst>
                  <a:ext uri="{0D108BD9-81ED-4DB2-BD59-A6C34878D82A}">
                    <a16:rowId xmlns:a16="http://schemas.microsoft.com/office/drawing/2014/main" val="10011"/>
                  </a:ext>
                </a:extLst>
              </a:tr>
            </a:tbl>
          </a:graphicData>
        </a:graphic>
      </p:graphicFrame>
      <p:grpSp>
        <p:nvGrpSpPr>
          <p:cNvPr id="2" name="Group 1"/>
          <p:cNvGrpSpPr/>
          <p:nvPr/>
        </p:nvGrpSpPr>
        <p:grpSpPr>
          <a:xfrm>
            <a:off x="285025" y="426598"/>
            <a:ext cx="4220714" cy="476071"/>
            <a:chOff x="7229165" y="1380755"/>
            <a:chExt cx="4220714"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052;p72"/>
            <p:cNvGrpSpPr/>
            <p:nvPr/>
          </p:nvGrpSpPr>
          <p:grpSpPr>
            <a:xfrm>
              <a:off x="7437649" y="1485924"/>
              <a:ext cx="288456" cy="265731"/>
              <a:chOff x="4456875" y="2635825"/>
              <a:chExt cx="481825" cy="451700"/>
            </a:xfrm>
          </p:grpSpPr>
          <p:sp>
            <p:nvSpPr>
              <p:cNvPr id="8"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38229422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 name="Group 21"/>
          <p:cNvGrpSpPr/>
          <p:nvPr/>
        </p:nvGrpSpPr>
        <p:grpSpPr>
          <a:xfrm>
            <a:off x="258521" y="174807"/>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aphicFrame>
        <p:nvGraphicFramePr>
          <p:cNvPr id="15" name="Content Placeholder 4">
            <a:extLst>
              <a:ext uri="{FF2B5EF4-FFF2-40B4-BE49-F238E27FC236}">
                <a16:creationId xmlns:a16="http://schemas.microsoft.com/office/drawing/2014/main" id="{2CF9DBE6-CF3A-4464-BD25-684E70E4CA78}"/>
              </a:ext>
            </a:extLst>
          </p:cNvPr>
          <p:cNvGraphicFramePr>
            <a:graphicFrameLocks/>
          </p:cNvGraphicFramePr>
          <p:nvPr>
            <p:extLst>
              <p:ext uri="{D42A27DB-BD31-4B8C-83A1-F6EECF244321}">
                <p14:modId xmlns:p14="http://schemas.microsoft.com/office/powerpoint/2010/main" val="1433329695"/>
              </p:ext>
            </p:extLst>
          </p:nvPr>
        </p:nvGraphicFramePr>
        <p:xfrm>
          <a:off x="467005" y="756047"/>
          <a:ext cx="5551244" cy="6100880"/>
        </p:xfrm>
        <a:graphic>
          <a:graphicData uri="http://schemas.openxmlformats.org/drawingml/2006/table">
            <a:tbl>
              <a:tblPr firstRow="1" bandRow="1">
                <a:tableStyleId>{0505E3EF-67EA-436B-97B2-0124C06EBD24}</a:tableStyleId>
              </a:tblPr>
              <a:tblGrid>
                <a:gridCol w="548241">
                  <a:extLst>
                    <a:ext uri="{9D8B030D-6E8A-4147-A177-3AD203B41FA5}">
                      <a16:colId xmlns:a16="http://schemas.microsoft.com/office/drawing/2014/main" val="20000"/>
                    </a:ext>
                  </a:extLst>
                </a:gridCol>
                <a:gridCol w="2888264">
                  <a:extLst>
                    <a:ext uri="{9D8B030D-6E8A-4147-A177-3AD203B41FA5}">
                      <a16:colId xmlns:a16="http://schemas.microsoft.com/office/drawing/2014/main" val="20001"/>
                    </a:ext>
                  </a:extLst>
                </a:gridCol>
                <a:gridCol w="704913">
                  <a:extLst>
                    <a:ext uri="{9D8B030D-6E8A-4147-A177-3AD203B41FA5}">
                      <a16:colId xmlns:a16="http://schemas.microsoft.com/office/drawing/2014/main" val="3856038254"/>
                    </a:ext>
                  </a:extLst>
                </a:gridCol>
                <a:gridCol w="704913">
                  <a:extLst>
                    <a:ext uri="{9D8B030D-6E8A-4147-A177-3AD203B41FA5}">
                      <a16:colId xmlns:a16="http://schemas.microsoft.com/office/drawing/2014/main" val="4142047502"/>
                    </a:ext>
                  </a:extLst>
                </a:gridCol>
                <a:gridCol w="704913">
                  <a:extLst>
                    <a:ext uri="{9D8B030D-6E8A-4147-A177-3AD203B41FA5}">
                      <a16:colId xmlns:a16="http://schemas.microsoft.com/office/drawing/2014/main" val="1209253149"/>
                    </a:ext>
                  </a:extLst>
                </a:gridCol>
              </a:tblGrid>
              <a:tr h="24742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NO</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JENIS</a:t>
                      </a:r>
                      <a:r>
                        <a:rPr lang="en-US" sz="1400" baseline="0">
                          <a:solidFill>
                            <a:schemeClr val="bg1"/>
                          </a:solidFill>
                          <a:latin typeface="Tw Cen MT" panose="020B0602020104020603" pitchFamily="34" charset="0"/>
                        </a:rPr>
                        <a:t> </a:t>
                      </a:r>
                      <a:r>
                        <a:rPr lang="en-US" sz="1400">
                          <a:solidFill>
                            <a:schemeClr val="bg1"/>
                          </a:solidFill>
                          <a:latin typeface="Tw Cen MT" panose="020B0602020104020603" pitchFamily="34" charset="0"/>
                        </a:rPr>
                        <a:t>KEGIATAN</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gridSpan="3">
                  <a:txBody>
                    <a:bodyPr/>
                    <a:lstStyle/>
                    <a:p>
                      <a:pPr algn="ctr"/>
                      <a:r>
                        <a:rPr lang="en-US" sz="1400" dirty="0">
                          <a:solidFill>
                            <a:schemeClr val="bg1"/>
                          </a:solidFill>
                          <a:latin typeface="Tw Cen MT" panose="020B0602020104020603" pitchFamily="34" charset="0"/>
                        </a:rPr>
                        <a:t>BULAN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extLst>
                  <a:ext uri="{0D108BD9-81ED-4DB2-BD59-A6C34878D82A}">
                    <a16:rowId xmlns:a16="http://schemas.microsoft.com/office/drawing/2014/main" val="10000"/>
                  </a:ext>
                </a:extLst>
              </a:tr>
              <a:tr h="247420">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ndParaRP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FEB</a:t>
                      </a: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MAR</a:t>
                      </a:r>
                    </a:p>
                  </a:txBody>
                  <a:tcPr marL="45910" marR="45910" anchor="ctr">
                    <a:solidFill>
                      <a:srgbClr val="DA70D6"/>
                    </a:solidFill>
                  </a:tcPr>
                </a:tc>
                <a:extLst>
                  <a:ext uri="{0D108BD9-81ED-4DB2-BD59-A6C34878D82A}">
                    <a16:rowId xmlns:a16="http://schemas.microsoft.com/office/drawing/2014/main" val="10001"/>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7</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Cetak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Leaftlet</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2"/>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baseline="0">
                          <a:effectLst/>
                          <a:latin typeface="Tw Cen MT" panose="020B0602020104020603" pitchFamily="34" charset="0"/>
                        </a:rPr>
                        <a:t>a. Leaflet Lama</a:t>
                      </a:r>
                      <a:endParaRPr lang="fi-FI" sz="14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baseline="0" dirty="0">
                          <a:effectLst/>
                          <a:latin typeface="Tw Cen MT" panose="020B0602020104020603" pitchFamily="34" charset="0"/>
                        </a:rPr>
                        <a:t>-</a:t>
                      </a:r>
                      <a:endPar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3"/>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b. Leaflet Edukasi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4"/>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c. Leaflet Instalasi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5"/>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d. MMT &amp; Banner</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extLst>
                  <a:ext uri="{0D108BD9-81ED-4DB2-BD59-A6C34878D82A}">
                    <a16:rowId xmlns:a16="http://schemas.microsoft.com/office/drawing/2014/main" val="10006"/>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8</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Pemasaran ke</a:t>
                      </a:r>
                      <a:r>
                        <a:rPr lang="fi-FI" sz="1400" u="none" strike="noStrike" baseline="0">
                          <a:effectLst/>
                          <a:latin typeface="Tw Cen MT" panose="020B0602020104020603" pitchFamily="34" charset="0"/>
                        </a:rPr>
                        <a:t> Instansi Pemerintah dan Swasta</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2</a:t>
                      </a: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a:t>
                      </a:r>
                    </a:p>
                  </a:txBody>
                  <a:tcPr marL="45910" marR="45910" anchor="ctr"/>
                </a:tc>
                <a:extLst>
                  <a:ext uri="{0D108BD9-81ED-4DB2-BD59-A6C34878D82A}">
                    <a16:rowId xmlns:a16="http://schemas.microsoft.com/office/drawing/2014/main" val="10007"/>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Input Data &amp; pengetikan tugas Instalasi</a:t>
                      </a:r>
                      <a:r>
                        <a:rPr lang="fi-FI" sz="1400" u="none" strike="noStrike" baseline="0">
                          <a:effectLst/>
                          <a:latin typeface="Tw Cen MT" panose="020B0602020104020603" pitchFamily="34" charset="0"/>
                        </a:rPr>
                        <a:t> Humas &amp; Pemasaran</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8"/>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baseline="0">
                          <a:effectLst/>
                          <a:latin typeface="Tw Cen MT" panose="020B0602020104020603" pitchFamily="34" charset="0"/>
                        </a:rPr>
                        <a:t>a. Pengajuan Foto Twitter, Web, Facebook, Instagram dan Path</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18</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33</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61</a:t>
                      </a:r>
                    </a:p>
                  </a:txBody>
                  <a:tcPr marL="45910" marR="45910" anchor="ctr"/>
                </a:tc>
                <a:extLst>
                  <a:ext uri="{0D108BD9-81ED-4DB2-BD59-A6C34878D82A}">
                    <a16:rowId xmlns:a16="http://schemas.microsoft.com/office/drawing/2014/main" val="10009"/>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a:effectLst/>
                          <a:latin typeface="Tw Cen MT" panose="020B0602020104020603" pitchFamily="34" charset="0"/>
                        </a:rPr>
                        <a:t>b. Laporan Kegiatan Humas</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7</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14</a:t>
                      </a:r>
                    </a:p>
                  </a:txBody>
                  <a:tcPr marL="45910" marR="45910" anchor="ctr"/>
                </a:tc>
                <a:extLst>
                  <a:ext uri="{0D108BD9-81ED-4DB2-BD59-A6C34878D82A}">
                    <a16:rowId xmlns:a16="http://schemas.microsoft.com/office/drawing/2014/main" val="10010"/>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a:effectLst/>
                          <a:latin typeface="Tw Cen MT" panose="020B0602020104020603" pitchFamily="34" charset="0"/>
                        </a:rPr>
                        <a:t>c. Jadwal </a:t>
                      </a:r>
                      <a:r>
                        <a:rPr lang="en-US" sz="1400" u="none" strike="noStrike" err="1">
                          <a:effectLst/>
                          <a:latin typeface="Tw Cen MT" panose="020B0602020104020603" pitchFamily="34" charset="0"/>
                        </a:rPr>
                        <a:t>Penugasan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Inspektur</a:t>
                      </a:r>
                      <a:r>
                        <a:rPr lang="en-US" sz="1400" u="none" strike="noStrike" baseline="0">
                          <a:effectLst/>
                          <a:latin typeface="Tw Cen MT" panose="020B0602020104020603" pitchFamily="34" charset="0"/>
                        </a:rPr>
                        <a:t> Apel </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11"/>
                  </a:ext>
                </a:extLst>
              </a:tr>
              <a:tr h="5382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10</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Menyampaikan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kedinasan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dalam</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bentuk</a:t>
                      </a:r>
                      <a:r>
                        <a:rPr lang="en-US" sz="1400" u="none" strike="noStrike" baseline="0">
                          <a:effectLst/>
                          <a:latin typeface="Tw Cen MT" panose="020B0602020104020603" pitchFamily="34" charset="0"/>
                        </a:rPr>
                        <a:t> SMS Gateway</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6</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7</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extLst>
                  <a:ext uri="{0D108BD9-81ED-4DB2-BD59-A6C34878D82A}">
                    <a16:rowId xmlns:a16="http://schemas.microsoft.com/office/drawing/2014/main" val="10012"/>
                  </a:ext>
                </a:extLst>
              </a:tr>
              <a:tr h="49874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11</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Pemberian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&amp; </a:t>
                      </a:r>
                      <a:r>
                        <a:rPr lang="en-US" sz="1400" u="none" strike="noStrike" baseline="0" err="1">
                          <a:effectLst/>
                          <a:latin typeface="Tw Cen MT" panose="020B0602020104020603" pitchFamily="34" charset="0"/>
                        </a:rPr>
                        <a:t>pelayanan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kepada</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pelanggan</a:t>
                      </a:r>
                      <a:r>
                        <a:rPr lang="en-US" sz="1400" u="none" strike="noStrike" baseline="0">
                          <a:effectLst/>
                          <a:latin typeface="Tw Cen MT" panose="020B0602020104020603" pitchFamily="34" charset="0"/>
                        </a:rPr>
                        <a:t> (Customer)</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125</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159</a:t>
                      </a: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126</a:t>
                      </a:r>
                    </a:p>
                  </a:txBody>
                  <a:tcPr marL="45910" marR="45910" anchor="ct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94291428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9" name="Content Placeholder 4">
            <a:extLst>
              <a:ext uri="{FF2B5EF4-FFF2-40B4-BE49-F238E27FC236}">
                <a16:creationId xmlns:a16="http://schemas.microsoft.com/office/drawing/2014/main" id="{FFE13B08-1E38-4D87-8326-BFF759AB55F4}"/>
              </a:ext>
            </a:extLst>
          </p:cNvPr>
          <p:cNvGraphicFramePr>
            <a:graphicFrameLocks/>
          </p:cNvGraphicFramePr>
          <p:nvPr>
            <p:extLst>
              <p:ext uri="{D42A27DB-BD31-4B8C-83A1-F6EECF244321}">
                <p14:modId xmlns:p14="http://schemas.microsoft.com/office/powerpoint/2010/main" val="3237248460"/>
              </p:ext>
            </p:extLst>
          </p:nvPr>
        </p:nvGraphicFramePr>
        <p:xfrm>
          <a:off x="493509" y="1127650"/>
          <a:ext cx="7101554" cy="2743200"/>
        </p:xfrm>
        <a:graphic>
          <a:graphicData uri="http://schemas.openxmlformats.org/drawingml/2006/table">
            <a:tbl>
              <a:tblPr firstRow="1" bandRow="1">
                <a:tableStyleId>{22838BEF-8BB2-4498-84A7-C5851F593DF1}</a:tableStyleId>
              </a:tblPr>
              <a:tblGrid>
                <a:gridCol w="392657">
                  <a:extLst>
                    <a:ext uri="{9D8B030D-6E8A-4147-A177-3AD203B41FA5}">
                      <a16:colId xmlns:a16="http://schemas.microsoft.com/office/drawing/2014/main" val="20000"/>
                    </a:ext>
                  </a:extLst>
                </a:gridCol>
                <a:gridCol w="3655434">
                  <a:extLst>
                    <a:ext uri="{9D8B030D-6E8A-4147-A177-3AD203B41FA5}">
                      <a16:colId xmlns:a16="http://schemas.microsoft.com/office/drawing/2014/main" val="20001"/>
                    </a:ext>
                  </a:extLst>
                </a:gridCol>
                <a:gridCol w="1017821">
                  <a:extLst>
                    <a:ext uri="{9D8B030D-6E8A-4147-A177-3AD203B41FA5}">
                      <a16:colId xmlns:a16="http://schemas.microsoft.com/office/drawing/2014/main" val="20002"/>
                    </a:ext>
                  </a:extLst>
                </a:gridCol>
                <a:gridCol w="1017821">
                  <a:extLst>
                    <a:ext uri="{9D8B030D-6E8A-4147-A177-3AD203B41FA5}">
                      <a16:colId xmlns:a16="http://schemas.microsoft.com/office/drawing/2014/main" val="1870240430"/>
                    </a:ext>
                  </a:extLst>
                </a:gridCol>
                <a:gridCol w="1017821">
                  <a:extLst>
                    <a:ext uri="{9D8B030D-6E8A-4147-A177-3AD203B41FA5}">
                      <a16:colId xmlns:a16="http://schemas.microsoft.com/office/drawing/2014/main" val="2387356468"/>
                    </a:ext>
                  </a:extLst>
                </a:gridCol>
              </a:tblGrid>
              <a:tr h="27757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extLst>
                  <a:ext uri="{0D108BD9-81ED-4DB2-BD59-A6C34878D82A}">
                    <a16:rowId xmlns:a16="http://schemas.microsoft.com/office/drawing/2014/main" val="10000"/>
                  </a:ext>
                </a:extLst>
              </a:tr>
              <a:tr h="277579">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solidFill>
                            <a:schemeClr val="bg1"/>
                          </a:solidFill>
                          <a:effectLst/>
                          <a:uLnTx/>
                          <a:uFillTx/>
                          <a:latin typeface="Tw Cen MT" panose="020B0602020104020603" pitchFamily="34" charset="0"/>
                        </a:rPr>
                        <a:t>JAN</a:t>
                      </a:r>
                      <a:endPar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D377C1"/>
                    </a:solidFill>
                  </a:tcPr>
                </a:tc>
                <a:extLst>
                  <a:ext uri="{0D108BD9-81ED-4DB2-BD59-A6C34878D82A}">
                    <a16:rowId xmlns:a16="http://schemas.microsoft.com/office/drawing/2014/main" val="10001"/>
                  </a:ext>
                </a:extLst>
              </a:tr>
              <a:tr h="485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Membuat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jadwal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penugasan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Inspektur</a:t>
                      </a:r>
                      <a:r>
                        <a:rPr lang="en-US" sz="1600" u="none" strike="noStrike">
                          <a:effectLst/>
                          <a:latin typeface="Tw Cen MT" panose="020B0602020104020603" pitchFamily="34" charset="0"/>
                        </a:rPr>
                        <a:t> &amp; Pembina Apel </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extLst>
                  <a:ext uri="{0D108BD9-81ED-4DB2-BD59-A6C34878D82A}">
                    <a16:rowId xmlns:a16="http://schemas.microsoft.com/office/drawing/2014/main" val="10002"/>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baseline="0">
                          <a:effectLst/>
                          <a:latin typeface="Tw Cen MT" panose="020B0602020104020603" pitchFamily="34" charset="0"/>
                        </a:rPr>
                        <a:t>Dokumentasi Foto dan Video</a:t>
                      </a:r>
                      <a:endParaRPr lang="fi-FI" sz="16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18</a:t>
                      </a:r>
                    </a:p>
                  </a:txBody>
                  <a:tcPr marL="45910" marR="45910" anchor="ctr">
                    <a:solidFill>
                      <a:schemeClr val="bg1"/>
                    </a:solidFill>
                  </a:tcPr>
                </a:tc>
                <a:tc>
                  <a:txBody>
                    <a:bodyPr/>
                    <a:lstStyle/>
                    <a:p>
                      <a:pPr algn="ctr"/>
                      <a:r>
                        <a:rPr lang="en-US" sz="1600" dirty="0">
                          <a:latin typeface="Tw Cen MT" panose="020B0602020104020603" pitchFamily="34" charset="0"/>
                        </a:rPr>
                        <a:t>33</a:t>
                      </a:r>
                    </a:p>
                  </a:txBody>
                  <a:tcPr marL="45910" marR="45910" anchor="ctr">
                    <a:solidFill>
                      <a:schemeClr val="bg1"/>
                    </a:solidFill>
                  </a:tcPr>
                </a:tc>
                <a:tc>
                  <a:txBody>
                    <a:bodyPr/>
                    <a:lstStyle/>
                    <a:p>
                      <a:pPr algn="ctr"/>
                      <a:r>
                        <a:rPr lang="en-US" sz="1600" dirty="0">
                          <a:latin typeface="Tw Cen MT" panose="020B0602020104020603" pitchFamily="34" charset="0"/>
                        </a:rPr>
                        <a:t>55</a:t>
                      </a:r>
                    </a:p>
                  </a:txBody>
                  <a:tcPr marL="45910" marR="45910" anchor="ctr">
                    <a:solidFill>
                      <a:schemeClr val="bg1"/>
                    </a:solidFill>
                  </a:tcPr>
                </a:tc>
                <a:extLst>
                  <a:ext uri="{0D108BD9-81ED-4DB2-BD59-A6C34878D82A}">
                    <a16:rowId xmlns:a16="http://schemas.microsoft.com/office/drawing/2014/main" val="10003"/>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Publikasi</a:t>
                      </a:r>
                      <a:r>
                        <a:rPr lang="fi-FI" sz="1600" u="none" strike="noStrike" baseline="0">
                          <a:effectLst/>
                          <a:latin typeface="Tw Cen MT" panose="020B0602020104020603" pitchFamily="34" charset="0"/>
                        </a:rPr>
                        <a:t> Media Sosial</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45</a:t>
                      </a:r>
                    </a:p>
                  </a:txBody>
                  <a:tcPr marL="45910" marR="45910" anchor="ctr"/>
                </a:tc>
                <a:tc>
                  <a:txBody>
                    <a:bodyPr/>
                    <a:lstStyle/>
                    <a:p>
                      <a:pPr algn="ctr"/>
                      <a:r>
                        <a:rPr lang="en-US" sz="1600" dirty="0">
                          <a:latin typeface="Tw Cen MT" panose="020B0602020104020603" pitchFamily="34" charset="0"/>
                        </a:rPr>
                        <a:t>43</a:t>
                      </a:r>
                    </a:p>
                  </a:txBody>
                  <a:tcPr marL="45910" marR="45910" anchor="ctr"/>
                </a:tc>
                <a:tc>
                  <a:txBody>
                    <a:bodyPr/>
                    <a:lstStyle/>
                    <a:p>
                      <a:pPr algn="ctr"/>
                      <a:r>
                        <a:rPr lang="en-US" sz="1600" dirty="0">
                          <a:latin typeface="Tw Cen MT" panose="020B0602020104020603" pitchFamily="34" charset="0"/>
                        </a:rPr>
                        <a:t>61</a:t>
                      </a:r>
                    </a:p>
                  </a:txBody>
                  <a:tcPr marL="45910" marR="45910" anchor="ctr"/>
                </a:tc>
                <a:extLst>
                  <a:ext uri="{0D108BD9-81ED-4DB2-BD59-A6C34878D82A}">
                    <a16:rowId xmlns:a16="http://schemas.microsoft.com/office/drawing/2014/main" val="10004"/>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Input materi pelayanan RS dan Info Publlik di</a:t>
                      </a:r>
                      <a:r>
                        <a:rPr lang="fi-FI" sz="1600" u="none" strike="noStrike" baseline="0">
                          <a:effectLst/>
                          <a:latin typeface="Tw Cen MT" panose="020B0602020104020603" pitchFamily="34" charset="0"/>
                        </a:rPr>
                        <a:t> Website</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extLst>
                  <a:ext uri="{0D108BD9-81ED-4DB2-BD59-A6C34878D82A}">
                    <a16:rowId xmlns:a16="http://schemas.microsoft.com/office/drawing/2014/main" val="10005"/>
                  </a:ext>
                </a:extLst>
              </a:tr>
            </a:tbl>
          </a:graphicData>
        </a:graphic>
      </p:graphicFrame>
      <p:grpSp>
        <p:nvGrpSpPr>
          <p:cNvPr id="22" name="Group 21"/>
          <p:cNvGrpSpPr/>
          <p:nvPr/>
        </p:nvGrpSpPr>
        <p:grpSpPr>
          <a:xfrm>
            <a:off x="285025" y="426598"/>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92005111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7" name="Content Placeholder 4">
            <a:extLst>
              <a:ext uri="{FF2B5EF4-FFF2-40B4-BE49-F238E27FC236}">
                <a16:creationId xmlns:a16="http://schemas.microsoft.com/office/drawing/2014/main" id="{3EF375C1-D33A-45A2-A259-5C6A186B47C5}"/>
              </a:ext>
            </a:extLst>
          </p:cNvPr>
          <p:cNvGraphicFramePr>
            <a:graphicFrameLocks/>
          </p:cNvGraphicFramePr>
          <p:nvPr>
            <p:extLst>
              <p:ext uri="{D42A27DB-BD31-4B8C-83A1-F6EECF244321}">
                <p14:modId xmlns:p14="http://schemas.microsoft.com/office/powerpoint/2010/main" val="1786298919"/>
              </p:ext>
            </p:extLst>
          </p:nvPr>
        </p:nvGraphicFramePr>
        <p:xfrm>
          <a:off x="601939" y="1073839"/>
          <a:ext cx="6485029" cy="5029200"/>
        </p:xfrm>
        <a:graphic>
          <a:graphicData uri="http://schemas.openxmlformats.org/drawingml/2006/table">
            <a:tbl>
              <a:tblPr firstRow="1" bandRow="1">
                <a:tableStyleId>{22838BEF-8BB2-4498-84A7-C5851F593DF1}</a:tableStyleId>
              </a:tblPr>
              <a:tblGrid>
                <a:gridCol w="574419">
                  <a:extLst>
                    <a:ext uri="{9D8B030D-6E8A-4147-A177-3AD203B41FA5}">
                      <a16:colId xmlns:a16="http://schemas.microsoft.com/office/drawing/2014/main" val="20000"/>
                    </a:ext>
                  </a:extLst>
                </a:gridCol>
                <a:gridCol w="3019861">
                  <a:extLst>
                    <a:ext uri="{9D8B030D-6E8A-4147-A177-3AD203B41FA5}">
                      <a16:colId xmlns:a16="http://schemas.microsoft.com/office/drawing/2014/main" val="20001"/>
                    </a:ext>
                  </a:extLst>
                </a:gridCol>
                <a:gridCol w="963583">
                  <a:extLst>
                    <a:ext uri="{9D8B030D-6E8A-4147-A177-3AD203B41FA5}">
                      <a16:colId xmlns:a16="http://schemas.microsoft.com/office/drawing/2014/main" val="20002"/>
                    </a:ext>
                  </a:extLst>
                </a:gridCol>
                <a:gridCol w="963583">
                  <a:extLst>
                    <a:ext uri="{9D8B030D-6E8A-4147-A177-3AD203B41FA5}">
                      <a16:colId xmlns:a16="http://schemas.microsoft.com/office/drawing/2014/main" val="2119259480"/>
                    </a:ext>
                  </a:extLst>
                </a:gridCol>
                <a:gridCol w="963583">
                  <a:extLst>
                    <a:ext uri="{9D8B030D-6E8A-4147-A177-3AD203B41FA5}">
                      <a16:colId xmlns:a16="http://schemas.microsoft.com/office/drawing/2014/main" val="4014805257"/>
                    </a:ext>
                  </a:extLst>
                </a:gridCol>
              </a:tblGrid>
              <a:tr h="32866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extLst>
                  <a:ext uri="{0D108BD9-81ED-4DB2-BD59-A6C34878D82A}">
                    <a16:rowId xmlns:a16="http://schemas.microsoft.com/office/drawing/2014/main" val="10000"/>
                  </a:ext>
                </a:extLst>
              </a:tr>
              <a:tr h="328663">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MAR</a:t>
                      </a:r>
                    </a:p>
                  </a:txBody>
                  <a:tcPr marL="45910" marR="45910" anchor="ctr">
                    <a:solidFill>
                      <a:srgbClr val="48D1CC"/>
                    </a:solidFill>
                  </a:tcPr>
                </a:tc>
                <a:extLst>
                  <a:ext uri="{0D108BD9-81ED-4DB2-BD59-A6C34878D82A}">
                    <a16:rowId xmlns:a16="http://schemas.microsoft.com/office/drawing/2014/main" val="10001"/>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lunak</a:t>
                      </a:r>
                      <a:r>
                        <a:rPr lang="en-US" sz="1600" u="none" strike="noStrike" baseline="0">
                          <a:effectLst/>
                          <a:latin typeface="Tw Cen MT" panose="020B0602020104020603" pitchFamily="34" charset="0"/>
                        </a:rPr>
                        <a:t> (software)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42</a:t>
                      </a:r>
                    </a:p>
                  </a:txBody>
                  <a:tcPr marL="45910" marR="45910" anchor="ctr"/>
                </a:tc>
                <a:tc>
                  <a:txBody>
                    <a:bodyPr/>
                    <a:lstStyle/>
                    <a:p>
                      <a:pPr algn="ctr"/>
                      <a:r>
                        <a:rPr lang="en-US" sz="1600" dirty="0">
                          <a:latin typeface="Tw Cen MT" panose="020B0602020104020603" pitchFamily="34" charset="0"/>
                        </a:rPr>
                        <a:t>21</a:t>
                      </a:r>
                    </a:p>
                  </a:txBody>
                  <a:tcPr marL="45910" marR="45910" anchor="ctr"/>
                </a:tc>
                <a:extLst>
                  <a:ext uri="{0D108BD9-81ED-4DB2-BD59-A6C34878D82A}">
                    <a16:rowId xmlns:a16="http://schemas.microsoft.com/office/drawing/2014/main" val="10002"/>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keras</a:t>
                      </a:r>
                      <a:r>
                        <a:rPr lang="en-US" sz="1600" u="none" strike="noStrike" baseline="0">
                          <a:effectLst/>
                          <a:latin typeface="Tw Cen MT" panose="020B0602020104020603" pitchFamily="34" charset="0"/>
                        </a:rPr>
                        <a:t> (hardware)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34</a:t>
                      </a:r>
                    </a:p>
                  </a:txBody>
                  <a:tcPr marL="45910" marR="45910" anchor="ctr">
                    <a:solidFill>
                      <a:schemeClr val="bg1"/>
                    </a:solidFill>
                  </a:tcPr>
                </a:tc>
                <a:tc>
                  <a:txBody>
                    <a:bodyPr/>
                    <a:lstStyle/>
                    <a:p>
                      <a:pPr algn="ctr"/>
                      <a:r>
                        <a:rPr lang="en-US" sz="1600" dirty="0">
                          <a:latin typeface="Tw Cen MT" panose="020B0602020104020603" pitchFamily="34" charset="0"/>
                        </a:rPr>
                        <a:t>21</a:t>
                      </a:r>
                    </a:p>
                  </a:txBody>
                  <a:tcPr marL="45910" marR="45910" anchor="ctr">
                    <a:solidFill>
                      <a:schemeClr val="bg1"/>
                    </a:solidFill>
                  </a:tcPr>
                </a:tc>
                <a:tc>
                  <a:txBody>
                    <a:bodyPr/>
                    <a:lstStyle/>
                    <a:p>
                      <a:pPr algn="ctr"/>
                      <a:r>
                        <a:rPr lang="en-US" sz="1600" dirty="0">
                          <a:latin typeface="Tw Cen MT" panose="020B0602020104020603" pitchFamily="34" charset="0"/>
                        </a:rPr>
                        <a:t>20</a:t>
                      </a:r>
                    </a:p>
                  </a:txBody>
                  <a:tcPr marL="45910" marR="45910" anchor="ctr">
                    <a:solidFill>
                      <a:schemeClr val="bg1"/>
                    </a:solidFill>
                  </a:tcPr>
                </a:tc>
                <a:extLst>
                  <a:ext uri="{0D108BD9-81ED-4DB2-BD59-A6C34878D82A}">
                    <a16:rowId xmlns:a16="http://schemas.microsoft.com/office/drawing/2014/main" val="10003"/>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Perbaikan</a:t>
                      </a:r>
                      <a:r>
                        <a:rPr lang="en-US" sz="1600">
                          <a:latin typeface="Tw Cen MT" panose="020B0602020104020603" pitchFamily="34" charset="0"/>
                        </a:rPr>
                        <a:t> Printer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73</a:t>
                      </a: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36</a:t>
                      </a:r>
                    </a:p>
                  </a:txBody>
                  <a:tcPr marL="45910" marR="45910" anchor="ctr"/>
                </a:tc>
                <a:extLst>
                  <a:ext uri="{0D108BD9-81ED-4DB2-BD59-A6C34878D82A}">
                    <a16:rowId xmlns:a16="http://schemas.microsoft.com/office/drawing/2014/main" val="10004"/>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Pengelolaan</a:t>
                      </a:r>
                      <a:r>
                        <a:rPr lang="en-US" sz="1600" baseline="0">
                          <a:latin typeface="Tw Cen MT" panose="020B0602020104020603" pitchFamily="34" charset="0"/>
                        </a:rPr>
                        <a:t> </a:t>
                      </a:r>
                      <a:r>
                        <a:rPr lang="en-US" sz="1600" baseline="0" err="1">
                          <a:latin typeface="Tw Cen MT" panose="020B0602020104020603" pitchFamily="34" charset="0"/>
                        </a:rPr>
                        <a:t>jaringan</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22</a:t>
                      </a:r>
                    </a:p>
                  </a:txBody>
                  <a:tcPr marL="45910" marR="45910" anchor="ctr">
                    <a:solidFill>
                      <a:schemeClr val="bg1"/>
                    </a:solidFill>
                  </a:tcPr>
                </a:tc>
                <a:tc>
                  <a:txBody>
                    <a:bodyPr/>
                    <a:lstStyle/>
                    <a:p>
                      <a:pPr algn="ctr"/>
                      <a:r>
                        <a:rPr lang="en-US" sz="1600" dirty="0">
                          <a:latin typeface="Tw Cen MT" panose="020B0602020104020603" pitchFamily="34" charset="0"/>
                        </a:rPr>
                        <a:t>12</a:t>
                      </a:r>
                    </a:p>
                  </a:txBody>
                  <a:tcPr marL="45910" marR="45910" anchor="ctr">
                    <a:solidFill>
                      <a:schemeClr val="bg1"/>
                    </a:solidFill>
                  </a:tcPr>
                </a:tc>
                <a:tc>
                  <a:txBody>
                    <a:bodyPr/>
                    <a:lstStyle/>
                    <a:p>
                      <a:pPr algn="ctr"/>
                      <a:r>
                        <a:rPr lang="en-US" sz="1600" dirty="0">
                          <a:latin typeface="Tw Cen MT" panose="020B0602020104020603" pitchFamily="34" charset="0"/>
                        </a:rPr>
                        <a:t>8</a:t>
                      </a:r>
                    </a:p>
                  </a:txBody>
                  <a:tcPr marL="45910" marR="45910" anchor="ctr">
                    <a:solidFill>
                      <a:schemeClr val="bg1"/>
                    </a:solidFill>
                  </a:tcPr>
                </a:tc>
                <a:extLst>
                  <a:ext uri="{0D108BD9-81ED-4DB2-BD59-A6C34878D82A}">
                    <a16:rowId xmlns:a16="http://schemas.microsoft.com/office/drawing/2014/main" val="10005"/>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Pencadangan</a:t>
                      </a:r>
                      <a:r>
                        <a:rPr lang="en-US" sz="1600">
                          <a:latin typeface="Tw Cen MT" panose="020B0602020104020603" pitchFamily="34" charset="0"/>
                        </a:rPr>
                        <a:t> data (backup)</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18</a:t>
                      </a:r>
                    </a:p>
                  </a:txBody>
                  <a:tcPr marL="45910" marR="45910" anchor="ctr"/>
                </a:tc>
                <a:tc>
                  <a:txBody>
                    <a:bodyPr/>
                    <a:lstStyle/>
                    <a:p>
                      <a:pPr algn="ctr"/>
                      <a:r>
                        <a:rPr lang="en-US" sz="1600" dirty="0">
                          <a:latin typeface="Tw Cen MT" panose="020B0602020104020603" pitchFamily="34" charset="0"/>
                        </a:rPr>
                        <a:t>1</a:t>
                      </a:r>
                    </a:p>
                  </a:txBody>
                  <a:tcPr marL="45910" marR="45910" anchor="ctr"/>
                </a:tc>
                <a:tc>
                  <a:txBody>
                    <a:bodyPr/>
                    <a:lstStyle/>
                    <a:p>
                      <a:pPr algn="ctr"/>
                      <a:r>
                        <a:rPr lang="en-US" sz="1600" dirty="0">
                          <a:latin typeface="Tw Cen MT" panose="020B0602020104020603" pitchFamily="34" charset="0"/>
                        </a:rPr>
                        <a:t>15</a:t>
                      </a:r>
                    </a:p>
                  </a:txBody>
                  <a:tcPr marL="45910" marR="45910" anchor="ctr"/>
                </a:tc>
                <a:extLst>
                  <a:ext uri="{0D108BD9-81ED-4DB2-BD59-A6C34878D82A}">
                    <a16:rowId xmlns:a16="http://schemas.microsoft.com/office/drawing/2014/main" val="10006"/>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a:latin typeface="Tw Cen MT" panose="020B0602020104020603" pitchFamily="34" charset="0"/>
                        </a:rPr>
                        <a:t>Programming                                                                                                               </a:t>
                      </a:r>
                      <a:endParaRPr lang="en-US" sz="1600">
                        <a:solidFill>
                          <a:schemeClr val="tx1"/>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6</a:t>
                      </a:r>
                    </a:p>
                  </a:txBody>
                  <a:tcPr marL="45910" marR="45910" anchor="ctr">
                    <a:solidFill>
                      <a:schemeClr val="bg1"/>
                    </a:solidFill>
                  </a:tcPr>
                </a:tc>
                <a:tc>
                  <a:txBody>
                    <a:bodyPr/>
                    <a:lstStyle/>
                    <a:p>
                      <a:pPr algn="ctr"/>
                      <a:r>
                        <a:rPr lang="en-US" sz="1600" dirty="0">
                          <a:latin typeface="Tw Cen MT" panose="020B0602020104020603" pitchFamily="34" charset="0"/>
                        </a:rPr>
                        <a:t>4</a:t>
                      </a:r>
                    </a:p>
                  </a:txBody>
                  <a:tcPr marL="45910" marR="45910" anchor="ctr">
                    <a:solidFill>
                      <a:schemeClr val="bg1"/>
                    </a:solidFill>
                  </a:tcPr>
                </a:tc>
                <a:tc>
                  <a:txBody>
                    <a:bodyPr/>
                    <a:lstStyle/>
                    <a:p>
                      <a:pPr algn="ctr"/>
                      <a:r>
                        <a:rPr lang="en-US" sz="1600" dirty="0">
                          <a:latin typeface="Tw Cen MT" panose="020B0602020104020603" pitchFamily="34" charset="0"/>
                        </a:rPr>
                        <a:t>31</a:t>
                      </a:r>
                    </a:p>
                  </a:txBody>
                  <a:tcPr marL="45910" marR="45910" anchor="ctr">
                    <a:solidFill>
                      <a:schemeClr val="bg1"/>
                    </a:solidFill>
                  </a:tcPr>
                </a:tc>
                <a:extLst>
                  <a:ext uri="{0D108BD9-81ED-4DB2-BD59-A6C34878D82A}">
                    <a16:rowId xmlns:a16="http://schemas.microsoft.com/office/drawing/2014/main" val="10007"/>
                  </a:ext>
                </a:extLst>
              </a:tr>
              <a:tr h="448177">
                <a:tc>
                  <a:txBody>
                    <a:bodyPr/>
                    <a:lstStyle/>
                    <a:p>
                      <a:pPr algn="ctr" fontAlgn="ctr">
                        <a:lnSpc>
                          <a:spcPct val="150000"/>
                        </a:lnSpc>
                      </a:pPr>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Pemeliharaan</a:t>
                      </a:r>
                      <a:r>
                        <a:rPr lang="en-US" sz="1600">
                          <a:latin typeface="Tw Cen MT" panose="020B0602020104020603" pitchFamily="34" charset="0"/>
                        </a:rPr>
                        <a:t> </a:t>
                      </a:r>
                      <a:r>
                        <a:rPr lang="en-US" sz="1600" err="1">
                          <a:latin typeface="Tw Cen MT" panose="020B0602020104020603" pitchFamily="34" charset="0"/>
                        </a:rPr>
                        <a:t>rutin</a:t>
                      </a:r>
                      <a:r>
                        <a:rPr lang="en-US" sz="1600">
                          <a:latin typeface="Tw Cen MT" panose="020B0602020104020603" pitchFamily="34" charset="0"/>
                        </a:rPr>
                        <a:t> </a:t>
                      </a:r>
                      <a:r>
                        <a:rPr lang="en-US" sz="1600" err="1">
                          <a:latin typeface="Tw Cen MT" panose="020B0602020104020603" pitchFamily="34" charset="0"/>
                        </a:rPr>
                        <a:t>komputer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10</a:t>
                      </a:r>
                    </a:p>
                  </a:txBody>
                  <a:tcPr marL="45910" marR="45910" anchor="ctr"/>
                </a:tc>
                <a:extLst>
                  <a:ext uri="{0D108BD9-81ED-4DB2-BD59-A6C34878D82A}">
                    <a16:rowId xmlns:a16="http://schemas.microsoft.com/office/drawing/2014/main" val="832725955"/>
                  </a:ext>
                </a:extLst>
              </a:tr>
              <a:tr h="448177">
                <a:tc>
                  <a:txBody>
                    <a:bodyPr/>
                    <a:lstStyle/>
                    <a:p>
                      <a:pPr algn="ctr" fontAlgn="ctr">
                        <a:lnSpc>
                          <a:spcPct val="150000"/>
                        </a:lnSpc>
                      </a:pPr>
                      <a:r>
                        <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r>
                        <a:rPr lang="en-US" sz="1600">
                          <a:solidFill>
                            <a:schemeClr val="tx1"/>
                          </a:solidFill>
                          <a:latin typeface="Tw Cen MT" panose="020B0602020104020603" pitchFamily="34" charset="0"/>
                          <a:ea typeface="Verdana" pitchFamily="34" charset="0"/>
                          <a:cs typeface="Verdana" pitchFamily="34" charset="0"/>
                        </a:rPr>
                        <a:t>CCTV</a:t>
                      </a:r>
                    </a:p>
                  </a:txBody>
                  <a:tcPr marL="45910" marR="45910" anchor="ctr"/>
                </a:tc>
                <a:tc>
                  <a:txBody>
                    <a:bodyPr/>
                    <a:lstStyle/>
                    <a:p>
                      <a:pPr algn="ctr"/>
                      <a:r>
                        <a:rPr lang="en-US" sz="1600" dirty="0">
                          <a:solidFill>
                            <a:schemeClr val="tx1"/>
                          </a:solidFill>
                          <a:latin typeface="Tw Cen MT" panose="020B0602020104020603" pitchFamily="34" charset="0"/>
                        </a:rPr>
                        <a:t>1</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extLst>
                  <a:ext uri="{0D108BD9-81ED-4DB2-BD59-A6C34878D82A}">
                    <a16:rowId xmlns:a16="http://schemas.microsoft.com/office/drawing/2014/main" val="825355349"/>
                  </a:ext>
                </a:extLst>
              </a:tr>
              <a:tr h="448177">
                <a:tc>
                  <a:txBody>
                    <a:bodyPr/>
                    <a:lstStyle/>
                    <a:p>
                      <a:pPr algn="ctr" fontAlgn="ctr">
                        <a:lnSpc>
                          <a:spcPct val="150000"/>
                        </a:lnSpc>
                      </a:pPr>
                      <a:r>
                        <a:rPr lang="en-US"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rPr>
                        <a:t>9</a:t>
                      </a:r>
                    </a:p>
                  </a:txBody>
                  <a:tcPr marL="45910" marR="45910" anchor="ctr"/>
                </a:tc>
                <a:tc>
                  <a:txBody>
                    <a:bodyPr/>
                    <a:lstStyle/>
                    <a:p>
                      <a:r>
                        <a:rPr lang="en-US" sz="1600" dirty="0">
                          <a:solidFill>
                            <a:schemeClr val="tx1"/>
                          </a:solidFill>
                          <a:latin typeface="Tw Cen MT" panose="020B0602020104020603" pitchFamily="34" charset="0"/>
                          <a:ea typeface="Verdana" pitchFamily="34" charset="0"/>
                          <a:cs typeface="Verdana" pitchFamily="34" charset="0"/>
                        </a:rPr>
                        <a:t>Multimedia dan </a:t>
                      </a:r>
                      <a:r>
                        <a:rPr lang="en-US" sz="1600" dirty="0" err="1">
                          <a:solidFill>
                            <a:schemeClr val="tx1"/>
                          </a:solidFill>
                          <a:latin typeface="Tw Cen MT" panose="020B0602020104020603" pitchFamily="34" charset="0"/>
                          <a:ea typeface="Verdana" pitchFamily="34" charset="0"/>
                          <a:cs typeface="Verdana" pitchFamily="34" charset="0"/>
                        </a:rPr>
                        <a:t>Telekonferensi</a:t>
                      </a:r>
                      <a:endParaRPr lang="en-US" sz="1600" dirty="0">
                        <a:solidFill>
                          <a:schemeClr val="tx1"/>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25</a:t>
                      </a:r>
                    </a:p>
                  </a:txBody>
                  <a:tcPr marL="45910" marR="45910" anchor="ctr"/>
                </a:tc>
                <a:tc>
                  <a:txBody>
                    <a:bodyPr/>
                    <a:lstStyle/>
                    <a:p>
                      <a:pPr algn="ctr"/>
                      <a:r>
                        <a:rPr lang="en-US" sz="1600">
                          <a:solidFill>
                            <a:schemeClr val="tx1"/>
                          </a:solidFill>
                          <a:latin typeface="Tw Cen MT" panose="020B0602020104020603" pitchFamily="34" charset="0"/>
                        </a:rPr>
                        <a:t>-</a:t>
                      </a:r>
                      <a:endParaRPr lang="en-US" sz="1600" dirty="0">
                        <a:solidFill>
                          <a:schemeClr val="tx1"/>
                        </a:solidFill>
                        <a:latin typeface="Tw Cen MT" panose="020B0602020104020603" pitchFamily="34" charset="0"/>
                      </a:endParaRPr>
                    </a:p>
                  </a:txBody>
                  <a:tcPr marL="45910" marR="45910" anchor="ctr"/>
                </a:tc>
                <a:extLst>
                  <a:ext uri="{0D108BD9-81ED-4DB2-BD59-A6C34878D82A}">
                    <a16:rowId xmlns:a16="http://schemas.microsoft.com/office/drawing/2014/main" val="2985610922"/>
                  </a:ext>
                </a:extLst>
              </a:tr>
            </a:tbl>
          </a:graphicData>
        </a:graphic>
      </p:graphicFrame>
      <p:grpSp>
        <p:nvGrpSpPr>
          <p:cNvPr id="2" name="Group 1"/>
          <p:cNvGrpSpPr/>
          <p:nvPr/>
        </p:nvGrpSpPr>
        <p:grpSpPr>
          <a:xfrm>
            <a:off x="417549" y="426599"/>
            <a:ext cx="2617200" cy="476071"/>
            <a:chOff x="7361688" y="2003608"/>
            <a:chExt cx="2617200"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361688" y="2003608"/>
              <a:ext cx="2617200"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SIM RS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43" name="Google Shape;6228;p73"/>
            <p:cNvGrpSpPr/>
            <p:nvPr/>
          </p:nvGrpSpPr>
          <p:grpSpPr>
            <a:xfrm>
              <a:off x="7546078" y="2097141"/>
              <a:ext cx="369068" cy="289004"/>
              <a:chOff x="-41526450" y="3653375"/>
              <a:chExt cx="315875" cy="247350"/>
            </a:xfrm>
            <a:solidFill>
              <a:srgbClr val="FFFF00"/>
            </a:solidFill>
          </p:grpSpPr>
          <p:sp>
            <p:nvSpPr>
              <p:cNvPr id="44" name="Google Shape;6229;p7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30;p7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588852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924BA99-5A58-4793-991D-0D4C04FC0C84}"/>
              </a:ext>
            </a:extLst>
          </p:cNvPr>
          <p:cNvSpPr>
            <a:spLocks noGrp="1"/>
          </p:cNvSpPr>
          <p:nvPr>
            <p:ph type="body" sz="quarter" idx="10"/>
          </p:nvPr>
        </p:nvSpPr>
        <p:spPr>
          <a:xfrm>
            <a:off x="3266056" y="437277"/>
            <a:ext cx="5676920" cy="724247"/>
          </a:xfrm>
          <a:solidFill>
            <a:srgbClr val="FF9966"/>
          </a:solidFill>
          <a:ln>
            <a:noFill/>
          </a:ln>
        </p:spPr>
        <p:txBody>
          <a:bodyPr/>
          <a:lstStyle/>
          <a:p>
            <a:r>
              <a:rPr lang="en-US" sz="2800" b="1" dirty="0">
                <a:ln w="9525">
                  <a:solidFill>
                    <a:schemeClr val="bg1"/>
                  </a:solidFill>
                  <a:prstDash val="solid"/>
                </a:ln>
                <a:solidFill>
                  <a:srgbClr val="32995B"/>
                </a:solidFill>
                <a:effectLst>
                  <a:outerShdw blurRad="12700" dist="38100" dir="2700000" algn="tl" rotWithShape="0">
                    <a:schemeClr val="bg1">
                      <a:lumMod val="50000"/>
                    </a:schemeClr>
                  </a:outerShdw>
                </a:effectLst>
              </a:rPr>
              <a:t>STANDAR PELAYANAN MINIMAL</a:t>
            </a:r>
          </a:p>
        </p:txBody>
      </p:sp>
      <p:grpSp>
        <p:nvGrpSpPr>
          <p:cNvPr id="39" name="그룹 44">
            <a:extLst>
              <a:ext uri="{FF2B5EF4-FFF2-40B4-BE49-F238E27FC236}">
                <a16:creationId xmlns:a16="http://schemas.microsoft.com/office/drawing/2014/main" id="{E857485B-5C40-4201-9791-7975BD006866}"/>
              </a:ext>
            </a:extLst>
          </p:cNvPr>
          <p:cNvGrpSpPr/>
          <p:nvPr/>
        </p:nvGrpSpPr>
        <p:grpSpPr>
          <a:xfrm flipH="1">
            <a:off x="5909631" y="3908671"/>
            <a:ext cx="3710346" cy="2672527"/>
            <a:chOff x="1016436" y="3876641"/>
            <a:chExt cx="3796962" cy="2734917"/>
          </a:xfrm>
          <a:solidFill>
            <a:srgbClr val="92D050"/>
          </a:solidFill>
        </p:grpSpPr>
        <p:sp>
          <p:nvSpPr>
            <p:cNvPr id="40" name="Freeform 5">
              <a:extLst>
                <a:ext uri="{FF2B5EF4-FFF2-40B4-BE49-F238E27FC236}">
                  <a16:creationId xmlns:a16="http://schemas.microsoft.com/office/drawing/2014/main" id="{D534B824-D7FF-4984-BC3B-C762B298CE2B}"/>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1" name="Freeform 6">
              <a:extLst>
                <a:ext uri="{FF2B5EF4-FFF2-40B4-BE49-F238E27FC236}">
                  <a16:creationId xmlns:a16="http://schemas.microsoft.com/office/drawing/2014/main" id="{A1EC3475-22E3-4F0F-99C0-51788556FFB2}"/>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2" name="Freeform 7">
              <a:extLst>
                <a:ext uri="{FF2B5EF4-FFF2-40B4-BE49-F238E27FC236}">
                  <a16:creationId xmlns:a16="http://schemas.microsoft.com/office/drawing/2014/main" id="{0CDE7D41-E8D0-4227-9D04-3B773D35DD71}"/>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3" name="Freeform 9">
              <a:extLst>
                <a:ext uri="{FF2B5EF4-FFF2-40B4-BE49-F238E27FC236}">
                  <a16:creationId xmlns:a16="http://schemas.microsoft.com/office/drawing/2014/main" id="{6921425C-C473-486C-8ABB-01F900F83D2D}"/>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grpSp>
        <p:nvGrpSpPr>
          <p:cNvPr id="44" name="그룹 18">
            <a:extLst>
              <a:ext uri="{FF2B5EF4-FFF2-40B4-BE49-F238E27FC236}">
                <a16:creationId xmlns:a16="http://schemas.microsoft.com/office/drawing/2014/main" id="{1F98E24A-1489-4745-A2AD-D02E9AA2B93F}"/>
              </a:ext>
            </a:extLst>
          </p:cNvPr>
          <p:cNvGrpSpPr/>
          <p:nvPr/>
        </p:nvGrpSpPr>
        <p:grpSpPr>
          <a:xfrm>
            <a:off x="2572031" y="3908671"/>
            <a:ext cx="3710346" cy="2672527"/>
            <a:chOff x="1016436" y="3876641"/>
            <a:chExt cx="3796962" cy="2734917"/>
          </a:xfrm>
          <a:solidFill>
            <a:srgbClr val="FF9966"/>
          </a:solidFill>
        </p:grpSpPr>
        <p:sp>
          <p:nvSpPr>
            <p:cNvPr id="45" name="Freeform 5">
              <a:extLst>
                <a:ext uri="{FF2B5EF4-FFF2-40B4-BE49-F238E27FC236}">
                  <a16:creationId xmlns:a16="http://schemas.microsoft.com/office/drawing/2014/main" id="{15611DE3-D470-41C3-B42F-6CB989F1D812}"/>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6" name="Freeform 6">
              <a:extLst>
                <a:ext uri="{FF2B5EF4-FFF2-40B4-BE49-F238E27FC236}">
                  <a16:creationId xmlns:a16="http://schemas.microsoft.com/office/drawing/2014/main" id="{36059920-3654-4007-905D-87231DBC1071}"/>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7" name="Freeform 7">
              <a:extLst>
                <a:ext uri="{FF2B5EF4-FFF2-40B4-BE49-F238E27FC236}">
                  <a16:creationId xmlns:a16="http://schemas.microsoft.com/office/drawing/2014/main" id="{AF03CEC4-3EC5-468F-9628-25A9DF6F091D}"/>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8" name="Freeform 9">
              <a:extLst>
                <a:ext uri="{FF2B5EF4-FFF2-40B4-BE49-F238E27FC236}">
                  <a16:creationId xmlns:a16="http://schemas.microsoft.com/office/drawing/2014/main" id="{E84A221C-42D9-47D3-9804-650CAE1CEA48}"/>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sp>
        <p:nvSpPr>
          <p:cNvPr id="49" name="Freeform 2">
            <a:extLst>
              <a:ext uri="{FF2B5EF4-FFF2-40B4-BE49-F238E27FC236}">
                <a16:creationId xmlns:a16="http://schemas.microsoft.com/office/drawing/2014/main" id="{DAB15691-C058-4457-BC2F-3B1F2DD9419B}"/>
              </a:ext>
            </a:extLst>
          </p:cNvPr>
          <p:cNvSpPr/>
          <p:nvPr/>
        </p:nvSpPr>
        <p:spPr>
          <a:xfrm>
            <a:off x="5244107" y="3158988"/>
            <a:ext cx="2016176" cy="340895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727477 w 3523460"/>
              <a:gd name="connsiteY0" fmla="*/ 5951236 h 5953756"/>
              <a:gd name="connsiteX1" fmla="*/ 870139 w 3523460"/>
              <a:gd name="connsiteY1" fmla="*/ 4094960 h 5953756"/>
              <a:gd name="connsiteX2" fmla="*/ 432816 w 3523460"/>
              <a:gd name="connsiteY2" fmla="*/ 2274110 h 5953756"/>
              <a:gd name="connsiteX3" fmla="*/ 75008 w 3523460"/>
              <a:gd name="connsiteY3" fmla="*/ 970096 h 5953756"/>
              <a:gd name="connsiteX4" fmla="*/ 750867 w 3523460"/>
              <a:gd name="connsiteY4" fmla="*/ 2107132 h 5953756"/>
              <a:gd name="connsiteX5" fmla="*/ 838333 w 3523460"/>
              <a:gd name="connsiteY5" fmla="*/ 2035571 h 5953756"/>
              <a:gd name="connsiteX6" fmla="*/ 711112 w 3523460"/>
              <a:gd name="connsiteY6" fmla="*/ 214722 h 5953756"/>
              <a:gd name="connsiteX7" fmla="*/ 1235897 w 3523460"/>
              <a:gd name="connsiteY7" fmla="*/ 1868593 h 5953756"/>
              <a:gd name="connsiteX8" fmla="*/ 1315411 w 3523460"/>
              <a:gd name="connsiteY8" fmla="*/ 1852690 h 5953756"/>
              <a:gd name="connsiteX9" fmla="*/ 1458534 w 3523460"/>
              <a:gd name="connsiteY9" fmla="*/ 37 h 5953756"/>
              <a:gd name="connsiteX10" fmla="*/ 1728878 w 3523460"/>
              <a:gd name="connsiteY10" fmla="*/ 1828836 h 5953756"/>
              <a:gd name="connsiteX11" fmla="*/ 1816344 w 3523460"/>
              <a:gd name="connsiteY11" fmla="*/ 1868594 h 5953756"/>
              <a:gd name="connsiteX12" fmla="*/ 2492205 w 3523460"/>
              <a:gd name="connsiteY12" fmla="*/ 333992 h 5953756"/>
              <a:gd name="connsiteX13" fmla="*/ 2221860 w 3523460"/>
              <a:gd name="connsiteY13" fmla="*/ 2011718 h 5953756"/>
              <a:gd name="connsiteX14" fmla="*/ 2325227 w 3523460"/>
              <a:gd name="connsiteY14" fmla="*/ 2711432 h 5953756"/>
              <a:gd name="connsiteX15" fmla="*/ 2762549 w 3523460"/>
              <a:gd name="connsiteY15" fmla="*/ 2266158 h 5953756"/>
              <a:gd name="connsiteX16" fmla="*/ 3509971 w 3523460"/>
              <a:gd name="connsiteY16" fmla="*/ 2162792 h 5953756"/>
              <a:gd name="connsiteX17" fmla="*/ 2778451 w 3523460"/>
              <a:gd name="connsiteY17" fmla="*/ 2942019 h 5953756"/>
              <a:gd name="connsiteX18" fmla="*/ 2118493 w 3523460"/>
              <a:gd name="connsiteY18" fmla="*/ 4007494 h 5953756"/>
              <a:gd name="connsiteX19" fmla="*/ 2312583 w 3523460"/>
              <a:gd name="connsiteY19" fmla="*/ 5948200 h 5953756"/>
              <a:gd name="connsiteX20" fmla="*/ 727477 w 3523460"/>
              <a:gd name="connsiteY20" fmla="*/ 5951236 h 5953756"/>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5957469">
                <a:moveTo>
                  <a:pt x="727477" y="5951236"/>
                </a:moveTo>
                <a:cubicBezTo>
                  <a:pt x="740729" y="5739202"/>
                  <a:pt x="864838" y="4410361"/>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280112" y="5716279"/>
                  <a:pt x="2317218" y="5957469"/>
                </a:cubicBezTo>
                <a:lnTo>
                  <a:pt x="727477" y="5951236"/>
                </a:lnTo>
                <a:close/>
              </a:path>
            </a:pathLst>
          </a:custGeom>
          <a:solidFill>
            <a:srgbClr val="3299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0" name="Teardrop 49">
            <a:extLst>
              <a:ext uri="{FF2B5EF4-FFF2-40B4-BE49-F238E27FC236}">
                <a16:creationId xmlns:a16="http://schemas.microsoft.com/office/drawing/2014/main" id="{C8EEE5A5-357A-4ED3-A761-E4B9B4FA93C0}"/>
              </a:ext>
            </a:extLst>
          </p:cNvPr>
          <p:cNvSpPr/>
          <p:nvPr/>
        </p:nvSpPr>
        <p:spPr>
          <a:xfrm rot="8100000">
            <a:off x="5624318" y="1732963"/>
            <a:ext cx="949254" cy="949254"/>
          </a:xfrm>
          <a:prstGeom prst="teardrop">
            <a:avLst>
              <a:gd name="adj" fmla="val 131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9" name="TextBox 58">
            <a:extLst>
              <a:ext uri="{FF2B5EF4-FFF2-40B4-BE49-F238E27FC236}">
                <a16:creationId xmlns:a16="http://schemas.microsoft.com/office/drawing/2014/main" id="{9F6389F8-B1C5-4895-957C-CAA5D33E7BC9}"/>
              </a:ext>
            </a:extLst>
          </p:cNvPr>
          <p:cNvSpPr txBox="1"/>
          <p:nvPr/>
        </p:nvSpPr>
        <p:spPr>
          <a:xfrm>
            <a:off x="1339716" y="5891147"/>
            <a:ext cx="127808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IGD</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66" name="Rounded Rectangle 1">
            <a:extLst>
              <a:ext uri="{FF2B5EF4-FFF2-40B4-BE49-F238E27FC236}">
                <a16:creationId xmlns:a16="http://schemas.microsoft.com/office/drawing/2014/main" id="{9D0082BB-3DC5-4220-BE0E-8F4C629D9B78}"/>
              </a:ext>
            </a:extLst>
          </p:cNvPr>
          <p:cNvSpPr>
            <a:spLocks noChangeAspect="1"/>
          </p:cNvSpPr>
          <p:nvPr/>
        </p:nvSpPr>
        <p:spPr>
          <a:xfrm>
            <a:off x="5927848" y="2023536"/>
            <a:ext cx="342189" cy="343445"/>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7" name="Teardrop 66">
            <a:extLst>
              <a:ext uri="{FF2B5EF4-FFF2-40B4-BE49-F238E27FC236}">
                <a16:creationId xmlns:a16="http://schemas.microsoft.com/office/drawing/2014/main" id="{5F931CDF-CE1A-438B-BA11-D82B7CA95627}"/>
              </a:ext>
            </a:extLst>
          </p:cNvPr>
          <p:cNvSpPr/>
          <p:nvPr/>
        </p:nvSpPr>
        <p:spPr>
          <a:xfrm rot="5400000">
            <a:off x="4251959" y="2187865"/>
            <a:ext cx="949254" cy="949254"/>
          </a:xfrm>
          <a:prstGeom prst="teardrop">
            <a:avLst>
              <a:gd name="adj" fmla="val 131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8" name="Teardrop 67">
            <a:extLst>
              <a:ext uri="{FF2B5EF4-FFF2-40B4-BE49-F238E27FC236}">
                <a16:creationId xmlns:a16="http://schemas.microsoft.com/office/drawing/2014/main" id="{B28D44AE-87E4-4AAA-8F6C-E115C921E88F}"/>
              </a:ext>
            </a:extLst>
          </p:cNvPr>
          <p:cNvSpPr/>
          <p:nvPr/>
        </p:nvSpPr>
        <p:spPr>
          <a:xfrm rot="16200000" flipH="1">
            <a:off x="6990795" y="2187867"/>
            <a:ext cx="949254" cy="949254"/>
          </a:xfrm>
          <a:prstGeom prst="teardrop">
            <a:avLst>
              <a:gd name="adj" fmla="val 131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9" name="Oval 7">
            <a:extLst>
              <a:ext uri="{FF2B5EF4-FFF2-40B4-BE49-F238E27FC236}">
                <a16:creationId xmlns:a16="http://schemas.microsoft.com/office/drawing/2014/main" id="{BAAB72AB-1426-49DA-8012-23A3010B06EE}"/>
              </a:ext>
            </a:extLst>
          </p:cNvPr>
          <p:cNvSpPr/>
          <p:nvPr/>
        </p:nvSpPr>
        <p:spPr>
          <a:xfrm>
            <a:off x="7362830" y="2447841"/>
            <a:ext cx="326821" cy="429298"/>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0" name="Round Same Side Corner Rectangle 7">
            <a:extLst>
              <a:ext uri="{FF2B5EF4-FFF2-40B4-BE49-F238E27FC236}">
                <a16:creationId xmlns:a16="http://schemas.microsoft.com/office/drawing/2014/main" id="{3F0CFFA7-884F-4E14-B543-AB0F12FA5D1E}"/>
              </a:ext>
            </a:extLst>
          </p:cNvPr>
          <p:cNvSpPr>
            <a:spLocks noChangeAspect="1"/>
          </p:cNvSpPr>
          <p:nvPr/>
        </p:nvSpPr>
        <p:spPr>
          <a:xfrm rot="10800000">
            <a:off x="4580246" y="2467784"/>
            <a:ext cx="370408" cy="389413"/>
          </a:xfrm>
          <a:custGeom>
            <a:avLst/>
            <a:gdLst/>
            <a:ahLst/>
            <a:cxnLst/>
            <a:rect l="l" t="t" r="r" b="b"/>
            <a:pathLst>
              <a:path w="3749229" h="3941586">
                <a:moveTo>
                  <a:pt x="1841173" y="2251014"/>
                </a:moveTo>
                <a:cubicBezTo>
                  <a:pt x="1901032" y="2251014"/>
                  <a:pt x="1949557" y="2202489"/>
                  <a:pt x="1949557" y="2142630"/>
                </a:cubicBezTo>
                <a:cubicBezTo>
                  <a:pt x="1949557" y="2082771"/>
                  <a:pt x="1901032" y="2034246"/>
                  <a:pt x="1841173" y="2034246"/>
                </a:cubicBezTo>
                <a:cubicBezTo>
                  <a:pt x="1781314" y="2034246"/>
                  <a:pt x="1732789" y="2082771"/>
                  <a:pt x="1732789" y="2142630"/>
                </a:cubicBezTo>
                <a:cubicBezTo>
                  <a:pt x="1732789" y="2202489"/>
                  <a:pt x="1781314" y="2251014"/>
                  <a:pt x="1841173" y="2251014"/>
                </a:cubicBezTo>
                <a:close/>
                <a:moveTo>
                  <a:pt x="2197713" y="2395667"/>
                </a:moveTo>
                <a:lnTo>
                  <a:pt x="1492210" y="2296503"/>
                </a:lnTo>
                <a:lnTo>
                  <a:pt x="1492210" y="2109382"/>
                </a:lnTo>
                <a:cubicBezTo>
                  <a:pt x="1492210" y="2024878"/>
                  <a:pt x="1583949" y="1956178"/>
                  <a:pt x="1697980" y="1955114"/>
                </a:cubicBezTo>
                <a:lnTo>
                  <a:pt x="1697980" y="1800200"/>
                </a:lnTo>
                <a:lnTo>
                  <a:pt x="1431133" y="1800200"/>
                </a:lnTo>
                <a:lnTo>
                  <a:pt x="1431133" y="1461593"/>
                </a:lnTo>
                <a:lnTo>
                  <a:pt x="643489" y="471679"/>
                </a:lnTo>
                <a:lnTo>
                  <a:pt x="785968" y="352125"/>
                </a:lnTo>
                <a:lnTo>
                  <a:pt x="1699128" y="1384562"/>
                </a:lnTo>
                <a:lnTo>
                  <a:pt x="1735187" y="0"/>
                </a:lnTo>
                <a:lnTo>
                  <a:pt x="1921179" y="0"/>
                </a:lnTo>
                <a:lnTo>
                  <a:pt x="1958328" y="1426402"/>
                </a:lnTo>
                <a:lnTo>
                  <a:pt x="1976872" y="1426402"/>
                </a:lnTo>
                <a:lnTo>
                  <a:pt x="1972364" y="1422619"/>
                </a:lnTo>
                <a:lnTo>
                  <a:pt x="2919184" y="352125"/>
                </a:lnTo>
                <a:lnTo>
                  <a:pt x="3061662" y="471679"/>
                </a:lnTo>
                <a:lnTo>
                  <a:pt x="2239212" y="1505339"/>
                </a:lnTo>
                <a:lnTo>
                  <a:pt x="2239212" y="1800200"/>
                </a:lnTo>
                <a:lnTo>
                  <a:pt x="1972364" y="1800200"/>
                </a:lnTo>
                <a:lnTo>
                  <a:pt x="1972364" y="1954485"/>
                </a:lnTo>
                <a:lnTo>
                  <a:pt x="1987720" y="1954485"/>
                </a:lnTo>
                <a:cubicBezTo>
                  <a:pt x="2103696" y="1954485"/>
                  <a:pt x="2197713" y="2023835"/>
                  <a:pt x="2197713" y="2109382"/>
                </a:cubicBezTo>
                <a:close/>
                <a:moveTo>
                  <a:pt x="112363" y="2735659"/>
                </a:moveTo>
                <a:cubicBezTo>
                  <a:pt x="100580" y="2737300"/>
                  <a:pt x="88281" y="2736658"/>
                  <a:pt x="76067" y="2733385"/>
                </a:cubicBezTo>
                <a:lnTo>
                  <a:pt x="67901" y="2731197"/>
                </a:lnTo>
                <a:cubicBezTo>
                  <a:pt x="19046" y="2718106"/>
                  <a:pt x="-9948" y="2667888"/>
                  <a:pt x="3143" y="2619032"/>
                </a:cubicBezTo>
                <a:lnTo>
                  <a:pt x="136132" y="2122709"/>
                </a:lnTo>
                <a:cubicBezTo>
                  <a:pt x="149223" y="2073853"/>
                  <a:pt x="199442" y="2044859"/>
                  <a:pt x="248297" y="2057950"/>
                </a:cubicBezTo>
                <a:lnTo>
                  <a:pt x="256463" y="2060138"/>
                </a:lnTo>
                <a:cubicBezTo>
                  <a:pt x="305319" y="2073229"/>
                  <a:pt x="334312" y="2123447"/>
                  <a:pt x="321221" y="2172303"/>
                </a:cubicBezTo>
                <a:lnTo>
                  <a:pt x="188232" y="2668627"/>
                </a:lnTo>
                <a:cubicBezTo>
                  <a:pt x="178414" y="2705268"/>
                  <a:pt x="147712" y="2730738"/>
                  <a:pt x="112363" y="2735659"/>
                </a:cubicBezTo>
                <a:close/>
                <a:moveTo>
                  <a:pt x="816379" y="2803284"/>
                </a:moveTo>
                <a:lnTo>
                  <a:pt x="296148" y="2663889"/>
                </a:lnTo>
                <a:lnTo>
                  <a:pt x="412311" y="2230363"/>
                </a:lnTo>
                <a:lnTo>
                  <a:pt x="932542" y="2369758"/>
                </a:lnTo>
                <a:close/>
                <a:moveTo>
                  <a:pt x="2025342" y="3266622"/>
                </a:moveTo>
                <a:lnTo>
                  <a:pt x="881030" y="2960004"/>
                </a:lnTo>
                <a:lnTo>
                  <a:pt x="1066890" y="2266362"/>
                </a:lnTo>
                <a:lnTo>
                  <a:pt x="2211202" y="2572980"/>
                </a:lnTo>
                <a:close/>
                <a:moveTo>
                  <a:pt x="2928285" y="3694425"/>
                </a:moveTo>
                <a:lnTo>
                  <a:pt x="2109557" y="3475047"/>
                </a:lnTo>
                <a:lnTo>
                  <a:pt x="2388347" y="2434586"/>
                </a:lnTo>
                <a:lnTo>
                  <a:pt x="3207076" y="2653963"/>
                </a:lnTo>
                <a:close/>
                <a:moveTo>
                  <a:pt x="3361202" y="3940500"/>
                </a:moveTo>
                <a:cubicBezTo>
                  <a:pt x="3346463" y="3942552"/>
                  <a:pt x="3331077" y="3941748"/>
                  <a:pt x="3315798" y="3937654"/>
                </a:cubicBezTo>
                <a:lnTo>
                  <a:pt x="3103596" y="3880795"/>
                </a:lnTo>
                <a:cubicBezTo>
                  <a:pt x="3042479" y="3864419"/>
                  <a:pt x="3006210" y="3801598"/>
                  <a:pt x="3022586" y="3740481"/>
                </a:cubicBezTo>
                <a:lnTo>
                  <a:pt x="3311771" y="2661227"/>
                </a:lnTo>
                <a:cubicBezTo>
                  <a:pt x="3328148" y="2600110"/>
                  <a:pt x="3390968" y="2563840"/>
                  <a:pt x="3452085" y="2580216"/>
                </a:cubicBezTo>
                <a:lnTo>
                  <a:pt x="3664287" y="2637076"/>
                </a:lnTo>
                <a:cubicBezTo>
                  <a:pt x="3725404" y="2653452"/>
                  <a:pt x="3761673" y="2716273"/>
                  <a:pt x="3745297" y="2777390"/>
                </a:cubicBezTo>
                <a:lnTo>
                  <a:pt x="3456112" y="3856644"/>
                </a:lnTo>
                <a:cubicBezTo>
                  <a:pt x="3443830" y="3902482"/>
                  <a:pt x="3405423" y="3934343"/>
                  <a:pt x="3361202" y="39405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1" name="Teardrop 70">
            <a:extLst>
              <a:ext uri="{FF2B5EF4-FFF2-40B4-BE49-F238E27FC236}">
                <a16:creationId xmlns:a16="http://schemas.microsoft.com/office/drawing/2014/main" id="{09C28A59-AFDB-4B78-BBA3-3AC79F8576F1}"/>
              </a:ext>
            </a:extLst>
          </p:cNvPr>
          <p:cNvSpPr/>
          <p:nvPr/>
        </p:nvSpPr>
        <p:spPr>
          <a:xfrm rot="2700000">
            <a:off x="3687779" y="3386323"/>
            <a:ext cx="949254" cy="949254"/>
          </a:xfrm>
          <a:prstGeom prst="teardrop">
            <a:avLst>
              <a:gd name="adj" fmla="val 1315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2" name="Teardrop 71">
            <a:extLst>
              <a:ext uri="{FF2B5EF4-FFF2-40B4-BE49-F238E27FC236}">
                <a16:creationId xmlns:a16="http://schemas.microsoft.com/office/drawing/2014/main" id="{F7A8FF81-A30D-438D-BE54-41C9B04DCE77}"/>
              </a:ext>
            </a:extLst>
          </p:cNvPr>
          <p:cNvSpPr/>
          <p:nvPr/>
        </p:nvSpPr>
        <p:spPr>
          <a:xfrm rot="18900000" flipH="1">
            <a:off x="7554974" y="3386323"/>
            <a:ext cx="949254" cy="949254"/>
          </a:xfrm>
          <a:prstGeom prst="teardrop">
            <a:avLst>
              <a:gd name="adj" fmla="val 131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3" name="Trapezoid 10">
            <a:extLst>
              <a:ext uri="{FF2B5EF4-FFF2-40B4-BE49-F238E27FC236}">
                <a16:creationId xmlns:a16="http://schemas.microsoft.com/office/drawing/2014/main" id="{A548981F-09D0-432A-B4CE-46FDA1FB08BB}"/>
              </a:ext>
            </a:extLst>
          </p:cNvPr>
          <p:cNvSpPr>
            <a:spLocks noChangeAspect="1"/>
          </p:cNvSpPr>
          <p:nvPr/>
        </p:nvSpPr>
        <p:spPr>
          <a:xfrm>
            <a:off x="3994452" y="3677499"/>
            <a:ext cx="367333" cy="366902"/>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4" name="Rounded Rectangle 12">
            <a:extLst>
              <a:ext uri="{FF2B5EF4-FFF2-40B4-BE49-F238E27FC236}">
                <a16:creationId xmlns:a16="http://schemas.microsoft.com/office/drawing/2014/main" id="{4D12537A-3D35-4B9E-869E-E0FD68F94C48}"/>
              </a:ext>
            </a:extLst>
          </p:cNvPr>
          <p:cNvSpPr>
            <a:spLocks noChangeAspect="1"/>
          </p:cNvSpPr>
          <p:nvPr/>
        </p:nvSpPr>
        <p:spPr>
          <a:xfrm>
            <a:off x="7856437" y="3654593"/>
            <a:ext cx="346330" cy="41271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5" name="TextBox 74">
            <a:extLst>
              <a:ext uri="{FF2B5EF4-FFF2-40B4-BE49-F238E27FC236}">
                <a16:creationId xmlns:a16="http://schemas.microsoft.com/office/drawing/2014/main" id="{9F6389F8-B1C5-4895-957C-CAA5D33E7BC9}"/>
              </a:ext>
            </a:extLst>
          </p:cNvPr>
          <p:cNvSpPr txBox="1"/>
          <p:nvPr/>
        </p:nvSpPr>
        <p:spPr>
          <a:xfrm>
            <a:off x="1228405" y="5436634"/>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JALAN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6" name="TextBox 75">
            <a:extLst>
              <a:ext uri="{FF2B5EF4-FFF2-40B4-BE49-F238E27FC236}">
                <a16:creationId xmlns:a16="http://schemas.microsoft.com/office/drawing/2014/main" id="{9F6389F8-B1C5-4895-957C-CAA5D33E7BC9}"/>
              </a:ext>
            </a:extLst>
          </p:cNvPr>
          <p:cNvSpPr txBox="1"/>
          <p:nvPr/>
        </p:nvSpPr>
        <p:spPr>
          <a:xfrm>
            <a:off x="1558691" y="5091045"/>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INAP</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7" name="TextBox 76">
            <a:extLst>
              <a:ext uri="{FF2B5EF4-FFF2-40B4-BE49-F238E27FC236}">
                <a16:creationId xmlns:a16="http://schemas.microsoft.com/office/drawing/2014/main" id="{9F6389F8-B1C5-4895-957C-CAA5D33E7BC9}"/>
              </a:ext>
            </a:extLst>
          </p:cNvPr>
          <p:cNvSpPr txBox="1"/>
          <p:nvPr/>
        </p:nvSpPr>
        <p:spPr>
          <a:xfrm>
            <a:off x="125953" y="4251217"/>
            <a:ext cx="379015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LABORATORIUM PATOLOGI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KLINIK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8" name="TextBox 77">
            <a:extLst>
              <a:ext uri="{FF2B5EF4-FFF2-40B4-BE49-F238E27FC236}">
                <a16:creationId xmlns:a16="http://schemas.microsoft.com/office/drawing/2014/main" id="{9F6389F8-B1C5-4895-957C-CAA5D33E7BC9}"/>
              </a:ext>
            </a:extLst>
          </p:cNvPr>
          <p:cNvSpPr txBox="1"/>
          <p:nvPr/>
        </p:nvSpPr>
        <p:spPr>
          <a:xfrm>
            <a:off x="1420354" y="4678314"/>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RADIOLOGI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9" name="TextBox 78">
            <a:extLst>
              <a:ext uri="{FF2B5EF4-FFF2-40B4-BE49-F238E27FC236}">
                <a16:creationId xmlns:a16="http://schemas.microsoft.com/office/drawing/2014/main" id="{9F6389F8-B1C5-4895-957C-CAA5D33E7BC9}"/>
              </a:ext>
            </a:extLst>
          </p:cNvPr>
          <p:cNvSpPr txBox="1"/>
          <p:nvPr/>
        </p:nvSpPr>
        <p:spPr>
          <a:xfrm>
            <a:off x="1325408" y="3843162"/>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REHABILITASI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MEDIK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0" name="TextBox 79">
            <a:extLst>
              <a:ext uri="{FF2B5EF4-FFF2-40B4-BE49-F238E27FC236}">
                <a16:creationId xmlns:a16="http://schemas.microsoft.com/office/drawing/2014/main" id="{9F6389F8-B1C5-4895-957C-CAA5D33E7BC9}"/>
              </a:ext>
            </a:extLst>
          </p:cNvPr>
          <p:cNvSpPr txBox="1"/>
          <p:nvPr/>
        </p:nvSpPr>
        <p:spPr>
          <a:xfrm>
            <a:off x="1805244" y="3435108"/>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FARMASI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1" name="TextBox 80">
            <a:extLst>
              <a:ext uri="{FF2B5EF4-FFF2-40B4-BE49-F238E27FC236}">
                <a16:creationId xmlns:a16="http://schemas.microsoft.com/office/drawing/2014/main" id="{9F6389F8-B1C5-4895-957C-CAA5D33E7BC9}"/>
              </a:ext>
            </a:extLst>
          </p:cNvPr>
          <p:cNvSpPr txBox="1"/>
          <p:nvPr/>
        </p:nvSpPr>
        <p:spPr>
          <a:xfrm>
            <a:off x="2138165" y="3051377"/>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GIZI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2" name="TextBox 81">
            <a:extLst>
              <a:ext uri="{FF2B5EF4-FFF2-40B4-BE49-F238E27FC236}">
                <a16:creationId xmlns:a16="http://schemas.microsoft.com/office/drawing/2014/main" id="{9F6389F8-B1C5-4895-957C-CAA5D33E7BC9}"/>
              </a:ext>
            </a:extLst>
          </p:cNvPr>
          <p:cNvSpPr txBox="1"/>
          <p:nvPr/>
        </p:nvSpPr>
        <p:spPr>
          <a:xfrm>
            <a:off x="1868724" y="2716335"/>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TRANSFUSI DARAH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4" name="TextBox 83">
            <a:extLst>
              <a:ext uri="{FF2B5EF4-FFF2-40B4-BE49-F238E27FC236}">
                <a16:creationId xmlns:a16="http://schemas.microsoft.com/office/drawing/2014/main" id="{9F6389F8-B1C5-4895-957C-CAA5D33E7BC9}"/>
              </a:ext>
            </a:extLst>
          </p:cNvPr>
          <p:cNvSpPr txBox="1"/>
          <p:nvPr/>
        </p:nvSpPr>
        <p:spPr>
          <a:xfrm>
            <a:off x="2198041" y="2285733"/>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rPr>
              <a:t>REKAM MEDIK</a:t>
            </a:r>
            <a:endParaRPr kumimoji="0" lang="ko-KR" altLang="en-US" sz="1400" b="1" i="0" u="none" strike="noStrike" kern="1200" cap="none" spc="0" normalizeH="0" baseline="0" noProof="0" dirty="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5" name="TextBox 84">
            <a:extLst>
              <a:ext uri="{FF2B5EF4-FFF2-40B4-BE49-F238E27FC236}">
                <a16:creationId xmlns:a16="http://schemas.microsoft.com/office/drawing/2014/main" id="{9F6389F8-B1C5-4895-957C-CAA5D33E7BC9}"/>
              </a:ext>
            </a:extLst>
          </p:cNvPr>
          <p:cNvSpPr txBox="1"/>
          <p:nvPr/>
        </p:nvSpPr>
        <p:spPr>
          <a:xfrm>
            <a:off x="7689651" y="2294510"/>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PENGELOLAAN LIMBAH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6" name="TextBox 85">
            <a:extLst>
              <a:ext uri="{FF2B5EF4-FFF2-40B4-BE49-F238E27FC236}">
                <a16:creationId xmlns:a16="http://schemas.microsoft.com/office/drawing/2014/main" id="{9F6389F8-B1C5-4895-957C-CAA5D33E7BC9}"/>
              </a:ext>
            </a:extLst>
          </p:cNvPr>
          <p:cNvSpPr txBox="1"/>
          <p:nvPr/>
        </p:nvSpPr>
        <p:spPr>
          <a:xfrm>
            <a:off x="7940049" y="2773237"/>
            <a:ext cx="313988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ADMINISTRASI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DAN MANAJEMEN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7" name="TextBox 86">
            <a:extLst>
              <a:ext uri="{FF2B5EF4-FFF2-40B4-BE49-F238E27FC236}">
                <a16:creationId xmlns:a16="http://schemas.microsoft.com/office/drawing/2014/main" id="{9F6389F8-B1C5-4895-957C-CAA5D33E7BC9}"/>
              </a:ext>
            </a:extLst>
          </p:cNvPr>
          <p:cNvSpPr txBox="1"/>
          <p:nvPr/>
        </p:nvSpPr>
        <p:spPr>
          <a:xfrm>
            <a:off x="8077191" y="3287168"/>
            <a:ext cx="3495879"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AMBULANCE/MOBIL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8" name="TextBox 87">
            <a:extLst>
              <a:ext uri="{FF2B5EF4-FFF2-40B4-BE49-F238E27FC236}">
                <a16:creationId xmlns:a16="http://schemas.microsoft.com/office/drawing/2014/main" id="{9F6389F8-B1C5-4895-957C-CAA5D33E7BC9}"/>
              </a:ext>
            </a:extLst>
          </p:cNvPr>
          <p:cNvSpPr txBox="1"/>
          <p:nvPr/>
        </p:nvSpPr>
        <p:spPr>
          <a:xfrm>
            <a:off x="8534131" y="3707641"/>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PEMULASARAN</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9" name="TextBox 88">
            <a:extLst>
              <a:ext uri="{FF2B5EF4-FFF2-40B4-BE49-F238E27FC236}">
                <a16:creationId xmlns:a16="http://schemas.microsoft.com/office/drawing/2014/main" id="{9F6389F8-B1C5-4895-957C-CAA5D33E7BC9}"/>
              </a:ext>
            </a:extLst>
          </p:cNvPr>
          <p:cNvSpPr txBox="1"/>
          <p:nvPr/>
        </p:nvSpPr>
        <p:spPr>
          <a:xfrm>
            <a:off x="8114331" y="4238257"/>
            <a:ext cx="378239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PEMELIHARAAN SARANA</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0" name="TextBox 89">
            <a:extLst>
              <a:ext uri="{FF2B5EF4-FFF2-40B4-BE49-F238E27FC236}">
                <a16:creationId xmlns:a16="http://schemas.microsoft.com/office/drawing/2014/main" id="{9F6389F8-B1C5-4895-957C-CAA5D33E7BC9}"/>
              </a:ext>
            </a:extLst>
          </p:cNvPr>
          <p:cNvSpPr txBox="1"/>
          <p:nvPr/>
        </p:nvSpPr>
        <p:spPr>
          <a:xfrm>
            <a:off x="8622457" y="4765857"/>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LAUNDRY</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1" name="TextBox 90">
            <a:extLst>
              <a:ext uri="{FF2B5EF4-FFF2-40B4-BE49-F238E27FC236}">
                <a16:creationId xmlns:a16="http://schemas.microsoft.com/office/drawing/2014/main" id="{9F6389F8-B1C5-4895-957C-CAA5D33E7BC9}"/>
              </a:ext>
            </a:extLst>
          </p:cNvPr>
          <p:cNvSpPr txBox="1"/>
          <p:nvPr/>
        </p:nvSpPr>
        <p:spPr>
          <a:xfrm>
            <a:off x="9251715" y="5269979"/>
            <a:ext cx="2828816" cy="523220"/>
          </a:xfrm>
          <a:prstGeom prst="rect">
            <a:avLst/>
          </a:prstGeom>
          <a:noFill/>
        </p:spPr>
        <p:txBody>
          <a:bodyPr wrap="square" rtlCol="0">
            <a:spAutoFit/>
          </a:bodyPr>
          <a:lstStyle/>
          <a:p>
            <a:pPr marL="0" marR="0" lvl="0" indent="0"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PENCEGAHAN DAN PENGENDALIAN INFEKSI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Tree>
    <p:extLst>
      <p:ext uri="{BB962C8B-B14F-4D97-AF65-F5344CB8AC3E}">
        <p14:creationId xmlns:p14="http://schemas.microsoft.com/office/powerpoint/2010/main" val="364399589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2" name="Chart 131"/>
          <p:cNvGraphicFramePr/>
          <p:nvPr>
            <p:extLst>
              <p:ext uri="{D42A27DB-BD31-4B8C-83A1-F6EECF244321}">
                <p14:modId xmlns:p14="http://schemas.microsoft.com/office/powerpoint/2010/main" val="3538006389"/>
              </p:ext>
            </p:extLst>
          </p:nvPr>
        </p:nvGraphicFramePr>
        <p:xfrm>
          <a:off x="2857138" y="1448249"/>
          <a:ext cx="8979989" cy="4688358"/>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a:extLst>
              <a:ext uri="{FF2B5EF4-FFF2-40B4-BE49-F238E27FC236}">
                <a16:creationId xmlns:a16="http://schemas.microsoft.com/office/drawing/2014/main" id="{DF1ABDD2-231E-47D8-A407-A3E2BADDA7EE}"/>
              </a:ext>
            </a:extLst>
          </p:cNvPr>
          <p:cNvGrpSpPr/>
          <p:nvPr/>
        </p:nvGrpSpPr>
        <p:grpSpPr>
          <a:xfrm>
            <a:off x="5904410" y="318114"/>
            <a:ext cx="6287590" cy="870780"/>
            <a:chOff x="5904410" y="197098"/>
            <a:chExt cx="6287590" cy="870780"/>
          </a:xfrm>
        </p:grpSpPr>
        <p:sp>
          <p:nvSpPr>
            <p:cNvPr id="106" name="Rectangle: Top Corners Rounded 2">
              <a:extLst>
                <a:ext uri="{FF2B5EF4-FFF2-40B4-BE49-F238E27FC236}">
                  <a16:creationId xmlns:a16="http://schemas.microsoft.com/office/drawing/2014/main" id="{A1E2AA45-F947-407B-9C23-D696E8422846}"/>
                </a:ext>
              </a:extLst>
            </p:cNvPr>
            <p:cNvSpPr/>
            <p:nvPr/>
          </p:nvSpPr>
          <p:spPr>
            <a:xfrm rot="16200000">
              <a:off x="8612815" y="-2511307"/>
              <a:ext cx="870780" cy="6287590"/>
            </a:xfrm>
            <a:prstGeom prst="round2SameRect">
              <a:avLst>
                <a:gd name="adj1" fmla="val 12834"/>
                <a:gd name="adj2" fmla="val 0"/>
              </a:avLst>
            </a:prstGeom>
            <a:solidFill>
              <a:srgbClr val="FF9856">
                <a:alpha val="99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05" name="TextBox 104"/>
            <p:cNvSpPr txBox="1"/>
            <p:nvPr/>
          </p:nvSpPr>
          <p:spPr>
            <a:xfrm>
              <a:off x="6690360" y="366055"/>
              <a:ext cx="5368835" cy="523220"/>
            </a:xfrm>
            <a:prstGeom prst="rect">
              <a:avLst/>
            </a:prstGeom>
            <a:noFill/>
          </p:spPr>
          <p:txBody>
            <a:bodyPr wrap="square" rtlCol="0">
              <a:spAutoFit/>
            </a:bodyPr>
            <a:lstStyle/>
            <a:p>
              <a:r>
                <a:rPr lang="en-US" sz="2800" b="1" dirty="0">
                  <a:ln w="0"/>
                  <a:latin typeface="Tw Cen MT" panose="020B0602020104020603" pitchFamily="34" charset="0"/>
                </a:rPr>
                <a:t>CAPAIAN SPM s/d MARET 2022</a:t>
              </a:r>
            </a:p>
          </p:txBody>
        </p:sp>
        <p:sp>
          <p:nvSpPr>
            <p:cNvPr id="134" name="Parallelogram 30">
              <a:extLst>
                <a:ext uri="{FF2B5EF4-FFF2-40B4-BE49-F238E27FC236}">
                  <a16:creationId xmlns:a16="http://schemas.microsoft.com/office/drawing/2014/main" id="{A312DDC8-9B86-4AAB-A407-2B7D20FCFDD8}"/>
                </a:ext>
              </a:extLst>
            </p:cNvPr>
            <p:cNvSpPr/>
            <p:nvPr/>
          </p:nvSpPr>
          <p:spPr>
            <a:xfrm flipH="1">
              <a:off x="6124304" y="321831"/>
              <a:ext cx="566056" cy="611668"/>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rgbClr val="01030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a:p>
          </p:txBody>
        </p:sp>
      </p:grpSp>
      <p:sp>
        <p:nvSpPr>
          <p:cNvPr id="8" name="Rounded Rectangle 43">
            <a:extLst>
              <a:ext uri="{FF2B5EF4-FFF2-40B4-BE49-F238E27FC236}">
                <a16:creationId xmlns:a16="http://schemas.microsoft.com/office/drawing/2014/main" id="{2A61EECA-234D-425A-B698-C6DD4A83E424}"/>
              </a:ext>
            </a:extLst>
          </p:cNvPr>
          <p:cNvSpPr/>
          <p:nvPr/>
        </p:nvSpPr>
        <p:spPr>
          <a:xfrm>
            <a:off x="194572" y="474285"/>
            <a:ext cx="2444934" cy="558439"/>
          </a:xfrm>
          <a:prstGeom prst="roundRect">
            <a:avLst>
              <a:gd name="adj" fmla="val 9821"/>
            </a:avLst>
          </a:prstGeom>
          <a:solidFill>
            <a:srgbClr val="FF985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b="1" i="0" u="none" strike="noStrike" kern="0" cap="none" spc="0" normalizeH="0" baseline="0" noProof="0" dirty="0">
                <a:ln>
                  <a:noFill/>
                </a:ln>
                <a:solidFill>
                  <a:schemeClr val="tx1">
                    <a:lumMod val="95000"/>
                    <a:lumOff val="5000"/>
                  </a:schemeClr>
                </a:solidFill>
                <a:effectLst/>
                <a:uLnTx/>
                <a:uFillTx/>
              </a:rPr>
              <a:t>TARGET 2022</a:t>
            </a:r>
            <a:endParaRPr kumimoji="0" lang="ko-KR" altLang="en-US" b="1" i="0" u="none" strike="noStrike" kern="0" cap="none" spc="0" normalizeH="0" baseline="0" noProof="0" dirty="0">
              <a:ln>
                <a:noFill/>
              </a:ln>
              <a:solidFill>
                <a:schemeClr val="tx1">
                  <a:lumMod val="95000"/>
                  <a:lumOff val="5000"/>
                </a:schemeClr>
              </a:solidFill>
              <a:effectLst/>
              <a:uLnTx/>
              <a:uFillTx/>
            </a:endParaRPr>
          </a:p>
        </p:txBody>
      </p:sp>
      <p:sp>
        <p:nvSpPr>
          <p:cNvPr id="9" name="Rounded Rectangle 43">
            <a:extLst>
              <a:ext uri="{FF2B5EF4-FFF2-40B4-BE49-F238E27FC236}">
                <a16:creationId xmlns:a16="http://schemas.microsoft.com/office/drawing/2014/main" id="{2A61EECA-234D-425A-B698-C6DD4A83E424}"/>
              </a:ext>
            </a:extLst>
          </p:cNvPr>
          <p:cNvSpPr/>
          <p:nvPr/>
        </p:nvSpPr>
        <p:spPr>
          <a:xfrm>
            <a:off x="194572" y="1137237"/>
            <a:ext cx="2444934" cy="558439"/>
          </a:xfrm>
          <a:prstGeom prst="roundRect">
            <a:avLst>
              <a:gd name="adj" fmla="val 9821"/>
            </a:avLst>
          </a:prstGeom>
          <a:solidFill>
            <a:schemeClr val="bg1"/>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a:ln>
                  <a:noFill/>
                </a:ln>
                <a:effectLst/>
                <a:uLnTx/>
                <a:uFillTx/>
                <a:latin typeface="Tw Cen MT" panose="020B0602020104020603" pitchFamily="34" charset="0"/>
              </a:rPr>
              <a:t>96,17%</a:t>
            </a:r>
            <a:endParaRPr kumimoji="0" lang="ko-KR" altLang="en-US" sz="2000" b="0" i="0" u="none" strike="noStrike" kern="0" cap="none" spc="0" normalizeH="0" baseline="0" noProof="0">
              <a:ln>
                <a:noFill/>
              </a:ln>
              <a:effectLst/>
              <a:uLnTx/>
              <a:uFillTx/>
              <a:latin typeface="Tw Cen MT" panose="020B0602020104020603" pitchFamily="34" charset="0"/>
            </a:endParaRPr>
          </a:p>
        </p:txBody>
      </p:sp>
      <p:sp>
        <p:nvSpPr>
          <p:cNvPr id="11" name="Rounded Rectangle 36">
            <a:extLst>
              <a:ext uri="{FF2B5EF4-FFF2-40B4-BE49-F238E27FC236}">
                <a16:creationId xmlns:a16="http://schemas.microsoft.com/office/drawing/2014/main" id="{CB4E4DC4-6C46-4EB3-96DA-0C27185022DD}"/>
              </a:ext>
            </a:extLst>
          </p:cNvPr>
          <p:cNvSpPr/>
          <p:nvPr/>
        </p:nvSpPr>
        <p:spPr>
          <a:xfrm>
            <a:off x="194572" y="1800188"/>
            <a:ext cx="2662566" cy="653143"/>
          </a:xfrm>
          <a:prstGeom prst="roundRect">
            <a:avLst>
              <a:gd name="adj" fmla="val 11401"/>
            </a:avLst>
          </a:prstGeom>
          <a:solidFill>
            <a:srgbClr val="32995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b="1" kern="0" noProof="0" dirty="0" err="1">
                <a:solidFill>
                  <a:srgbClr val="FFFEEF"/>
                </a:solidFill>
                <a:latin typeface="Arial"/>
              </a:rPr>
              <a:t>Realisasi</a:t>
            </a:r>
            <a:r>
              <a:rPr lang="en-US" altLang="ko-KR" sz="2000" b="1" kern="0" noProof="0" dirty="0">
                <a:solidFill>
                  <a:srgbClr val="FFFEEF"/>
                </a:solidFill>
                <a:latin typeface="Arial"/>
              </a:rPr>
              <a:t> s/d TW I</a:t>
            </a:r>
            <a:endParaRPr kumimoji="0" lang="ko-KR" altLang="en-US" sz="2000" b="1" i="0" u="none" strike="noStrike" kern="0" cap="none" spc="0" normalizeH="0" baseline="0" noProof="0" dirty="0">
              <a:ln>
                <a:noFill/>
              </a:ln>
              <a:solidFill>
                <a:srgbClr val="FFFEEF"/>
              </a:solidFill>
              <a:effectLst/>
              <a:uLnTx/>
              <a:uFillTx/>
              <a:latin typeface="Arial"/>
            </a:endParaRPr>
          </a:p>
        </p:txBody>
      </p:sp>
      <p:sp>
        <p:nvSpPr>
          <p:cNvPr id="12" name="Rounded Rectangle 36">
            <a:extLst>
              <a:ext uri="{FF2B5EF4-FFF2-40B4-BE49-F238E27FC236}">
                <a16:creationId xmlns:a16="http://schemas.microsoft.com/office/drawing/2014/main" id="{CB4E4DC4-6C46-4EB3-96DA-0C27185022DD}"/>
              </a:ext>
            </a:extLst>
          </p:cNvPr>
          <p:cNvSpPr/>
          <p:nvPr/>
        </p:nvSpPr>
        <p:spPr>
          <a:xfrm>
            <a:off x="194572" y="2557843"/>
            <a:ext cx="2662566"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dirty="0">
                <a:ln>
                  <a:noFill/>
                </a:ln>
                <a:effectLst/>
                <a:uLnTx/>
                <a:uFillTx/>
                <a:latin typeface="Tw Cen MT" panose="020B0602020104020603" pitchFamily="34" charset="0"/>
              </a:rPr>
              <a:t>98,53%</a:t>
            </a:r>
            <a:endParaRPr kumimoji="0" lang="ko-KR" altLang="en-US" sz="2000" i="0" u="none" strike="noStrike" kern="0" cap="none" spc="0" normalizeH="0" baseline="0" noProof="0" dirty="0">
              <a:ln>
                <a:noFill/>
              </a:ln>
              <a:effectLst/>
              <a:uLnTx/>
              <a:uFillTx/>
              <a:latin typeface="Tw Cen MT" panose="020B0602020104020603" pitchFamily="34" charset="0"/>
            </a:endParaRPr>
          </a:p>
        </p:txBody>
      </p:sp>
    </p:spTree>
    <p:extLst>
      <p:ext uri="{BB962C8B-B14F-4D97-AF65-F5344CB8AC3E}">
        <p14:creationId xmlns:p14="http://schemas.microsoft.com/office/powerpoint/2010/main" val="182051134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Google Shape;1144;p64"/>
          <p:cNvSpPr/>
          <p:nvPr/>
        </p:nvSpPr>
        <p:spPr>
          <a:xfrm>
            <a:off x="364472" y="170294"/>
            <a:ext cx="149942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IGD</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081A0C3E-7A5E-41F6-A06A-CE303648FE75}"/>
              </a:ext>
            </a:extLst>
          </p:cNvPr>
          <p:cNvGraphicFramePr>
            <a:graphicFrameLocks noGrp="1"/>
          </p:cNvGraphicFramePr>
          <p:nvPr>
            <p:extLst>
              <p:ext uri="{D42A27DB-BD31-4B8C-83A1-F6EECF244321}">
                <p14:modId xmlns:p14="http://schemas.microsoft.com/office/powerpoint/2010/main" val="4089216545"/>
              </p:ext>
            </p:extLst>
          </p:nvPr>
        </p:nvGraphicFramePr>
        <p:xfrm>
          <a:off x="364472" y="791571"/>
          <a:ext cx="9293879" cy="5787884"/>
        </p:xfrm>
        <a:graphic>
          <a:graphicData uri="http://schemas.openxmlformats.org/drawingml/2006/table">
            <a:tbl>
              <a:tblPr firstRow="1" firstCol="1" bandRow="1">
                <a:tableStyleId>{B301B821-A1FF-4177-AEE7-76D212191A09}</a:tableStyleId>
              </a:tblPr>
              <a:tblGrid>
                <a:gridCol w="466112">
                  <a:extLst>
                    <a:ext uri="{9D8B030D-6E8A-4147-A177-3AD203B41FA5}">
                      <a16:colId xmlns:a16="http://schemas.microsoft.com/office/drawing/2014/main" val="20000"/>
                    </a:ext>
                  </a:extLst>
                </a:gridCol>
                <a:gridCol w="2135884">
                  <a:extLst>
                    <a:ext uri="{9D8B030D-6E8A-4147-A177-3AD203B41FA5}">
                      <a16:colId xmlns:a16="http://schemas.microsoft.com/office/drawing/2014/main" val="20001"/>
                    </a:ext>
                  </a:extLst>
                </a:gridCol>
                <a:gridCol w="1275811">
                  <a:extLst>
                    <a:ext uri="{9D8B030D-6E8A-4147-A177-3AD203B41FA5}">
                      <a16:colId xmlns:a16="http://schemas.microsoft.com/office/drawing/2014/main" val="20002"/>
                    </a:ext>
                  </a:extLst>
                </a:gridCol>
                <a:gridCol w="765489">
                  <a:extLst>
                    <a:ext uri="{9D8B030D-6E8A-4147-A177-3AD203B41FA5}">
                      <a16:colId xmlns:a16="http://schemas.microsoft.com/office/drawing/2014/main" val="20003"/>
                    </a:ext>
                  </a:extLst>
                </a:gridCol>
                <a:gridCol w="826582">
                  <a:extLst>
                    <a:ext uri="{9D8B030D-6E8A-4147-A177-3AD203B41FA5}">
                      <a16:colId xmlns:a16="http://schemas.microsoft.com/office/drawing/2014/main" val="2576603173"/>
                    </a:ext>
                  </a:extLst>
                </a:gridCol>
                <a:gridCol w="826582">
                  <a:extLst>
                    <a:ext uri="{9D8B030D-6E8A-4147-A177-3AD203B41FA5}">
                      <a16:colId xmlns:a16="http://schemas.microsoft.com/office/drawing/2014/main" val="412261217"/>
                    </a:ext>
                  </a:extLst>
                </a:gridCol>
                <a:gridCol w="778309">
                  <a:extLst>
                    <a:ext uri="{9D8B030D-6E8A-4147-A177-3AD203B41FA5}">
                      <a16:colId xmlns:a16="http://schemas.microsoft.com/office/drawing/2014/main" val="3588278995"/>
                    </a:ext>
                  </a:extLst>
                </a:gridCol>
                <a:gridCol w="142407">
                  <a:extLst>
                    <a:ext uri="{9D8B030D-6E8A-4147-A177-3AD203B41FA5}">
                      <a16:colId xmlns:a16="http://schemas.microsoft.com/office/drawing/2014/main" val="214328362"/>
                    </a:ext>
                  </a:extLst>
                </a:gridCol>
                <a:gridCol w="977271">
                  <a:extLst>
                    <a:ext uri="{9D8B030D-6E8A-4147-A177-3AD203B41FA5}">
                      <a16:colId xmlns:a16="http://schemas.microsoft.com/office/drawing/2014/main" val="2667052320"/>
                    </a:ext>
                  </a:extLst>
                </a:gridCol>
                <a:gridCol w="1099432">
                  <a:extLst>
                    <a:ext uri="{9D8B030D-6E8A-4147-A177-3AD203B41FA5}">
                      <a16:colId xmlns:a16="http://schemas.microsoft.com/office/drawing/2014/main" val="3246352169"/>
                    </a:ext>
                  </a:extLst>
                </a:gridCol>
              </a:tblGrid>
              <a:tr h="379162">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2"/>
                    </a:solidFill>
                  </a:tcPr>
                </a:tc>
                <a:tc gridSpan="2">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hMerge="1">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a:solidFill>
                            <a:schemeClr val="tx1"/>
                          </a:solidFill>
                          <a:effectLst/>
                          <a:latin typeface="Tw Cen MT" panose="020B0602020104020603" pitchFamily="34" charset="0"/>
                          <a:ea typeface="Verdana" pitchFamily="34" charset="0"/>
                        </a:rPr>
                        <a:t>CAPAIAN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07278">
                <a:tc gridSpan="2" v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hMerge="1" vMerge="1">
                  <a:txBody>
                    <a:bodyPr/>
                    <a:lstStyle/>
                    <a:p>
                      <a:endParaRPr lang="en-ID"/>
                    </a:p>
                  </a:txBody>
                  <a:tcPr/>
                </a:tc>
                <a:tc vMerge="1">
                  <a:txBody>
                    <a:bodyPr/>
                    <a:lstStyle/>
                    <a:p>
                      <a:pPr algn="ctr" fontAlgn="ct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gridSpan="2">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JAN</a:t>
                      </a:r>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541073">
                <a:tc>
                  <a:txBody>
                    <a:bodyPr/>
                    <a:lstStyle/>
                    <a:p>
                      <a:pPr algn="ctr" fontAlgn="t"/>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nl-NL" sz="1400" u="none" strike="noStrike">
                          <a:effectLst/>
                          <a:latin typeface="Tw Cen MT" panose="020B0602020104020603" pitchFamily="34" charset="0"/>
                        </a:rPr>
                        <a:t>Kemampuan menangani   life saving anak dan dewasa</a:t>
                      </a:r>
                      <a:endParaRPr lang="nl-NL"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14556">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dirty="0">
                          <a:effectLst/>
                          <a:latin typeface="Tw Cen MT" panose="020B0602020104020603" pitchFamily="34" charset="0"/>
                        </a:rPr>
                        <a:t>Jam </a:t>
                      </a:r>
                      <a:r>
                        <a:rPr lang="en-US" sz="1400" u="none" strike="noStrike" dirty="0" err="1">
                          <a:effectLst/>
                          <a:latin typeface="Tw Cen MT" panose="020B0602020104020603" pitchFamily="34" charset="0"/>
                        </a:rPr>
                        <a:t>buka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Gawat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Darurat</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24 Jam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3"/>
                  </a:ext>
                </a:extLst>
              </a:tr>
              <a:tr h="901789">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Pemberi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darurat</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bersertifikat</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masih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berlaku</a:t>
                      </a:r>
                      <a:r>
                        <a:rPr lang="en-US" sz="1400" u="none" strike="noStrike">
                          <a:effectLst/>
                          <a:latin typeface="Tw Cen MT" panose="020B0602020104020603" pitchFamily="34" charset="0"/>
                        </a:rPr>
                        <a:t> BLS/PPGD/GELS/ALS</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4"/>
                  </a:ext>
                </a:extLst>
              </a:tr>
              <a:tr h="541073">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Ketersediaan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tim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penanggulangan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bencana</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 Tim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a:solidFill>
                            <a:srgbClr val="000000"/>
                          </a:solidFill>
                          <a:effectLst/>
                          <a:latin typeface="Tw Cen MT" panose="020B0602020104020603" pitchFamily="34" charset="0"/>
                        </a:rPr>
                        <a:t>100</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5"/>
                  </a:ext>
                </a:extLst>
              </a:tr>
              <a:tr h="986802">
                <a:tc>
                  <a:txBody>
                    <a:bodyPr/>
                    <a:lstStyle/>
                    <a:p>
                      <a:pPr algn="ctr" fontAlgn="t"/>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t"/>
                      <a:r>
                        <a:rPr lang="nn-NO" sz="1400" u="none" strike="noStrike">
                          <a:effectLst/>
                          <a:latin typeface="Tw Cen MT" panose="020B0602020104020603" pitchFamily="34" charset="0"/>
                        </a:rPr>
                        <a:t>Waktu tanggap pelayanan Dokter </a:t>
                      </a:r>
                    </a:p>
                    <a:p>
                      <a:pPr algn="just" fontAlgn="t"/>
                      <a:r>
                        <a:rPr lang="nn-NO" sz="1400" u="none" strike="noStrike">
                          <a:effectLst/>
                          <a:latin typeface="Tw Cen MT" panose="020B0602020104020603" pitchFamily="34" charset="0"/>
                        </a:rPr>
                        <a:t>di Gawat Darurat</a:t>
                      </a:r>
                      <a:endParaRPr lang="nn-NO"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ctr"/>
                      <a:r>
                        <a:rPr lang="nb-NO" sz="1400" u="none" strike="noStrike">
                          <a:effectLst/>
                          <a:latin typeface="Tw Cen MT" panose="020B0602020104020603" pitchFamily="34" charset="0"/>
                        </a:rPr>
                        <a:t>≤ 5 menit terlayani setelah pasien datang</a:t>
                      </a:r>
                      <a:endParaRPr lang="nb-NO"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6"/>
                  </a:ext>
                </a:extLst>
              </a:tr>
              <a:tr h="256036">
                <a:tc>
                  <a:txBody>
                    <a:bodyPr/>
                    <a:lstStyle/>
                    <a:p>
                      <a:pPr algn="ctr" fontAlgn="ctr"/>
                      <a:r>
                        <a:rPr lang="en-US" sz="1400" u="none" strike="noStrike">
                          <a:effectLst/>
                          <a:latin typeface="Tw Cen MT" panose="020B0602020104020603" pitchFamily="34" charset="0"/>
                        </a:rPr>
                        <a:t>6.</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70 %</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7">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90,28%</a:t>
                      </a:r>
                    </a:p>
                  </a:txBody>
                  <a:tcPr marL="0" marR="0" marT="0" marB="0" anchor="ctr" anchorCtr="1"/>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7"/>
                  </a:ext>
                </a:extLst>
              </a:tr>
              <a:tr h="360716">
                <a:tc>
                  <a:txBody>
                    <a:bodyPr/>
                    <a:lstStyle/>
                    <a:p>
                      <a:pPr algn="ctr" fontAlgn="ctr"/>
                      <a:r>
                        <a:rPr lang="en-US" sz="1400" u="none" strike="noStrike" dirty="0">
                          <a:effectLst/>
                          <a:latin typeface="Tw Cen MT" panose="020B0602020104020603" pitchFamily="34" charset="0"/>
                        </a:rPr>
                        <a:t>7.</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dirty="0" err="1">
                          <a:effectLst/>
                          <a:latin typeface="Tw Cen MT" panose="020B0602020104020603" pitchFamily="34" charset="0"/>
                        </a:rPr>
                        <a:t>Kematian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&lt; 24 Jam</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 2 ‰</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 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8"/>
                  </a:ext>
                </a:extLst>
              </a:tr>
              <a:tr h="541073">
                <a:tc>
                  <a:txBody>
                    <a:bodyPr/>
                    <a:lstStyle/>
                    <a:p>
                      <a:pPr algn="ctr" fontAlgn="ctr"/>
                      <a:r>
                        <a:rPr lang="en-US" sz="1400" u="none" strike="noStrike" dirty="0">
                          <a:effectLst/>
                          <a:latin typeface="Tw Cen MT" panose="020B0602020104020603" pitchFamily="34" charset="0"/>
                        </a:rPr>
                        <a:t>8.</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sv-SE" sz="1400" u="none" strike="noStrike">
                          <a:effectLst/>
                          <a:latin typeface="Tw Cen MT" panose="020B0602020104020603" pitchFamily="34" charset="0"/>
                        </a:rPr>
                        <a:t>Pasien dapat ditenangkan dalam waktu ≤  48 Jam</a:t>
                      </a:r>
                      <a:endParaRPr lang="sv-SE"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9"/>
                  </a:ext>
                </a:extLst>
              </a:tr>
              <a:tr h="621834">
                <a:tc>
                  <a:txBody>
                    <a:bodyPr/>
                    <a:lstStyle/>
                    <a:p>
                      <a:pPr algn="ctr" fontAlgn="t"/>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diharuskan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membayar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muka</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gridSpan="2">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2627475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87E110C1-9BA2-4877-9D76-4845011B7CD3}"/>
              </a:ext>
            </a:extLst>
          </p:cNvPr>
          <p:cNvGraphicFramePr>
            <a:graphicFrameLocks noGrp="1"/>
          </p:cNvGraphicFramePr>
          <p:nvPr>
            <p:extLst>
              <p:ext uri="{D42A27DB-BD31-4B8C-83A1-F6EECF244321}">
                <p14:modId xmlns:p14="http://schemas.microsoft.com/office/powerpoint/2010/main" val="3197941759"/>
              </p:ext>
            </p:extLst>
          </p:nvPr>
        </p:nvGraphicFramePr>
        <p:xfrm>
          <a:off x="364472" y="1128769"/>
          <a:ext cx="6654637" cy="5206443"/>
        </p:xfrm>
        <a:graphic>
          <a:graphicData uri="http://schemas.openxmlformats.org/drawingml/2006/table">
            <a:tbl>
              <a:tblPr firstRow="1" firstCol="1" bandRow="1">
                <a:tableStyleId>{10A1B5D5-9B99-4C35-A422-299274C87663}</a:tableStyleId>
              </a:tblPr>
              <a:tblGrid>
                <a:gridCol w="172597">
                  <a:extLst>
                    <a:ext uri="{9D8B030D-6E8A-4147-A177-3AD203B41FA5}">
                      <a16:colId xmlns:a16="http://schemas.microsoft.com/office/drawing/2014/main" val="20000"/>
                    </a:ext>
                  </a:extLst>
                </a:gridCol>
                <a:gridCol w="702537">
                  <a:extLst>
                    <a:ext uri="{9D8B030D-6E8A-4147-A177-3AD203B41FA5}">
                      <a16:colId xmlns:a16="http://schemas.microsoft.com/office/drawing/2014/main" val="20001"/>
                    </a:ext>
                  </a:extLst>
                </a:gridCol>
                <a:gridCol w="1074969">
                  <a:extLst>
                    <a:ext uri="{9D8B030D-6E8A-4147-A177-3AD203B41FA5}">
                      <a16:colId xmlns:a16="http://schemas.microsoft.com/office/drawing/2014/main" val="20002"/>
                    </a:ext>
                  </a:extLst>
                </a:gridCol>
                <a:gridCol w="764665">
                  <a:extLst>
                    <a:ext uri="{9D8B030D-6E8A-4147-A177-3AD203B41FA5}">
                      <a16:colId xmlns:a16="http://schemas.microsoft.com/office/drawing/2014/main" val="20003"/>
                    </a:ext>
                  </a:extLst>
                </a:gridCol>
                <a:gridCol w="811766">
                  <a:extLst>
                    <a:ext uri="{9D8B030D-6E8A-4147-A177-3AD203B41FA5}">
                      <a16:colId xmlns:a16="http://schemas.microsoft.com/office/drawing/2014/main" val="785062838"/>
                    </a:ext>
                  </a:extLst>
                </a:gridCol>
                <a:gridCol w="811766">
                  <a:extLst>
                    <a:ext uri="{9D8B030D-6E8A-4147-A177-3AD203B41FA5}">
                      <a16:colId xmlns:a16="http://schemas.microsoft.com/office/drawing/2014/main" val="2464738830"/>
                    </a:ext>
                  </a:extLst>
                </a:gridCol>
                <a:gridCol w="740085">
                  <a:extLst>
                    <a:ext uri="{9D8B030D-6E8A-4147-A177-3AD203B41FA5}">
                      <a16:colId xmlns:a16="http://schemas.microsoft.com/office/drawing/2014/main" val="1551910753"/>
                    </a:ext>
                  </a:extLst>
                </a:gridCol>
                <a:gridCol w="801189">
                  <a:extLst>
                    <a:ext uri="{9D8B030D-6E8A-4147-A177-3AD203B41FA5}">
                      <a16:colId xmlns:a16="http://schemas.microsoft.com/office/drawing/2014/main" val="2507388858"/>
                    </a:ext>
                  </a:extLst>
                </a:gridCol>
                <a:gridCol w="775063">
                  <a:extLst>
                    <a:ext uri="{9D8B030D-6E8A-4147-A177-3AD203B41FA5}">
                      <a16:colId xmlns:a16="http://schemas.microsoft.com/office/drawing/2014/main" val="3237972614"/>
                    </a:ext>
                  </a:extLst>
                </a:gridCol>
              </a:tblGrid>
              <a:tr h="251499">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5149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1060113">
                <a:tc>
                  <a:txBody>
                    <a:bodyPr/>
                    <a:lstStyle/>
                    <a:p>
                      <a:pPr algn="ctr" fontAlgn="b"/>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nn-NO" sz="1400" u="none" strike="noStrike" dirty="0">
                          <a:effectLst/>
                          <a:latin typeface="Tw Cen MT" panose="020B0602020104020603" pitchFamily="34" charset="0"/>
                        </a:rPr>
                        <a:t>Dokter pemberi pelayanan di Poliklinik Spesialis </a:t>
                      </a:r>
                      <a:endParaRPr lang="nn-NO"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a:effectLst/>
                          <a:latin typeface="Tw Cen MT" panose="020B0602020104020603" pitchFamily="34" charset="0"/>
                        </a:rPr>
                        <a:t>100%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269480">
                <a:tc>
                  <a:txBody>
                    <a:bodyPr/>
                    <a:lstStyle/>
                    <a:p>
                      <a:pPr algn="ctr" fontAlgn="ctr"/>
                      <a:r>
                        <a:rPr lang="en-US" sz="1400" u="none" strike="noStrike">
                          <a:effectLst/>
                          <a:latin typeface="Tw Cen MT" panose="020B0602020104020603" pitchFamily="34" charset="0"/>
                        </a:rPr>
                        <a:t>2.</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Ketersediaan Pelayanan di Rawat Jalan</a:t>
                      </a:r>
                      <a:endParaRPr lang="fi-FI"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l" fontAlgn="t"/>
                      <a:r>
                        <a:rPr lang="en-US" sz="1400" u="none" strike="noStrike">
                          <a:effectLst/>
                          <a:latin typeface="Tw Cen MT" panose="020B0602020104020603" pitchFamily="34" charset="0"/>
                        </a:rPr>
                        <a:t>a. </a:t>
                      </a:r>
                      <a:r>
                        <a:rPr lang="en-US" sz="1400" u="none" strike="noStrike" err="1">
                          <a:effectLst/>
                          <a:latin typeface="Tw Cen MT" panose="020B0602020104020603" pitchFamily="34" charset="0"/>
                        </a:rPr>
                        <a:t>Anak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Remaja</a:t>
                      </a:r>
                    </a:p>
                    <a:p>
                      <a:pPr marL="117475" indent="0" algn="l" fontAlgn="t"/>
                      <a:r>
                        <a:rPr lang="en-US" sz="1400" u="none" strike="noStrike">
                          <a:effectLst/>
                          <a:latin typeface="Tw Cen MT" panose="020B0602020104020603" pitchFamily="34" charset="0"/>
                        </a:rPr>
                        <a:t>b. NAPZA</a:t>
                      </a:r>
                    </a:p>
                    <a:p>
                      <a:pPr marL="117475" indent="0" algn="l" fontAlgn="t"/>
                      <a:r>
                        <a:rPr lang="en-US" sz="1400" u="none" strike="noStrike">
                          <a:effectLst/>
                          <a:latin typeface="Tw Cen MT" panose="020B0602020104020603" pitchFamily="34" charset="0"/>
                        </a:rPr>
                        <a:t>c.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p>
                    <a:p>
                      <a:pPr marL="117475" indent="0" algn="l" fontAlgn="t"/>
                      <a:r>
                        <a:rPr lang="en-US" sz="1400" u="none" strike="noStrike">
                          <a:effectLst/>
                          <a:latin typeface="Tw Cen MT" panose="020B0602020104020603" pitchFamily="34" charset="0"/>
                        </a:rPr>
                        <a:t>d.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p>
                    <a:p>
                      <a:pPr marL="117475" indent="0" algn="l" fontAlgn="t"/>
                      <a:r>
                        <a:rPr lang="en-US" sz="1400" u="none" strike="noStrike">
                          <a:effectLst/>
                          <a:latin typeface="Tw Cen MT" panose="020B0602020104020603" pitchFamily="34" charset="0"/>
                        </a:rPr>
                        <a:t>e. Mental </a:t>
                      </a:r>
                      <a:r>
                        <a:rPr lang="en-US" sz="1400" u="none" strike="noStrike" err="1">
                          <a:effectLst/>
                          <a:latin typeface="Tw Cen MT" panose="020B0602020104020603" pitchFamily="34" charset="0"/>
                        </a:rPr>
                        <a:t>Retardasi</a:t>
                      </a:r>
                    </a:p>
                    <a:p>
                      <a:pPr marL="117475" indent="0" algn="l" fontAlgn="t"/>
                      <a:r>
                        <a:rPr lang="en-US" sz="1400" u="none" strike="noStrike">
                          <a:effectLst/>
                          <a:latin typeface="Tw Cen MT" panose="020B0602020104020603" pitchFamily="34" charset="0"/>
                        </a:rPr>
                        <a:t>f.  Mental Organik</a:t>
                      </a:r>
                    </a:p>
                    <a:p>
                      <a:pPr marL="117475" indent="0" algn="l" fontAlgn="t"/>
                      <a:r>
                        <a:rPr lang="en-US" sz="1400" u="none" strike="noStrike">
                          <a:effectLst/>
                          <a:latin typeface="Tw Cen MT" panose="020B0602020104020603" pitchFamily="34" charset="0"/>
                        </a:rPr>
                        <a:t>g. </a:t>
                      </a:r>
                      <a:r>
                        <a:rPr lang="en-US" sz="1400" u="none" strike="noStrike" err="1">
                          <a:effectLst/>
                          <a:latin typeface="Tw Cen MT" panose="020B0602020104020603" pitchFamily="34" charset="0"/>
                        </a:rPr>
                        <a:t>Psikogeriatri</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01924263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C0E7070-FAA8-49DD-AE80-6B9387AAA25D}"/>
              </a:ext>
            </a:extLst>
          </p:cNvPr>
          <p:cNvGraphicFramePr>
            <a:graphicFrameLocks noGrp="1"/>
          </p:cNvGraphicFramePr>
          <p:nvPr>
            <p:extLst>
              <p:ext uri="{D42A27DB-BD31-4B8C-83A1-F6EECF244321}">
                <p14:modId xmlns:p14="http://schemas.microsoft.com/office/powerpoint/2010/main" val="2095054682"/>
              </p:ext>
            </p:extLst>
          </p:nvPr>
        </p:nvGraphicFramePr>
        <p:xfrm>
          <a:off x="364472" y="1008006"/>
          <a:ext cx="5901157" cy="4978362"/>
        </p:xfrm>
        <a:graphic>
          <a:graphicData uri="http://schemas.openxmlformats.org/drawingml/2006/table">
            <a:tbl>
              <a:tblPr firstRow="1" firstCol="1" bandRow="1">
                <a:tableStyleId>{10A1B5D5-9B99-4C35-A422-299274C87663}</a:tableStyleId>
              </a:tblPr>
              <a:tblGrid>
                <a:gridCol w="253795">
                  <a:extLst>
                    <a:ext uri="{9D8B030D-6E8A-4147-A177-3AD203B41FA5}">
                      <a16:colId xmlns:a16="http://schemas.microsoft.com/office/drawing/2014/main" val="20000"/>
                    </a:ext>
                  </a:extLst>
                </a:gridCol>
                <a:gridCol w="839587">
                  <a:extLst>
                    <a:ext uri="{9D8B030D-6E8A-4147-A177-3AD203B41FA5}">
                      <a16:colId xmlns:a16="http://schemas.microsoft.com/office/drawing/2014/main" val="20001"/>
                    </a:ext>
                  </a:extLst>
                </a:gridCol>
                <a:gridCol w="741871">
                  <a:extLst>
                    <a:ext uri="{9D8B030D-6E8A-4147-A177-3AD203B41FA5}">
                      <a16:colId xmlns:a16="http://schemas.microsoft.com/office/drawing/2014/main" val="20002"/>
                    </a:ext>
                  </a:extLst>
                </a:gridCol>
                <a:gridCol w="598286">
                  <a:extLst>
                    <a:ext uri="{9D8B030D-6E8A-4147-A177-3AD203B41FA5}">
                      <a16:colId xmlns:a16="http://schemas.microsoft.com/office/drawing/2014/main" val="20003"/>
                    </a:ext>
                  </a:extLst>
                </a:gridCol>
                <a:gridCol w="598286">
                  <a:extLst>
                    <a:ext uri="{9D8B030D-6E8A-4147-A177-3AD203B41FA5}">
                      <a16:colId xmlns:a16="http://schemas.microsoft.com/office/drawing/2014/main" val="2906784621"/>
                    </a:ext>
                  </a:extLst>
                </a:gridCol>
                <a:gridCol w="598286">
                  <a:extLst>
                    <a:ext uri="{9D8B030D-6E8A-4147-A177-3AD203B41FA5}">
                      <a16:colId xmlns:a16="http://schemas.microsoft.com/office/drawing/2014/main" val="3179306874"/>
                    </a:ext>
                  </a:extLst>
                </a:gridCol>
                <a:gridCol w="760298">
                  <a:extLst>
                    <a:ext uri="{9D8B030D-6E8A-4147-A177-3AD203B41FA5}">
                      <a16:colId xmlns:a16="http://schemas.microsoft.com/office/drawing/2014/main" val="1551910753"/>
                    </a:ext>
                  </a:extLst>
                </a:gridCol>
                <a:gridCol w="771277">
                  <a:extLst>
                    <a:ext uri="{9D8B030D-6E8A-4147-A177-3AD203B41FA5}">
                      <a16:colId xmlns:a16="http://schemas.microsoft.com/office/drawing/2014/main" val="532475839"/>
                    </a:ext>
                  </a:extLst>
                </a:gridCol>
                <a:gridCol w="739471">
                  <a:extLst>
                    <a:ext uri="{9D8B030D-6E8A-4147-A177-3AD203B41FA5}">
                      <a16:colId xmlns:a16="http://schemas.microsoft.com/office/drawing/2014/main" val="2301734502"/>
                    </a:ext>
                  </a:extLst>
                </a:gridCol>
              </a:tblGrid>
              <a:tr h="314166">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314166">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2868258">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buka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08.00 s/d 13.00</a:t>
                      </a:r>
                      <a:br>
                        <a:rPr lang="en-US" sz="1400" u="none" strike="noStrike">
                          <a:effectLst/>
                          <a:latin typeface="Tw Cen MT" panose="020B0602020104020603" pitchFamily="34" charset="0"/>
                        </a:rPr>
                      </a:b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Hari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kecuali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Jumat</a:t>
                      </a:r>
                      <a:r>
                        <a:rPr lang="en-US" sz="1400" u="none" strike="noStrike">
                          <a:effectLst/>
                          <a:latin typeface="Tw Cen MT" panose="020B0602020104020603" pitchFamily="34" charset="0"/>
                        </a:rPr>
                        <a:t> : 08.00 s/d 11.00;</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dan </a:t>
                      </a:r>
                      <a:r>
                        <a:rPr lang="en-US" sz="1400" u="none" strike="noStrike" err="1">
                          <a:effectLst/>
                          <a:latin typeface="Tw Cen MT" panose="020B0602020104020603" pitchFamily="34" charset="0"/>
                        </a:rPr>
                        <a:t>Sabtu</a:t>
                      </a:r>
                      <a:r>
                        <a:rPr lang="en-US" sz="1400" u="none" strike="noStrike">
                          <a:effectLst/>
                          <a:latin typeface="Tw Cen MT" panose="020B0602020104020603" pitchFamily="34" charset="0"/>
                        </a:rPr>
                        <a:t> : 08.00 s/d 12.00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1"/>
                  </a:ext>
                </a:extLst>
              </a:tr>
              <a:tr h="717065">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Waktu tunggu di Rawat Jalan </a:t>
                      </a:r>
                      <a:endParaRPr lang="fi-FI"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≤60 </a:t>
                      </a:r>
                      <a:r>
                        <a:rPr lang="en-US" sz="1400" u="none" strike="noStrike" err="1">
                          <a:effectLst/>
                          <a:latin typeface="Tw Cen MT" panose="020B0602020104020603" pitchFamily="34" charset="0"/>
                        </a:rPr>
                        <a:t>Menit</a:t>
                      </a:r>
                      <a:endParaRPr lang="en-US" sz="1400" b="0" i="0" u="none" strike="noStrike" err="1">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39,77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45,19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2"/>
                  </a:ext>
                </a:extLst>
              </a:tr>
              <a:tr h="628332">
                <a:tc>
                  <a:txBody>
                    <a:bodyPr/>
                    <a:lstStyle/>
                    <a:p>
                      <a:pPr algn="ctr" fontAlgn="ctr"/>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≤90%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6">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90,19%</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9520233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3702569" y="341122"/>
            <a:ext cx="5666283" cy="768149"/>
            <a:chOff x="5512777" y="953392"/>
            <a:chExt cx="6198577"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32995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044555" y="1007776"/>
              <a:ext cx="5135021" cy="850340"/>
            </a:xfrm>
            <a:prstGeom prst="rect">
              <a:avLst/>
            </a:prstGeom>
            <a:noFill/>
          </p:spPr>
          <p:txBody>
            <a:bodyPr wrap="square" rtlCol="0">
              <a:spAutoFit/>
            </a:bodyPr>
            <a:lstStyle/>
            <a:p>
              <a:pPr algn="ctr"/>
              <a:r>
                <a:rPr lang="en-US" sz="2000" b="1" dirty="0"/>
                <a:t>RINCIAN REALISASI KEGIATAN DAN </a:t>
              </a:r>
            </a:p>
            <a:p>
              <a:pPr algn="ctr"/>
              <a:r>
                <a:rPr lang="en-US" sz="2000" b="1" dirty="0"/>
                <a:t>SUB KEGIATAN</a:t>
              </a:r>
            </a:p>
          </p:txBody>
        </p:sp>
      </p:grpSp>
      <p:pic>
        <p:nvPicPr>
          <p:cNvPr id="6" name="Picture 5">
            <a:extLst>
              <a:ext uri="{FF2B5EF4-FFF2-40B4-BE49-F238E27FC236}">
                <a16:creationId xmlns:a16="http://schemas.microsoft.com/office/drawing/2014/main" id="{8EDC00C7-E02C-4248-B8E7-9CCB345BC3C1}"/>
              </a:ext>
            </a:extLst>
          </p:cNvPr>
          <p:cNvPicPr>
            <a:picLocks noChangeAspect="1"/>
          </p:cNvPicPr>
          <p:nvPr/>
        </p:nvPicPr>
        <p:blipFill>
          <a:blip r:embed="rId2"/>
          <a:stretch>
            <a:fillRect/>
          </a:stretch>
        </p:blipFill>
        <p:spPr>
          <a:xfrm>
            <a:off x="159026" y="1364973"/>
            <a:ext cx="11887200" cy="4505739"/>
          </a:xfrm>
          <a:prstGeom prst="rect">
            <a:avLst/>
          </a:prstGeom>
        </p:spPr>
      </p:pic>
    </p:spTree>
    <p:extLst>
      <p:ext uri="{BB962C8B-B14F-4D97-AF65-F5344CB8AC3E}">
        <p14:creationId xmlns:p14="http://schemas.microsoft.com/office/powerpoint/2010/main" val="307299751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5C9ADB83-5CED-47F3-AA81-2A06DE63E3BE}"/>
              </a:ext>
            </a:extLst>
          </p:cNvPr>
          <p:cNvGraphicFramePr>
            <a:graphicFrameLocks noGrp="1"/>
          </p:cNvGraphicFramePr>
          <p:nvPr>
            <p:extLst>
              <p:ext uri="{D42A27DB-BD31-4B8C-83A1-F6EECF244321}">
                <p14:modId xmlns:p14="http://schemas.microsoft.com/office/powerpoint/2010/main" val="3159888021"/>
              </p:ext>
            </p:extLst>
          </p:nvPr>
        </p:nvGraphicFramePr>
        <p:xfrm>
          <a:off x="373997" y="833726"/>
          <a:ext cx="6398278" cy="3428324"/>
        </p:xfrm>
        <a:graphic>
          <a:graphicData uri="http://schemas.openxmlformats.org/drawingml/2006/table">
            <a:tbl>
              <a:tblPr firstRow="1" firstCol="1" bandRow="1">
                <a:tableStyleId>{10A1B5D5-9B99-4C35-A422-299274C87663}</a:tableStyleId>
              </a:tblPr>
              <a:tblGrid>
                <a:gridCol w="269619">
                  <a:extLst>
                    <a:ext uri="{9D8B030D-6E8A-4147-A177-3AD203B41FA5}">
                      <a16:colId xmlns:a16="http://schemas.microsoft.com/office/drawing/2014/main" val="20000"/>
                    </a:ext>
                  </a:extLst>
                </a:gridCol>
                <a:gridCol w="800953">
                  <a:extLst>
                    <a:ext uri="{9D8B030D-6E8A-4147-A177-3AD203B41FA5}">
                      <a16:colId xmlns:a16="http://schemas.microsoft.com/office/drawing/2014/main" val="20001"/>
                    </a:ext>
                  </a:extLst>
                </a:gridCol>
                <a:gridCol w="784281">
                  <a:extLst>
                    <a:ext uri="{9D8B030D-6E8A-4147-A177-3AD203B41FA5}">
                      <a16:colId xmlns:a16="http://schemas.microsoft.com/office/drawing/2014/main" val="20002"/>
                    </a:ext>
                  </a:extLst>
                </a:gridCol>
                <a:gridCol w="677569">
                  <a:extLst>
                    <a:ext uri="{9D8B030D-6E8A-4147-A177-3AD203B41FA5}">
                      <a16:colId xmlns:a16="http://schemas.microsoft.com/office/drawing/2014/main" val="20003"/>
                    </a:ext>
                  </a:extLst>
                </a:gridCol>
                <a:gridCol w="782811">
                  <a:extLst>
                    <a:ext uri="{9D8B030D-6E8A-4147-A177-3AD203B41FA5}">
                      <a16:colId xmlns:a16="http://schemas.microsoft.com/office/drawing/2014/main" val="2053511462"/>
                    </a:ext>
                  </a:extLst>
                </a:gridCol>
                <a:gridCol w="782811">
                  <a:extLst>
                    <a:ext uri="{9D8B030D-6E8A-4147-A177-3AD203B41FA5}">
                      <a16:colId xmlns:a16="http://schemas.microsoft.com/office/drawing/2014/main" val="3872402059"/>
                    </a:ext>
                  </a:extLst>
                </a:gridCol>
                <a:gridCol w="704244">
                  <a:extLst>
                    <a:ext uri="{9D8B030D-6E8A-4147-A177-3AD203B41FA5}">
                      <a16:colId xmlns:a16="http://schemas.microsoft.com/office/drawing/2014/main" val="1308775653"/>
                    </a:ext>
                  </a:extLst>
                </a:gridCol>
                <a:gridCol w="119615">
                  <a:extLst>
                    <a:ext uri="{9D8B030D-6E8A-4147-A177-3AD203B41FA5}">
                      <a16:colId xmlns:a16="http://schemas.microsoft.com/office/drawing/2014/main" val="3608448861"/>
                    </a:ext>
                  </a:extLst>
                </a:gridCol>
                <a:gridCol w="733425">
                  <a:extLst>
                    <a:ext uri="{9D8B030D-6E8A-4147-A177-3AD203B41FA5}">
                      <a16:colId xmlns:a16="http://schemas.microsoft.com/office/drawing/2014/main" val="2462930310"/>
                    </a:ext>
                  </a:extLst>
                </a:gridCol>
                <a:gridCol w="742950">
                  <a:extLst>
                    <a:ext uri="{9D8B030D-6E8A-4147-A177-3AD203B41FA5}">
                      <a16:colId xmlns:a16="http://schemas.microsoft.com/office/drawing/2014/main" val="408583100"/>
                    </a:ext>
                  </a:extLst>
                </a:gridCol>
              </a:tblGrid>
              <a:tr h="19249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gridSpan="2">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hMerge="1">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a:solidFill>
                            <a:schemeClr val="tx1"/>
                          </a:solidFill>
                          <a:effectLst/>
                          <a:latin typeface="Tw Cen MT" panose="020B0602020104020603" pitchFamily="34" charset="0"/>
                        </a:rPr>
                        <a:t>CAPAIAN</a:t>
                      </a:r>
                      <a:endParaRPr lang="en-US" sz="1400" b="1" i="0" u="none" strike="noStrike" dirty="0">
                        <a:solidFill>
                          <a:schemeClr val="tx1"/>
                        </a:solidFill>
                        <a:effectLst/>
                        <a:latin typeface="Tw Cen MT" panose="020B0602020104020603" pitchFamily="34" charset="0"/>
                      </a:endParaRP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gridSpan="2">
                  <a:txBody>
                    <a:bodyPr/>
                    <a:lstStyle/>
                    <a:p>
                      <a:pPr algn="ctr" fontAlgn="ctr"/>
                      <a:r>
                        <a:rPr lang="en-US" sz="1400" b="1" i="0"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extLst>
                  <a:ext uri="{0D108BD9-81ED-4DB2-BD59-A6C34878D82A}">
                    <a16:rowId xmlns:a16="http://schemas.microsoft.com/office/drawing/2014/main" val="10001"/>
                  </a:ext>
                </a:extLst>
              </a:tr>
              <a:tr h="530005">
                <a:tc rowSpan="2">
                  <a:txBody>
                    <a:bodyPr/>
                    <a:lstStyle/>
                    <a:p>
                      <a:pPr algn="ctr" fontAlgn="t"/>
                      <a:r>
                        <a:rPr lang="en-US" sz="1400" u="none" strike="noStrike" dirty="0">
                          <a:effectLst/>
                          <a:latin typeface="Tw Cen MT" panose="020B0602020104020603" pitchFamily="34" charset="0"/>
                        </a:rPr>
                        <a:t>1.</a:t>
                      </a:r>
                      <a:endParaRPr lang="en-US" sz="1400" b="0" i="0" u="none" strike="noStrike" dirty="0">
                        <a:solidFill>
                          <a:srgbClr val="000000"/>
                        </a:solidFill>
                        <a:effectLst/>
                        <a:latin typeface="Tw Cen MT" panose="020B0602020104020603" pitchFamily="34" charset="0"/>
                      </a:endParaRPr>
                    </a:p>
                  </a:txBody>
                  <a:tcPr marL="0" marR="0" marT="0" marB="0"/>
                </a:tc>
                <a:tc rowSpan="2">
                  <a:txBody>
                    <a:bodyPr/>
                    <a:lstStyle/>
                    <a:p>
                      <a:pPr algn="l" fontAlgn="t"/>
                      <a:r>
                        <a:rPr lang="it-IT" sz="1400" u="none" strike="noStrike" err="1">
                          <a:effectLst/>
                          <a:latin typeface="Tw Cen MT" panose="020B0602020104020603" pitchFamily="34" charset="0"/>
                        </a:rPr>
                        <a:t>Pemberi</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Pelayanan</a:t>
                      </a:r>
                      <a:r>
                        <a:rPr lang="it-IT" sz="1400" u="none" strike="noStrike">
                          <a:effectLst/>
                          <a:latin typeface="Tw Cen MT" panose="020B0602020104020603" pitchFamily="34" charset="0"/>
                        </a:rPr>
                        <a:t> di </a:t>
                      </a:r>
                      <a:r>
                        <a:rPr lang="it-IT" sz="1400" u="none" strike="noStrike" err="1">
                          <a:effectLst/>
                          <a:latin typeface="Tw Cen MT" panose="020B0602020104020603" pitchFamily="34" charset="0"/>
                        </a:rPr>
                        <a:t>Rawat</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Inap</a:t>
                      </a:r>
                      <a:endParaRPr lang="it-IT" sz="1400" b="0" i="0" u="none" strike="noStrike" err="1">
                        <a:solidFill>
                          <a:srgbClr val="000000"/>
                        </a:solidFill>
                        <a:effectLst/>
                        <a:latin typeface="Tw Cen MT" panose="020B0602020104020603" pitchFamily="34" charset="0"/>
                      </a:endParaRPr>
                    </a:p>
                  </a:txBody>
                  <a:tcPr marL="0" marR="0" marT="0" marB="0"/>
                </a:tc>
                <a:tc>
                  <a:txBody>
                    <a:bodyPr/>
                    <a:lstStyle/>
                    <a:p>
                      <a:pPr algn="l" fontAlgn="ctr"/>
                      <a:r>
                        <a:rPr lang="en-US" sz="1400" u="none" strike="noStrike" dirty="0">
                          <a:effectLst/>
                          <a:latin typeface="Tw Cen MT" panose="020B0602020104020603" pitchFamily="34" charset="0"/>
                        </a:rPr>
                        <a:t>a.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Spesialis</a:t>
                      </a:r>
                      <a:r>
                        <a:rPr lang="en-US" sz="1400" u="none" strike="noStrike" dirty="0">
                          <a:effectLst/>
                          <a:latin typeface="Tw Cen MT" panose="020B0602020104020603" pitchFamily="34" charset="0"/>
                        </a:rPr>
                        <a:t> dan </a:t>
                      </a: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Umum</a:t>
                      </a:r>
                      <a:endParaRPr lang="en-US" sz="1400" b="0" i="0" u="none" strike="noStrike" dirty="0">
                        <a:solidFill>
                          <a:srgbClr val="000000"/>
                        </a:solidFill>
                        <a:effectLst/>
                        <a:latin typeface="Tw Cen MT" panose="020B0602020104020603" pitchFamily="34" charset="0"/>
                      </a:endParaRPr>
                    </a:p>
                  </a:txBody>
                  <a:tcPr marL="0" marR="0" marT="0" marB="0" anchor="ctr"/>
                </a:tc>
                <a:tc gridSpan="7">
                  <a:txBody>
                    <a:bodyPr/>
                    <a:lstStyle/>
                    <a:p>
                      <a:pPr algn="ct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531721">
                <a:tc vMerge="1">
                  <a:txBody>
                    <a:bodyPr/>
                    <a:lstStyle/>
                    <a:p>
                      <a:endParaRPr lang="en-US"/>
                    </a:p>
                  </a:txBody>
                  <a:tcPr/>
                </a:tc>
                <a:tc vMerge="1">
                  <a:txBody>
                    <a:bodyPr/>
                    <a:lstStyle/>
                    <a:p>
                      <a:endParaRPr lang="en-US"/>
                    </a:p>
                  </a:txBody>
                  <a:tcPr/>
                </a:tc>
                <a:tc>
                  <a:txBody>
                    <a:bodyPr/>
                    <a:lstStyle/>
                    <a:p>
                      <a:pPr algn="l" fontAlgn="ctr"/>
                      <a:r>
                        <a:rPr lang="en-US" sz="1400" u="none" strike="noStrike">
                          <a:effectLst/>
                          <a:latin typeface="Tw Cen MT" panose="020B0602020104020603" pitchFamily="34" charset="0"/>
                        </a:rPr>
                        <a:t>b. </a:t>
                      </a:r>
                      <a:r>
                        <a:rPr lang="en-US" sz="1400" u="none" strike="noStrike" err="1">
                          <a:effectLst/>
                          <a:latin typeface="Tw Cen MT" panose="020B0602020104020603" pitchFamily="34" charset="0"/>
                        </a:rPr>
                        <a:t>Perawat</a:t>
                      </a:r>
                      <a:r>
                        <a:rPr lang="en-US" sz="1400" u="none" strike="noStrike">
                          <a:effectLst/>
                          <a:latin typeface="Tw Cen MT" panose="020B0602020104020603" pitchFamily="34" charset="0"/>
                        </a:rPr>
                        <a:t> minimal </a:t>
                      </a:r>
                      <a:r>
                        <a:rPr lang="en-US" sz="1400" u="none" strike="noStrike" err="1">
                          <a:effectLst/>
                          <a:latin typeface="Tw Cen MT" panose="020B0602020104020603" pitchFamily="34" charset="0"/>
                        </a:rPr>
                        <a:t>pendidikan</a:t>
                      </a:r>
                      <a:r>
                        <a:rPr lang="en-US" sz="1400" u="none" strike="noStrike">
                          <a:effectLst/>
                          <a:latin typeface="Tw Cen MT" panose="020B0602020104020603" pitchFamily="34" charset="0"/>
                        </a:rPr>
                        <a:t> D3</a:t>
                      </a:r>
                      <a:endParaRPr lang="en-US" sz="1400" b="0" i="0" u="none" strike="noStrike">
                        <a:solidFill>
                          <a:srgbClr val="000000"/>
                        </a:solidFill>
                        <a:effectLst/>
                        <a:latin typeface="Tw Cen MT" panose="020B0602020104020603" pitchFamily="34" charset="0"/>
                      </a:endParaRPr>
                    </a:p>
                  </a:txBody>
                  <a:tcPr marL="0" marR="0" marT="0" marB="0" anchor="ctr"/>
                </a:tc>
                <a:tc gridSpan="7">
                  <a:txBody>
                    <a:bodyPr/>
                    <a:lstStyle/>
                    <a:p>
                      <a:pPr marL="0" marR="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p>
                      <a:pPr algn="ct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883341">
                <a:tc>
                  <a:txBody>
                    <a:bodyPr/>
                    <a:lstStyle/>
                    <a:p>
                      <a:pPr algn="ctr"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just" fontAlgn="ctr"/>
                      <a:r>
                        <a:rPr lang="en-US" sz="1400" u="none" strike="noStrike" dirty="0" err="1">
                          <a:effectLst/>
                          <a:latin typeface="Tw Cen MT" panose="020B0602020104020603" pitchFamily="34" charset="0"/>
                        </a:rPr>
                        <a:t>Dokter</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penanggung</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jawab</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rawat</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a:effectLst/>
                          <a:latin typeface="Tw Cen MT" panose="020B0602020104020603" pitchFamily="34" charset="0"/>
                        </a:rPr>
                        <a:t> 100%                                                                          </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gridSpan="2">
                  <a:txBody>
                    <a:bodyPr/>
                    <a:lstStyle/>
                    <a:p>
                      <a:pPr algn="ctr"/>
                      <a:r>
                        <a:rPr lang="en-US" sz="1400" dirty="0">
                          <a:latin typeface="Tw Cen MT" panose="020B0602020104020603" pitchFamily="34" charset="0"/>
                        </a:rPr>
                        <a:t>100</a:t>
                      </a: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600417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7513A864-06E4-4FA4-BF98-54EE6E3C1490}"/>
              </a:ext>
            </a:extLst>
          </p:cNvPr>
          <p:cNvGraphicFramePr>
            <a:graphicFrameLocks noGrp="1"/>
          </p:cNvGraphicFramePr>
          <p:nvPr>
            <p:extLst>
              <p:ext uri="{D42A27DB-BD31-4B8C-83A1-F6EECF244321}">
                <p14:modId xmlns:p14="http://schemas.microsoft.com/office/powerpoint/2010/main" val="1037381907"/>
              </p:ext>
            </p:extLst>
          </p:nvPr>
        </p:nvGraphicFramePr>
        <p:xfrm>
          <a:off x="364472" y="834018"/>
          <a:ext cx="6809403" cy="5135204"/>
        </p:xfrm>
        <a:graphic>
          <a:graphicData uri="http://schemas.openxmlformats.org/drawingml/2006/table">
            <a:tbl>
              <a:tblPr firstRow="1" firstCol="1" bandRow="1">
                <a:tableStyleId>{10A1B5D5-9B99-4C35-A422-299274C87663}</a:tableStyleId>
              </a:tblPr>
              <a:tblGrid>
                <a:gridCol w="275809">
                  <a:extLst>
                    <a:ext uri="{9D8B030D-6E8A-4147-A177-3AD203B41FA5}">
                      <a16:colId xmlns:a16="http://schemas.microsoft.com/office/drawing/2014/main" val="20000"/>
                    </a:ext>
                  </a:extLst>
                </a:gridCol>
                <a:gridCol w="822759">
                  <a:extLst>
                    <a:ext uri="{9D8B030D-6E8A-4147-A177-3AD203B41FA5}">
                      <a16:colId xmlns:a16="http://schemas.microsoft.com/office/drawing/2014/main" val="20001"/>
                    </a:ext>
                  </a:extLst>
                </a:gridCol>
                <a:gridCol w="801189">
                  <a:extLst>
                    <a:ext uri="{9D8B030D-6E8A-4147-A177-3AD203B41FA5}">
                      <a16:colId xmlns:a16="http://schemas.microsoft.com/office/drawing/2014/main" val="20002"/>
                    </a:ext>
                  </a:extLst>
                </a:gridCol>
                <a:gridCol w="757645">
                  <a:extLst>
                    <a:ext uri="{9D8B030D-6E8A-4147-A177-3AD203B41FA5}">
                      <a16:colId xmlns:a16="http://schemas.microsoft.com/office/drawing/2014/main" val="20003"/>
                    </a:ext>
                  </a:extLst>
                </a:gridCol>
                <a:gridCol w="792480">
                  <a:extLst>
                    <a:ext uri="{9D8B030D-6E8A-4147-A177-3AD203B41FA5}">
                      <a16:colId xmlns:a16="http://schemas.microsoft.com/office/drawing/2014/main" val="1013198375"/>
                    </a:ext>
                  </a:extLst>
                </a:gridCol>
                <a:gridCol w="876916">
                  <a:extLst>
                    <a:ext uri="{9D8B030D-6E8A-4147-A177-3AD203B41FA5}">
                      <a16:colId xmlns:a16="http://schemas.microsoft.com/office/drawing/2014/main" val="2866054055"/>
                    </a:ext>
                  </a:extLst>
                </a:gridCol>
                <a:gridCol w="767016">
                  <a:extLst>
                    <a:ext uri="{9D8B030D-6E8A-4147-A177-3AD203B41FA5}">
                      <a16:colId xmlns:a16="http://schemas.microsoft.com/office/drawing/2014/main" val="1308775653"/>
                    </a:ext>
                  </a:extLst>
                </a:gridCol>
                <a:gridCol w="827315">
                  <a:extLst>
                    <a:ext uri="{9D8B030D-6E8A-4147-A177-3AD203B41FA5}">
                      <a16:colId xmlns:a16="http://schemas.microsoft.com/office/drawing/2014/main" val="2354669918"/>
                    </a:ext>
                  </a:extLst>
                </a:gridCol>
                <a:gridCol w="888274">
                  <a:extLst>
                    <a:ext uri="{9D8B030D-6E8A-4147-A177-3AD203B41FA5}">
                      <a16:colId xmlns:a16="http://schemas.microsoft.com/office/drawing/2014/main" val="2434233171"/>
                    </a:ext>
                  </a:extLst>
                </a:gridCol>
              </a:tblGrid>
              <a:tr h="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MAR</a:t>
                      </a:r>
                    </a:p>
                  </a:txBody>
                  <a:tcPr marL="0" marR="0" marT="0" marB="0" anchor="ctr"/>
                </a:tc>
                <a:extLst>
                  <a:ext uri="{0D108BD9-81ED-4DB2-BD59-A6C34878D82A}">
                    <a16:rowId xmlns:a16="http://schemas.microsoft.com/office/drawing/2014/main" val="10001"/>
                  </a:ext>
                </a:extLst>
              </a:tr>
              <a:tr h="736570">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just" fontAlgn="t"/>
                      <a:r>
                        <a:rPr lang="en-US" sz="1400" u="none" strike="noStrike" err="1">
                          <a:effectLst/>
                          <a:latin typeface="Tw Cen MT" panose="020B0602020104020603" pitchFamily="34" charset="0"/>
                        </a:rPr>
                        <a:t>Ketersediaan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inap</a:t>
                      </a:r>
                      <a:r>
                        <a:rPr lang="en-US" sz="1400" u="none" strike="noStrike">
                          <a:effectLst/>
                          <a:latin typeface="Tw Cen MT" panose="020B0602020104020603" pitchFamily="34" charset="0"/>
                        </a:rPr>
                        <a:t>                                                                                                                                            </a:t>
                      </a:r>
                    </a:p>
                    <a:p>
                      <a:pPr algn="just" fontAlgn="t"/>
                      <a:r>
                        <a:rPr lang="en-US" sz="1400" b="0" i="0" u="none" strike="noStrike">
                          <a:solidFill>
                            <a:srgbClr val="000000"/>
                          </a:solidFill>
                          <a:effectLst/>
                          <a:latin typeface="Tw Cen MT" panose="020B0602020104020603" pitchFamily="34" charset="0"/>
                        </a:rPr>
                        <a:t>                                                                                                                                              </a:t>
                      </a:r>
                    </a:p>
                  </a:txBody>
                  <a:tcPr marL="0" marR="0" marT="0" marB="0"/>
                </a:tc>
                <a:tc>
                  <a:txBody>
                    <a:bodyPr/>
                    <a:lstStyle/>
                    <a:p>
                      <a:pPr algn="l" fontAlgn="ctr"/>
                      <a:r>
                        <a:rPr lang="en-US" sz="1400" u="none" strike="noStrike">
                          <a:effectLst/>
                          <a:latin typeface="Tw Cen MT" panose="020B0602020104020603" pitchFamily="34" charset="0"/>
                        </a:rPr>
                        <a:t>NAPZA,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Mental Organik.</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p>
                      <a:pPr marL="0" marR="0" lvl="0" indent="0" algn="ctr" defTabSz="914423"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5"/>
                  </a:ext>
                </a:extLst>
              </a:tr>
              <a:tr h="577468">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just"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Visite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lvl="0" algn="just" fontAlgn="ctr"/>
                      <a:r>
                        <a:rPr lang="fi-FI" sz="1400" u="none" strike="noStrike">
                          <a:effectLst/>
                          <a:latin typeface="Tw Cen MT" panose="020B0602020104020603" pitchFamily="34" charset="0"/>
                        </a:rPr>
                        <a:t>  08.00 s/d 14.00 setiap hari kerja                                               </a:t>
                      </a:r>
                      <a:endParaRPr lang="fi-FI"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49842051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2" y="123019"/>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RADIOLOGI</a:t>
            </a:r>
            <a:endParaRPr sz="2000" kern="0">
              <a:solidFill>
                <a:schemeClr val="bg1"/>
              </a:solidFill>
              <a:cs typeface="Arial"/>
              <a:sym typeface="Arial"/>
            </a:endParaRPr>
          </a:p>
        </p:txBody>
      </p:sp>
      <p:sp>
        <p:nvSpPr>
          <p:cNvPr id="4" name="Google Shape;1144;p64"/>
          <p:cNvSpPr/>
          <p:nvPr/>
        </p:nvSpPr>
        <p:spPr>
          <a:xfrm>
            <a:off x="316346" y="3030114"/>
            <a:ext cx="4576018"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LABORATORIUM PATOLOGI KLINIK</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4930AB0-CC51-4F46-A17F-161DF1E0F204}"/>
              </a:ext>
            </a:extLst>
          </p:cNvPr>
          <p:cNvGraphicFramePr>
            <a:graphicFrameLocks noGrp="1"/>
          </p:cNvGraphicFramePr>
          <p:nvPr>
            <p:extLst>
              <p:ext uri="{D42A27DB-BD31-4B8C-83A1-F6EECF244321}">
                <p14:modId xmlns:p14="http://schemas.microsoft.com/office/powerpoint/2010/main" val="2918744667"/>
              </p:ext>
            </p:extLst>
          </p:nvPr>
        </p:nvGraphicFramePr>
        <p:xfrm>
          <a:off x="380514" y="709847"/>
          <a:ext cx="8117677" cy="2229603"/>
        </p:xfrm>
        <a:graphic>
          <a:graphicData uri="http://schemas.openxmlformats.org/drawingml/2006/table">
            <a:tbl>
              <a:tblPr firstRow="1" firstCol="1" bandRow="1">
                <a:tableStyleId>{10A1B5D5-9B99-4C35-A422-299274C87663}</a:tableStyleId>
              </a:tblPr>
              <a:tblGrid>
                <a:gridCol w="492225">
                  <a:extLst>
                    <a:ext uri="{9D8B030D-6E8A-4147-A177-3AD203B41FA5}">
                      <a16:colId xmlns:a16="http://schemas.microsoft.com/office/drawing/2014/main" val="20000"/>
                    </a:ext>
                  </a:extLst>
                </a:gridCol>
                <a:gridCol w="1757104">
                  <a:extLst>
                    <a:ext uri="{9D8B030D-6E8A-4147-A177-3AD203B41FA5}">
                      <a16:colId xmlns:a16="http://schemas.microsoft.com/office/drawing/2014/main" val="20001"/>
                    </a:ext>
                  </a:extLst>
                </a:gridCol>
                <a:gridCol w="1464697">
                  <a:extLst>
                    <a:ext uri="{9D8B030D-6E8A-4147-A177-3AD203B41FA5}">
                      <a16:colId xmlns:a16="http://schemas.microsoft.com/office/drawing/2014/main" val="20002"/>
                    </a:ext>
                  </a:extLst>
                </a:gridCol>
                <a:gridCol w="609014">
                  <a:extLst>
                    <a:ext uri="{9D8B030D-6E8A-4147-A177-3AD203B41FA5}">
                      <a16:colId xmlns:a16="http://schemas.microsoft.com/office/drawing/2014/main" val="20003"/>
                    </a:ext>
                  </a:extLst>
                </a:gridCol>
                <a:gridCol w="609014">
                  <a:extLst>
                    <a:ext uri="{9D8B030D-6E8A-4147-A177-3AD203B41FA5}">
                      <a16:colId xmlns:a16="http://schemas.microsoft.com/office/drawing/2014/main" val="3903435023"/>
                    </a:ext>
                  </a:extLst>
                </a:gridCol>
                <a:gridCol w="609014">
                  <a:extLst>
                    <a:ext uri="{9D8B030D-6E8A-4147-A177-3AD203B41FA5}">
                      <a16:colId xmlns:a16="http://schemas.microsoft.com/office/drawing/2014/main" val="3156977343"/>
                    </a:ext>
                  </a:extLst>
                </a:gridCol>
                <a:gridCol w="834894">
                  <a:extLst>
                    <a:ext uri="{9D8B030D-6E8A-4147-A177-3AD203B41FA5}">
                      <a16:colId xmlns:a16="http://schemas.microsoft.com/office/drawing/2014/main" val="2427204328"/>
                    </a:ext>
                  </a:extLst>
                </a:gridCol>
                <a:gridCol w="827315">
                  <a:extLst>
                    <a:ext uri="{9D8B030D-6E8A-4147-A177-3AD203B41FA5}">
                      <a16:colId xmlns:a16="http://schemas.microsoft.com/office/drawing/2014/main" val="2701888960"/>
                    </a:ext>
                  </a:extLst>
                </a:gridCol>
                <a:gridCol w="914400">
                  <a:extLst>
                    <a:ext uri="{9D8B030D-6E8A-4147-A177-3AD203B41FA5}">
                      <a16:colId xmlns:a16="http://schemas.microsoft.com/office/drawing/2014/main" val="1470846896"/>
                    </a:ext>
                  </a:extLst>
                </a:gridCol>
              </a:tblGrid>
              <a:tr h="156779">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5677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extLst>
                  <a:ext uri="{0D108BD9-81ED-4DB2-BD59-A6C34878D82A}">
                    <a16:rowId xmlns:a16="http://schemas.microsoft.com/office/drawing/2014/main" val="10001"/>
                  </a:ext>
                </a:extLst>
              </a:tr>
              <a:tr h="477464">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Tunggu</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Thorax </a:t>
                      </a:r>
                      <a:r>
                        <a:rPr lang="en-US" sz="1400" u="none" strike="noStrike" err="1">
                          <a:effectLst/>
                          <a:latin typeface="Tw Cen MT" panose="020B0602020104020603" pitchFamily="34" charset="0"/>
                        </a:rPr>
                        <a:t>Foto</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3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16,28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58098">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Pelaksana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Ekspertisi</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477464">
                <a:tc>
                  <a:txBody>
                    <a:bodyPr/>
                    <a:lstStyle/>
                    <a:p>
                      <a:pPr algn="ctr"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Kegagalan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Rontgen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Kerusakan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foto</a:t>
                      </a:r>
                      <a:r>
                        <a:rPr lang="en-US" sz="1400" u="none" strike="noStrike">
                          <a:effectLst/>
                          <a:latin typeface="Tw Cen MT" panose="020B0602020104020603" pitchFamily="34" charset="0"/>
                        </a:rPr>
                        <a:t> ≤ 2 %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58619">
                <a:tc>
                  <a:txBody>
                    <a:bodyPr/>
                    <a:lstStyle/>
                    <a:p>
                      <a:pPr algn="ctr" fontAlgn="ctr"/>
                      <a:r>
                        <a:rPr lang="en-US" sz="1400" u="none" strike="noStrike" dirty="0">
                          <a:effectLst/>
                          <a:latin typeface="Tw Cen MT" panose="020B0602020104020603" pitchFamily="34" charset="0"/>
                        </a:rPr>
                        <a:t>4.</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81,48%</a:t>
                      </a: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5"/>
                  </a:ext>
                </a:extLst>
              </a:tr>
            </a:tbl>
          </a:graphicData>
        </a:graphic>
      </p:graphicFrame>
      <p:graphicFrame>
        <p:nvGraphicFramePr>
          <p:cNvPr id="6" name="Table 5">
            <a:extLst>
              <a:ext uri="{FF2B5EF4-FFF2-40B4-BE49-F238E27FC236}">
                <a16:creationId xmlns:a16="http://schemas.microsoft.com/office/drawing/2014/main" id="{5C6C4CAC-2524-4079-AF50-2B1A93FFCEEF}"/>
              </a:ext>
            </a:extLst>
          </p:cNvPr>
          <p:cNvGraphicFramePr>
            <a:graphicFrameLocks noGrp="1"/>
          </p:cNvGraphicFramePr>
          <p:nvPr>
            <p:extLst>
              <p:ext uri="{D42A27DB-BD31-4B8C-83A1-F6EECF244321}">
                <p14:modId xmlns:p14="http://schemas.microsoft.com/office/powerpoint/2010/main" val="1483313179"/>
              </p:ext>
            </p:extLst>
          </p:nvPr>
        </p:nvGraphicFramePr>
        <p:xfrm>
          <a:off x="364472" y="3564712"/>
          <a:ext cx="8737323" cy="3200400"/>
        </p:xfrm>
        <a:graphic>
          <a:graphicData uri="http://schemas.openxmlformats.org/drawingml/2006/table">
            <a:tbl>
              <a:tblPr firstRow="1" firstCol="1" bandRow="1">
                <a:tableStyleId>{B301B821-A1FF-4177-AEE7-76D212191A09}</a:tableStyleId>
              </a:tblPr>
              <a:tblGrid>
                <a:gridCol w="375443">
                  <a:extLst>
                    <a:ext uri="{9D8B030D-6E8A-4147-A177-3AD203B41FA5}">
                      <a16:colId xmlns:a16="http://schemas.microsoft.com/office/drawing/2014/main" val="20000"/>
                    </a:ext>
                  </a:extLst>
                </a:gridCol>
                <a:gridCol w="1403763">
                  <a:extLst>
                    <a:ext uri="{9D8B030D-6E8A-4147-A177-3AD203B41FA5}">
                      <a16:colId xmlns:a16="http://schemas.microsoft.com/office/drawing/2014/main" val="20001"/>
                    </a:ext>
                  </a:extLst>
                </a:gridCol>
                <a:gridCol w="1290433">
                  <a:extLst>
                    <a:ext uri="{9D8B030D-6E8A-4147-A177-3AD203B41FA5}">
                      <a16:colId xmlns:a16="http://schemas.microsoft.com/office/drawing/2014/main" val="20002"/>
                    </a:ext>
                  </a:extLst>
                </a:gridCol>
                <a:gridCol w="896982">
                  <a:extLst>
                    <a:ext uri="{9D8B030D-6E8A-4147-A177-3AD203B41FA5}">
                      <a16:colId xmlns:a16="http://schemas.microsoft.com/office/drawing/2014/main" val="20003"/>
                    </a:ext>
                  </a:extLst>
                </a:gridCol>
                <a:gridCol w="896982">
                  <a:extLst>
                    <a:ext uri="{9D8B030D-6E8A-4147-A177-3AD203B41FA5}">
                      <a16:colId xmlns:a16="http://schemas.microsoft.com/office/drawing/2014/main" val="1278719563"/>
                    </a:ext>
                  </a:extLst>
                </a:gridCol>
                <a:gridCol w="896982">
                  <a:extLst>
                    <a:ext uri="{9D8B030D-6E8A-4147-A177-3AD203B41FA5}">
                      <a16:colId xmlns:a16="http://schemas.microsoft.com/office/drawing/2014/main" val="1972790665"/>
                    </a:ext>
                  </a:extLst>
                </a:gridCol>
                <a:gridCol w="992246">
                  <a:extLst>
                    <a:ext uri="{9D8B030D-6E8A-4147-A177-3AD203B41FA5}">
                      <a16:colId xmlns:a16="http://schemas.microsoft.com/office/drawing/2014/main" val="4282579265"/>
                    </a:ext>
                  </a:extLst>
                </a:gridCol>
                <a:gridCol w="992246">
                  <a:extLst>
                    <a:ext uri="{9D8B030D-6E8A-4147-A177-3AD203B41FA5}">
                      <a16:colId xmlns:a16="http://schemas.microsoft.com/office/drawing/2014/main" val="3517862764"/>
                    </a:ext>
                  </a:extLst>
                </a:gridCol>
                <a:gridCol w="992246">
                  <a:extLst>
                    <a:ext uri="{9D8B030D-6E8A-4147-A177-3AD203B41FA5}">
                      <a16:colId xmlns:a16="http://schemas.microsoft.com/office/drawing/2014/main" val="1427964275"/>
                    </a:ext>
                  </a:extLst>
                </a:gridCol>
              </a:tblGrid>
              <a:tr h="4131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3990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solidFill>
                      <a:schemeClr val="bg1"/>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solidFill>
                      <a:schemeClr val="bg1"/>
                    </a:solidFill>
                  </a:tcP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452066">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tunggu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 ≥  140 menit          (</a:t>
                      </a:r>
                      <a:r>
                        <a:rPr lang="fi-FI" sz="1400" u="none" strike="noStrike" err="1">
                          <a:effectLst/>
                          <a:latin typeface="Tw Cen MT" panose="020B0602020104020603" pitchFamily="34" charset="0"/>
                        </a:rPr>
                        <a:t>kimia</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darah</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dan</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darah</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rutin</a:t>
                      </a:r>
                      <a:r>
                        <a:rPr lang="fi-FI" sz="1400" u="none" strike="noStrike">
                          <a:effectLst/>
                          <a:latin typeface="Tw Cen MT" panose="020B0602020104020603" pitchFamily="34" charset="0"/>
                        </a:rPr>
                        <a:t>)</a:t>
                      </a:r>
                      <a:endParaRPr lang="fi-FI"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58,97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58,42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57,41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229247">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Pelaksana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ekspertisi</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Sp. PK</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567637">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Kesalahan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Penyerahan</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95579">
                <a:tc>
                  <a:txBody>
                    <a:bodyPr/>
                    <a:lstStyle/>
                    <a:p>
                      <a:pPr algn="ctr" fontAlgn="t"/>
                      <a:r>
                        <a:rPr lang="en-US" sz="1400" u="none" strike="noStrike" dirty="0">
                          <a:effectLst/>
                          <a:latin typeface="Tw Cen MT" panose="020B0602020104020603" pitchFamily="34" charset="0"/>
                        </a:rPr>
                        <a:t>4.</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5">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88,38%</a:t>
                      </a:r>
                    </a:p>
                  </a:txBody>
                  <a:tcPr marL="0" marR="0" marT="0" marB="0" anchor="ctr" anchorCtr="1"/>
                </a:tc>
                <a:tc hMerge="1">
                  <a:txBody>
                    <a:bodyPr/>
                    <a:lstStyle/>
                    <a:p>
                      <a:endParaRPr lang="en-ID"/>
                    </a:p>
                  </a:txBody>
                  <a:tcPr/>
                </a:tc>
                <a:tc hMerge="1">
                  <a:txBody>
                    <a:bodyPr/>
                    <a:lstStyle/>
                    <a:p>
                      <a:endParaRPr lang="en-ID"/>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a:latin typeface="Tw Cen MT" panose="020B0602020104020603" pitchFamily="34" charset="0"/>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82222127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913707" y="119268"/>
            <a:ext cx="306111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REHABILITASI MEDIK</a:t>
            </a:r>
            <a:endParaRPr sz="2000" kern="0">
              <a:solidFill>
                <a:schemeClr val="bg1"/>
              </a:solidFill>
              <a:cs typeface="Arial"/>
              <a:sym typeface="Arial"/>
            </a:endParaRPr>
          </a:p>
        </p:txBody>
      </p:sp>
      <p:sp>
        <p:nvSpPr>
          <p:cNvPr id="4" name="Google Shape;1144;p64"/>
          <p:cNvSpPr/>
          <p:nvPr/>
        </p:nvSpPr>
        <p:spPr>
          <a:xfrm>
            <a:off x="142795" y="3122252"/>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FARMASI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A62A4A1-55F7-4487-AAC1-C088D6C2EAAB}"/>
              </a:ext>
            </a:extLst>
          </p:cNvPr>
          <p:cNvGraphicFramePr>
            <a:graphicFrameLocks noGrp="1"/>
          </p:cNvGraphicFramePr>
          <p:nvPr>
            <p:extLst>
              <p:ext uri="{D42A27DB-BD31-4B8C-83A1-F6EECF244321}">
                <p14:modId xmlns:p14="http://schemas.microsoft.com/office/powerpoint/2010/main" val="1810175444"/>
              </p:ext>
            </p:extLst>
          </p:nvPr>
        </p:nvGraphicFramePr>
        <p:xfrm>
          <a:off x="2844440" y="691009"/>
          <a:ext cx="7702083" cy="2780681"/>
        </p:xfrm>
        <a:graphic>
          <a:graphicData uri="http://schemas.openxmlformats.org/drawingml/2006/table">
            <a:tbl>
              <a:tblPr firstRow="1" firstCol="1" bandRow="1">
                <a:tableStyleId>{21E4AEA4-8DFA-4A89-87EB-49C32662AFE0}</a:tableStyleId>
              </a:tblPr>
              <a:tblGrid>
                <a:gridCol w="358020">
                  <a:extLst>
                    <a:ext uri="{9D8B030D-6E8A-4147-A177-3AD203B41FA5}">
                      <a16:colId xmlns:a16="http://schemas.microsoft.com/office/drawing/2014/main" val="20000"/>
                    </a:ext>
                  </a:extLst>
                </a:gridCol>
                <a:gridCol w="1628579">
                  <a:extLst>
                    <a:ext uri="{9D8B030D-6E8A-4147-A177-3AD203B41FA5}">
                      <a16:colId xmlns:a16="http://schemas.microsoft.com/office/drawing/2014/main" val="20001"/>
                    </a:ext>
                  </a:extLst>
                </a:gridCol>
                <a:gridCol w="742354">
                  <a:extLst>
                    <a:ext uri="{9D8B030D-6E8A-4147-A177-3AD203B41FA5}">
                      <a16:colId xmlns:a16="http://schemas.microsoft.com/office/drawing/2014/main" val="20002"/>
                    </a:ext>
                  </a:extLst>
                </a:gridCol>
                <a:gridCol w="759389">
                  <a:extLst>
                    <a:ext uri="{9D8B030D-6E8A-4147-A177-3AD203B41FA5}">
                      <a16:colId xmlns:a16="http://schemas.microsoft.com/office/drawing/2014/main" val="20003"/>
                    </a:ext>
                  </a:extLst>
                </a:gridCol>
                <a:gridCol w="759389">
                  <a:extLst>
                    <a:ext uri="{9D8B030D-6E8A-4147-A177-3AD203B41FA5}">
                      <a16:colId xmlns:a16="http://schemas.microsoft.com/office/drawing/2014/main" val="89460978"/>
                    </a:ext>
                  </a:extLst>
                </a:gridCol>
                <a:gridCol w="759389">
                  <a:extLst>
                    <a:ext uri="{9D8B030D-6E8A-4147-A177-3AD203B41FA5}">
                      <a16:colId xmlns:a16="http://schemas.microsoft.com/office/drawing/2014/main" val="3345965172"/>
                    </a:ext>
                  </a:extLst>
                </a:gridCol>
                <a:gridCol w="898321">
                  <a:extLst>
                    <a:ext uri="{9D8B030D-6E8A-4147-A177-3AD203B41FA5}">
                      <a16:colId xmlns:a16="http://schemas.microsoft.com/office/drawing/2014/main" val="2753441161"/>
                    </a:ext>
                  </a:extLst>
                </a:gridCol>
                <a:gridCol w="898321">
                  <a:extLst>
                    <a:ext uri="{9D8B030D-6E8A-4147-A177-3AD203B41FA5}">
                      <a16:colId xmlns:a16="http://schemas.microsoft.com/office/drawing/2014/main" val="2761359590"/>
                    </a:ext>
                  </a:extLst>
                </a:gridCol>
                <a:gridCol w="898321">
                  <a:extLst>
                    <a:ext uri="{9D8B030D-6E8A-4147-A177-3AD203B41FA5}">
                      <a16:colId xmlns:a16="http://schemas.microsoft.com/office/drawing/2014/main" val="2878627580"/>
                    </a:ext>
                  </a:extLst>
                </a:gridCol>
              </a:tblGrid>
              <a:tr h="17003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41887">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708364">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Drop Out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Terhadap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Rehabilitasi</a:t>
                      </a:r>
                      <a:r>
                        <a:rPr lang="en-US" sz="1400" u="none" strike="noStrike">
                          <a:effectLst/>
                          <a:latin typeface="Tw Cen MT" panose="020B0602020104020603" pitchFamily="34" charset="0"/>
                        </a:rPr>
                        <a:t> Medik Yang </a:t>
                      </a:r>
                      <a:r>
                        <a:rPr lang="en-US" sz="1400" u="none" strike="noStrike" err="1">
                          <a:effectLst/>
                          <a:latin typeface="Tw Cen MT" panose="020B0602020104020603" pitchFamily="34" charset="0"/>
                        </a:rPr>
                        <a:t>Direncanakan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50%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4,76</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10,7</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12,9</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19348">
                <a:tc>
                  <a:txBody>
                    <a:body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Kesalahan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Tindakan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Rehabilitasi</a:t>
                      </a:r>
                      <a:r>
                        <a:rPr lang="en-US" sz="1400" u="none" strike="noStrike">
                          <a:effectLst/>
                          <a:latin typeface="Tw Cen MT" panose="020B0602020104020603" pitchFamily="34" charset="0"/>
                        </a:rPr>
                        <a:t> Medik</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405194">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dirty="0" err="1">
                          <a:effectLst/>
                          <a:latin typeface="Tw Cen MT" panose="020B0602020104020603" pitchFamily="34" charset="0"/>
                        </a:rPr>
                        <a:t>Kepuasan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Pelanggan</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6">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83,89%</a:t>
                      </a:r>
                    </a:p>
                  </a:txBody>
                  <a:tcPr marL="0" marR="0" marT="0"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B871FC0D-3CC7-43FF-89C5-58435ED0ECDD}"/>
              </a:ext>
            </a:extLst>
          </p:cNvPr>
          <p:cNvGraphicFramePr>
            <a:graphicFrameLocks noGrp="1"/>
          </p:cNvGraphicFramePr>
          <p:nvPr>
            <p:extLst>
              <p:ext uri="{D42A27DB-BD31-4B8C-83A1-F6EECF244321}">
                <p14:modId xmlns:p14="http://schemas.microsoft.com/office/powerpoint/2010/main" val="4265239319"/>
              </p:ext>
            </p:extLst>
          </p:nvPr>
        </p:nvGraphicFramePr>
        <p:xfrm>
          <a:off x="92401" y="3661766"/>
          <a:ext cx="8269165" cy="3083741"/>
        </p:xfrm>
        <a:graphic>
          <a:graphicData uri="http://schemas.openxmlformats.org/drawingml/2006/table">
            <a:tbl>
              <a:tblPr firstRow="1" firstCol="1" bandRow="1">
                <a:tableStyleId>{93296810-A885-4BE3-A3E7-6D5BEEA58F35}</a:tableStyleId>
              </a:tblPr>
              <a:tblGrid>
                <a:gridCol w="343110">
                  <a:extLst>
                    <a:ext uri="{9D8B030D-6E8A-4147-A177-3AD203B41FA5}">
                      <a16:colId xmlns:a16="http://schemas.microsoft.com/office/drawing/2014/main" val="20000"/>
                    </a:ext>
                  </a:extLst>
                </a:gridCol>
                <a:gridCol w="1614950">
                  <a:extLst>
                    <a:ext uri="{9D8B030D-6E8A-4147-A177-3AD203B41FA5}">
                      <a16:colId xmlns:a16="http://schemas.microsoft.com/office/drawing/2014/main" val="20001"/>
                    </a:ext>
                  </a:extLst>
                </a:gridCol>
                <a:gridCol w="1098820">
                  <a:extLst>
                    <a:ext uri="{9D8B030D-6E8A-4147-A177-3AD203B41FA5}">
                      <a16:colId xmlns:a16="http://schemas.microsoft.com/office/drawing/2014/main" val="20002"/>
                    </a:ext>
                  </a:extLst>
                </a:gridCol>
                <a:gridCol w="872976">
                  <a:extLst>
                    <a:ext uri="{9D8B030D-6E8A-4147-A177-3AD203B41FA5}">
                      <a16:colId xmlns:a16="http://schemas.microsoft.com/office/drawing/2014/main" val="20003"/>
                    </a:ext>
                  </a:extLst>
                </a:gridCol>
                <a:gridCol w="872976">
                  <a:extLst>
                    <a:ext uri="{9D8B030D-6E8A-4147-A177-3AD203B41FA5}">
                      <a16:colId xmlns:a16="http://schemas.microsoft.com/office/drawing/2014/main" val="174971285"/>
                    </a:ext>
                  </a:extLst>
                </a:gridCol>
                <a:gridCol w="872976">
                  <a:extLst>
                    <a:ext uri="{9D8B030D-6E8A-4147-A177-3AD203B41FA5}">
                      <a16:colId xmlns:a16="http://schemas.microsoft.com/office/drawing/2014/main" val="4281647840"/>
                    </a:ext>
                  </a:extLst>
                </a:gridCol>
                <a:gridCol w="675426">
                  <a:extLst>
                    <a:ext uri="{9D8B030D-6E8A-4147-A177-3AD203B41FA5}">
                      <a16:colId xmlns:a16="http://schemas.microsoft.com/office/drawing/2014/main" val="4124499730"/>
                    </a:ext>
                  </a:extLst>
                </a:gridCol>
                <a:gridCol w="110396">
                  <a:extLst>
                    <a:ext uri="{9D8B030D-6E8A-4147-A177-3AD203B41FA5}">
                      <a16:colId xmlns:a16="http://schemas.microsoft.com/office/drawing/2014/main" val="2475905435"/>
                    </a:ext>
                  </a:extLst>
                </a:gridCol>
                <a:gridCol w="978196">
                  <a:extLst>
                    <a:ext uri="{9D8B030D-6E8A-4147-A177-3AD203B41FA5}">
                      <a16:colId xmlns:a16="http://schemas.microsoft.com/office/drawing/2014/main" val="4177589003"/>
                    </a:ext>
                  </a:extLst>
                </a:gridCol>
                <a:gridCol w="829339">
                  <a:extLst>
                    <a:ext uri="{9D8B030D-6E8A-4147-A177-3AD203B41FA5}">
                      <a16:colId xmlns:a16="http://schemas.microsoft.com/office/drawing/2014/main" val="521840291"/>
                    </a:ext>
                  </a:extLst>
                </a:gridCol>
              </a:tblGrid>
              <a:tr h="189038">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gridSpan="2">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hMerge="1">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890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MAR</a:t>
                      </a:r>
                    </a:p>
                  </a:txBody>
                  <a:tcPr marL="0" marR="0" marT="0" marB="0" anchor="ctr"/>
                </a:tc>
                <a:tc gridSpan="2">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hMerge="1">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MAR</a:t>
                      </a:r>
                    </a:p>
                  </a:txBody>
                  <a:tcPr marL="0" marR="0" marT="0" marB="0" anchor="ctr"/>
                </a:tc>
                <a:extLst>
                  <a:ext uri="{0D108BD9-81ED-4DB2-BD59-A6C34878D82A}">
                    <a16:rowId xmlns:a16="http://schemas.microsoft.com/office/drawing/2014/main" val="10001"/>
                  </a:ext>
                </a:extLst>
              </a:tr>
              <a:tr h="620121">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marL="339725" marR="0" indent="-222250" algn="l" rtl="0" eaLnBrk="1" fontAlgn="t" latinLnBrk="0" hangingPunct="1">
                        <a:lnSpc>
                          <a:spcPct val="100000"/>
                        </a:lnSpc>
                        <a:spcBef>
                          <a:spcPts val="0"/>
                        </a:spcBef>
                        <a:spcAft>
                          <a:spcPts val="0"/>
                        </a:spcAft>
                        <a:buClrTx/>
                        <a:buSzTx/>
                        <a:buFontTx/>
                        <a:buNone/>
                      </a:pPr>
                      <a:r>
                        <a:rPr lang="en-US" sz="1400" u="none" strike="noStrike">
                          <a:effectLst/>
                          <a:latin typeface="Tw Cen MT"/>
                        </a:rPr>
                        <a:t>a.</a:t>
                      </a:r>
                      <a:r>
                        <a:rPr lang="en-US" sz="1400" u="none" strike="noStrike" baseline="0">
                          <a:effectLst/>
                          <a:latin typeface="Tw Cen MT"/>
                        </a:rPr>
                        <a:t> </a:t>
                      </a:r>
                      <a:r>
                        <a:rPr lang="en-US" sz="1400" u="none" strike="noStrike">
                          <a:effectLst/>
                          <a:latin typeface="Tw Cen MT"/>
                        </a:rPr>
                        <a:t>Waktu </a:t>
                      </a:r>
                      <a:r>
                        <a:rPr lang="en-US" sz="1400" u="none" strike="noStrike" err="1">
                          <a:effectLst/>
                          <a:latin typeface="Tw Cen MT"/>
                        </a:rPr>
                        <a:t>Tunggu</a:t>
                      </a:r>
                      <a:r>
                        <a:rPr lang="en-US" sz="1400" u="none" strike="noStrike">
                          <a:effectLst/>
                          <a:latin typeface="Tw Cen MT"/>
                        </a:rPr>
                        <a:t> </a:t>
                      </a:r>
                      <a:r>
                        <a:rPr lang="en-US" sz="1400" u="none" strike="noStrike" err="1">
                          <a:effectLst/>
                          <a:latin typeface="Tw Cen MT"/>
                        </a:rPr>
                        <a:t>Pelayanan</a:t>
                      </a:r>
                      <a:r>
                        <a:rPr lang="en-US" sz="1400" u="none" strike="noStrike">
                          <a:effectLst/>
                          <a:latin typeface="Tw Cen MT"/>
                        </a:rPr>
                        <a:t> </a:t>
                      </a:r>
                      <a:r>
                        <a:rPr lang="en-US" sz="1400" u="none" strike="noStrike" err="1">
                          <a:effectLst/>
                          <a:latin typeface="Tw Cen MT"/>
                        </a:rPr>
                        <a:t>Obat</a:t>
                      </a:r>
                      <a:r>
                        <a:rPr lang="en-US" sz="1400" u="none" strike="noStrike">
                          <a:effectLst/>
                          <a:latin typeface="Tw Cen MT"/>
                        </a:rPr>
                        <a:t> </a:t>
                      </a:r>
                      <a:r>
                        <a:rPr lang="en-US" sz="1400" u="none" strike="noStrike" err="1">
                          <a:effectLst/>
                          <a:latin typeface="Tw Cen MT"/>
                        </a:rPr>
                        <a:t>Jadi</a:t>
                      </a:r>
                      <a:r>
                        <a:rPr lang="en-US" sz="1400" u="none" strike="noStrike">
                          <a:effectLst/>
                          <a:latin typeface="Tw Cen MT"/>
                        </a:rPr>
                        <a:t>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rowSpan="2">
                  <a:txBody>
                    <a:bodyPr/>
                    <a:lstStyle/>
                    <a:p>
                      <a:pPr algn="ctr" fontAlgn="ctr"/>
                      <a:r>
                        <a:rPr lang="en-US" sz="1400" u="none" strike="noStrike">
                          <a:effectLst/>
                          <a:latin typeface="Tw Cen MT" panose="020B0602020104020603" pitchFamily="34" charset="0"/>
                        </a:rPr>
                        <a:t>≤ 30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465091">
                <a:tc>
                  <a:txBody>
                    <a:bodyPr/>
                    <a:lstStyle/>
                    <a:p>
                      <a:endParaRPr lang="en-US" sz="1400">
                        <a:solidFill>
                          <a:schemeClr val="tx1"/>
                        </a:solidFill>
                        <a:latin typeface="Tw Cen MT" panose="020B0602020104020603" pitchFamily="34" charset="0"/>
                        <a:ea typeface="Verdana" panose="020B0604030504040204" pitchFamily="34" charset="0"/>
                      </a:endParaRPr>
                    </a:p>
                  </a:txBody>
                  <a:tcPr marL="0" marR="0" marT="0" marB="0" anchor="ctr"/>
                </a:tc>
                <a:tc>
                  <a:txBody>
                    <a:bodyPr/>
                    <a:lstStyle/>
                    <a:p>
                      <a:pPr marL="280670" indent="-163195" algn="l" fontAlgn="ctr"/>
                      <a:r>
                        <a:rPr lang="en-US" sz="1400" u="none" strike="noStrike">
                          <a:effectLst/>
                          <a:latin typeface="Tw Cen MT"/>
                        </a:rPr>
                        <a:t>b. Waktu </a:t>
                      </a:r>
                      <a:r>
                        <a:rPr lang="en-US" sz="1400" u="none" strike="noStrike" err="1">
                          <a:effectLst/>
                          <a:latin typeface="Tw Cen MT"/>
                        </a:rPr>
                        <a:t>Tunggu</a:t>
                      </a:r>
                      <a:r>
                        <a:rPr lang="en-US" sz="1400" u="none" strike="noStrike">
                          <a:effectLst/>
                          <a:latin typeface="Tw Cen MT"/>
                        </a:rPr>
                        <a:t> </a:t>
                      </a:r>
                      <a:r>
                        <a:rPr lang="en-US" sz="1400" u="none" strike="noStrike" err="1">
                          <a:effectLst/>
                          <a:latin typeface="Tw Cen MT"/>
                        </a:rPr>
                        <a:t>Pelayanan</a:t>
                      </a:r>
                      <a:r>
                        <a:rPr lang="en-US" sz="1400" u="none" strike="noStrike">
                          <a:effectLst/>
                          <a:latin typeface="Tw Cen MT"/>
                        </a:rPr>
                        <a:t> </a:t>
                      </a:r>
                      <a:r>
                        <a:rPr lang="en-US" sz="1400" u="none" strike="noStrike" err="1">
                          <a:effectLst/>
                          <a:latin typeface="Tw Cen MT"/>
                        </a:rPr>
                        <a:t>Obat</a:t>
                      </a:r>
                      <a:r>
                        <a:rPr lang="en-US" sz="1400" u="none" strike="noStrike">
                          <a:effectLst/>
                          <a:latin typeface="Tw Cen MT"/>
                        </a:rPr>
                        <a:t>  </a:t>
                      </a:r>
                      <a:r>
                        <a:rPr lang="en-US" sz="1400" u="none" strike="noStrike" err="1">
                          <a:effectLst/>
                          <a:latin typeface="Tw Cen MT"/>
                        </a:rPr>
                        <a:t>Racikan</a:t>
                      </a:r>
                      <a:endParaRPr lang="en-US" sz="1400" b="0" i="0" u="none" strike="noStrike">
                        <a:solidFill>
                          <a:srgbClr val="000000"/>
                        </a:solidFill>
                        <a:effectLst/>
                        <a:latin typeface="Tw Cen MT"/>
                        <a:ea typeface="Verdana" panose="020B0604030504040204" pitchFamily="34" charset="0"/>
                      </a:endParaRPr>
                    </a:p>
                  </a:txBody>
                  <a:tcPr marL="0" marR="0" marT="0" marB="0" anchor="ctr"/>
                </a:tc>
                <a:tc vMerge="1">
                  <a:txBody>
                    <a:bodyPr/>
                    <a:lstStyle/>
                    <a:p>
                      <a:endParaRPr lang="en-US"/>
                    </a:p>
                  </a:txBody>
                  <a:tcP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465091">
                <a:tc>
                  <a:txBody>
                    <a:body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a:t>
                      </a:r>
                      <a:r>
                        <a:rPr lang="en-US" sz="1400" u="none" strike="noStrike" err="1">
                          <a:effectLst/>
                          <a:latin typeface="Tw Cen MT"/>
                        </a:rPr>
                        <a:t>Obat</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5"/>
                  </a:ext>
                </a:extLst>
              </a:tr>
              <a:tr h="310061">
                <a:tc>
                  <a:txBody>
                    <a:body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ctr"/>
                      <a:r>
                        <a:rPr lang="en-US" sz="1400" u="none" strike="noStrike" err="1">
                          <a:effectLst/>
                          <a:latin typeface="Tw Cen MT"/>
                        </a:rPr>
                        <a:t>Kepuasan</a:t>
                      </a:r>
                      <a:r>
                        <a:rPr lang="en-US" sz="1400" u="none" strike="noStrike">
                          <a:effectLst/>
                          <a:latin typeface="Tw Cen MT"/>
                        </a:rPr>
                        <a:t> </a:t>
                      </a:r>
                      <a:r>
                        <a:rPr lang="en-US" sz="1400" u="none" strike="noStrike" err="1">
                          <a:effectLst/>
                          <a:latin typeface="Tw Cen MT"/>
                        </a:rPr>
                        <a:t>Pelanggan</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 80 %</a:t>
                      </a:r>
                      <a:endParaRPr lang="en-US" sz="1400" b="0" i="0" u="none" strike="noStrike">
                        <a:solidFill>
                          <a:srgbClr val="000000"/>
                        </a:solidFill>
                        <a:effectLst/>
                        <a:latin typeface="Tw Cen MT"/>
                        <a:ea typeface="Verdana" panose="020B0604030504040204" pitchFamily="34" charset="0"/>
                      </a:endParaRPr>
                    </a:p>
                  </a:txBody>
                  <a:tcPr marL="0" marR="0" marT="0" marB="0" anchor="ctr"/>
                </a:tc>
                <a:tc gridSpan="7">
                  <a:txBody>
                    <a:bodyPr/>
                    <a:lstStyle/>
                    <a:p>
                      <a:pPr algn="ctr" fontAlgn="ct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81,48%</a:t>
                      </a:r>
                    </a:p>
                  </a:txBody>
                  <a:tcPr marL="0" marR="0" marT="0"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6"/>
                  </a:ext>
                </a:extLst>
              </a:tr>
              <a:tr h="310061">
                <a:tc>
                  <a:txBody>
                    <a:bodyPr/>
                    <a:lstStyle/>
                    <a:p>
                      <a:pPr algn="ctr" fontAlgn="ctr"/>
                      <a:r>
                        <a:rPr lang="en-US" sz="1400" u="none" strike="noStrike">
                          <a:solidFill>
                            <a:schemeClr val="tx1"/>
                          </a:solidFill>
                          <a:effectLst/>
                          <a:latin typeface="Tw Cen MT"/>
                        </a:rPr>
                        <a:t>4.</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a:rPr>
                        <a:t>Penulisan</a:t>
                      </a:r>
                      <a:r>
                        <a:rPr lang="en-US" sz="1400" u="none" strike="noStrike">
                          <a:effectLst/>
                          <a:latin typeface="Tw Cen MT"/>
                        </a:rPr>
                        <a:t> </a:t>
                      </a:r>
                      <a:r>
                        <a:rPr lang="en-US" sz="1400" u="none" strike="noStrike" err="1">
                          <a:effectLst/>
                          <a:latin typeface="Tw Cen MT"/>
                        </a:rPr>
                        <a:t>Resep</a:t>
                      </a:r>
                      <a:r>
                        <a:rPr lang="en-US" sz="1400" u="none" strike="noStrike">
                          <a:effectLst/>
                          <a:latin typeface="Tw Cen MT"/>
                        </a:rPr>
                        <a:t> </a:t>
                      </a:r>
                      <a:r>
                        <a:rPr lang="en-US" sz="1400" u="none" strike="noStrike" err="1">
                          <a:effectLst/>
                          <a:latin typeface="Tw Cen MT"/>
                        </a:rPr>
                        <a:t>Sesuai</a:t>
                      </a:r>
                      <a:r>
                        <a:rPr lang="en-US" sz="1400" u="none" strike="noStrike">
                          <a:effectLst/>
                          <a:latin typeface="Tw Cen MT"/>
                        </a:rPr>
                        <a:t> </a:t>
                      </a:r>
                      <a:r>
                        <a:rPr lang="en-US" sz="1400" u="none" strike="noStrike" err="1">
                          <a:effectLst/>
                          <a:latin typeface="Tw Cen MT"/>
                        </a:rPr>
                        <a:t>Formularium</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100%</a:t>
                      </a:r>
                      <a:endParaRPr lang="en-US" sz="1400" b="0" i="0" u="none" strike="noStrike">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70207255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37177" y="30422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GIZI</a:t>
            </a:r>
            <a:endParaRPr sz="2000" kern="0">
              <a:solidFill>
                <a:schemeClr val="bg1"/>
              </a:solidFill>
              <a:cs typeface="Arial"/>
              <a:sym typeface="Arial"/>
            </a:endParaRPr>
          </a:p>
        </p:txBody>
      </p:sp>
      <p:sp>
        <p:nvSpPr>
          <p:cNvPr id="4" name="Google Shape;1144;p64"/>
          <p:cNvSpPr/>
          <p:nvPr/>
        </p:nvSpPr>
        <p:spPr>
          <a:xfrm>
            <a:off x="337177" y="3392280"/>
            <a:ext cx="2635761"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TRANSFUSI DARAH</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250280CA-8451-4524-B7CE-7B81E3428D7A}"/>
              </a:ext>
            </a:extLst>
          </p:cNvPr>
          <p:cNvGraphicFramePr>
            <a:graphicFrameLocks noGrp="1"/>
          </p:cNvGraphicFramePr>
          <p:nvPr>
            <p:extLst>
              <p:ext uri="{D42A27DB-BD31-4B8C-83A1-F6EECF244321}">
                <p14:modId xmlns:p14="http://schemas.microsoft.com/office/powerpoint/2010/main" val="3141290713"/>
              </p:ext>
            </p:extLst>
          </p:nvPr>
        </p:nvGraphicFramePr>
        <p:xfrm>
          <a:off x="337177" y="951344"/>
          <a:ext cx="8088248" cy="2087201"/>
        </p:xfrm>
        <a:graphic>
          <a:graphicData uri="http://schemas.openxmlformats.org/drawingml/2006/table">
            <a:tbl>
              <a:tblPr firstRow="1" firstCol="1" bandRow="1"/>
              <a:tblGrid>
                <a:gridCol w="490643">
                  <a:extLst>
                    <a:ext uri="{9D8B030D-6E8A-4147-A177-3AD203B41FA5}">
                      <a16:colId xmlns:a16="http://schemas.microsoft.com/office/drawing/2014/main" val="20000"/>
                    </a:ext>
                  </a:extLst>
                </a:gridCol>
                <a:gridCol w="2508959">
                  <a:extLst>
                    <a:ext uri="{9D8B030D-6E8A-4147-A177-3AD203B41FA5}">
                      <a16:colId xmlns:a16="http://schemas.microsoft.com/office/drawing/2014/main" val="20001"/>
                    </a:ext>
                  </a:extLst>
                </a:gridCol>
                <a:gridCol w="962533">
                  <a:extLst>
                    <a:ext uri="{9D8B030D-6E8A-4147-A177-3AD203B41FA5}">
                      <a16:colId xmlns:a16="http://schemas.microsoft.com/office/drawing/2014/main" val="20002"/>
                    </a:ext>
                  </a:extLst>
                </a:gridCol>
                <a:gridCol w="642535">
                  <a:extLst>
                    <a:ext uri="{9D8B030D-6E8A-4147-A177-3AD203B41FA5}">
                      <a16:colId xmlns:a16="http://schemas.microsoft.com/office/drawing/2014/main" val="20003"/>
                    </a:ext>
                  </a:extLst>
                </a:gridCol>
                <a:gridCol w="642535">
                  <a:extLst>
                    <a:ext uri="{9D8B030D-6E8A-4147-A177-3AD203B41FA5}">
                      <a16:colId xmlns:a16="http://schemas.microsoft.com/office/drawing/2014/main" val="724192736"/>
                    </a:ext>
                  </a:extLst>
                </a:gridCol>
                <a:gridCol w="642535">
                  <a:extLst>
                    <a:ext uri="{9D8B030D-6E8A-4147-A177-3AD203B41FA5}">
                      <a16:colId xmlns:a16="http://schemas.microsoft.com/office/drawing/2014/main" val="2012799597"/>
                    </a:ext>
                  </a:extLst>
                </a:gridCol>
                <a:gridCol w="732836">
                  <a:extLst>
                    <a:ext uri="{9D8B030D-6E8A-4147-A177-3AD203B41FA5}">
                      <a16:colId xmlns:a16="http://schemas.microsoft.com/office/drawing/2014/main" val="3752571140"/>
                    </a:ext>
                  </a:extLst>
                </a:gridCol>
                <a:gridCol w="732836">
                  <a:extLst>
                    <a:ext uri="{9D8B030D-6E8A-4147-A177-3AD203B41FA5}">
                      <a16:colId xmlns:a16="http://schemas.microsoft.com/office/drawing/2014/main" val="1708682188"/>
                    </a:ext>
                  </a:extLst>
                </a:gridCol>
                <a:gridCol w="732836">
                  <a:extLst>
                    <a:ext uri="{9D8B030D-6E8A-4147-A177-3AD203B41FA5}">
                      <a16:colId xmlns:a16="http://schemas.microsoft.com/office/drawing/2014/main" val="2962518228"/>
                    </a:ext>
                  </a:extLst>
                </a:gridCol>
              </a:tblGrid>
              <a:tr h="264981">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64981">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MAR</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4152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fi-FI" sz="1400" u="none" strike="noStrike" err="1">
                          <a:effectLst/>
                          <a:latin typeface="Tw Cen MT"/>
                        </a:rPr>
                        <a:t>Ketepatan</a:t>
                      </a:r>
                      <a:r>
                        <a:rPr lang="fi-FI" sz="1400" u="none" strike="noStrike">
                          <a:effectLst/>
                          <a:latin typeface="Tw Cen MT"/>
                        </a:rPr>
                        <a:t> </a:t>
                      </a:r>
                      <a:r>
                        <a:rPr lang="fi-FI" sz="1400" u="none" strike="noStrike" err="1">
                          <a:effectLst/>
                          <a:latin typeface="Tw Cen MT"/>
                        </a:rPr>
                        <a:t>Waktu</a:t>
                      </a:r>
                      <a:r>
                        <a:rPr lang="fi-FI" sz="1400" u="none" strike="noStrike">
                          <a:effectLst/>
                          <a:latin typeface="Tw Cen MT"/>
                        </a:rPr>
                        <a:t> </a:t>
                      </a:r>
                      <a:r>
                        <a:rPr lang="fi-FI" sz="1400" u="none" strike="noStrike" err="1">
                          <a:effectLst/>
                          <a:latin typeface="Tw Cen MT"/>
                        </a:rPr>
                        <a:t>Pemberian</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Kepada</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90%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27588">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2.</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fi-FI" sz="1400" u="none" strike="noStrike" err="1">
                          <a:effectLst/>
                          <a:latin typeface="Tw Cen MT"/>
                        </a:rPr>
                        <a:t>Sisa</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Yang</a:t>
                      </a:r>
                      <a:r>
                        <a:rPr lang="fi-FI" sz="1400" u="none" strike="noStrike">
                          <a:effectLst/>
                          <a:latin typeface="Tw Cen MT"/>
                        </a:rPr>
                        <a:t> </a:t>
                      </a:r>
                      <a:r>
                        <a:rPr lang="fi-FI" sz="1400" u="none" strike="noStrike" err="1">
                          <a:effectLst/>
                          <a:latin typeface="Tw Cen MT"/>
                        </a:rPr>
                        <a:t>Tidak</a:t>
                      </a:r>
                      <a:r>
                        <a:rPr lang="fi-FI" sz="1400" u="none" strike="noStrike">
                          <a:effectLst/>
                          <a:latin typeface="Tw Cen MT"/>
                        </a:rPr>
                        <a:t> </a:t>
                      </a:r>
                      <a:r>
                        <a:rPr lang="fi-FI" sz="1400" u="none" strike="noStrike" err="1">
                          <a:effectLst/>
                          <a:latin typeface="Tw Cen MT"/>
                        </a:rPr>
                        <a:t>Termakan</a:t>
                      </a:r>
                      <a:r>
                        <a:rPr lang="fi-FI" sz="1400" u="none" strike="noStrike">
                          <a:effectLst/>
                          <a:latin typeface="Tw Cen MT"/>
                        </a:rPr>
                        <a:t> </a:t>
                      </a:r>
                      <a:r>
                        <a:rPr lang="fi-FI" sz="1400" u="none" strike="noStrike" err="1">
                          <a:effectLst/>
                          <a:latin typeface="Tw Cen MT"/>
                        </a:rPr>
                        <a:t>Oleh</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20%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5,28</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4,86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4,76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88124">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Kejadian</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Diet</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rPr>
                        <a:t>100</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D475F56A-8EBD-4950-9EFF-84B2795A7006}"/>
              </a:ext>
            </a:extLst>
          </p:cNvPr>
          <p:cNvGraphicFramePr>
            <a:graphicFrameLocks noGrp="1"/>
          </p:cNvGraphicFramePr>
          <p:nvPr>
            <p:extLst>
              <p:ext uri="{D42A27DB-BD31-4B8C-83A1-F6EECF244321}">
                <p14:modId xmlns:p14="http://schemas.microsoft.com/office/powerpoint/2010/main" val="3625776217"/>
              </p:ext>
            </p:extLst>
          </p:nvPr>
        </p:nvGraphicFramePr>
        <p:xfrm>
          <a:off x="337177" y="4032111"/>
          <a:ext cx="8425823" cy="1787078"/>
        </p:xfrm>
        <a:graphic>
          <a:graphicData uri="http://schemas.openxmlformats.org/drawingml/2006/table">
            <a:tbl>
              <a:tblPr firstRow="1" firstCol="1" bandRow="1">
                <a:tableStyleId>{21E4AEA4-8DFA-4A89-87EB-49C32662AFE0}</a:tableStyleId>
              </a:tblPr>
              <a:tblGrid>
                <a:gridCol w="513881">
                  <a:extLst>
                    <a:ext uri="{9D8B030D-6E8A-4147-A177-3AD203B41FA5}">
                      <a16:colId xmlns:a16="http://schemas.microsoft.com/office/drawing/2014/main" val="20000"/>
                    </a:ext>
                  </a:extLst>
                </a:gridCol>
                <a:gridCol w="2503925">
                  <a:extLst>
                    <a:ext uri="{9D8B030D-6E8A-4147-A177-3AD203B41FA5}">
                      <a16:colId xmlns:a16="http://schemas.microsoft.com/office/drawing/2014/main" val="20001"/>
                    </a:ext>
                  </a:extLst>
                </a:gridCol>
                <a:gridCol w="1070061">
                  <a:extLst>
                    <a:ext uri="{9D8B030D-6E8A-4147-A177-3AD203B41FA5}">
                      <a16:colId xmlns:a16="http://schemas.microsoft.com/office/drawing/2014/main" val="20002"/>
                    </a:ext>
                  </a:extLst>
                </a:gridCol>
                <a:gridCol w="679481">
                  <a:extLst>
                    <a:ext uri="{9D8B030D-6E8A-4147-A177-3AD203B41FA5}">
                      <a16:colId xmlns:a16="http://schemas.microsoft.com/office/drawing/2014/main" val="20003"/>
                    </a:ext>
                  </a:extLst>
                </a:gridCol>
                <a:gridCol w="679481">
                  <a:extLst>
                    <a:ext uri="{9D8B030D-6E8A-4147-A177-3AD203B41FA5}">
                      <a16:colId xmlns:a16="http://schemas.microsoft.com/office/drawing/2014/main" val="2964273986"/>
                    </a:ext>
                  </a:extLst>
                </a:gridCol>
                <a:gridCol w="679481">
                  <a:extLst>
                    <a:ext uri="{9D8B030D-6E8A-4147-A177-3AD203B41FA5}">
                      <a16:colId xmlns:a16="http://schemas.microsoft.com/office/drawing/2014/main" val="1213250611"/>
                    </a:ext>
                  </a:extLst>
                </a:gridCol>
                <a:gridCol w="746938">
                  <a:extLst>
                    <a:ext uri="{9D8B030D-6E8A-4147-A177-3AD203B41FA5}">
                      <a16:colId xmlns:a16="http://schemas.microsoft.com/office/drawing/2014/main" val="3020376200"/>
                    </a:ext>
                  </a:extLst>
                </a:gridCol>
                <a:gridCol w="742950">
                  <a:extLst>
                    <a:ext uri="{9D8B030D-6E8A-4147-A177-3AD203B41FA5}">
                      <a16:colId xmlns:a16="http://schemas.microsoft.com/office/drawing/2014/main" val="401233163"/>
                    </a:ext>
                  </a:extLst>
                </a:gridCol>
                <a:gridCol w="809625">
                  <a:extLst>
                    <a:ext uri="{9D8B030D-6E8A-4147-A177-3AD203B41FA5}">
                      <a16:colId xmlns:a16="http://schemas.microsoft.com/office/drawing/2014/main" val="3717236999"/>
                    </a:ext>
                  </a:extLst>
                </a:gridCol>
              </a:tblGrid>
              <a:tr h="339253">
                <a:tc rowSpan="2" gridSpan="2">
                  <a:txBody>
                    <a:bodyPr/>
                    <a:lstStyle/>
                    <a:p>
                      <a:pPr algn="ctr" fontAlgn="ctr"/>
                      <a:r>
                        <a:rPr lang="en-US" sz="1400" u="none" strike="noStrike">
                          <a:solidFill>
                            <a:schemeClr val="tx1"/>
                          </a:solidFill>
                          <a:effectLst/>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1829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MAR</a:t>
                      </a:r>
                    </a:p>
                  </a:txBody>
                  <a:tcPr marL="0" marR="0" marT="0" marB="0" anchor="ctr"/>
                </a:tc>
                <a:extLst>
                  <a:ext uri="{0D108BD9-81ED-4DB2-BD59-A6C34878D82A}">
                    <a16:rowId xmlns:a16="http://schemas.microsoft.com/office/drawing/2014/main" val="10001"/>
                  </a:ext>
                </a:extLst>
              </a:tr>
              <a:tr h="589594">
                <a:tc>
                  <a:txBody>
                    <a:bodyPr/>
                    <a:lstStyle/>
                    <a:p>
                      <a:pPr algn="ctr" fontAlgn="ctr"/>
                      <a:r>
                        <a:rPr lang="en-US" sz="1400" u="none" strike="noStrike" dirty="0">
                          <a:solidFill>
                            <a:schemeClr val="tx1"/>
                          </a:solidFill>
                          <a:effectLst/>
                        </a:rPr>
                        <a:t>1.</a:t>
                      </a:r>
                      <a:endParaRPr lang="en-US" sz="1400" b="0" i="0" u="none" strike="noStrike" dirty="0">
                        <a:solidFill>
                          <a:schemeClr val="tx1"/>
                        </a:solidFill>
                        <a:effectLst/>
                        <a:latin typeface="Tw Cen MT" panose="020B0602020104020603" pitchFamily="34" charset="0"/>
                      </a:endParaRPr>
                    </a:p>
                  </a:txBody>
                  <a:tcPr marL="0" marR="0" marT="0" marB="0" anchor="ctr"/>
                </a:tc>
                <a:tc>
                  <a:txBody>
                    <a:bodyPr/>
                    <a:lstStyle/>
                    <a:p>
                      <a:pPr algn="l" fontAlgn="ctr"/>
                      <a:r>
                        <a:rPr lang="sv-SE" sz="1400" u="none" strike="noStrike">
                          <a:effectLst/>
                        </a:rPr>
                        <a:t>Kebutuhan darah bagi setiap pelayanan transfusi</a:t>
                      </a:r>
                      <a:endParaRPr lang="sv-SE"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100% </a:t>
                      </a:r>
                      <a:r>
                        <a:rPr lang="en-US" sz="1400" u="none" strike="noStrike" err="1">
                          <a:effectLst/>
                        </a:rPr>
                        <a:t>Terpenuhi</a:t>
                      </a:r>
                      <a:endParaRPr lang="en-US" sz="1400" b="0" i="0" u="none" strike="noStrike" err="1">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p>
                      <a:pPr algn="ctr"/>
                      <a:endParaRPr lang="en-US" sz="1400" dirty="0"/>
                    </a:p>
                  </a:txBody>
                  <a:tcPr marL="0" marR="0" marT="0" marB="0" anchor="b"/>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2"/>
                  </a:ext>
                </a:extLst>
              </a:tr>
              <a:tr h="644871">
                <a:tc>
                  <a:txBody>
                    <a:bodyPr/>
                    <a:lstStyle/>
                    <a:p>
                      <a:pPr algn="ctr" fontAlgn="ctr"/>
                      <a:r>
                        <a:rPr lang="en-US" sz="1400" u="none" strike="noStrike">
                          <a:solidFill>
                            <a:schemeClr val="tx1"/>
                          </a:solidFill>
                          <a:effectLst/>
                        </a:rPr>
                        <a:t>2</a:t>
                      </a:r>
                      <a:endParaRPr lang="en-US" sz="1400" b="0" i="0" u="none" strike="noStrike">
                        <a:solidFill>
                          <a:schemeClr val="tx1"/>
                        </a:solidFill>
                        <a:effectLst/>
                        <a:latin typeface="Tw Cen MT" panose="020B0602020104020603" pitchFamily="34" charset="0"/>
                      </a:endParaRPr>
                    </a:p>
                  </a:txBody>
                  <a:tcPr marL="0" marR="0" marT="0" marB="0" anchor="ctr"/>
                </a:tc>
                <a:tc>
                  <a:txBody>
                    <a:bodyPr/>
                    <a:lstStyle/>
                    <a:p>
                      <a:pPr algn="l" fontAlgn="ctr"/>
                      <a:r>
                        <a:rPr lang="en-US" sz="1400" u="none" strike="noStrike" err="1">
                          <a:effectLst/>
                        </a:rPr>
                        <a:t>Kejadian</a:t>
                      </a:r>
                      <a:r>
                        <a:rPr lang="en-US" sz="1400" u="none" strike="noStrike">
                          <a:effectLst/>
                        </a:rPr>
                        <a:t> </a:t>
                      </a:r>
                      <a:r>
                        <a:rPr lang="en-US" sz="1400" u="none" strike="noStrike" err="1">
                          <a:effectLst/>
                        </a:rPr>
                        <a:t>reaksi</a:t>
                      </a:r>
                      <a:r>
                        <a:rPr lang="en-US" sz="1400" u="none" strike="noStrike">
                          <a:effectLst/>
                        </a:rPr>
                        <a:t> </a:t>
                      </a:r>
                      <a:r>
                        <a:rPr lang="en-US" sz="1400" u="none" strike="noStrike" err="1">
                          <a:effectLst/>
                        </a:rPr>
                        <a:t>tranfusi</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 0,01%</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7196096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64471" y="17605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REKAM MEDIK</a:t>
            </a:r>
            <a:endParaRPr sz="2000" kern="0">
              <a:solidFill>
                <a:schemeClr val="bg1"/>
              </a:solidFill>
              <a:cs typeface="Arial"/>
              <a:sym typeface="Arial"/>
            </a:endParaRPr>
          </a:p>
        </p:txBody>
      </p:sp>
      <p:sp>
        <p:nvSpPr>
          <p:cNvPr id="4" name="Google Shape;1144;p64"/>
          <p:cNvSpPr/>
          <p:nvPr/>
        </p:nvSpPr>
        <p:spPr>
          <a:xfrm>
            <a:off x="380513" y="3973744"/>
            <a:ext cx="337501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PENGELOLAAN LIMBAH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859E58E-DC91-4D83-A89F-57CC7C696DBE}"/>
              </a:ext>
            </a:extLst>
          </p:cNvPr>
          <p:cNvGraphicFramePr>
            <a:graphicFrameLocks noGrp="1"/>
          </p:cNvGraphicFramePr>
          <p:nvPr>
            <p:extLst>
              <p:ext uri="{D42A27DB-BD31-4B8C-83A1-F6EECF244321}">
                <p14:modId xmlns:p14="http://schemas.microsoft.com/office/powerpoint/2010/main" val="29942841"/>
              </p:ext>
            </p:extLst>
          </p:nvPr>
        </p:nvGraphicFramePr>
        <p:xfrm>
          <a:off x="364471" y="757326"/>
          <a:ext cx="8036579" cy="3068059"/>
        </p:xfrm>
        <a:graphic>
          <a:graphicData uri="http://schemas.openxmlformats.org/drawingml/2006/table">
            <a:tbl>
              <a:tblPr firstRow="1" firstCol="1" bandRow="1"/>
              <a:tblGrid>
                <a:gridCol w="421812">
                  <a:extLst>
                    <a:ext uri="{9D8B030D-6E8A-4147-A177-3AD203B41FA5}">
                      <a16:colId xmlns:a16="http://schemas.microsoft.com/office/drawing/2014/main" val="20000"/>
                    </a:ext>
                  </a:extLst>
                </a:gridCol>
                <a:gridCol w="2246696">
                  <a:extLst>
                    <a:ext uri="{9D8B030D-6E8A-4147-A177-3AD203B41FA5}">
                      <a16:colId xmlns:a16="http://schemas.microsoft.com/office/drawing/2014/main" val="20001"/>
                    </a:ext>
                  </a:extLst>
                </a:gridCol>
                <a:gridCol w="775322">
                  <a:extLst>
                    <a:ext uri="{9D8B030D-6E8A-4147-A177-3AD203B41FA5}">
                      <a16:colId xmlns:a16="http://schemas.microsoft.com/office/drawing/2014/main" val="20002"/>
                    </a:ext>
                  </a:extLst>
                </a:gridCol>
                <a:gridCol w="716437">
                  <a:extLst>
                    <a:ext uri="{9D8B030D-6E8A-4147-A177-3AD203B41FA5}">
                      <a16:colId xmlns:a16="http://schemas.microsoft.com/office/drawing/2014/main" val="20003"/>
                    </a:ext>
                  </a:extLst>
                </a:gridCol>
                <a:gridCol w="716437">
                  <a:extLst>
                    <a:ext uri="{9D8B030D-6E8A-4147-A177-3AD203B41FA5}">
                      <a16:colId xmlns:a16="http://schemas.microsoft.com/office/drawing/2014/main" val="1405902318"/>
                    </a:ext>
                  </a:extLst>
                </a:gridCol>
                <a:gridCol w="716437">
                  <a:extLst>
                    <a:ext uri="{9D8B030D-6E8A-4147-A177-3AD203B41FA5}">
                      <a16:colId xmlns:a16="http://schemas.microsoft.com/office/drawing/2014/main" val="3661368891"/>
                    </a:ext>
                  </a:extLst>
                </a:gridCol>
                <a:gridCol w="776563">
                  <a:extLst>
                    <a:ext uri="{9D8B030D-6E8A-4147-A177-3AD203B41FA5}">
                      <a16:colId xmlns:a16="http://schemas.microsoft.com/office/drawing/2014/main" val="4170255863"/>
                    </a:ext>
                  </a:extLst>
                </a:gridCol>
                <a:gridCol w="790575">
                  <a:extLst>
                    <a:ext uri="{9D8B030D-6E8A-4147-A177-3AD203B41FA5}">
                      <a16:colId xmlns:a16="http://schemas.microsoft.com/office/drawing/2014/main" val="3376466841"/>
                    </a:ext>
                  </a:extLst>
                </a:gridCol>
                <a:gridCol w="876300">
                  <a:extLst>
                    <a:ext uri="{9D8B030D-6E8A-4147-A177-3AD203B41FA5}">
                      <a16:colId xmlns:a16="http://schemas.microsoft.com/office/drawing/2014/main" val="334682493"/>
                    </a:ext>
                  </a:extLst>
                </a:gridCol>
              </a:tblGrid>
              <a:tr h="231455">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7628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Rekam</a:t>
                      </a:r>
                      <a:r>
                        <a:rPr lang="en-US" sz="1400" u="none" strike="noStrike">
                          <a:effectLst/>
                          <a:latin typeface="Tw Cen MT" panose="020B0602020104020603" pitchFamily="34" charset="0"/>
                        </a:rPr>
                        <a:t> Medik 24 Jam Setelah </a:t>
                      </a:r>
                      <a:r>
                        <a:rPr lang="en-US" sz="1400" u="none" strike="noStrike" err="1">
                          <a:effectLst/>
                          <a:latin typeface="Tw Cen MT" panose="020B0602020104020603" pitchFamily="34" charset="0"/>
                        </a:rPr>
                        <a:t>Selesai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Informed </a:t>
                      </a:r>
                      <a:r>
                        <a:rPr lang="en-US" sz="1400" u="none" strike="noStrike" err="1">
                          <a:effectLst/>
                          <a:latin typeface="Tw Cen MT" panose="020B0602020104020603" pitchFamily="34" charset="0"/>
                        </a:rPr>
                        <a:t>Concent</a:t>
                      </a:r>
                      <a:r>
                        <a:rPr lang="en-US" sz="1400" u="none" strike="noStrike">
                          <a:effectLst/>
                          <a:latin typeface="Tw Cen MT" panose="020B0602020104020603" pitchFamily="34" charset="0"/>
                        </a:rPr>
                        <a:t> Setelah </a:t>
                      </a:r>
                      <a:r>
                        <a:rPr lang="en-US" sz="1400" u="none" strike="noStrike" err="1">
                          <a:effectLst/>
                          <a:latin typeface="Tw Cen MT" panose="020B0602020104020603" pitchFamily="34" charset="0"/>
                        </a:rPr>
                        <a:t>Mendapatkan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Informasi</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Jelas</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Penyediaan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Dokumen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Rekam</a:t>
                      </a:r>
                      <a:r>
                        <a:rPr lang="en-US" sz="1400" u="none" strike="noStrike">
                          <a:effectLst/>
                          <a:latin typeface="Tw Cen MT" panose="020B0602020104020603" pitchFamily="34" charset="0"/>
                        </a:rPr>
                        <a:t> Medik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Rawat Jalan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10 </a:t>
                      </a:r>
                      <a:r>
                        <a:rPr lang="en-US" sz="1400" u="none" strike="noStrike" err="1">
                          <a:effectLst/>
                          <a:latin typeface="Tw Cen MT" panose="020B0602020104020603" pitchFamily="34" charset="0"/>
                        </a:rPr>
                        <a:t>menit</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5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Penyediaan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Dokumen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Rekam</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Medik</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Rawat </a:t>
                      </a:r>
                      <a:r>
                        <a:rPr lang="en-US" sz="1400" u="none" strike="noStrike" dirty="0" err="1">
                          <a:effectLst/>
                          <a:latin typeface="Tw Cen MT" panose="020B0602020104020603" pitchFamily="34" charset="0"/>
                        </a:rPr>
                        <a:t>Inap</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15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7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AF857BA6-D424-48D5-8930-4D346627C04A}"/>
              </a:ext>
            </a:extLst>
          </p:cNvPr>
          <p:cNvGraphicFramePr>
            <a:graphicFrameLocks noGrp="1"/>
          </p:cNvGraphicFramePr>
          <p:nvPr>
            <p:extLst>
              <p:ext uri="{D42A27DB-BD31-4B8C-83A1-F6EECF244321}">
                <p14:modId xmlns:p14="http://schemas.microsoft.com/office/powerpoint/2010/main" val="2474879803"/>
              </p:ext>
            </p:extLst>
          </p:nvPr>
        </p:nvGraphicFramePr>
        <p:xfrm>
          <a:off x="364471" y="4601804"/>
          <a:ext cx="7825530" cy="1975623"/>
        </p:xfrm>
        <a:graphic>
          <a:graphicData uri="http://schemas.openxmlformats.org/drawingml/2006/table">
            <a:tbl>
              <a:tblPr firstRow="1" firstCol="1" bandRow="1"/>
              <a:tblGrid>
                <a:gridCol w="441511">
                  <a:extLst>
                    <a:ext uri="{9D8B030D-6E8A-4147-A177-3AD203B41FA5}">
                      <a16:colId xmlns:a16="http://schemas.microsoft.com/office/drawing/2014/main" val="20000"/>
                    </a:ext>
                  </a:extLst>
                </a:gridCol>
                <a:gridCol w="1621180">
                  <a:extLst>
                    <a:ext uri="{9D8B030D-6E8A-4147-A177-3AD203B41FA5}">
                      <a16:colId xmlns:a16="http://schemas.microsoft.com/office/drawing/2014/main" val="20001"/>
                    </a:ext>
                  </a:extLst>
                </a:gridCol>
                <a:gridCol w="1416098">
                  <a:extLst>
                    <a:ext uri="{9D8B030D-6E8A-4147-A177-3AD203B41FA5}">
                      <a16:colId xmlns:a16="http://schemas.microsoft.com/office/drawing/2014/main" val="20002"/>
                    </a:ext>
                  </a:extLst>
                </a:gridCol>
                <a:gridCol w="574675">
                  <a:extLst>
                    <a:ext uri="{9D8B030D-6E8A-4147-A177-3AD203B41FA5}">
                      <a16:colId xmlns:a16="http://schemas.microsoft.com/office/drawing/2014/main" val="20003"/>
                    </a:ext>
                  </a:extLst>
                </a:gridCol>
                <a:gridCol w="713537">
                  <a:extLst>
                    <a:ext uri="{9D8B030D-6E8A-4147-A177-3AD203B41FA5}">
                      <a16:colId xmlns:a16="http://schemas.microsoft.com/office/drawing/2014/main" val="547607954"/>
                    </a:ext>
                  </a:extLst>
                </a:gridCol>
                <a:gridCol w="574675">
                  <a:extLst>
                    <a:ext uri="{9D8B030D-6E8A-4147-A177-3AD203B41FA5}">
                      <a16:colId xmlns:a16="http://schemas.microsoft.com/office/drawing/2014/main" val="846757741"/>
                    </a:ext>
                  </a:extLst>
                </a:gridCol>
                <a:gridCol w="713537">
                  <a:extLst>
                    <a:ext uri="{9D8B030D-6E8A-4147-A177-3AD203B41FA5}">
                      <a16:colId xmlns:a16="http://schemas.microsoft.com/office/drawing/2014/main" val="2470257096"/>
                    </a:ext>
                  </a:extLst>
                </a:gridCol>
                <a:gridCol w="141542">
                  <a:extLst>
                    <a:ext uri="{9D8B030D-6E8A-4147-A177-3AD203B41FA5}">
                      <a16:colId xmlns:a16="http://schemas.microsoft.com/office/drawing/2014/main" val="2621320981"/>
                    </a:ext>
                  </a:extLst>
                </a:gridCol>
                <a:gridCol w="771525">
                  <a:extLst>
                    <a:ext uri="{9D8B030D-6E8A-4147-A177-3AD203B41FA5}">
                      <a16:colId xmlns:a16="http://schemas.microsoft.com/office/drawing/2014/main" val="1176135503"/>
                    </a:ext>
                  </a:extLst>
                </a:gridCol>
                <a:gridCol w="857250">
                  <a:extLst>
                    <a:ext uri="{9D8B030D-6E8A-4147-A177-3AD203B41FA5}">
                      <a16:colId xmlns:a16="http://schemas.microsoft.com/office/drawing/2014/main" val="823110030"/>
                    </a:ext>
                  </a:extLst>
                </a:gridCol>
              </a:tblGrid>
              <a:tr h="21853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INDIKATOR111</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hMerge="1">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185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noFill/>
                    </a:lnB>
                    <a:lnTlToBr w="12700" cmpd="sng">
                      <a:noFill/>
                      <a:prstDash val="solid"/>
                    </a:lnTlToBr>
                    <a:lnBlToTr w="12700" cmpd="sng">
                      <a:noFill/>
                      <a:prstDash val="solid"/>
                    </a:lnBlToTr>
                    <a:solidFill>
                      <a:srgbClr val="C5E0B3">
                        <a:tint val="40000"/>
                      </a:srgbClr>
                    </a:solidFill>
                  </a:tcPr>
                </a:tc>
                <a:tc hMerge="1">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218538">
                <a:tc rowSpan="4">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rowSpan="4">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a:effectLst/>
                          <a:latin typeface="Tw Cen MT" panose="020B0602020104020603" pitchFamily="34" charset="0"/>
                        </a:rPr>
                        <a:t>Baku </a:t>
                      </a:r>
                      <a:r>
                        <a:rPr lang="en-US" sz="1400" u="none" strike="noStrike" err="1">
                          <a:effectLst/>
                          <a:latin typeface="Tw Cen MT" panose="020B0602020104020603" pitchFamily="34" charset="0"/>
                        </a:rPr>
                        <a:t>mutu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a.BOD</a:t>
                      </a:r>
                      <a:r>
                        <a:rPr lang="en-US" sz="1400" u="none" strike="noStrike">
                          <a:effectLst/>
                          <a:latin typeface="Tw Cen MT" panose="020B0602020104020603" pitchFamily="34" charset="0"/>
                        </a:rPr>
                        <a:t> &lt; 30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gridSpan="7">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TlToBr w="12700" cmpd="sng">
                      <a:noFill/>
                      <a:prstDash val="solid"/>
                    </a:lnTlToBr>
                    <a:lnBlToTr w="12700" cmpd="sng">
                      <a:noFill/>
                      <a:prstDash val="solid"/>
                    </a:lnBlToTr>
                    <a:solidFill>
                      <a:srgbClr val="C5E0B3">
                        <a:tint val="20000"/>
                      </a:srgbClr>
                    </a:solidFill>
                  </a:tcPr>
                </a:tc>
                <a:tc rowSpan="4" hMerge="1">
                  <a:txBody>
                    <a:bodyPr/>
                    <a:lstStyle/>
                    <a:p>
                      <a:endParaRPr lang="en-ID"/>
                    </a:p>
                  </a:txBody>
                  <a:tcPr/>
                </a:tc>
                <a:tc rowSpan="4" hMerge="1">
                  <a:txBody>
                    <a:bodyPr/>
                    <a:lstStyle/>
                    <a:p>
                      <a:endParaRPr lang="en-ID"/>
                    </a:p>
                  </a:txBody>
                  <a:tcPr/>
                </a:tc>
                <a:tc rowSpan="4" hMerge="1">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endParaRPr lang="en-US" sz="140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b.COD</a:t>
                      </a:r>
                      <a:r>
                        <a:rPr lang="en-US" sz="1400" u="none" strike="noStrike">
                          <a:effectLst/>
                          <a:latin typeface="Tw Cen MT" panose="020B0602020104020603" pitchFamily="34" charset="0"/>
                        </a:rPr>
                        <a:t> &lt; 80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gridSpan="7"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3"/>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c.TSS</a:t>
                      </a:r>
                      <a:r>
                        <a:rPr lang="en-US" sz="1400" u="none" strike="noStrike">
                          <a:effectLst/>
                          <a:latin typeface="Tw Cen MT" panose="020B0602020104020603" pitchFamily="34" charset="0"/>
                        </a:rPr>
                        <a:t> &lt; 30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gridSpan="7"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4"/>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d.PH 6-9</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gridSpan="7" vMerge="1">
                  <a:txBody>
                    <a:bodyPr/>
                    <a:lstStyle/>
                    <a:p>
                      <a:endParaRPr lang="id-ID"/>
                    </a:p>
                  </a:txBody>
                  <a:tcPr/>
                </a:tc>
                <a:tc hMerge="1" vMerge="1">
                  <a:txBody>
                    <a:bodyPr/>
                    <a:lstStyle/>
                    <a:p>
                      <a:endParaRPr lang="en-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tc hMerge="1" vMerge="1">
                  <a:txBody>
                    <a:bodyPr/>
                    <a:lstStyle/>
                    <a:p>
                      <a:endParaRPr lang="en-ID"/>
                    </a:p>
                  </a:txBody>
                  <a:tcPr/>
                </a:tc>
                <a:tc hMerge="1" vMerge="1">
                  <a:txBody>
                    <a:bodyPr/>
                    <a:lstStyle/>
                    <a:p>
                      <a:endParaRPr lang="en-ID"/>
                    </a:p>
                  </a:txBody>
                  <a:tcPr/>
                </a:tc>
                <a:extLst>
                  <a:ext uri="{0D108BD9-81ED-4DB2-BD59-A6C34878D82A}">
                    <a16:rowId xmlns:a16="http://schemas.microsoft.com/office/drawing/2014/main" val="10005"/>
                  </a:ext>
                </a:extLst>
              </a:tr>
              <a:tr h="6643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Aturan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prstDash val="solid"/>
                    </a:lnT>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prstDash val="solid"/>
                    </a:lnT>
                    <a:lnB w="12700" cmpd="sng">
                      <a:no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Tw Cen MT" panose="020B0602020104020603"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8822257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4" y="326777"/>
            <a:ext cx="4521427"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ADMINISTRASI DAN MANAJEMEN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5859E9B2-7A64-4321-B800-D0E8E287873F}"/>
              </a:ext>
            </a:extLst>
          </p:cNvPr>
          <p:cNvGraphicFramePr>
            <a:graphicFrameLocks noGrp="1"/>
          </p:cNvGraphicFramePr>
          <p:nvPr>
            <p:extLst>
              <p:ext uri="{D42A27DB-BD31-4B8C-83A1-F6EECF244321}">
                <p14:modId xmlns:p14="http://schemas.microsoft.com/office/powerpoint/2010/main" val="969030103"/>
              </p:ext>
            </p:extLst>
          </p:nvPr>
        </p:nvGraphicFramePr>
        <p:xfrm>
          <a:off x="282584" y="1000912"/>
          <a:ext cx="8659127" cy="5248398"/>
        </p:xfrm>
        <a:graphic>
          <a:graphicData uri="http://schemas.openxmlformats.org/drawingml/2006/table">
            <a:tbl>
              <a:tblPr firstRow="1" firstCol="1" bandRow="1">
                <a:tableStyleId>{21E4AEA4-8DFA-4A89-87EB-49C32662AFE0}</a:tableStyleId>
              </a:tblPr>
              <a:tblGrid>
                <a:gridCol w="338956">
                  <a:extLst>
                    <a:ext uri="{9D8B030D-6E8A-4147-A177-3AD203B41FA5}">
                      <a16:colId xmlns:a16="http://schemas.microsoft.com/office/drawing/2014/main" val="20000"/>
                    </a:ext>
                  </a:extLst>
                </a:gridCol>
                <a:gridCol w="2494787">
                  <a:extLst>
                    <a:ext uri="{9D8B030D-6E8A-4147-A177-3AD203B41FA5}">
                      <a16:colId xmlns:a16="http://schemas.microsoft.com/office/drawing/2014/main" val="20001"/>
                    </a:ext>
                  </a:extLst>
                </a:gridCol>
                <a:gridCol w="1114424">
                  <a:extLst>
                    <a:ext uri="{9D8B030D-6E8A-4147-A177-3AD203B41FA5}">
                      <a16:colId xmlns:a16="http://schemas.microsoft.com/office/drawing/2014/main" val="20002"/>
                    </a:ext>
                  </a:extLst>
                </a:gridCol>
                <a:gridCol w="785160">
                  <a:extLst>
                    <a:ext uri="{9D8B030D-6E8A-4147-A177-3AD203B41FA5}">
                      <a16:colId xmlns:a16="http://schemas.microsoft.com/office/drawing/2014/main" val="20003"/>
                    </a:ext>
                  </a:extLst>
                </a:gridCol>
                <a:gridCol w="785160">
                  <a:extLst>
                    <a:ext uri="{9D8B030D-6E8A-4147-A177-3AD203B41FA5}">
                      <a16:colId xmlns:a16="http://schemas.microsoft.com/office/drawing/2014/main" val="3938822366"/>
                    </a:ext>
                  </a:extLst>
                </a:gridCol>
                <a:gridCol w="785160">
                  <a:extLst>
                    <a:ext uri="{9D8B030D-6E8A-4147-A177-3AD203B41FA5}">
                      <a16:colId xmlns:a16="http://schemas.microsoft.com/office/drawing/2014/main" val="3477164731"/>
                    </a:ext>
                  </a:extLst>
                </a:gridCol>
                <a:gridCol w="785160">
                  <a:extLst>
                    <a:ext uri="{9D8B030D-6E8A-4147-A177-3AD203B41FA5}">
                      <a16:colId xmlns:a16="http://schemas.microsoft.com/office/drawing/2014/main" val="4177143040"/>
                    </a:ext>
                  </a:extLst>
                </a:gridCol>
                <a:gridCol w="785160">
                  <a:extLst>
                    <a:ext uri="{9D8B030D-6E8A-4147-A177-3AD203B41FA5}">
                      <a16:colId xmlns:a16="http://schemas.microsoft.com/office/drawing/2014/main" val="4194116315"/>
                    </a:ext>
                  </a:extLst>
                </a:gridCol>
                <a:gridCol w="785160">
                  <a:extLst>
                    <a:ext uri="{9D8B030D-6E8A-4147-A177-3AD203B41FA5}">
                      <a16:colId xmlns:a16="http://schemas.microsoft.com/office/drawing/2014/main" val="428080952"/>
                    </a:ext>
                  </a:extLst>
                </a:gridCol>
              </a:tblGrid>
              <a:tr h="101145">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3533">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MAR</a:t>
                      </a:r>
                    </a:p>
                  </a:txBody>
                  <a:tcPr marL="0" marR="0" marT="0" marB="0" anchor="ctr"/>
                </a:tc>
                <a:extLst>
                  <a:ext uri="{0D108BD9-81ED-4DB2-BD59-A6C34878D82A}">
                    <a16:rowId xmlns:a16="http://schemas.microsoft.com/office/drawing/2014/main" val="10001"/>
                  </a:ext>
                </a:extLst>
              </a:tr>
              <a:tr h="525181">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Tindak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Lanjut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Penyelesaian</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Pertemuan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Direksi</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80964">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Akuntabilitas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Kinerja</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525181">
                <a:tc>
                  <a:txBody>
                    <a:body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Ketepatan Waktu Pengusulan Kenaikan Pangkat</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480964">
                <a:tc>
                  <a:txBody>
                    <a:bodyPr/>
                    <a:lstStyle/>
                    <a:p>
                      <a:pPr algn="ctr" fontAlgn="ctr"/>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Pengurusan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641287">
                <a:tc>
                  <a:txBody>
                    <a:bodyPr/>
                    <a:lstStyle/>
                    <a:p>
                      <a:pPr algn="ctr" fontAlgn="t"/>
                      <a:r>
                        <a:rPr lang="en-US" sz="1400" u="none" strike="noStrike">
                          <a:solidFill>
                            <a:schemeClr val="tx1"/>
                          </a:solidFill>
                          <a:effectLst/>
                          <a:latin typeface="Tw Cen MT" panose="020B0602020104020603" pitchFamily="34" charset="0"/>
                        </a:rPr>
                        <a:t>5.</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Karyawan</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Mendapat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Pelatihan</a:t>
                      </a:r>
                      <a:r>
                        <a:rPr lang="en-US" sz="1400" u="none" strike="noStrike">
                          <a:effectLst/>
                          <a:latin typeface="Tw Cen MT" panose="020B0602020104020603" pitchFamily="34" charset="0"/>
                        </a:rPr>
                        <a:t> Minimal 20 Jam </a:t>
                      </a:r>
                      <a:r>
                        <a:rPr lang="en-US" sz="1400" u="none" strike="noStrike" err="1">
                          <a:effectLst/>
                          <a:latin typeface="Tw Cen MT" panose="020B0602020104020603" pitchFamily="34" charset="0"/>
                        </a:rPr>
                        <a:t>Setahun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60 %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6"/>
                  </a:ext>
                </a:extLst>
              </a:tr>
              <a:tr h="232265">
                <a:tc>
                  <a:txBody>
                    <a:bodyPr/>
                    <a:lstStyle/>
                    <a:p>
                      <a:pPr algn="ctr" fontAlgn="ctr"/>
                      <a:r>
                        <a:rPr lang="en-US" sz="1400" u="none" strike="noStrike">
                          <a:solidFill>
                            <a:schemeClr val="tx1"/>
                          </a:solidFill>
                          <a:effectLst/>
                          <a:latin typeface="Tw Cen MT" panose="020B0602020104020603" pitchFamily="34" charset="0"/>
                        </a:rPr>
                        <a:t>6.</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a:effectLst/>
                          <a:latin typeface="Tw Cen MT" panose="020B0602020104020603" pitchFamily="34" charset="0"/>
                        </a:rPr>
                        <a:t>Cost Recovery</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40 %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41,28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125,84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92,46</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7"/>
                  </a:ext>
                </a:extLst>
              </a:tr>
              <a:tr h="525181">
                <a:tc>
                  <a:txBody>
                    <a:bodyPr/>
                    <a:lstStyle/>
                    <a:p>
                      <a:pPr algn="ctr" fontAlgn="ctr"/>
                      <a:r>
                        <a:rPr lang="en-US" sz="1400" u="none" strike="noStrike">
                          <a:solidFill>
                            <a:schemeClr val="tx1"/>
                          </a:solidFill>
                          <a:effectLst/>
                          <a:latin typeface="Tw Cen MT" panose="020B0602020104020603" pitchFamily="34" charset="0"/>
                        </a:rPr>
                        <a:t>7.</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Penyusunan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Keuangan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6">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8"/>
                  </a:ext>
                </a:extLst>
              </a:tr>
              <a:tr h="700241">
                <a:tc>
                  <a:txBody>
                    <a:bodyPr/>
                    <a:lstStyle/>
                    <a:p>
                      <a:pPr algn="ctr" fontAlgn="t"/>
                      <a:r>
                        <a:rPr lang="en-US" sz="1400" u="none" strike="noStrike">
                          <a:solidFill>
                            <a:schemeClr val="tx1"/>
                          </a:solidFill>
                          <a:effectLst/>
                          <a:latin typeface="Tw Cen MT" panose="020B0602020104020603" pitchFamily="34" charset="0"/>
                        </a:rPr>
                        <a:t>8.</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sv-SE" sz="1400" u="none" strike="noStrike" err="1">
                          <a:effectLst/>
                          <a:latin typeface="Tw Cen MT" panose="020B0602020104020603" pitchFamily="34" charset="0"/>
                        </a:rPr>
                        <a:t>Kecepatan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Waktu</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Pemberian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Informasi</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Tentang</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Tagihan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Pasien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Rawat</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Inap</a:t>
                      </a:r>
                      <a:endParaRPr lang="sv-SE"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2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9"/>
                  </a:ext>
                </a:extLst>
              </a:tr>
              <a:tr h="700241">
                <a:tc>
                  <a:txBody>
                    <a:bodyPr/>
                    <a:lstStyle/>
                    <a:p>
                      <a:pPr algn="ctr" fontAlgn="t"/>
                      <a:r>
                        <a:rPr lang="en-US" sz="1400" u="none" strike="noStrike">
                          <a:solidFill>
                            <a:schemeClr val="tx1"/>
                          </a:solidFill>
                          <a:effectLst/>
                          <a:latin typeface="Tw Cen MT" panose="020B0602020104020603" pitchFamily="34" charset="0"/>
                        </a:rPr>
                        <a:t>9.</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Pemberian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Imbalan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Insentif</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Kesepakatan</a:t>
                      </a:r>
                      <a:r>
                        <a:rPr lang="en-US" sz="1400" u="none" strike="noStrike">
                          <a:effectLst/>
                          <a:latin typeface="Tw Cen MT" panose="020B0602020104020603" pitchFamily="34" charset="0"/>
                        </a:rPr>
                        <a:t> Waktu</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rPr>
                        <a:t>100%</a:t>
                      </a:r>
                    </a:p>
                  </a:txBody>
                  <a:tcPr marL="0" marR="0" marT="0" marB="0" anchor="ctr"/>
                </a:tc>
                <a:tc gridSpan="6">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Analisis</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Tiap</a:t>
                      </a:r>
                      <a:r>
                        <a:rPr lang="en-US" sz="1400" b="0" i="0" u="none" strike="noStrike" baseline="0" dirty="0">
                          <a:solidFill>
                            <a:srgbClr val="000000"/>
                          </a:solidFill>
                          <a:effectLst/>
                          <a:latin typeface="Tw Cen MT" panose="020B0602020104020603" pitchFamily="34" charset="0"/>
                        </a:rPr>
                        <a:t> 6 </a:t>
                      </a:r>
                      <a:r>
                        <a:rPr lang="en-US" sz="1400" b="0" i="0" u="none" strike="noStrike" baseline="0" dirty="0" err="1">
                          <a:solidFill>
                            <a:srgbClr val="000000"/>
                          </a:solidFill>
                          <a:effectLst/>
                          <a:latin typeface="Tw Cen MT" panose="020B0602020104020603" pitchFamily="34" charset="0"/>
                        </a:rPr>
                        <a:t>Bulan</a:t>
                      </a: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37905114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78119" y="166960"/>
            <a:ext cx="422117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AMBULANCE/MOBIL JENAZAH</a:t>
            </a:r>
            <a:endParaRPr sz="2000" kern="0">
              <a:solidFill>
                <a:schemeClr val="bg1"/>
              </a:solidFill>
              <a:cs typeface="Arial"/>
              <a:sym typeface="Arial"/>
            </a:endParaRPr>
          </a:p>
        </p:txBody>
      </p:sp>
      <p:sp>
        <p:nvSpPr>
          <p:cNvPr id="4" name="Google Shape;1144;p64"/>
          <p:cNvSpPr/>
          <p:nvPr/>
        </p:nvSpPr>
        <p:spPr>
          <a:xfrm>
            <a:off x="378119" y="3993278"/>
            <a:ext cx="400281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PEMULASARAN JENAZAH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B7FC863-3CF0-4F22-9AF3-53B65E86C8DF}"/>
              </a:ext>
            </a:extLst>
          </p:cNvPr>
          <p:cNvGraphicFramePr>
            <a:graphicFrameLocks noGrp="1"/>
          </p:cNvGraphicFramePr>
          <p:nvPr>
            <p:extLst>
              <p:ext uri="{D42A27DB-BD31-4B8C-83A1-F6EECF244321}">
                <p14:modId xmlns:p14="http://schemas.microsoft.com/office/powerpoint/2010/main" val="413117098"/>
              </p:ext>
            </p:extLst>
          </p:nvPr>
        </p:nvGraphicFramePr>
        <p:xfrm>
          <a:off x="378119" y="767539"/>
          <a:ext cx="7213306" cy="2964356"/>
        </p:xfrm>
        <a:graphic>
          <a:graphicData uri="http://schemas.openxmlformats.org/drawingml/2006/table">
            <a:tbl>
              <a:tblPr firstRow="1" firstCol="1" bandRow="1"/>
              <a:tblGrid>
                <a:gridCol w="272905">
                  <a:extLst>
                    <a:ext uri="{9D8B030D-6E8A-4147-A177-3AD203B41FA5}">
                      <a16:colId xmlns:a16="http://schemas.microsoft.com/office/drawing/2014/main" val="20000"/>
                    </a:ext>
                  </a:extLst>
                </a:gridCol>
                <a:gridCol w="1849755">
                  <a:extLst>
                    <a:ext uri="{9D8B030D-6E8A-4147-A177-3AD203B41FA5}">
                      <a16:colId xmlns:a16="http://schemas.microsoft.com/office/drawing/2014/main" val="20001"/>
                    </a:ext>
                  </a:extLst>
                </a:gridCol>
                <a:gridCol w="1090776">
                  <a:extLst>
                    <a:ext uri="{9D8B030D-6E8A-4147-A177-3AD203B41FA5}">
                      <a16:colId xmlns:a16="http://schemas.microsoft.com/office/drawing/2014/main" val="20002"/>
                    </a:ext>
                  </a:extLst>
                </a:gridCol>
                <a:gridCol w="543629">
                  <a:extLst>
                    <a:ext uri="{9D8B030D-6E8A-4147-A177-3AD203B41FA5}">
                      <a16:colId xmlns:a16="http://schemas.microsoft.com/office/drawing/2014/main" val="20003"/>
                    </a:ext>
                  </a:extLst>
                </a:gridCol>
                <a:gridCol w="567985">
                  <a:extLst>
                    <a:ext uri="{9D8B030D-6E8A-4147-A177-3AD203B41FA5}">
                      <a16:colId xmlns:a16="http://schemas.microsoft.com/office/drawing/2014/main" val="643508417"/>
                    </a:ext>
                  </a:extLst>
                </a:gridCol>
                <a:gridCol w="567985">
                  <a:extLst>
                    <a:ext uri="{9D8B030D-6E8A-4147-A177-3AD203B41FA5}">
                      <a16:colId xmlns:a16="http://schemas.microsoft.com/office/drawing/2014/main" val="295676342"/>
                    </a:ext>
                  </a:extLst>
                </a:gridCol>
                <a:gridCol w="777221">
                  <a:extLst>
                    <a:ext uri="{9D8B030D-6E8A-4147-A177-3AD203B41FA5}">
                      <a16:colId xmlns:a16="http://schemas.microsoft.com/office/drawing/2014/main" val="4141445403"/>
                    </a:ext>
                  </a:extLst>
                </a:gridCol>
                <a:gridCol w="742950">
                  <a:extLst>
                    <a:ext uri="{9D8B030D-6E8A-4147-A177-3AD203B41FA5}">
                      <a16:colId xmlns:a16="http://schemas.microsoft.com/office/drawing/2014/main" val="640547445"/>
                    </a:ext>
                  </a:extLst>
                </a:gridCol>
                <a:gridCol w="800100">
                  <a:extLst>
                    <a:ext uri="{9D8B030D-6E8A-4147-A177-3AD203B41FA5}">
                      <a16:colId xmlns:a16="http://schemas.microsoft.com/office/drawing/2014/main" val="1612571397"/>
                    </a:ext>
                  </a:extLst>
                </a:gridCol>
              </a:tblGrid>
              <a:tr h="404036">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10863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a:effectLst/>
                          <a:latin typeface="Tw Cen MT" panose="020B0602020104020603" pitchFamily="34" charset="0"/>
                        </a:rPr>
                        <a:t>JAN</a:t>
                      </a:r>
                      <a:endParaRPr lang="en-US" sz="1400" b="1" i="0" u="none" strike="noStrike">
                        <a:solidFill>
                          <a:schemeClr val="tx2"/>
                        </a:solidFill>
                        <a:effectLst/>
                        <a:latin typeface="Tw Cen MT" panose="020B0602020104020603" pitchFamily="34" charset="0"/>
                        <a:ea typeface="Verdana"/>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043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24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24 Jam</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5157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dirty="0" err="1">
                          <a:effectLst/>
                          <a:latin typeface="Tw Cen MT" panose="020B0602020104020603" pitchFamily="34" charset="0"/>
                        </a:rPr>
                        <a:t>Kecepatan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Memberikan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 </a:t>
                      </a:r>
                      <a:r>
                        <a:rPr lang="en-US" sz="1400" u="none" strike="noStrike" dirty="0" err="1">
                          <a:effectLst/>
                          <a:latin typeface="Tw Cen MT" panose="020B0602020104020603" pitchFamily="34" charset="0"/>
                        </a:rPr>
                        <a:t>Kereta</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Jenazah</a:t>
                      </a:r>
                      <a:r>
                        <a:rPr lang="en-US" sz="1400" u="none" strike="noStrike" dirty="0">
                          <a:effectLst/>
                          <a:latin typeface="Tw Cen MT" panose="020B0602020104020603" pitchFamily="34" charset="0"/>
                        </a:rPr>
                        <a:t> di </a:t>
                      </a:r>
                      <a:r>
                        <a:rPr lang="en-US" sz="1400" u="none" strike="noStrike" dirty="0" err="1">
                          <a:effectLst/>
                          <a:latin typeface="Tw Cen MT" panose="020B0602020104020603" pitchFamily="34" charset="0"/>
                        </a:rPr>
                        <a:t>Rumah</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Sakit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err="1">
                          <a:effectLst/>
                          <a:latin typeface="Tw Cen MT" panose="020B0602020104020603" pitchFamily="34" charset="0"/>
                        </a:rPr>
                        <a:t>Maks</a:t>
                      </a:r>
                      <a:r>
                        <a:rPr lang="en-US" sz="1400" u="none" strike="noStrike" dirty="0">
                          <a:effectLst/>
                          <a:latin typeface="Tw Cen MT" panose="020B0602020104020603" pitchFamily="34" charset="0"/>
                        </a:rPr>
                        <a:t>.</a:t>
                      </a:r>
                    </a:p>
                    <a:p>
                      <a:pPr algn="ctr" fontAlgn="ctr"/>
                      <a:r>
                        <a:rPr lang="en-US" sz="1400" u="none" strike="noStrike" dirty="0">
                          <a:effectLst/>
                          <a:latin typeface="Tw Cen MT" panose="020B0602020104020603" pitchFamily="34" charset="0"/>
                        </a:rPr>
                        <a:t>30 </a:t>
                      </a:r>
                      <a:r>
                        <a:rPr lang="en-US" sz="1400" u="none" strike="noStrike" dirty="0" err="1">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ea typeface="Verdana" panose="020B0604030504040204" pitchFamily="34" charset="0"/>
                        </a:rPr>
                        <a:t>100</a:t>
                      </a:r>
                      <a:endParaRPr lang="id-ID"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57551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dirty="0">
                          <a:effectLst/>
                          <a:latin typeface="Tw Cen MT" panose="020B0602020104020603" pitchFamily="34" charset="0"/>
                        </a:rPr>
                        <a:t>Waktu </a:t>
                      </a:r>
                      <a:r>
                        <a:rPr lang="en-US" sz="1400" u="none" strike="noStrike" dirty="0" err="1">
                          <a:effectLst/>
                          <a:latin typeface="Tw Cen MT" panose="020B0602020104020603" pitchFamily="34" charset="0"/>
                        </a:rPr>
                        <a:t>Tanggap</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Pelayanan</a:t>
                      </a:r>
                      <a:r>
                        <a:rPr lang="en-US" sz="1400" u="none" strike="noStrike" dirty="0">
                          <a:effectLst/>
                          <a:latin typeface="Tw Cen MT" panose="020B0602020104020603" pitchFamily="34" charset="0"/>
                        </a:rPr>
                        <a:t> Ambulance oleh Masyarakat Yang </a:t>
                      </a:r>
                      <a:r>
                        <a:rPr lang="en-US" sz="1400" u="none" strike="noStrike" dirty="0" err="1">
                          <a:effectLst/>
                          <a:latin typeface="Tw Cen MT" panose="020B0602020104020603" pitchFamily="34" charset="0"/>
                        </a:rPr>
                        <a:t>Membutuhkan</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60 </a:t>
                      </a:r>
                      <a:r>
                        <a:rPr lang="en-US" sz="1400" u="none" strike="noStrike" err="1">
                          <a:effectLst/>
                          <a:latin typeface="Tw Cen MT" panose="020B0602020104020603" pitchFamily="34" charset="0"/>
                        </a:rPr>
                        <a:t>Menit</a:t>
                      </a:r>
                      <a:r>
                        <a:rPr lang="en-US" sz="1400" u="none" strike="noStrike">
                          <a:effectLst/>
                          <a:latin typeface="Tw Cen MT" panose="020B0602020104020603" pitchFamily="34" charset="0"/>
                        </a:rPr>
                        <a:t>  (100%)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53E56594-803F-4995-9101-BA6FC38F66A4}"/>
              </a:ext>
            </a:extLst>
          </p:cNvPr>
          <p:cNvGraphicFramePr>
            <a:graphicFrameLocks noGrp="1"/>
          </p:cNvGraphicFramePr>
          <p:nvPr>
            <p:extLst>
              <p:ext uri="{D42A27DB-BD31-4B8C-83A1-F6EECF244321}">
                <p14:modId xmlns:p14="http://schemas.microsoft.com/office/powerpoint/2010/main" val="984580352"/>
              </p:ext>
            </p:extLst>
          </p:nvPr>
        </p:nvGraphicFramePr>
        <p:xfrm>
          <a:off x="473002" y="4542249"/>
          <a:ext cx="8699573" cy="1329005"/>
        </p:xfrm>
        <a:graphic>
          <a:graphicData uri="http://schemas.openxmlformats.org/drawingml/2006/table">
            <a:tbl>
              <a:tblPr firstRow="1" firstCol="1" bandRow="1"/>
              <a:tblGrid>
                <a:gridCol w="3482100">
                  <a:extLst>
                    <a:ext uri="{9D8B030D-6E8A-4147-A177-3AD203B41FA5}">
                      <a16:colId xmlns:a16="http://schemas.microsoft.com/office/drawing/2014/main" val="20000"/>
                    </a:ext>
                  </a:extLst>
                </a:gridCol>
                <a:gridCol w="634070">
                  <a:extLst>
                    <a:ext uri="{9D8B030D-6E8A-4147-A177-3AD203B41FA5}">
                      <a16:colId xmlns:a16="http://schemas.microsoft.com/office/drawing/2014/main" val="20001"/>
                    </a:ext>
                  </a:extLst>
                </a:gridCol>
                <a:gridCol w="216536">
                  <a:extLst>
                    <a:ext uri="{9D8B030D-6E8A-4147-A177-3AD203B41FA5}">
                      <a16:colId xmlns:a16="http://schemas.microsoft.com/office/drawing/2014/main" val="1486156801"/>
                    </a:ext>
                  </a:extLst>
                </a:gridCol>
                <a:gridCol w="722707">
                  <a:extLst>
                    <a:ext uri="{9D8B030D-6E8A-4147-A177-3AD203B41FA5}">
                      <a16:colId xmlns:a16="http://schemas.microsoft.com/office/drawing/2014/main" val="20002"/>
                    </a:ext>
                  </a:extLst>
                </a:gridCol>
                <a:gridCol w="683026">
                  <a:extLst>
                    <a:ext uri="{9D8B030D-6E8A-4147-A177-3AD203B41FA5}">
                      <a16:colId xmlns:a16="http://schemas.microsoft.com/office/drawing/2014/main" val="2118157107"/>
                    </a:ext>
                  </a:extLst>
                </a:gridCol>
                <a:gridCol w="683026">
                  <a:extLst>
                    <a:ext uri="{9D8B030D-6E8A-4147-A177-3AD203B41FA5}">
                      <a16:colId xmlns:a16="http://schemas.microsoft.com/office/drawing/2014/main" val="5893975"/>
                    </a:ext>
                  </a:extLst>
                </a:gridCol>
                <a:gridCol w="737657">
                  <a:extLst>
                    <a:ext uri="{9D8B030D-6E8A-4147-A177-3AD203B41FA5}">
                      <a16:colId xmlns:a16="http://schemas.microsoft.com/office/drawing/2014/main" val="721478581"/>
                    </a:ext>
                  </a:extLst>
                </a:gridCol>
                <a:gridCol w="730826">
                  <a:extLst>
                    <a:ext uri="{9D8B030D-6E8A-4147-A177-3AD203B41FA5}">
                      <a16:colId xmlns:a16="http://schemas.microsoft.com/office/drawing/2014/main" val="3815621092"/>
                    </a:ext>
                  </a:extLst>
                </a:gridCol>
                <a:gridCol w="809625">
                  <a:extLst>
                    <a:ext uri="{9D8B030D-6E8A-4147-A177-3AD203B41FA5}">
                      <a16:colId xmlns:a16="http://schemas.microsoft.com/office/drawing/2014/main" val="1597902791"/>
                    </a:ext>
                  </a:extLst>
                </a:gridCol>
              </a:tblGrid>
              <a:tr h="328270">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INDIKATOR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STANDAR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BULAN</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328270">
                <a:tc vMerge="1">
                  <a:txBody>
                    <a:bodyPr/>
                    <a:lstStyle/>
                    <a:p>
                      <a:pPr algn="ctr" fontAlgn="ctr"/>
                      <a:endParaRPr lang="en-US" sz="1400" b="1" i="0" u="none" strike="noStrike">
                        <a:solidFill>
                          <a:schemeClr val="tx2"/>
                        </a:solidFill>
                        <a:effectLst/>
                        <a:latin typeface="Tahoma"/>
                      </a:endParaRPr>
                    </a:p>
                  </a:txBody>
                  <a:tcPr marL="0" marR="0" marT="0" marB="0" anchor="ctr"/>
                </a:tc>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rgbClr val="000000"/>
                          </a:solidFill>
                          <a:effectLst/>
                          <a:latin typeface="Tw Cen MT"/>
                        </a:rPr>
                        <a:t>JAN</a:t>
                      </a:r>
                      <a:endParaRPr lang="en-US" sz="1400" b="1" i="0" u="none" strike="noStrike" dirty="0">
                        <a:solidFill>
                          <a:srgbClr val="000000"/>
                        </a:solidFill>
                        <a:effectLst/>
                        <a:latin typeface="Tw Cen MT"/>
                        <a:ea typeface="Verdana" panose="020B0604030504040204" pitchFamily="34" charset="0"/>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JAN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7246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l" fontAlgn="ctr"/>
                      <a:r>
                        <a:rPr lang="en-US" sz="1400" b="0" u="none" strike="noStrike" dirty="0">
                          <a:solidFill>
                            <a:srgbClr val="000000"/>
                          </a:solidFill>
                          <a:effectLst/>
                          <a:latin typeface="Tw Cen MT"/>
                        </a:rPr>
                        <a:t>Waktu </a:t>
                      </a:r>
                      <a:r>
                        <a:rPr lang="en-US" sz="1400" b="0" u="none" strike="noStrike" dirty="0" err="1">
                          <a:solidFill>
                            <a:srgbClr val="000000"/>
                          </a:solidFill>
                          <a:effectLst/>
                          <a:latin typeface="Tw Cen MT"/>
                        </a:rPr>
                        <a:t>Tanggap</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Pelayanan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Pemulasaraan</a:t>
                      </a:r>
                      <a:r>
                        <a:rPr lang="en-US" sz="1400" b="0" u="none" strike="noStrike" dirty="0">
                          <a:solidFill>
                            <a:srgbClr val="000000"/>
                          </a:solidFill>
                          <a:effectLst/>
                          <a:latin typeface="Tw Cen MT"/>
                        </a:rPr>
                        <a:t> </a:t>
                      </a:r>
                      <a:r>
                        <a:rPr lang="en-US" sz="1400" b="0" u="none" strike="noStrike" dirty="0" err="1">
                          <a:solidFill>
                            <a:srgbClr val="000000"/>
                          </a:solidFill>
                          <a:effectLst/>
                          <a:latin typeface="Tw Cen MT"/>
                        </a:rPr>
                        <a:t>Jenazah</a:t>
                      </a:r>
                      <a:endParaRPr lang="en-US" sz="1400" b="0" i="0" u="none" strike="noStrike" dirty="0">
                        <a:solidFill>
                          <a:srgbClr val="000000"/>
                        </a:solidFill>
                        <a:effectLst/>
                        <a:latin typeface="Tw Cen MT"/>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 2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428269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282586" y="395015"/>
            <a:ext cx="525840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PEMELIHARAAN SARANA</a:t>
            </a:r>
            <a:endParaRPr sz="2000" kern="0">
              <a:solidFill>
                <a:schemeClr val="bg1"/>
              </a:solidFill>
              <a:cs typeface="Arial"/>
              <a:sym typeface="Arial"/>
            </a:endParaRPr>
          </a:p>
        </p:txBody>
      </p:sp>
      <p:sp>
        <p:nvSpPr>
          <p:cNvPr id="4" name="Google Shape;1144;p64"/>
          <p:cNvSpPr/>
          <p:nvPr/>
        </p:nvSpPr>
        <p:spPr>
          <a:xfrm>
            <a:off x="282586" y="3582460"/>
            <a:ext cx="363432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LAUNDRY</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1AAB34C9-7162-4DC2-838E-FD1504808EA9}"/>
              </a:ext>
            </a:extLst>
          </p:cNvPr>
          <p:cNvGraphicFramePr>
            <a:graphicFrameLocks noGrp="1"/>
          </p:cNvGraphicFramePr>
          <p:nvPr>
            <p:extLst>
              <p:ext uri="{D42A27DB-BD31-4B8C-83A1-F6EECF244321}">
                <p14:modId xmlns:p14="http://schemas.microsoft.com/office/powerpoint/2010/main" val="2419442153"/>
              </p:ext>
            </p:extLst>
          </p:nvPr>
        </p:nvGraphicFramePr>
        <p:xfrm>
          <a:off x="282586" y="1041176"/>
          <a:ext cx="7947014" cy="2560320"/>
        </p:xfrm>
        <a:graphic>
          <a:graphicData uri="http://schemas.openxmlformats.org/drawingml/2006/table">
            <a:tbl>
              <a:tblPr firstRow="1" firstCol="1" bandRow="1">
                <a:tableStyleId>{93296810-A885-4BE3-A3E7-6D5BEEA58F35}</a:tableStyleId>
              </a:tblPr>
              <a:tblGrid>
                <a:gridCol w="363874">
                  <a:extLst>
                    <a:ext uri="{9D8B030D-6E8A-4147-A177-3AD203B41FA5}">
                      <a16:colId xmlns:a16="http://schemas.microsoft.com/office/drawing/2014/main" val="20000"/>
                    </a:ext>
                  </a:extLst>
                </a:gridCol>
                <a:gridCol w="2099089">
                  <a:extLst>
                    <a:ext uri="{9D8B030D-6E8A-4147-A177-3AD203B41FA5}">
                      <a16:colId xmlns:a16="http://schemas.microsoft.com/office/drawing/2014/main" val="20001"/>
                    </a:ext>
                  </a:extLst>
                </a:gridCol>
                <a:gridCol w="807344">
                  <a:extLst>
                    <a:ext uri="{9D8B030D-6E8A-4147-A177-3AD203B41FA5}">
                      <a16:colId xmlns:a16="http://schemas.microsoft.com/office/drawing/2014/main" val="20002"/>
                    </a:ext>
                  </a:extLst>
                </a:gridCol>
                <a:gridCol w="707979">
                  <a:extLst>
                    <a:ext uri="{9D8B030D-6E8A-4147-A177-3AD203B41FA5}">
                      <a16:colId xmlns:a16="http://schemas.microsoft.com/office/drawing/2014/main" val="20003"/>
                    </a:ext>
                  </a:extLst>
                </a:gridCol>
                <a:gridCol w="707979">
                  <a:extLst>
                    <a:ext uri="{9D8B030D-6E8A-4147-A177-3AD203B41FA5}">
                      <a16:colId xmlns:a16="http://schemas.microsoft.com/office/drawing/2014/main" val="1101777311"/>
                    </a:ext>
                  </a:extLst>
                </a:gridCol>
                <a:gridCol w="707979">
                  <a:extLst>
                    <a:ext uri="{9D8B030D-6E8A-4147-A177-3AD203B41FA5}">
                      <a16:colId xmlns:a16="http://schemas.microsoft.com/office/drawing/2014/main" val="3738859807"/>
                    </a:ext>
                  </a:extLst>
                </a:gridCol>
                <a:gridCol w="876370">
                  <a:extLst>
                    <a:ext uri="{9D8B030D-6E8A-4147-A177-3AD203B41FA5}">
                      <a16:colId xmlns:a16="http://schemas.microsoft.com/office/drawing/2014/main" val="2177333451"/>
                    </a:ext>
                  </a:extLst>
                </a:gridCol>
                <a:gridCol w="809625">
                  <a:extLst>
                    <a:ext uri="{9D8B030D-6E8A-4147-A177-3AD203B41FA5}">
                      <a16:colId xmlns:a16="http://schemas.microsoft.com/office/drawing/2014/main" val="2134780436"/>
                    </a:ext>
                  </a:extLst>
                </a:gridCol>
                <a:gridCol w="866775">
                  <a:extLst>
                    <a:ext uri="{9D8B030D-6E8A-4147-A177-3AD203B41FA5}">
                      <a16:colId xmlns:a16="http://schemas.microsoft.com/office/drawing/2014/main" val="1656081083"/>
                    </a:ext>
                  </a:extLst>
                </a:gridCol>
              </a:tblGrid>
              <a:tr h="188132">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88132">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tc>
                <a:extLst>
                  <a:ext uri="{0D108BD9-81ED-4DB2-BD59-A6C34878D82A}">
                    <a16:rowId xmlns:a16="http://schemas.microsoft.com/office/drawing/2014/main" val="10001"/>
                  </a:ext>
                </a:extLst>
              </a:tr>
              <a:tr h="400772">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Kecepatan Waktu menanggapi Kerusakan Alat </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 80%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b"/>
                </a:tc>
                <a:tc>
                  <a:txBody>
                    <a:bodyPr/>
                    <a:lstStyle/>
                    <a:p>
                      <a:pPr algn="ctr" fontAlgn="ctr"/>
                      <a:r>
                        <a:rPr lang="en-US" sz="1400" b="0" i="0" u="none" strike="noStrike" dirty="0">
                          <a:solidFill>
                            <a:srgbClr val="000000"/>
                          </a:solidFill>
                          <a:effectLst/>
                          <a:latin typeface="Tw Cen MT" panose="020B0602020104020603" pitchFamily="34" charset="0"/>
                        </a:rPr>
                        <a:t>92,9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95,23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85390">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869180">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sv-SE" sz="1400" u="none" strike="noStrike" dirty="0">
                          <a:effectLst/>
                          <a:latin typeface="Tw Cen MT" panose="020B0602020104020603" pitchFamily="34" charset="0"/>
                        </a:rPr>
                        <a:t>Peralatan Laboratorium, Elektromedik, Alkes Lain Dan Alat Ukur Yang Digunakan Dalam Pelayanan Terkalibrasi Tepat Waktu Sesuai Ketentuan Kalibrasi</a:t>
                      </a:r>
                      <a:endParaRPr lang="sv-SE"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tc>
                <a:tc gridSpan="7">
                  <a:txBody>
                    <a:bodyPr/>
                    <a:lstStyle/>
                    <a:p>
                      <a:pPr algn="ctr" fontAlgn="ctr"/>
                      <a:r>
                        <a:rPr lang="en-US" sz="1600" b="0" i="0" u="none" strike="noStrike" dirty="0" err="1">
                          <a:solidFill>
                            <a:srgbClr val="000000"/>
                          </a:solidFill>
                          <a:effectLst/>
                          <a:latin typeface="Tw Cen MT" panose="020B0602020104020603" pitchFamily="34" charset="0"/>
                        </a:rPr>
                        <a:t>Periode</a:t>
                      </a:r>
                      <a:r>
                        <a:rPr lang="en-US" sz="1600" b="0" i="0" u="none" strike="noStrike" dirty="0">
                          <a:solidFill>
                            <a:srgbClr val="000000"/>
                          </a:solidFill>
                          <a:effectLst/>
                          <a:latin typeface="Tw Cen MT" panose="020B0602020104020603" pitchFamily="34" charset="0"/>
                        </a:rPr>
                        <a:t> Analisa </a:t>
                      </a:r>
                      <a:r>
                        <a:rPr lang="en-US" sz="1600" b="0" i="0" u="none" strike="noStrike" dirty="0" err="1">
                          <a:solidFill>
                            <a:srgbClr val="000000"/>
                          </a:solidFill>
                          <a:effectLst/>
                          <a:latin typeface="Tw Cen MT" panose="020B0602020104020603" pitchFamily="34" charset="0"/>
                        </a:rPr>
                        <a:t>Setiap</a:t>
                      </a:r>
                      <a:r>
                        <a:rPr lang="en-US" sz="1600" b="0" i="0" u="none" strike="noStrike" dirty="0">
                          <a:solidFill>
                            <a:srgbClr val="000000"/>
                          </a:solidFill>
                          <a:effectLst/>
                          <a:latin typeface="Tw Cen MT" panose="020B0602020104020603" pitchFamily="34" charset="0"/>
                        </a:rPr>
                        <a:t> 1 </a:t>
                      </a:r>
                      <a:r>
                        <a:rPr lang="en-US" sz="1600" b="0" i="0" u="none" strike="noStrike" dirty="0" err="1">
                          <a:solidFill>
                            <a:srgbClr val="000000"/>
                          </a:solidFill>
                          <a:effectLst/>
                          <a:latin typeface="Tw Cen MT" panose="020B0602020104020603" pitchFamily="34" charset="0"/>
                        </a:rPr>
                        <a:t>tahun</a:t>
                      </a:r>
                      <a:endParaRPr lang="en-US" sz="1600" b="0" i="0" u="none" strike="noStrike" dirty="0">
                        <a:solidFill>
                          <a:srgbClr val="000000"/>
                        </a:solidFill>
                        <a:effectLst/>
                        <a:latin typeface="Tw Cen MT" panose="020B0602020104020603" pitchFamily="34" charset="0"/>
                      </a:endParaRPr>
                    </a:p>
                    <a:p>
                      <a:pPr algn="ctr" fontAlgn="ctr"/>
                      <a:r>
                        <a:rPr lang="en-US" sz="1400" b="0" i="0" u="none" strike="noStrike" dirty="0">
                          <a:solidFill>
                            <a:srgbClr val="000000"/>
                          </a:solidFill>
                          <a:effectLst/>
                          <a:latin typeface="Tw Cen MT" panose="020B0602020104020603" pitchFamily="34" charset="0"/>
                        </a:rPr>
                        <a:t>100%</a:t>
                      </a:r>
                    </a:p>
                  </a:txBody>
                  <a:tcPr marL="0" marR="0" marT="0" marB="0" anchor="ct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18397A8B-FA7D-4A74-8202-02DCBC4DF650}"/>
              </a:ext>
            </a:extLst>
          </p:cNvPr>
          <p:cNvGraphicFramePr>
            <a:graphicFrameLocks noGrp="1"/>
          </p:cNvGraphicFramePr>
          <p:nvPr>
            <p:extLst>
              <p:ext uri="{D42A27DB-BD31-4B8C-83A1-F6EECF244321}">
                <p14:modId xmlns:p14="http://schemas.microsoft.com/office/powerpoint/2010/main" val="3316548060"/>
              </p:ext>
            </p:extLst>
          </p:nvPr>
        </p:nvGraphicFramePr>
        <p:xfrm>
          <a:off x="282586" y="4193172"/>
          <a:ext cx="7870814" cy="1656185"/>
        </p:xfrm>
        <a:graphic>
          <a:graphicData uri="http://schemas.openxmlformats.org/drawingml/2006/table">
            <a:tbl>
              <a:tblPr firstRow="1" firstCol="1" bandRow="1">
                <a:tableStyleId>{9DCAF9ED-07DC-4A11-8D7F-57B35C25682E}</a:tableStyleId>
              </a:tblPr>
              <a:tblGrid>
                <a:gridCol w="339189">
                  <a:extLst>
                    <a:ext uri="{9D8B030D-6E8A-4147-A177-3AD203B41FA5}">
                      <a16:colId xmlns:a16="http://schemas.microsoft.com/office/drawing/2014/main" val="20000"/>
                    </a:ext>
                  </a:extLst>
                </a:gridCol>
                <a:gridCol w="2218636">
                  <a:extLst>
                    <a:ext uri="{9D8B030D-6E8A-4147-A177-3AD203B41FA5}">
                      <a16:colId xmlns:a16="http://schemas.microsoft.com/office/drawing/2014/main" val="20001"/>
                    </a:ext>
                  </a:extLst>
                </a:gridCol>
                <a:gridCol w="851339">
                  <a:extLst>
                    <a:ext uri="{9D8B030D-6E8A-4147-A177-3AD203B41FA5}">
                      <a16:colId xmlns:a16="http://schemas.microsoft.com/office/drawing/2014/main" val="20002"/>
                    </a:ext>
                  </a:extLst>
                </a:gridCol>
                <a:gridCol w="696549">
                  <a:extLst>
                    <a:ext uri="{9D8B030D-6E8A-4147-A177-3AD203B41FA5}">
                      <a16:colId xmlns:a16="http://schemas.microsoft.com/office/drawing/2014/main" val="20003"/>
                    </a:ext>
                  </a:extLst>
                </a:gridCol>
                <a:gridCol w="696549">
                  <a:extLst>
                    <a:ext uri="{9D8B030D-6E8A-4147-A177-3AD203B41FA5}">
                      <a16:colId xmlns:a16="http://schemas.microsoft.com/office/drawing/2014/main" val="1020380796"/>
                    </a:ext>
                  </a:extLst>
                </a:gridCol>
                <a:gridCol w="696549">
                  <a:extLst>
                    <a:ext uri="{9D8B030D-6E8A-4147-A177-3AD203B41FA5}">
                      <a16:colId xmlns:a16="http://schemas.microsoft.com/office/drawing/2014/main" val="3115747424"/>
                    </a:ext>
                  </a:extLst>
                </a:gridCol>
                <a:gridCol w="790853">
                  <a:extLst>
                    <a:ext uri="{9D8B030D-6E8A-4147-A177-3AD203B41FA5}">
                      <a16:colId xmlns:a16="http://schemas.microsoft.com/office/drawing/2014/main" val="2478189263"/>
                    </a:ext>
                  </a:extLst>
                </a:gridCol>
                <a:gridCol w="790575">
                  <a:extLst>
                    <a:ext uri="{9D8B030D-6E8A-4147-A177-3AD203B41FA5}">
                      <a16:colId xmlns:a16="http://schemas.microsoft.com/office/drawing/2014/main" val="3620742599"/>
                    </a:ext>
                  </a:extLst>
                </a:gridCol>
                <a:gridCol w="790575">
                  <a:extLst>
                    <a:ext uri="{9D8B030D-6E8A-4147-A177-3AD203B41FA5}">
                      <a16:colId xmlns:a16="http://schemas.microsoft.com/office/drawing/2014/main" val="793573215"/>
                    </a:ext>
                  </a:extLst>
                </a:gridCol>
              </a:tblGrid>
              <a:tr h="221208">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1833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MAR</a:t>
                      </a:r>
                    </a:p>
                  </a:txBody>
                  <a:tcPr marL="0" marR="0" marT="0" marB="0" anchor="ctr"/>
                </a:tc>
                <a:extLst>
                  <a:ext uri="{0D108BD9-81ED-4DB2-BD59-A6C34878D82A}">
                    <a16:rowId xmlns:a16="http://schemas.microsoft.com/office/drawing/2014/main" val="10001"/>
                  </a:ext>
                </a:extLst>
              </a:tr>
              <a:tr h="521418">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Linen Yang </a:t>
                      </a:r>
                      <a:r>
                        <a:rPr lang="en-US" sz="1400" u="none" strike="noStrike" err="1">
                          <a:effectLst/>
                          <a:latin typeface="Tw Cen MT" panose="020B0602020104020603" pitchFamily="34" charset="0"/>
                        </a:rPr>
                        <a:t>Hilang</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95224">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Penyediaan</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Rawat </a:t>
                      </a:r>
                      <a:r>
                        <a:rPr lang="en-US" sz="1400" u="none" strike="noStrike" err="1">
                          <a:effectLst/>
                          <a:latin typeface="Tw Cen MT" panose="020B0602020104020603" pitchFamily="34" charset="0"/>
                        </a:rPr>
                        <a:t>Inap</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60380828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Google Shape;1144;p64"/>
          <p:cNvSpPr/>
          <p:nvPr/>
        </p:nvSpPr>
        <p:spPr>
          <a:xfrm>
            <a:off x="391369" y="488572"/>
            <a:ext cx="685519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PENCEGAHAN DAN PENGENDALIAN INFEKSI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269289F-F119-4152-B1B0-79E7BEBFF394}"/>
              </a:ext>
            </a:extLst>
          </p:cNvPr>
          <p:cNvGraphicFramePr>
            <a:graphicFrameLocks noGrp="1"/>
          </p:cNvGraphicFramePr>
          <p:nvPr>
            <p:extLst>
              <p:ext uri="{D42A27DB-BD31-4B8C-83A1-F6EECF244321}">
                <p14:modId xmlns:p14="http://schemas.microsoft.com/office/powerpoint/2010/main" val="1321772398"/>
              </p:ext>
            </p:extLst>
          </p:nvPr>
        </p:nvGraphicFramePr>
        <p:xfrm>
          <a:off x="378117" y="1219344"/>
          <a:ext cx="8375532" cy="2641193"/>
        </p:xfrm>
        <a:graphic>
          <a:graphicData uri="http://schemas.openxmlformats.org/drawingml/2006/table">
            <a:tbl>
              <a:tblPr firstRow="1" firstCol="1" bandRow="1"/>
              <a:tblGrid>
                <a:gridCol w="396333">
                  <a:extLst>
                    <a:ext uri="{9D8B030D-6E8A-4147-A177-3AD203B41FA5}">
                      <a16:colId xmlns:a16="http://schemas.microsoft.com/office/drawing/2014/main" val="20000"/>
                    </a:ext>
                  </a:extLst>
                </a:gridCol>
                <a:gridCol w="2273799">
                  <a:extLst>
                    <a:ext uri="{9D8B030D-6E8A-4147-A177-3AD203B41FA5}">
                      <a16:colId xmlns:a16="http://schemas.microsoft.com/office/drawing/2014/main" val="20001"/>
                    </a:ext>
                  </a:extLst>
                </a:gridCol>
                <a:gridCol w="1314201">
                  <a:extLst>
                    <a:ext uri="{9D8B030D-6E8A-4147-A177-3AD203B41FA5}">
                      <a16:colId xmlns:a16="http://schemas.microsoft.com/office/drawing/2014/main" val="20002"/>
                    </a:ext>
                  </a:extLst>
                </a:gridCol>
                <a:gridCol w="579170">
                  <a:extLst>
                    <a:ext uri="{9D8B030D-6E8A-4147-A177-3AD203B41FA5}">
                      <a16:colId xmlns:a16="http://schemas.microsoft.com/office/drawing/2014/main" val="20003"/>
                    </a:ext>
                  </a:extLst>
                </a:gridCol>
                <a:gridCol w="711602">
                  <a:extLst>
                    <a:ext uri="{9D8B030D-6E8A-4147-A177-3AD203B41FA5}">
                      <a16:colId xmlns:a16="http://schemas.microsoft.com/office/drawing/2014/main" val="2167174980"/>
                    </a:ext>
                  </a:extLst>
                </a:gridCol>
                <a:gridCol w="711602">
                  <a:extLst>
                    <a:ext uri="{9D8B030D-6E8A-4147-A177-3AD203B41FA5}">
                      <a16:colId xmlns:a16="http://schemas.microsoft.com/office/drawing/2014/main" val="639955627"/>
                    </a:ext>
                  </a:extLst>
                </a:gridCol>
                <a:gridCol w="796275">
                  <a:extLst>
                    <a:ext uri="{9D8B030D-6E8A-4147-A177-3AD203B41FA5}">
                      <a16:colId xmlns:a16="http://schemas.microsoft.com/office/drawing/2014/main" val="3138796948"/>
                    </a:ext>
                  </a:extLst>
                </a:gridCol>
                <a:gridCol w="796275">
                  <a:extLst>
                    <a:ext uri="{9D8B030D-6E8A-4147-A177-3AD203B41FA5}">
                      <a16:colId xmlns:a16="http://schemas.microsoft.com/office/drawing/2014/main" val="2300632282"/>
                    </a:ext>
                  </a:extLst>
                </a:gridCol>
                <a:gridCol w="796275">
                  <a:extLst>
                    <a:ext uri="{9D8B030D-6E8A-4147-A177-3AD203B41FA5}">
                      <a16:colId xmlns:a16="http://schemas.microsoft.com/office/drawing/2014/main" val="3599899647"/>
                    </a:ext>
                  </a:extLst>
                </a:gridCol>
              </a:tblGrid>
              <a:tr h="23357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3357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MAR</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3419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sv-SE" sz="1400" u="none" strike="noStrike">
                          <a:effectLst/>
                          <a:latin typeface="Tw Cen MT" panose="020B0602020104020603" pitchFamily="34" charset="0"/>
                        </a:rPr>
                        <a:t>Ada anggota Tim PPI yang terlatih</a:t>
                      </a:r>
                      <a:endParaRPr lang="sv-SE"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Anggota</a:t>
                      </a:r>
                      <a:r>
                        <a:rPr lang="en-US" sz="1400" u="none" strike="noStrike">
                          <a:effectLst/>
                          <a:latin typeface="Tw Cen MT" panose="020B0602020104020603" pitchFamily="34" charset="0"/>
                        </a:rPr>
                        <a:t> Tim PPI yang </a:t>
                      </a:r>
                      <a:r>
                        <a:rPr lang="en-US" sz="1400" u="none" strike="noStrike" err="1">
                          <a:effectLst/>
                          <a:latin typeface="Tw Cen MT" panose="020B0602020104020603" pitchFamily="34" charset="0"/>
                        </a:rPr>
                        <a:t>terlatih</a:t>
                      </a:r>
                      <a:r>
                        <a:rPr lang="en-US" sz="1400" u="none" strike="noStrike">
                          <a:effectLst/>
                          <a:latin typeface="Tw Cen MT" panose="020B0602020104020603" pitchFamily="34" charset="0"/>
                        </a:rPr>
                        <a:t> 75 %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715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it-IT" sz="1400" u="none" strike="noStrike" err="1">
                          <a:effectLst/>
                          <a:latin typeface="Tw Cen MT" panose="020B0602020104020603" pitchFamily="34" charset="0"/>
                        </a:rPr>
                        <a:t>Tersedia</a:t>
                      </a:r>
                      <a:r>
                        <a:rPr lang="it-IT" sz="1400" u="none" strike="noStrike">
                          <a:effectLst/>
                          <a:latin typeface="Tw Cen MT" panose="020B0602020104020603" pitchFamily="34" charset="0"/>
                        </a:rPr>
                        <a:t> APD di </a:t>
                      </a:r>
                      <a:r>
                        <a:rPr lang="it-IT" sz="1400" u="none" strike="noStrike" err="1">
                          <a:effectLst/>
                          <a:latin typeface="Tw Cen MT" panose="020B0602020104020603" pitchFamily="34" charset="0"/>
                        </a:rPr>
                        <a:t>setiap</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instalasi</a:t>
                      </a:r>
                      <a:r>
                        <a:rPr lang="it-IT" sz="1400" u="none" strike="noStrike">
                          <a:effectLst/>
                          <a:latin typeface="Tw Cen MT" panose="020B0602020104020603" pitchFamily="34" charset="0"/>
                        </a:rPr>
                        <a:t> / </a:t>
                      </a:r>
                      <a:r>
                        <a:rPr lang="it-IT" sz="1400" u="none" strike="noStrike" err="1">
                          <a:effectLst/>
                          <a:latin typeface="Tw Cen MT" panose="020B0602020104020603" pitchFamily="34" charset="0"/>
                        </a:rPr>
                        <a:t>departemen</a:t>
                      </a:r>
                      <a:endParaRPr lang="it-IT"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60%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10569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pencatatan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pelaporan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nosokomial</a:t>
                      </a:r>
                      <a:r>
                        <a:rPr lang="en-US" sz="1400" u="none" strike="noStrike">
                          <a:effectLst/>
                          <a:latin typeface="Tw Cen MT" panose="020B0602020104020603" pitchFamily="34" charset="0"/>
                        </a:rPr>
                        <a:t> / HAI ( Health Care Associated Infection) di RS ( Min 1 parameter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75%</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28708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3401728" y="387832"/>
            <a:ext cx="5490977" cy="856352"/>
            <a:chOff x="5512777" y="953392"/>
            <a:chExt cx="6198577" cy="922730"/>
          </a:xfrm>
          <a:solidFill>
            <a:srgbClr val="32995B">
              <a:alpha val="72000"/>
            </a:srgbClr>
          </a:solidFill>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044103" y="1033379"/>
              <a:ext cx="5135021" cy="762756"/>
            </a:xfrm>
            <a:prstGeom prst="rect">
              <a:avLst/>
            </a:prstGeom>
            <a:solidFill>
              <a:srgbClr val="32995B">
                <a:alpha val="0"/>
              </a:srgbClr>
            </a:solidFill>
          </p:spPr>
          <p:txBody>
            <a:bodyPr wrap="square" rtlCol="0">
              <a:spAutoFit/>
            </a:bodyPr>
            <a:lstStyle/>
            <a:p>
              <a:pPr algn="ctr"/>
              <a:r>
                <a:rPr lang="en-US" sz="2000" dirty="0"/>
                <a:t>RINCIAN REALISASI KEGIATAN DAN </a:t>
              </a:r>
            </a:p>
            <a:p>
              <a:pPr algn="ctr"/>
              <a:r>
                <a:rPr lang="en-US" sz="2000" dirty="0"/>
                <a:t>SUB KEGIATAN</a:t>
              </a:r>
            </a:p>
          </p:txBody>
        </p:sp>
      </p:grpSp>
      <p:pic>
        <p:nvPicPr>
          <p:cNvPr id="6" name="Picture 5">
            <a:extLst>
              <a:ext uri="{FF2B5EF4-FFF2-40B4-BE49-F238E27FC236}">
                <a16:creationId xmlns:a16="http://schemas.microsoft.com/office/drawing/2014/main" id="{0385CF3A-ED66-4B7A-B7D0-4DD38595DBCF}"/>
              </a:ext>
            </a:extLst>
          </p:cNvPr>
          <p:cNvPicPr>
            <a:picLocks noChangeAspect="1"/>
          </p:cNvPicPr>
          <p:nvPr/>
        </p:nvPicPr>
        <p:blipFill>
          <a:blip r:embed="rId2"/>
          <a:stretch>
            <a:fillRect/>
          </a:stretch>
        </p:blipFill>
        <p:spPr>
          <a:xfrm>
            <a:off x="159026" y="1537252"/>
            <a:ext cx="11873948" cy="3790122"/>
          </a:xfrm>
          <a:prstGeom prst="rect">
            <a:avLst/>
          </a:prstGeom>
        </p:spPr>
      </p:pic>
    </p:spTree>
    <p:extLst>
      <p:ext uri="{BB962C8B-B14F-4D97-AF65-F5344CB8AC3E}">
        <p14:creationId xmlns:p14="http://schemas.microsoft.com/office/powerpoint/2010/main" val="29128733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D93E68F4-9231-46E5-8F91-DDC322278475}"/>
              </a:ext>
            </a:extLst>
          </p:cNvPr>
          <p:cNvSpPr txBox="1"/>
          <p:nvPr/>
        </p:nvSpPr>
        <p:spPr>
          <a:xfrm>
            <a:off x="3701257" y="852649"/>
            <a:ext cx="4789485" cy="830997"/>
          </a:xfrm>
          <a:prstGeom prst="rect">
            <a:avLst/>
          </a:prstGeom>
          <a:solidFill>
            <a:srgbClr val="32995B"/>
          </a:solid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4800" b="1" i="0" u="none" strike="noStrike" kern="1200" cap="none" spc="0" normalizeH="0" baseline="0" noProof="0" dirty="0">
                <a:ln>
                  <a:noFill/>
                </a:ln>
                <a:solidFill>
                  <a:prstClr val="black">
                    <a:lumMod val="65000"/>
                    <a:lumOff val="35000"/>
                  </a:prstClr>
                </a:solidFill>
                <a:effectLst/>
                <a:uLnTx/>
                <a:uFillTx/>
                <a:latin typeface="Arial"/>
                <a:cs typeface="Arial" pitchFamily="34" charset="0"/>
              </a:rPr>
              <a:t>TERIMA </a:t>
            </a:r>
            <a:r>
              <a:rPr kumimoji="0" lang="en-US" altLang="ko-KR" sz="4800" b="1" i="0" u="none" strike="noStrike" kern="1200" cap="none" spc="0" normalizeH="0" baseline="0" noProof="0" dirty="0">
                <a:ln>
                  <a:noFill/>
                </a:ln>
                <a:solidFill>
                  <a:srgbClr val="FF9856"/>
                </a:solidFill>
                <a:effectLst/>
                <a:uLnTx/>
                <a:uFillTx/>
                <a:latin typeface="Arial"/>
                <a:cs typeface="Arial" pitchFamily="34" charset="0"/>
              </a:rPr>
              <a:t>KASIH</a:t>
            </a:r>
          </a:p>
        </p:txBody>
      </p:sp>
      <p:pic>
        <p:nvPicPr>
          <p:cNvPr id="6" name="Picture 5">
            <a:extLst>
              <a:ext uri="{FF2B5EF4-FFF2-40B4-BE49-F238E27FC236}">
                <a16:creationId xmlns:a16="http://schemas.microsoft.com/office/drawing/2014/main" id="{2B292EBA-8FFC-4C17-BE1D-BCF763927C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00886" y="3747540"/>
            <a:ext cx="4306431" cy="2623280"/>
          </a:xfrm>
          <a:prstGeom prst="rect">
            <a:avLst/>
          </a:prstGeom>
        </p:spPr>
      </p:pic>
    </p:spTree>
    <p:extLst>
      <p:ext uri="{BB962C8B-B14F-4D97-AF65-F5344CB8AC3E}">
        <p14:creationId xmlns:p14="http://schemas.microsoft.com/office/powerpoint/2010/main" val="39056069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Google Shape;879;p52"/>
          <p:cNvGraphicFramePr/>
          <p:nvPr>
            <p:extLst>
              <p:ext uri="{D42A27DB-BD31-4B8C-83A1-F6EECF244321}">
                <p14:modId xmlns:p14="http://schemas.microsoft.com/office/powerpoint/2010/main" val="778606411"/>
              </p:ext>
            </p:extLst>
          </p:nvPr>
        </p:nvGraphicFramePr>
        <p:xfrm>
          <a:off x="752901" y="1505966"/>
          <a:ext cx="10593971" cy="5173653"/>
        </p:xfrm>
        <a:graphic>
          <a:graphicData uri="http://schemas.openxmlformats.org/drawingml/2006/table">
            <a:tbl>
              <a:tblPr>
                <a:noFill/>
              </a:tblPr>
              <a:tblGrid>
                <a:gridCol w="605025">
                  <a:extLst>
                    <a:ext uri="{9D8B030D-6E8A-4147-A177-3AD203B41FA5}">
                      <a16:colId xmlns:a16="http://schemas.microsoft.com/office/drawing/2014/main" val="306265550"/>
                    </a:ext>
                  </a:extLst>
                </a:gridCol>
                <a:gridCol w="3260019">
                  <a:extLst>
                    <a:ext uri="{9D8B030D-6E8A-4147-A177-3AD203B41FA5}">
                      <a16:colId xmlns:a16="http://schemas.microsoft.com/office/drawing/2014/main" val="20001"/>
                    </a:ext>
                  </a:extLst>
                </a:gridCol>
                <a:gridCol w="1803286">
                  <a:extLst>
                    <a:ext uri="{9D8B030D-6E8A-4147-A177-3AD203B41FA5}">
                      <a16:colId xmlns:a16="http://schemas.microsoft.com/office/drawing/2014/main" val="20002"/>
                    </a:ext>
                  </a:extLst>
                </a:gridCol>
                <a:gridCol w="1998224">
                  <a:extLst>
                    <a:ext uri="{9D8B030D-6E8A-4147-A177-3AD203B41FA5}">
                      <a16:colId xmlns:a16="http://schemas.microsoft.com/office/drawing/2014/main" val="20003"/>
                    </a:ext>
                  </a:extLst>
                </a:gridCol>
                <a:gridCol w="1875501">
                  <a:extLst>
                    <a:ext uri="{9D8B030D-6E8A-4147-A177-3AD203B41FA5}">
                      <a16:colId xmlns:a16="http://schemas.microsoft.com/office/drawing/2014/main" val="20004"/>
                    </a:ext>
                  </a:extLst>
                </a:gridCol>
                <a:gridCol w="1051916">
                  <a:extLst>
                    <a:ext uri="{9D8B030D-6E8A-4147-A177-3AD203B41FA5}">
                      <a16:colId xmlns:a16="http://schemas.microsoft.com/office/drawing/2014/main" val="2922431599"/>
                    </a:ext>
                  </a:extLst>
                </a:gridCol>
              </a:tblGrid>
              <a:tr h="499067">
                <a:tc rowSpan="2">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NO</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rowSpan="2">
                  <a:txBody>
                    <a:bodyPr/>
                    <a:lstStyle/>
                    <a:p>
                      <a:pPr marL="0" lvl="0" indent="0" algn="ctr" rtl="0">
                        <a:spcBef>
                          <a:spcPts val="0"/>
                        </a:spcBef>
                        <a:spcAft>
                          <a:spcPts val="0"/>
                        </a:spcAft>
                        <a:buNone/>
                      </a:pPr>
                      <a:r>
                        <a:rPr lang="en" sz="1600" b="1">
                          <a:solidFill>
                            <a:schemeClr val="bg1"/>
                          </a:solidFill>
                          <a:latin typeface="Tw Cen MT" panose="020B0602020104020603" pitchFamily="34" charset="0"/>
                          <a:ea typeface="Josefin Sans"/>
                          <a:cs typeface="Josefin Sans"/>
                          <a:sym typeface="Josefin Sans"/>
                        </a:rPr>
                        <a:t>URAIAN</a:t>
                      </a:r>
                      <a:endParaRPr sz="1600" b="1">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rowSpan="2">
                  <a:txBody>
                    <a:bodyPr/>
                    <a:lstStyle/>
                    <a:p>
                      <a:pPr marL="0" lvl="0" indent="0" algn="ctr" rtl="0">
                        <a:spcBef>
                          <a:spcPts val="0"/>
                        </a:spcBef>
                        <a:spcAft>
                          <a:spcPts val="0"/>
                        </a:spcAft>
                        <a:buNone/>
                      </a:pPr>
                      <a:r>
                        <a:rPr lang="en" sz="1600" b="1">
                          <a:solidFill>
                            <a:schemeClr val="bg1"/>
                          </a:solidFill>
                          <a:latin typeface="Tw Cen MT" panose="020B0602020104020603" pitchFamily="34" charset="0"/>
                          <a:ea typeface="Josefin Sans"/>
                          <a:cs typeface="Josefin Sans"/>
                          <a:sym typeface="Josefin Sans"/>
                        </a:rPr>
                        <a:t>ANGGARAN</a:t>
                      </a:r>
                      <a:endParaRPr sz="1600" b="1">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gridSpan="3">
                  <a:txBody>
                    <a:bodyPr/>
                    <a:lstStyle/>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REALISASI KEUANGAN</a:t>
                      </a: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h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hMerge="1">
                  <a:txBody>
                    <a:bodyPr/>
                    <a:lstStyle/>
                    <a:p>
                      <a:pPr marL="0" lvl="0" indent="0" algn="ctr" rtl="0">
                        <a:spcBef>
                          <a:spcPts val="0"/>
                        </a:spcBef>
                        <a:spcAft>
                          <a:spcPts val="0"/>
                        </a:spcAft>
                        <a:buNone/>
                      </a:pPr>
                      <a:endParaRPr lang="en"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extLst>
                  <a:ext uri="{0D108BD9-81ED-4DB2-BD59-A6C34878D82A}">
                    <a16:rowId xmlns:a16="http://schemas.microsoft.com/office/drawing/2014/main" val="10000"/>
                  </a:ext>
                </a:extLst>
              </a:tr>
              <a:tr h="499067">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lgn="ctr">
                      <a:solidFill>
                        <a:schemeClr val="dk1">
                          <a:alpha val="0"/>
                        </a:schemeClr>
                      </a:solidFill>
                      <a:prstDash val="solid"/>
                      <a:round/>
                      <a:headEnd type="none" w="sm" len="sm"/>
                      <a:tailEnd type="none" w="sm" len="sm"/>
                    </a:lnB>
                    <a:solidFill>
                      <a:schemeClr val="accent2"/>
                    </a:solidFill>
                  </a:tcPr>
                </a:tc>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lgn="ctr">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lgn="ctr">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Bulan ini</a:t>
                      </a:r>
                    </a:p>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(Rp)</a:t>
                      </a: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s/d </a:t>
                      </a:r>
                      <a:r>
                        <a:rPr lang="en-US" sz="1600" b="1" dirty="0" err="1">
                          <a:solidFill>
                            <a:schemeClr val="bg1"/>
                          </a:solidFill>
                          <a:latin typeface="Tw Cen MT" panose="020B0602020104020603" pitchFamily="34" charset="0"/>
                          <a:ea typeface="Josefin Sans"/>
                          <a:cs typeface="Josefin Sans"/>
                          <a:sym typeface="Josefin Sans"/>
                        </a:rPr>
                        <a:t>Bulan</a:t>
                      </a:r>
                      <a:r>
                        <a:rPr lang="en-US" sz="1600" b="1" dirty="0">
                          <a:solidFill>
                            <a:schemeClr val="bg1"/>
                          </a:solidFill>
                          <a:latin typeface="Tw Cen MT" panose="020B0602020104020603" pitchFamily="34" charset="0"/>
                          <a:ea typeface="Josefin Sans"/>
                          <a:cs typeface="Josefin Sans"/>
                          <a:sym typeface="Josefin Sans"/>
                        </a:rPr>
                        <a:t> </a:t>
                      </a:r>
                      <a:r>
                        <a:rPr lang="en-US" sz="1600" b="1" dirty="0" err="1">
                          <a:solidFill>
                            <a:schemeClr val="bg1"/>
                          </a:solidFill>
                          <a:latin typeface="Tw Cen MT" panose="020B0602020104020603" pitchFamily="34" charset="0"/>
                          <a:ea typeface="Josefin Sans"/>
                          <a:cs typeface="Josefin Sans"/>
                          <a:sym typeface="Josefin Sans"/>
                        </a:rPr>
                        <a:t>ini</a:t>
                      </a:r>
                      <a:endParaRPr lang="en-US" sz="1600" b="1" dirty="0">
                        <a:solidFill>
                          <a:schemeClr val="bg1"/>
                        </a:solidFill>
                        <a:latin typeface="Tw Cen MT" panose="020B0602020104020603" pitchFamily="34" charset="0"/>
                        <a:ea typeface="Josefin Sans"/>
                        <a:cs typeface="Josefin Sans"/>
                        <a:sym typeface="Josefin Sans"/>
                      </a:endParaRPr>
                    </a:p>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(Rp)</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tc>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2995B"/>
                    </a:solidFill>
                  </a:tcPr>
                </a:tc>
                <a:extLst>
                  <a:ext uri="{0D108BD9-81ED-4DB2-BD59-A6C34878D82A}">
                    <a16:rowId xmlns:a16="http://schemas.microsoft.com/office/drawing/2014/main" val="2946535265"/>
                  </a:ext>
                </a:extLst>
              </a:tr>
              <a:tr h="661131">
                <a:tc>
                  <a:txBody>
                    <a:bodyPr/>
                    <a:lstStyle/>
                    <a:p>
                      <a:pPr marL="0" lvl="0" indent="0" algn="ctr" rtl="0">
                        <a:spcBef>
                          <a:spcPts val="0"/>
                        </a:spcBef>
                        <a:spcAft>
                          <a:spcPts val="0"/>
                        </a:spcAft>
                        <a:buNone/>
                      </a:pPr>
                      <a:r>
                        <a:rPr lang="en-US" sz="1600">
                          <a:latin typeface="Tw Cen MT" panose="020B0602020104020603" pitchFamily="34" charset="0"/>
                        </a:rPr>
                        <a:t>1</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Penyediaan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Belanja</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Pegawai</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6.163.362.000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592.728.550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1.117.328.550</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18,13</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68585">
                <a:tc>
                  <a:txBody>
                    <a:bodyPr/>
                    <a:lstStyle/>
                    <a:p>
                      <a:pPr marL="0" lvl="0" indent="0" algn="ctr" rtl="0">
                        <a:spcBef>
                          <a:spcPts val="0"/>
                        </a:spcBef>
                        <a:spcAft>
                          <a:spcPts val="0"/>
                        </a:spcAft>
                        <a:buNone/>
                      </a:pPr>
                      <a:r>
                        <a:rPr lang="en-US" sz="1600">
                          <a:latin typeface="Tw Cen MT" panose="020B0602020104020603" pitchFamily="34" charset="0"/>
                        </a:rPr>
                        <a:t>2</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Penyediaan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Barang</a:t>
                      </a:r>
                      <a:r>
                        <a:rPr lang="en-ID" sz="1600" b="0" i="0" u="none" strike="noStrike">
                          <a:solidFill>
                            <a:srgbClr val="000000"/>
                          </a:solidFill>
                          <a:effectLst/>
                          <a:latin typeface="Tw Cen MT" panose="020B0602020104020603" pitchFamily="34" charset="0"/>
                        </a:rPr>
                        <a:t> dan Jasa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25.500.000.000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1.319.684.059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6</a:t>
                      </a:r>
                      <a:r>
                        <a:rPr lang="en-ID" sz="1600" b="0" i="0" u="none" strike="noStrike" dirty="0">
                          <a:solidFill>
                            <a:srgbClr val="000000"/>
                          </a:solidFill>
                          <a:effectLst/>
                          <a:latin typeface="Tw Cen MT" panose="020B0602020104020603" pitchFamily="34" charset="0"/>
                        </a:rPr>
                        <a:t>.878.560.101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26,97</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r h="668585">
                <a:tc>
                  <a:txBody>
                    <a:bodyPr/>
                    <a:lstStyle/>
                    <a:p>
                      <a:pPr marL="0" lvl="0" indent="0" algn="ctr" rtl="0">
                        <a:spcBef>
                          <a:spcPts val="0"/>
                        </a:spcBef>
                        <a:spcAft>
                          <a:spcPts val="0"/>
                        </a:spcAft>
                        <a:buNone/>
                      </a:pPr>
                      <a:r>
                        <a:rPr lang="en-US" sz="1600">
                          <a:latin typeface="Tw Cen MT" panose="020B0602020104020603" pitchFamily="34" charset="0"/>
                        </a:rPr>
                        <a:t>3</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Investasi</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Peralatan</a:t>
                      </a:r>
                      <a:r>
                        <a:rPr lang="en-ID" sz="1600" b="0" i="0" u="none" strike="noStrike">
                          <a:solidFill>
                            <a:srgbClr val="000000"/>
                          </a:solidFill>
                          <a:effectLst/>
                          <a:latin typeface="Tw Cen MT" panose="020B0602020104020603" pitchFamily="34" charset="0"/>
                        </a:rPr>
                        <a:t> dan </a:t>
                      </a:r>
                      <a:r>
                        <a:rPr lang="en-ID" sz="1600" b="0" i="0" u="none" strike="noStrike" err="1">
                          <a:solidFill>
                            <a:srgbClr val="000000"/>
                          </a:solidFill>
                          <a:effectLst/>
                          <a:latin typeface="Tw Cen MT" panose="020B0602020104020603" pitchFamily="34" charset="0"/>
                        </a:rPr>
                        <a:t>Mesin</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980.000.000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19.470.000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19.470.000</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1,99</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68585">
                <a:tc>
                  <a:txBody>
                    <a:bodyPr/>
                    <a:lstStyle/>
                    <a:p>
                      <a:pPr marL="0" lvl="0" indent="0" algn="ctr" rtl="0">
                        <a:spcBef>
                          <a:spcPts val="0"/>
                        </a:spcBef>
                        <a:spcAft>
                          <a:spcPts val="0"/>
                        </a:spcAft>
                        <a:buNone/>
                      </a:pPr>
                      <a:r>
                        <a:rPr lang="en-US" sz="1600">
                          <a:latin typeface="Tw Cen MT" panose="020B0602020104020603" pitchFamily="34" charset="0"/>
                        </a:rPr>
                        <a:t>4</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sv-SE" sz="1600" b="0" i="0" u="none" strike="noStrike">
                          <a:solidFill>
                            <a:srgbClr val="000000"/>
                          </a:solidFill>
                          <a:effectLst/>
                          <a:latin typeface="Tw Cen MT" panose="020B0602020104020603" pitchFamily="34" charset="0"/>
                        </a:rPr>
                        <a:t>Pengadaan Investasi Gedung dan Bangunan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1.000.000.000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041168791"/>
                  </a:ext>
                </a:extLst>
              </a:tr>
              <a:tr h="668585">
                <a:tc>
                  <a:txBody>
                    <a:bodyPr/>
                    <a:lstStyle/>
                    <a:p>
                      <a:pPr marL="0" lvl="0" indent="0" algn="ctr" rtl="0">
                        <a:spcBef>
                          <a:spcPts val="0"/>
                        </a:spcBef>
                        <a:spcAft>
                          <a:spcPts val="0"/>
                        </a:spcAft>
                        <a:buNone/>
                      </a:pPr>
                      <a:r>
                        <a:rPr lang="en-US" sz="1600">
                          <a:latin typeface="Tw Cen MT" panose="020B0602020104020603" pitchFamily="34" charset="0"/>
                        </a:rPr>
                        <a:t>5</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Investasi</a:t>
                      </a:r>
                      <a:r>
                        <a:rPr lang="en-ID" sz="1600" b="0" i="0" u="none" strike="noStrike">
                          <a:solidFill>
                            <a:srgbClr val="000000"/>
                          </a:solidFill>
                          <a:effectLst/>
                          <a:latin typeface="Tw Cen MT" panose="020B0602020104020603" pitchFamily="34" charset="0"/>
                        </a:rPr>
                        <a:t> Jalan, </a:t>
                      </a:r>
                      <a:r>
                        <a:rPr lang="en-ID" sz="1600" b="0" i="0" u="none" strike="noStrike" err="1">
                          <a:solidFill>
                            <a:srgbClr val="000000"/>
                          </a:solidFill>
                          <a:effectLst/>
                          <a:latin typeface="Tw Cen MT" panose="020B0602020104020603" pitchFamily="34" charset="0"/>
                        </a:rPr>
                        <a:t>Jaringan</a:t>
                      </a:r>
                      <a:r>
                        <a:rPr lang="en-ID" sz="1600" b="0" i="0" u="none" strike="noStrike">
                          <a:solidFill>
                            <a:srgbClr val="000000"/>
                          </a:solidFill>
                          <a:effectLst/>
                          <a:latin typeface="Tw Cen MT" panose="020B0602020104020603" pitchFamily="34" charset="0"/>
                        </a:rPr>
                        <a:t> dan </a:t>
                      </a:r>
                      <a:r>
                        <a:rPr lang="en-ID" sz="1600" b="0" i="0" u="none" strike="noStrike" err="1">
                          <a:solidFill>
                            <a:srgbClr val="000000"/>
                          </a:solidFill>
                          <a:effectLst/>
                          <a:latin typeface="Tw Cen MT" panose="020B0602020104020603" pitchFamily="34" charset="0"/>
                        </a:rPr>
                        <a:t>Irigasi</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500.000.000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46351801"/>
                  </a:ext>
                </a:extLst>
              </a:tr>
              <a:tr h="668585">
                <a:tc>
                  <a:txBody>
                    <a:bodyPr/>
                    <a:lstStyle/>
                    <a:p>
                      <a:pPr marL="0" lvl="0" indent="0" algn="ctr" rtl="0">
                        <a:spcBef>
                          <a:spcPts val="0"/>
                        </a:spcBef>
                        <a:spcAft>
                          <a:spcPts val="0"/>
                        </a:spcAft>
                        <a:buNone/>
                      </a:pPr>
                      <a:r>
                        <a:rPr lang="en-US" sz="1600">
                          <a:latin typeface="Tw Cen MT" panose="020B0602020104020603" pitchFamily="34" charset="0"/>
                        </a:rPr>
                        <a:t>6</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Aset</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Tetap</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20.000.000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496838057"/>
                  </a:ext>
                </a:extLst>
              </a:tr>
            </a:tbl>
          </a:graphicData>
        </a:graphic>
      </p:graphicFrame>
      <p:grpSp>
        <p:nvGrpSpPr>
          <p:cNvPr id="5" name="Group 4">
            <a:extLst>
              <a:ext uri="{FF2B5EF4-FFF2-40B4-BE49-F238E27FC236}">
                <a16:creationId xmlns:a16="http://schemas.microsoft.com/office/drawing/2014/main" id="{FC6DF009-75F4-48E3-BDBE-8CABF76FDF1A}"/>
              </a:ext>
            </a:extLst>
          </p:cNvPr>
          <p:cNvGrpSpPr/>
          <p:nvPr/>
        </p:nvGrpSpPr>
        <p:grpSpPr>
          <a:xfrm>
            <a:off x="3126233" y="301376"/>
            <a:ext cx="6199481" cy="922730"/>
            <a:chOff x="5511873" y="953392"/>
            <a:chExt cx="6199481" cy="922730"/>
          </a:xfrm>
        </p:grpSpPr>
        <p:sp>
          <p:nvSpPr>
            <p:cNvPr id="6"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rgbClr val="FF9856">
                <a:alpha val="7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7" name="Oval 6">
              <a:extLst>
                <a:ext uri="{FF2B5EF4-FFF2-40B4-BE49-F238E27FC236}">
                  <a16:creationId xmlns:a16="http://schemas.microsoft.com/office/drawing/2014/main" id="{2A767A24-A7EA-4B71-A173-DB210CAC548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8" name="TextBox 7">
              <a:extLst>
                <a:ext uri="{FF2B5EF4-FFF2-40B4-BE49-F238E27FC236}">
                  <a16:creationId xmlns:a16="http://schemas.microsoft.com/office/drawing/2014/main" id="{2BA7D6D8-C718-4F68-8EC6-69430BE65D22}"/>
                </a:ext>
              </a:extLst>
            </p:cNvPr>
            <p:cNvSpPr txBox="1"/>
            <p:nvPr/>
          </p:nvSpPr>
          <p:spPr>
            <a:xfrm>
              <a:off x="6492076" y="1139543"/>
              <a:ext cx="466184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rPr>
                <a:t>REALISASI ANGGARAN BLUD</a:t>
              </a:r>
            </a:p>
          </p:txBody>
        </p:sp>
        <p:sp>
          <p:nvSpPr>
            <p:cNvPr id="9" name="TextBox 8">
              <a:extLst>
                <a:ext uri="{FF2B5EF4-FFF2-40B4-BE49-F238E27FC236}">
                  <a16:creationId xmlns:a16="http://schemas.microsoft.com/office/drawing/2014/main" id="{9D7210E7-C0F1-44D4-B783-1B76BAD043B3}"/>
                </a:ext>
              </a:extLst>
            </p:cNvPr>
            <p:cNvSpPr txBox="1"/>
            <p:nvPr/>
          </p:nvSpPr>
          <p:spPr>
            <a:xfrm>
              <a:off x="5511873" y="1183924"/>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rPr>
                <a:t>03</a:t>
              </a:r>
              <a:endParaRPr kumimoji="0" lang="ko-KR" altLang="en-US"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endParaRPr>
            </a:p>
          </p:txBody>
        </p:sp>
      </p:grpSp>
    </p:spTree>
    <p:extLst>
      <p:ext uri="{BB962C8B-B14F-4D97-AF65-F5344CB8AC3E}">
        <p14:creationId xmlns:p14="http://schemas.microsoft.com/office/powerpoint/2010/main" val="19561697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29" name="Group 428">
            <a:extLst>
              <a:ext uri="{FF2B5EF4-FFF2-40B4-BE49-F238E27FC236}">
                <a16:creationId xmlns:a16="http://schemas.microsoft.com/office/drawing/2014/main" id="{E7D748FF-D0B3-41DD-B1F2-0181813A0C7B}"/>
              </a:ext>
            </a:extLst>
          </p:cNvPr>
          <p:cNvGrpSpPr/>
          <p:nvPr/>
        </p:nvGrpSpPr>
        <p:grpSpPr>
          <a:xfrm>
            <a:off x="3259537" y="2584642"/>
            <a:ext cx="5672926" cy="1069756"/>
            <a:chOff x="942975" y="1628774"/>
            <a:chExt cx="5451048" cy="960823"/>
          </a:xfrm>
        </p:grpSpPr>
        <p:grpSp>
          <p:nvGrpSpPr>
            <p:cNvPr id="457" name="Group 456">
              <a:extLst>
                <a:ext uri="{FF2B5EF4-FFF2-40B4-BE49-F238E27FC236}">
                  <a16:creationId xmlns:a16="http://schemas.microsoft.com/office/drawing/2014/main" id="{B4AA890F-4755-4CE5-8162-B765D3E23B3F}"/>
                </a:ext>
              </a:extLst>
            </p:cNvPr>
            <p:cNvGrpSpPr/>
            <p:nvPr/>
          </p:nvGrpSpPr>
          <p:grpSpPr>
            <a:xfrm>
              <a:off x="942975" y="1628774"/>
              <a:ext cx="5451048" cy="960823"/>
              <a:chOff x="942975" y="1628775"/>
              <a:chExt cx="6121455" cy="1078993"/>
            </a:xfrm>
          </p:grpSpPr>
          <p:sp>
            <p:nvSpPr>
              <p:cNvPr id="462" name="Rectangle: Rounded Corners 26">
                <a:extLst>
                  <a:ext uri="{FF2B5EF4-FFF2-40B4-BE49-F238E27FC236}">
                    <a16:creationId xmlns:a16="http://schemas.microsoft.com/office/drawing/2014/main" id="{B06DC401-518A-4B89-9FFA-8491A5251C1D}"/>
                  </a:ext>
                </a:extLst>
              </p:cNvPr>
              <p:cNvSpPr/>
              <p:nvPr/>
            </p:nvSpPr>
            <p:spPr>
              <a:xfrm>
                <a:off x="942976" y="1631443"/>
                <a:ext cx="6121454" cy="1076325"/>
              </a:xfrm>
              <a:prstGeom prst="roundRect">
                <a:avLst>
                  <a:gd name="adj" fmla="val 50000"/>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63" name="Teardrop 462">
                <a:extLst>
                  <a:ext uri="{FF2B5EF4-FFF2-40B4-BE49-F238E27FC236}">
                    <a16:creationId xmlns:a16="http://schemas.microsoft.com/office/drawing/2014/main" id="{EFA7B029-BF95-4997-A5B4-7C02F8B4D304}"/>
                  </a:ext>
                </a:extLst>
              </p:cNvPr>
              <p:cNvSpPr/>
              <p:nvPr/>
            </p:nvSpPr>
            <p:spPr>
              <a:xfrm>
                <a:off x="942975" y="1628775"/>
                <a:ext cx="1109662" cy="1078992"/>
              </a:xfrm>
              <a:prstGeom prst="teardrop">
                <a:avLst/>
              </a:prstGeom>
              <a:solidFill>
                <a:srgbClr val="FFFEE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sp>
            <p:nvSpPr>
              <p:cNvPr id="464" name="Oval 463">
                <a:extLst>
                  <a:ext uri="{FF2B5EF4-FFF2-40B4-BE49-F238E27FC236}">
                    <a16:creationId xmlns:a16="http://schemas.microsoft.com/office/drawing/2014/main" id="{FE9C0712-8BAF-499C-8D7A-B2964C344178}"/>
                  </a:ext>
                </a:extLst>
              </p:cNvPr>
              <p:cNvSpPr/>
              <p:nvPr/>
            </p:nvSpPr>
            <p:spPr>
              <a:xfrm>
                <a:off x="1026318" y="1696783"/>
                <a:ext cx="942975" cy="942975"/>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8" name="TextBox 457">
              <a:extLst>
                <a:ext uri="{FF2B5EF4-FFF2-40B4-BE49-F238E27FC236}">
                  <a16:creationId xmlns:a16="http://schemas.microsoft.com/office/drawing/2014/main" id="{AD55BFCE-8875-42F8-84E8-94696B86822C}"/>
                </a:ext>
              </a:extLst>
            </p:cNvPr>
            <p:cNvSpPr txBox="1"/>
            <p:nvPr/>
          </p:nvSpPr>
          <p:spPr>
            <a:xfrm>
              <a:off x="1082651" y="1847576"/>
              <a:ext cx="708780"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01</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60" name="TextBox 459">
              <a:extLst>
                <a:ext uri="{FF2B5EF4-FFF2-40B4-BE49-F238E27FC236}">
                  <a16:creationId xmlns:a16="http://schemas.microsoft.com/office/drawing/2014/main" id="{CDB95056-8179-4848-BCC7-A1638906D3E8}"/>
                </a:ext>
              </a:extLst>
            </p:cNvPr>
            <p:cNvSpPr txBox="1"/>
            <p:nvPr/>
          </p:nvSpPr>
          <p:spPr>
            <a:xfrm>
              <a:off x="1996570" y="1816520"/>
              <a:ext cx="4276937" cy="39126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200" b="1" i="0" u="none" strike="noStrike" kern="0" cap="none" spc="0" normalizeH="0" baseline="0" noProof="0">
                  <a:ln>
                    <a:noFill/>
                  </a:ln>
                  <a:solidFill>
                    <a:prstClr val="black">
                      <a:lumMod val="75000"/>
                      <a:lumOff val="25000"/>
                    </a:prstClr>
                  </a:solidFill>
                  <a:effectLst/>
                  <a:uLnTx/>
                  <a:uFillTx/>
                  <a:cs typeface="Arial" pitchFamily="34" charset="0"/>
                </a:rPr>
                <a:t>REALISASI PENDAPATAN BLUD</a:t>
              </a:r>
              <a:endParaRPr kumimoji="0" lang="ko-KR" altLang="en-US" sz="22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431" name="Group 430">
            <a:extLst>
              <a:ext uri="{FF2B5EF4-FFF2-40B4-BE49-F238E27FC236}">
                <a16:creationId xmlns:a16="http://schemas.microsoft.com/office/drawing/2014/main" id="{56EDBD14-22EE-48CB-99FB-CCE52283DEF4}"/>
              </a:ext>
            </a:extLst>
          </p:cNvPr>
          <p:cNvGrpSpPr/>
          <p:nvPr/>
        </p:nvGrpSpPr>
        <p:grpSpPr>
          <a:xfrm>
            <a:off x="3259537" y="3986834"/>
            <a:ext cx="5672926" cy="1034432"/>
            <a:chOff x="2971800" y="3957311"/>
            <a:chExt cx="5451048" cy="960823"/>
          </a:xfrm>
        </p:grpSpPr>
        <p:grpSp>
          <p:nvGrpSpPr>
            <p:cNvPr id="441" name="Group 440">
              <a:extLst>
                <a:ext uri="{FF2B5EF4-FFF2-40B4-BE49-F238E27FC236}">
                  <a16:creationId xmlns:a16="http://schemas.microsoft.com/office/drawing/2014/main" id="{F66BFEEC-ADCD-4865-AC01-36F2D39D3779}"/>
                </a:ext>
              </a:extLst>
            </p:cNvPr>
            <p:cNvGrpSpPr/>
            <p:nvPr/>
          </p:nvGrpSpPr>
          <p:grpSpPr>
            <a:xfrm>
              <a:off x="2971800" y="3957311"/>
              <a:ext cx="5451048" cy="960823"/>
              <a:chOff x="942975" y="1628775"/>
              <a:chExt cx="6121455" cy="1078992"/>
            </a:xfrm>
          </p:grpSpPr>
          <p:sp>
            <p:nvSpPr>
              <p:cNvPr id="446" name="Rectangle: Rounded Corners 44">
                <a:extLst>
                  <a:ext uri="{FF2B5EF4-FFF2-40B4-BE49-F238E27FC236}">
                    <a16:creationId xmlns:a16="http://schemas.microsoft.com/office/drawing/2014/main" id="{9843B525-1EA4-4A9D-A5A2-1593996DCE5A}"/>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7" name="Teardrop 446">
                <a:extLst>
                  <a:ext uri="{FF2B5EF4-FFF2-40B4-BE49-F238E27FC236}">
                    <a16:creationId xmlns:a16="http://schemas.microsoft.com/office/drawing/2014/main" id="{CA614743-DD2C-4989-A805-DF79BA1505F8}"/>
                  </a:ext>
                </a:extLst>
              </p:cNvPr>
              <p:cNvSpPr/>
              <p:nvPr/>
            </p:nvSpPr>
            <p:spPr>
              <a:xfrm>
                <a:off x="942975" y="1628775"/>
                <a:ext cx="1109662" cy="1078992"/>
              </a:xfrm>
              <a:prstGeom prst="teardrop">
                <a:avLst/>
              </a:prstGeom>
              <a:solidFill>
                <a:srgbClr val="FFFEE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8" name="Oval 447">
                <a:extLst>
                  <a:ext uri="{FF2B5EF4-FFF2-40B4-BE49-F238E27FC236}">
                    <a16:creationId xmlns:a16="http://schemas.microsoft.com/office/drawing/2014/main" id="{EA50353F-FC16-4384-A336-E3911BA5B814}"/>
                  </a:ext>
                </a:extLst>
              </p:cNvPr>
              <p:cNvSpPr/>
              <p:nvPr/>
            </p:nvSpPr>
            <p:spPr>
              <a:xfrm>
                <a:off x="1026318" y="1696783"/>
                <a:ext cx="942975" cy="942975"/>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42" name="TextBox 441">
              <a:extLst>
                <a:ext uri="{FF2B5EF4-FFF2-40B4-BE49-F238E27FC236}">
                  <a16:creationId xmlns:a16="http://schemas.microsoft.com/office/drawing/2014/main" id="{27C8F708-B0E3-4060-B962-794E258366FC}"/>
                </a:ext>
              </a:extLst>
            </p:cNvPr>
            <p:cNvSpPr txBox="1"/>
            <p:nvPr/>
          </p:nvSpPr>
          <p:spPr>
            <a:xfrm>
              <a:off x="3111476" y="4176112"/>
              <a:ext cx="708780" cy="48598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dirty="0">
                  <a:ln>
                    <a:noFill/>
                  </a:ln>
                  <a:solidFill>
                    <a:srgbClr val="FFFEEF"/>
                  </a:solidFill>
                  <a:effectLst/>
                  <a:uLnTx/>
                  <a:uFillTx/>
                  <a:cs typeface="Arial" pitchFamily="34" charset="0"/>
                </a:rPr>
                <a:t>02</a:t>
              </a:r>
              <a:endParaRPr kumimoji="0" lang="ko-KR" altLang="en-US" sz="2800" b="1" i="0" u="none" strike="noStrike" kern="0" cap="none" spc="0" normalizeH="0" baseline="0" noProof="0" dirty="0">
                <a:ln>
                  <a:noFill/>
                </a:ln>
                <a:solidFill>
                  <a:srgbClr val="FFFEEF"/>
                </a:solidFill>
                <a:effectLst/>
                <a:uLnTx/>
                <a:uFillTx/>
                <a:cs typeface="Arial" pitchFamily="34" charset="0"/>
              </a:endParaRPr>
            </a:p>
          </p:txBody>
        </p:sp>
        <p:sp>
          <p:nvSpPr>
            <p:cNvPr id="444" name="TextBox 443">
              <a:extLst>
                <a:ext uri="{FF2B5EF4-FFF2-40B4-BE49-F238E27FC236}">
                  <a16:creationId xmlns:a16="http://schemas.microsoft.com/office/drawing/2014/main" id="{12F63205-C6EC-4C24-8EF5-0BA4C10A3D05}"/>
                </a:ext>
              </a:extLst>
            </p:cNvPr>
            <p:cNvSpPr txBox="1"/>
            <p:nvPr/>
          </p:nvSpPr>
          <p:spPr>
            <a:xfrm>
              <a:off x="4034148" y="4097572"/>
              <a:ext cx="4276937" cy="714688"/>
            </a:xfrm>
            <a:prstGeom prst="rect">
              <a:avLst/>
            </a:prstGeom>
            <a:noFill/>
          </p:spPr>
          <p:txBody>
            <a:bodyPr wrap="square" rtlCol="0">
              <a:spAutoFit/>
            </a:bodyPr>
            <a:lstStyle/>
            <a:p>
              <a:r>
                <a:rPr lang="en-US" sz="2200" b="1"/>
                <a:t>REALISASI PENDAPATAN </a:t>
              </a:r>
            </a:p>
            <a:p>
              <a:r>
                <a:rPr lang="en-US" sz="2200" b="1"/>
                <a:t>PER KEGIATAN</a:t>
              </a:r>
            </a:p>
          </p:txBody>
        </p:sp>
      </p:grpSp>
      <p:grpSp>
        <p:nvGrpSpPr>
          <p:cNvPr id="472" name="Group 471"/>
          <p:cNvGrpSpPr/>
          <p:nvPr/>
        </p:nvGrpSpPr>
        <p:grpSpPr>
          <a:xfrm>
            <a:off x="2598650" y="1055037"/>
            <a:ext cx="7983977" cy="1123415"/>
            <a:chOff x="655232" y="2676975"/>
            <a:chExt cx="6262015" cy="960823"/>
          </a:xfrm>
        </p:grpSpPr>
        <p:grpSp>
          <p:nvGrpSpPr>
            <p:cNvPr id="430" name="Group 429">
              <a:extLst>
                <a:ext uri="{FF2B5EF4-FFF2-40B4-BE49-F238E27FC236}">
                  <a16:creationId xmlns:a16="http://schemas.microsoft.com/office/drawing/2014/main" id="{49D948F1-0E72-48DF-955F-EFD6FEE9BC92}"/>
                </a:ext>
              </a:extLst>
            </p:cNvPr>
            <p:cNvGrpSpPr/>
            <p:nvPr/>
          </p:nvGrpSpPr>
          <p:grpSpPr>
            <a:xfrm>
              <a:off x="655232" y="2676975"/>
              <a:ext cx="6262015" cy="960823"/>
              <a:chOff x="3962400" y="2793043"/>
              <a:chExt cx="6262015" cy="960823"/>
            </a:xfrm>
          </p:grpSpPr>
          <p:grpSp>
            <p:nvGrpSpPr>
              <p:cNvPr id="449" name="Group 448">
                <a:extLst>
                  <a:ext uri="{FF2B5EF4-FFF2-40B4-BE49-F238E27FC236}">
                    <a16:creationId xmlns:a16="http://schemas.microsoft.com/office/drawing/2014/main" id="{01403896-50E8-48AB-8ECA-77519D851F07}"/>
                  </a:ext>
                </a:extLst>
              </p:cNvPr>
              <p:cNvGrpSpPr/>
              <p:nvPr/>
            </p:nvGrpSpPr>
            <p:grpSpPr>
              <a:xfrm>
                <a:off x="3962400" y="2793043"/>
                <a:ext cx="5451048" cy="960823"/>
                <a:chOff x="942975" y="1628775"/>
                <a:chExt cx="6121455" cy="1078992"/>
              </a:xfrm>
            </p:grpSpPr>
            <p:sp>
              <p:nvSpPr>
                <p:cNvPr id="454" name="Rectangle: Rounded Corners 35">
                  <a:extLst>
                    <a:ext uri="{FF2B5EF4-FFF2-40B4-BE49-F238E27FC236}">
                      <a16:creationId xmlns:a16="http://schemas.microsoft.com/office/drawing/2014/main" id="{952F2BBE-83C2-478F-AA0A-0F6DC8C30FEF}"/>
                    </a:ext>
                  </a:extLst>
                </p:cNvPr>
                <p:cNvSpPr/>
                <p:nvPr/>
              </p:nvSpPr>
              <p:spPr>
                <a:xfrm>
                  <a:off x="942976" y="1631442"/>
                  <a:ext cx="6121454" cy="1076325"/>
                </a:xfrm>
                <a:prstGeom prst="roundRect">
                  <a:avLst>
                    <a:gd name="adj" fmla="val 50000"/>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5" name="Teardrop 454">
                  <a:extLst>
                    <a:ext uri="{FF2B5EF4-FFF2-40B4-BE49-F238E27FC236}">
                      <a16:creationId xmlns:a16="http://schemas.microsoft.com/office/drawing/2014/main" id="{CB946EBA-C46D-4B30-A957-9DF2BCCBB794}"/>
                    </a:ext>
                  </a:extLst>
                </p:cNvPr>
                <p:cNvSpPr/>
                <p:nvPr/>
              </p:nvSpPr>
              <p:spPr>
                <a:xfrm>
                  <a:off x="942975" y="1628775"/>
                  <a:ext cx="1109662" cy="1078992"/>
                </a:xfrm>
                <a:prstGeom prst="teardrop">
                  <a:avLst/>
                </a:prstGeom>
                <a:solidFill>
                  <a:srgbClr val="FFFEEF"/>
                </a:solidFill>
                <a:ln w="254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6" name="Oval 455">
                  <a:extLst>
                    <a:ext uri="{FF2B5EF4-FFF2-40B4-BE49-F238E27FC236}">
                      <a16:creationId xmlns:a16="http://schemas.microsoft.com/office/drawing/2014/main" id="{AD38AD95-7E3A-4DF5-A602-3295AB228D8A}"/>
                    </a:ext>
                  </a:extLst>
                </p:cNvPr>
                <p:cNvSpPr/>
                <p:nvPr/>
              </p:nvSpPr>
              <p:spPr>
                <a:xfrm>
                  <a:off x="1026318" y="1696783"/>
                  <a:ext cx="942975" cy="942975"/>
                </a:xfrm>
                <a:prstGeom prst="ellipse">
                  <a:avLst/>
                </a:prstGeom>
                <a:solidFill>
                  <a:srgbClr val="FF9856"/>
                </a:solidFill>
                <a:ln w="12700" cap="flat" cmpd="sng" algn="ctr">
                  <a:solidFill>
                    <a:srgbClr val="FF985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2" name="TextBox 451">
                <a:extLst>
                  <a:ext uri="{FF2B5EF4-FFF2-40B4-BE49-F238E27FC236}">
                    <a16:creationId xmlns:a16="http://schemas.microsoft.com/office/drawing/2014/main" id="{FB51C706-793D-47BB-8B9E-5D896CA5DEF3}"/>
                  </a:ext>
                </a:extLst>
              </p:cNvPr>
              <p:cNvSpPr txBox="1"/>
              <p:nvPr/>
            </p:nvSpPr>
            <p:spPr>
              <a:xfrm>
                <a:off x="5072702" y="2990935"/>
                <a:ext cx="5151713" cy="526464"/>
              </a:xfrm>
              <a:prstGeom prst="rect">
                <a:avLst/>
              </a:prstGeom>
              <a:noFill/>
              <a:ln>
                <a:noFill/>
              </a:ln>
            </p:spPr>
            <p:txBody>
              <a:bodyPr wrap="square" rtlCol="0">
                <a:spAutoFit/>
              </a:bodyPr>
              <a:lstStyle/>
              <a:p>
                <a:pPr lvl="0">
                  <a:defRPr/>
                </a:pPr>
                <a:r>
                  <a:rPr lang="en-US" altLang="ko-KR" sz="3400" b="1" dirty="0">
                    <a:solidFill>
                      <a:srgbClr val="FF9856"/>
                    </a:solidFill>
                    <a:cs typeface="Arial" pitchFamily="34" charset="0"/>
                  </a:rPr>
                  <a:t>KINERJA PENDAPATAN</a:t>
                </a:r>
                <a:endParaRPr lang="ko-KR" altLang="en-US" sz="3400" b="1" dirty="0">
                  <a:solidFill>
                    <a:srgbClr val="FF9856"/>
                  </a:solidFill>
                  <a:cs typeface="Arial" pitchFamily="34" charset="0"/>
                </a:endParaRPr>
              </a:p>
            </p:txBody>
          </p:sp>
        </p:grpSp>
        <p:grpSp>
          <p:nvGrpSpPr>
            <p:cNvPr id="467" name="Google Shape;10028;p58"/>
            <p:cNvGrpSpPr/>
            <p:nvPr/>
          </p:nvGrpSpPr>
          <p:grpSpPr>
            <a:xfrm>
              <a:off x="925831" y="2891728"/>
              <a:ext cx="500177" cy="520209"/>
              <a:chOff x="2404875" y="3592725"/>
              <a:chExt cx="298525" cy="293825"/>
            </a:xfrm>
          </p:grpSpPr>
          <p:sp>
            <p:nvSpPr>
              <p:cNvPr id="468" name="Google Shape;10029;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0030;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0031;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FFFEEF"/>
              </a:solidFill>
              <a:ln>
                <a:solidFill>
                  <a:srgbClr val="FF9856"/>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15255934"/>
      </p:ext>
    </p:extLst>
  </p:cSld>
  <p:clrMapOvr>
    <a:masterClrMapping/>
  </p:clrMapOvr>
</p:sld>
</file>

<file path=ppt/theme/theme1.xml><?xml version="1.0" encoding="utf-8"?>
<a:theme xmlns:a="http://schemas.openxmlformats.org/drawingml/2006/main" name="Contents Slide Master">
  <a:themeElements>
    <a:clrScheme name="ALLPPT-216">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6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3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7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8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Nursing Capstone XL by Slidesgo">
  <a:themeElements>
    <a:clrScheme name="Simple Light">
      <a:dk1>
        <a:srgbClr val="000000"/>
      </a:dk1>
      <a:lt1>
        <a:srgbClr val="FFFFFF"/>
      </a:lt1>
      <a:dk2>
        <a:srgbClr val="595959"/>
      </a:dk2>
      <a:lt2>
        <a:srgbClr val="EEEEEE"/>
      </a:lt2>
      <a:accent1>
        <a:srgbClr val="1F7444"/>
      </a:accent1>
      <a:accent2>
        <a:srgbClr val="434343"/>
      </a:accent2>
      <a:accent3>
        <a:srgbClr val="FBD76D"/>
      </a:accent3>
      <a:accent4>
        <a:srgbClr val="DA3030"/>
      </a:accent4>
      <a:accent5>
        <a:srgbClr val="52AC79"/>
      </a:accent5>
      <a:accent6>
        <a:srgbClr val="E0B945"/>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ntents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ontents Slide Master">
  <a:themeElements>
    <a:clrScheme name="ALLPPT-222">
      <a:dk1>
        <a:sysClr val="windowText" lastClr="000000"/>
      </a:dk1>
      <a:lt1>
        <a:sysClr val="window" lastClr="FFFFFF"/>
      </a:lt1>
      <a:dk2>
        <a:srgbClr val="44546A"/>
      </a:dk2>
      <a:lt2>
        <a:srgbClr val="E7E6E6"/>
      </a:lt2>
      <a:accent1>
        <a:srgbClr val="DC3539"/>
      </a:accent1>
      <a:accent2>
        <a:srgbClr val="F1CF01"/>
      </a:accent2>
      <a:accent3>
        <a:srgbClr val="449074"/>
      </a:accent3>
      <a:accent4>
        <a:srgbClr val="1764B9"/>
      </a:accent4>
      <a:accent5>
        <a:srgbClr val="8B62A8"/>
      </a:accent5>
      <a:accent6>
        <a:srgbClr val="FDB53E"/>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Contents Slide Master">
  <a:themeElements>
    <a:clrScheme name="ALLPPT-COLOR-A07">
      <a:dk1>
        <a:sysClr val="windowText" lastClr="000000"/>
      </a:dk1>
      <a:lt1>
        <a:sysClr val="window" lastClr="FFFFFF"/>
      </a:lt1>
      <a:dk2>
        <a:srgbClr val="1F497D"/>
      </a:dk2>
      <a:lt2>
        <a:srgbClr val="EEECE1"/>
      </a:lt2>
      <a:accent1>
        <a:srgbClr val="FD2906"/>
      </a:accent1>
      <a:accent2>
        <a:srgbClr val="FD2906"/>
      </a:accent2>
      <a:accent3>
        <a:srgbClr val="FD2906"/>
      </a:accent3>
      <a:accent4>
        <a:srgbClr val="FD2906"/>
      </a:accent4>
      <a:accent5>
        <a:srgbClr val="FD2906"/>
      </a:accent5>
      <a:accent6>
        <a:srgbClr val="FD2906"/>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lumMod val="75000"/>
            <a:lumOff val="2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8.xml><?xml version="1.0" encoding="utf-8"?>
<a:theme xmlns:a="http://schemas.openxmlformats.org/drawingml/2006/main" name="4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配色方案">
    <a:dk1>
      <a:sysClr val="windowText" lastClr="000000"/>
    </a:dk1>
    <a:lt1>
      <a:sysClr val="window" lastClr="FFFFFF"/>
    </a:lt1>
    <a:dk2>
      <a:srgbClr val="44546A"/>
    </a:dk2>
    <a:lt2>
      <a:srgbClr val="E7E6E6"/>
    </a:lt2>
    <a:accent1>
      <a:srgbClr val="2F5597"/>
    </a:accent1>
    <a:accent2>
      <a:srgbClr val="9DC3E6"/>
    </a:accent2>
    <a:accent3>
      <a:srgbClr val="D9D9D9"/>
    </a:accent3>
    <a:accent4>
      <a:srgbClr val="B5B5B5"/>
    </a:accent4>
    <a:accent5>
      <a:srgbClr val="F2F2F2"/>
    </a:accent5>
    <a:accent6>
      <a:srgbClr val="C5E0B3"/>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4273</TotalTime>
  <Words>7255</Words>
  <Application>Microsoft Office PowerPoint</Application>
  <PresentationFormat>Widescreen</PresentationFormat>
  <Paragraphs>3704</Paragraphs>
  <Slides>70</Slides>
  <Notes>8</Notes>
  <HiddenSlides>0</HiddenSlides>
  <MMClips>0</MMClips>
  <ScaleCrop>false</ScaleCrop>
  <HeadingPairs>
    <vt:vector size="6" baseType="variant">
      <vt:variant>
        <vt:lpstr>Fonts Used</vt:lpstr>
      </vt:variant>
      <vt:variant>
        <vt:i4>15</vt:i4>
      </vt:variant>
      <vt:variant>
        <vt:lpstr>Theme</vt:lpstr>
      </vt:variant>
      <vt:variant>
        <vt:i4>14</vt:i4>
      </vt:variant>
      <vt:variant>
        <vt:lpstr>Slide Titles</vt:lpstr>
      </vt:variant>
      <vt:variant>
        <vt:i4>70</vt:i4>
      </vt:variant>
    </vt:vector>
  </HeadingPairs>
  <TitlesOfParts>
    <vt:vector size="99" baseType="lpstr">
      <vt:lpstr>Arial</vt:lpstr>
      <vt:lpstr>Calibri</vt:lpstr>
      <vt:lpstr>Calibri Light</vt:lpstr>
      <vt:lpstr>Josefin Sans</vt:lpstr>
      <vt:lpstr>Montserrat</vt:lpstr>
      <vt:lpstr>Montserrat ExtraBold</vt:lpstr>
      <vt:lpstr>Montserrat Medium</vt:lpstr>
      <vt:lpstr>Montserrat SemiBold</vt:lpstr>
      <vt:lpstr>Muli</vt:lpstr>
      <vt:lpstr>Open Sans</vt:lpstr>
      <vt:lpstr>Open Sans SemiBold</vt:lpstr>
      <vt:lpstr>Righteous</vt:lpstr>
      <vt:lpstr>Tahoma</vt:lpstr>
      <vt:lpstr>Tw Cen MT</vt:lpstr>
      <vt:lpstr>Tw Cen MT Condensed</vt:lpstr>
      <vt:lpstr>Contents Slide Master</vt:lpstr>
      <vt:lpstr>Aquatic and Physical Therapy Center by Slidesgo</vt:lpstr>
      <vt:lpstr>1_Contents Slide Master</vt:lpstr>
      <vt:lpstr>2_Contents Slide Master</vt:lpstr>
      <vt:lpstr>1_Aquatic and Physical Therapy Center by Slidesgo</vt:lpstr>
      <vt:lpstr>2_Aquatic and Physical Therapy Center by Slidesgo</vt:lpstr>
      <vt:lpstr>3_Contents Slide Master</vt:lpstr>
      <vt:lpstr>4_Contents Slide Master</vt:lpstr>
      <vt:lpstr>5_Contents Slide Master</vt:lpstr>
      <vt:lpstr>6_Contents Slide Master</vt:lpstr>
      <vt:lpstr>3_Aquatic and Physical Therapy Center by Slidesgo</vt:lpstr>
      <vt:lpstr>7_Contents Slide Master</vt:lpstr>
      <vt:lpstr>8_Contents Slide Master</vt:lpstr>
      <vt:lpstr>Nursing Capstone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KINERJA PELAYANAN</vt:lpstr>
      <vt:lpstr>CAPAIAN KINERJA PELAYANAN</vt:lpstr>
      <vt:lpstr>PELAYANAN BERDASARKAN CARA BAYAR</vt:lpstr>
      <vt:lpstr>KUNJUNGAN BERDASARKAN CARA BAYAR</vt:lpstr>
      <vt:lpstr>KUNJUNGAN BERDASARKAN CARA BAYAR</vt:lpstr>
      <vt:lpstr>PowerPoint Presentation</vt:lpstr>
      <vt:lpstr>PowerPoint Presentation</vt:lpstr>
      <vt:lpstr>PowerPoint Presentation</vt:lpstr>
      <vt:lpstr>PowerPoint Presentation</vt:lpstr>
      <vt:lpstr>DIAGNOSIS 10 BESAR PENYAKIT RAWAT JALAN  S/D MARET 2022</vt:lpstr>
      <vt:lpstr>DIAGNOSIS 10 BESAR PENYAKIT RAWAT INAP  S/D MARET 2022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LAPORAN KINERJA PELAYANAN JANUARI 2022</dc:title>
  <dc:creator>PME</dc:creator>
  <cp:lastModifiedBy>PME RSJD Ska</cp:lastModifiedBy>
  <cp:revision>51</cp:revision>
  <cp:lastPrinted>2022-04-19T01:53:13Z</cp:lastPrinted>
  <dcterms:created xsi:type="dcterms:W3CDTF">2021-12-29T04:34:44Z</dcterms:created>
  <dcterms:modified xsi:type="dcterms:W3CDTF">2022-04-19T02:12:03Z</dcterms:modified>
</cp:coreProperties>
</file>