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handoutMasterIdLst>
    <p:handoutMasterId r:id="rId87"/>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385" r:id="rId16"/>
    <p:sldId id="294" r:id="rId17"/>
    <p:sldId id="311" r:id="rId18"/>
    <p:sldId id="312" r:id="rId19"/>
    <p:sldId id="313" r:id="rId20"/>
    <p:sldId id="314" r:id="rId21"/>
    <p:sldId id="315" r:id="rId22"/>
    <p:sldId id="305" r:id="rId23"/>
    <p:sldId id="316" r:id="rId24"/>
    <p:sldId id="346" r:id="rId25"/>
    <p:sldId id="377" r:id="rId26"/>
    <p:sldId id="358" r:id="rId27"/>
    <p:sldId id="320" r:id="rId28"/>
    <p:sldId id="359" r:id="rId29"/>
    <p:sldId id="319" r:id="rId30"/>
    <p:sldId id="399" r:id="rId31"/>
    <p:sldId id="384" r:id="rId32"/>
    <p:sldId id="400" r:id="rId33"/>
    <p:sldId id="355" r:id="rId34"/>
    <p:sldId id="352" r:id="rId35"/>
    <p:sldId id="323" r:id="rId36"/>
    <p:sldId id="379" r:id="rId37"/>
    <p:sldId id="405" r:id="rId38"/>
    <p:sldId id="406" r:id="rId39"/>
    <p:sldId id="327" r:id="rId40"/>
    <p:sldId id="372" r:id="rId41"/>
    <p:sldId id="401" r:id="rId42"/>
    <p:sldId id="326" r:id="rId43"/>
    <p:sldId id="402" r:id="rId44"/>
    <p:sldId id="329" r:id="rId45"/>
    <p:sldId id="330" r:id="rId46"/>
    <p:sldId id="331" r:id="rId47"/>
    <p:sldId id="332" r:id="rId48"/>
    <p:sldId id="333" r:id="rId49"/>
    <p:sldId id="334" r:id="rId50"/>
    <p:sldId id="345" r:id="rId51"/>
    <p:sldId id="335" r:id="rId52"/>
    <p:sldId id="386" r:id="rId53"/>
    <p:sldId id="407" r:id="rId54"/>
    <p:sldId id="408" r:id="rId55"/>
    <p:sldId id="356" r:id="rId56"/>
    <p:sldId id="403" r:id="rId57"/>
    <p:sldId id="299" r:id="rId58"/>
    <p:sldId id="265"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BB"/>
    <a:srgbClr val="97B49C"/>
    <a:srgbClr val="CFF0CC"/>
    <a:srgbClr val="708238"/>
    <a:srgbClr val="8A9A5B"/>
    <a:srgbClr val="9DC183"/>
    <a:srgbClr val="D0F0C0"/>
    <a:srgbClr val="D7E26A"/>
    <a:srgbClr val="68CF1B"/>
    <a:srgbClr val="7CB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0" autoAdjust="0"/>
    <p:restoredTop sz="90000" autoAdjust="0"/>
  </p:normalViewPr>
  <p:slideViewPr>
    <p:cSldViewPr snapToGrid="0">
      <p:cViewPr varScale="1">
        <p:scale>
          <a:sx n="66" d="100"/>
          <a:sy n="66" d="100"/>
        </p:scale>
        <p:origin x="954" y="66"/>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979F3F7E-12BD-4733-B864-25C7BB6E72E5}"/>
    <pc:docChg chg="undo custSel addSld modSld">
      <pc:chgData name="PME RSJD Ska" userId="5cf91b3ea628cd44" providerId="LiveId" clId="{979F3F7E-12BD-4733-B864-25C7BB6E72E5}" dt="2021-09-29T02:04:26.330" v="447"/>
      <pc:docMkLst>
        <pc:docMk/>
      </pc:docMkLst>
      <pc:sldChg chg="add">
        <pc:chgData name="PME RSJD Ska" userId="5cf91b3ea628cd44" providerId="LiveId" clId="{979F3F7E-12BD-4733-B864-25C7BB6E72E5}" dt="2021-09-29T02:04:26.330" v="447"/>
        <pc:sldMkLst>
          <pc:docMk/>
          <pc:sldMk cId="0" sldId="265"/>
        </pc:sldMkLst>
      </pc:sldChg>
      <pc:sldChg chg="modSp mod">
        <pc:chgData name="PME RSJD Ska" userId="5cf91b3ea628cd44" providerId="LiveId" clId="{979F3F7E-12BD-4733-B864-25C7BB6E72E5}" dt="2021-09-24T03:12:57.779" v="94" actId="20577"/>
        <pc:sldMkLst>
          <pc:docMk/>
          <pc:sldMk cId="0" sldId="291"/>
        </pc:sldMkLst>
        <pc:graphicFrameChg chg="modGraphic">
          <ac:chgData name="PME RSJD Ska" userId="5cf91b3ea628cd44" providerId="LiveId" clId="{979F3F7E-12BD-4733-B864-25C7BB6E72E5}" dt="2021-09-24T03:12:57.779" v="94" actId="20577"/>
          <ac:graphicFrameMkLst>
            <pc:docMk/>
            <pc:sldMk cId="0" sldId="291"/>
            <ac:graphicFrameMk id="48" creationId="{B255C18E-2EE6-4309-A8EC-A424771374B8}"/>
          </ac:graphicFrameMkLst>
        </pc:graphicFrameChg>
      </pc:sldChg>
      <pc:sldChg chg="modSp mod">
        <pc:chgData name="PME RSJD Ska" userId="5cf91b3ea628cd44" providerId="LiveId" clId="{979F3F7E-12BD-4733-B864-25C7BB6E72E5}" dt="2021-09-29T00:47:37.277" v="439" actId="20577"/>
        <pc:sldMkLst>
          <pc:docMk/>
          <pc:sldMk cId="2219727366" sldId="314"/>
        </pc:sldMkLst>
        <pc:spChg chg="mod">
          <ac:chgData name="PME RSJD Ska" userId="5cf91b3ea628cd44" providerId="LiveId" clId="{979F3F7E-12BD-4733-B864-25C7BB6E72E5}" dt="2021-09-29T00:47:37.277" v="439" actId="20577"/>
          <ac:spMkLst>
            <pc:docMk/>
            <pc:sldMk cId="2219727366" sldId="314"/>
            <ac:spMk id="7" creationId="{8321EE85-74FC-4848-94F0-5FA8FAA3EE81}"/>
          </ac:spMkLst>
        </pc:spChg>
      </pc:sldChg>
      <pc:sldChg chg="modSp mod">
        <pc:chgData name="PME RSJD Ska" userId="5cf91b3ea628cd44" providerId="LiveId" clId="{979F3F7E-12BD-4733-B864-25C7BB6E72E5}" dt="2021-09-29T00:47:43.529" v="446" actId="20577"/>
        <pc:sldMkLst>
          <pc:docMk/>
          <pc:sldMk cId="1949558666" sldId="315"/>
        </pc:sldMkLst>
        <pc:spChg chg="mod">
          <ac:chgData name="PME RSJD Ska" userId="5cf91b3ea628cd44" providerId="LiveId" clId="{979F3F7E-12BD-4733-B864-25C7BB6E72E5}" dt="2021-09-29T00:47:43.529" v="446" actId="20577"/>
          <ac:spMkLst>
            <pc:docMk/>
            <pc:sldMk cId="1949558666" sldId="315"/>
            <ac:spMk id="4" creationId="{7546205B-EDA9-4D5F-AE7D-03C349677D9A}"/>
          </ac:spMkLst>
        </pc:spChg>
      </pc:sldChg>
      <pc:sldChg chg="modSp mod">
        <pc:chgData name="PME RSJD Ska" userId="5cf91b3ea628cd44" providerId="LiveId" clId="{979F3F7E-12BD-4733-B864-25C7BB6E72E5}" dt="2021-09-24T03:47:34.905" v="357" actId="20577"/>
        <pc:sldMkLst>
          <pc:docMk/>
          <pc:sldMk cId="1423295440" sldId="328"/>
        </pc:sldMkLst>
        <pc:graphicFrameChg chg="modGraphic">
          <ac:chgData name="PME RSJD Ska" userId="5cf91b3ea628cd44" providerId="LiveId" clId="{979F3F7E-12BD-4733-B864-25C7BB6E72E5}" dt="2021-09-24T03:46:19.420" v="334" actId="20577"/>
          <ac:graphicFrameMkLst>
            <pc:docMk/>
            <pc:sldMk cId="1423295440" sldId="328"/>
            <ac:graphicFrameMk id="3" creationId="{5C9ADB83-5CED-47F3-AA81-2A06DE63E3BE}"/>
          </ac:graphicFrameMkLst>
        </pc:graphicFrameChg>
        <pc:graphicFrameChg chg="mod modGraphic">
          <ac:chgData name="PME RSJD Ska" userId="5cf91b3ea628cd44" providerId="LiveId" clId="{979F3F7E-12BD-4733-B864-25C7BB6E72E5}" dt="2021-09-24T03:47:34.905" v="357" actId="20577"/>
          <ac:graphicFrameMkLst>
            <pc:docMk/>
            <pc:sldMk cId="1423295440" sldId="328"/>
            <ac:graphicFrameMk id="8" creationId="{B8C5AB45-981D-4D9F-B670-22F80AF41041}"/>
          </ac:graphicFrameMkLst>
        </pc:graphicFrameChg>
      </pc:sldChg>
      <pc:sldChg chg="modSp mod">
        <pc:chgData name="PME RSJD Ska" userId="5cf91b3ea628cd44" providerId="LiveId" clId="{979F3F7E-12BD-4733-B864-25C7BB6E72E5}" dt="2021-09-24T04:14:10.938" v="403"/>
        <pc:sldMkLst>
          <pc:docMk/>
          <pc:sldMk cId="1788794418" sldId="339"/>
        </pc:sldMkLst>
        <pc:graphicFrameChg chg="mod modGraphic">
          <ac:chgData name="PME RSJD Ska" userId="5cf91b3ea628cd44" providerId="LiveId" clId="{979F3F7E-12BD-4733-B864-25C7BB6E72E5}" dt="2021-09-24T04:14:10.938" v="403"/>
          <ac:graphicFrameMkLst>
            <pc:docMk/>
            <pc:sldMk cId="1788794418" sldId="339"/>
            <ac:graphicFrameMk id="10" creationId="{FC789CC5-17D3-4084-AEDD-922A23F98145}"/>
          </ac:graphicFrameMkLst>
        </pc:graphicFrameChg>
      </pc:sldChg>
      <pc:sldChg chg="modSp mod">
        <pc:chgData name="PME RSJD Ska" userId="5cf91b3ea628cd44" providerId="LiveId" clId="{979F3F7E-12BD-4733-B864-25C7BB6E72E5}" dt="2021-09-24T03:18:28.259" v="148" actId="798"/>
        <pc:sldMkLst>
          <pc:docMk/>
          <pc:sldMk cId="98625111" sldId="348"/>
        </pc:sldMkLst>
        <pc:graphicFrameChg chg="mod modGraphic">
          <ac:chgData name="PME RSJD Ska" userId="5cf91b3ea628cd44" providerId="LiveId" clId="{979F3F7E-12BD-4733-B864-25C7BB6E72E5}" dt="2021-09-24T03:18:28.259" v="148" actId="798"/>
          <ac:graphicFrameMkLst>
            <pc:docMk/>
            <pc:sldMk cId="98625111" sldId="348"/>
            <ac:graphicFrameMk id="10" creationId="{DFA5F6C4-133A-4A03-9745-90AAD45849DD}"/>
          </ac:graphicFrameMkLst>
        </pc:graphicFrameChg>
      </pc:sldChg>
      <pc:sldChg chg="modSp mod">
        <pc:chgData name="PME RSJD Ska" userId="5cf91b3ea628cd44" providerId="LiveId" clId="{979F3F7E-12BD-4733-B864-25C7BB6E72E5}" dt="2021-09-24T03:24:04.713" v="249" actId="798"/>
        <pc:sldMkLst>
          <pc:docMk/>
          <pc:sldMk cId="4219209167" sldId="357"/>
        </pc:sldMkLst>
        <pc:graphicFrameChg chg="mod modGraphic">
          <ac:chgData name="PME RSJD Ska" userId="5cf91b3ea628cd44" providerId="LiveId" clId="{979F3F7E-12BD-4733-B864-25C7BB6E72E5}" dt="2021-09-24T03:24:04.713" v="249" actId="798"/>
          <ac:graphicFrameMkLst>
            <pc:docMk/>
            <pc:sldMk cId="4219209167" sldId="357"/>
            <ac:graphicFrameMk id="11" creationId="{666D662B-5644-4146-9893-D5100F46FDA9}"/>
          </ac:graphicFrameMkLst>
        </pc:graphicFrameChg>
      </pc:sldChg>
      <pc:sldChg chg="modSp mod">
        <pc:chgData name="PME RSJD Ska" userId="5cf91b3ea628cd44" providerId="LiveId" clId="{979F3F7E-12BD-4733-B864-25C7BB6E72E5}" dt="2021-09-24T04:16:42.243" v="430" actId="20577"/>
        <pc:sldMkLst>
          <pc:docMk/>
          <pc:sldMk cId="4236641441" sldId="368"/>
        </pc:sldMkLst>
        <pc:graphicFrameChg chg="modGraphic">
          <ac:chgData name="PME RSJD Ska" userId="5cf91b3ea628cd44" providerId="LiveId" clId="{979F3F7E-12BD-4733-B864-25C7BB6E72E5}" dt="2021-09-24T04:16:42.243" v="430" actId="20577"/>
          <ac:graphicFrameMkLst>
            <pc:docMk/>
            <pc:sldMk cId="4236641441" sldId="368"/>
            <ac:graphicFrameMk id="7" creationId="{BCE9C1CA-A8BA-4623-979B-25EF11DB6751}"/>
          </ac:graphicFrameMkLst>
        </pc:graphicFrameChg>
      </pc:sldChg>
      <pc:sldChg chg="modSp mod">
        <pc:chgData name="PME RSJD Ska" userId="5cf91b3ea628cd44" providerId="LiveId" clId="{979F3F7E-12BD-4733-B864-25C7BB6E72E5}" dt="2021-09-24T03:20:44.221" v="184" actId="1076"/>
        <pc:sldMkLst>
          <pc:docMk/>
          <pc:sldMk cId="3365469495" sldId="369"/>
        </pc:sldMkLst>
        <pc:graphicFrameChg chg="mod modGraphic">
          <ac:chgData name="PME RSJD Ska" userId="5cf91b3ea628cd44" providerId="LiveId" clId="{979F3F7E-12BD-4733-B864-25C7BB6E72E5}" dt="2021-09-24T03:20:44.221" v="184" actId="1076"/>
          <ac:graphicFrameMkLst>
            <pc:docMk/>
            <pc:sldMk cId="3365469495" sldId="369"/>
            <ac:graphicFrameMk id="7" creationId="{C7B7D14A-2CE6-4346-91C7-3BE535E7E0A1}"/>
          </ac:graphicFrameMkLst>
        </pc:graphicFrameChg>
      </pc:sldChg>
      <pc:sldChg chg="modSp mod">
        <pc:chgData name="PME RSJD Ska" userId="5cf91b3ea628cd44" providerId="LiveId" clId="{979F3F7E-12BD-4733-B864-25C7BB6E72E5}" dt="2021-09-24T03:13:45.699" v="95" actId="122"/>
        <pc:sldMkLst>
          <pc:docMk/>
          <pc:sldMk cId="0" sldId="371"/>
        </pc:sldMkLst>
        <pc:graphicFrameChg chg="modGraphic">
          <ac:chgData name="PME RSJD Ska" userId="5cf91b3ea628cd44" providerId="LiveId" clId="{979F3F7E-12BD-4733-B864-25C7BB6E72E5}" dt="2021-09-24T03:13:45.699" v="95" actId="122"/>
          <ac:graphicFrameMkLst>
            <pc:docMk/>
            <pc:sldMk cId="0" sldId="371"/>
            <ac:graphicFrameMk id="40" creationId="{DB6E2A8F-0576-43E3-85DC-A45BD932B15B}"/>
          </ac:graphicFrameMkLst>
        </pc:graphicFrameChg>
      </pc:sldChg>
      <pc:sldChg chg="modSp mod">
        <pc:chgData name="PME RSJD Ska" userId="5cf91b3ea628cd44" providerId="LiveId" clId="{979F3F7E-12BD-4733-B864-25C7BB6E72E5}" dt="2021-09-24T03:24:46.745" v="271" actId="798"/>
        <pc:sldMkLst>
          <pc:docMk/>
          <pc:sldMk cId="2839768402" sldId="373"/>
        </pc:sldMkLst>
        <pc:graphicFrameChg chg="modGraphic">
          <ac:chgData name="PME RSJD Ska" userId="5cf91b3ea628cd44" providerId="LiveId" clId="{979F3F7E-12BD-4733-B864-25C7BB6E72E5}" dt="2021-09-24T03:24:46.745" v="271" actId="798"/>
          <ac:graphicFrameMkLst>
            <pc:docMk/>
            <pc:sldMk cId="2839768402" sldId="373"/>
            <ac:graphicFrameMk id="5" creationId="{12A7D6FD-49A5-41E6-A954-2497C0ED9B96}"/>
          </ac:graphicFrameMkLst>
        </pc:graphicFrameChg>
      </pc:sldChg>
      <pc:sldChg chg="modSp mod">
        <pc:chgData name="PME RSJD Ska" userId="5cf91b3ea628cd44" providerId="LiveId" clId="{979F3F7E-12BD-4733-B864-25C7BB6E72E5}" dt="2021-09-24T03:46:00.252" v="329" actId="20577"/>
        <pc:sldMkLst>
          <pc:docMk/>
          <pc:sldMk cId="1174979939" sldId="374"/>
        </pc:sldMkLst>
        <pc:graphicFrameChg chg="mod modGraphic">
          <ac:chgData name="PME RSJD Ska" userId="5cf91b3ea628cd44" providerId="LiveId" clId="{979F3F7E-12BD-4733-B864-25C7BB6E72E5}" dt="2021-09-24T03:46:00.252" v="329" actId="20577"/>
          <ac:graphicFrameMkLst>
            <pc:docMk/>
            <pc:sldMk cId="1174979939" sldId="374"/>
            <ac:graphicFrameMk id="5" creationId="{71112CBC-A146-4030-BF6A-5EEC60BF5A1C}"/>
          </ac:graphicFrameMkLst>
        </pc:graphicFrameChg>
      </pc:sldChg>
      <pc:sldChg chg="modSp mod">
        <pc:chgData name="PME RSJD Ska" userId="5cf91b3ea628cd44" providerId="LiveId" clId="{979F3F7E-12BD-4733-B864-25C7BB6E72E5}" dt="2021-09-24T03:23:08.386" v="226" actId="798"/>
        <pc:sldMkLst>
          <pc:docMk/>
          <pc:sldMk cId="3563819518" sldId="376"/>
        </pc:sldMkLst>
        <pc:graphicFrameChg chg="mod modGraphic">
          <ac:chgData name="PME RSJD Ska" userId="5cf91b3ea628cd44" providerId="LiveId" clId="{979F3F7E-12BD-4733-B864-25C7BB6E72E5}" dt="2021-09-24T03:23:08.386" v="226" actId="798"/>
          <ac:graphicFrameMkLst>
            <pc:docMk/>
            <pc:sldMk cId="3563819518" sldId="376"/>
            <ac:graphicFrameMk id="7" creationId="{C694B3F1-3A3B-4ECC-8BF7-D0681D7B366C}"/>
          </ac:graphicFrameMkLst>
        </pc:graphicFrameChg>
      </pc:sldChg>
      <pc:sldChg chg="modSp mod">
        <pc:chgData name="PME RSJD Ska" userId="5cf91b3ea628cd44" providerId="LiveId" clId="{979F3F7E-12BD-4733-B864-25C7BB6E72E5}" dt="2021-09-24T03:24:25.922" v="260" actId="798"/>
        <pc:sldMkLst>
          <pc:docMk/>
          <pc:sldMk cId="663540322" sldId="387"/>
        </pc:sldMkLst>
        <pc:graphicFrameChg chg="modGraphic">
          <ac:chgData name="PME RSJD Ska" userId="5cf91b3ea628cd44" providerId="LiveId" clId="{979F3F7E-12BD-4733-B864-25C7BB6E72E5}" dt="2021-09-24T03:24:25.922" v="260" actId="798"/>
          <ac:graphicFrameMkLst>
            <pc:docMk/>
            <pc:sldMk cId="663540322" sldId="387"/>
            <ac:graphicFrameMk id="5" creationId="{7FBD22D9-7D87-42F0-869B-FEE0FE56875A}"/>
          </ac:graphicFrameMkLst>
        </pc:graphicFrameChg>
      </pc:sldChg>
      <pc:sldChg chg="modSp mod">
        <pc:chgData name="PME RSJD Ska" userId="5cf91b3ea628cd44" providerId="LiveId" clId="{979F3F7E-12BD-4733-B864-25C7BB6E72E5}" dt="2021-09-24T03:23:30.026" v="237" actId="798"/>
        <pc:sldMkLst>
          <pc:docMk/>
          <pc:sldMk cId="3770233141" sldId="388"/>
        </pc:sldMkLst>
        <pc:graphicFrameChg chg="modGraphic">
          <ac:chgData name="PME RSJD Ska" userId="5cf91b3ea628cd44" providerId="LiveId" clId="{979F3F7E-12BD-4733-B864-25C7BB6E72E5}" dt="2021-09-24T03:23:30.026" v="237" actId="798"/>
          <ac:graphicFrameMkLst>
            <pc:docMk/>
            <pc:sldMk cId="3770233141" sldId="388"/>
            <ac:graphicFrameMk id="5" creationId="{92F5B9BE-C46A-44C6-9135-B0A749E4BB4A}"/>
          </ac:graphicFrameMkLst>
        </pc:graphicFrameChg>
      </pc:sldChg>
      <pc:sldChg chg="modSp mod">
        <pc:chgData name="PME RSJD Ska" userId="5cf91b3ea628cd44" providerId="LiveId" clId="{979F3F7E-12BD-4733-B864-25C7BB6E72E5}" dt="2021-09-24T03:21:09.643" v="195" actId="798"/>
        <pc:sldMkLst>
          <pc:docMk/>
          <pc:sldMk cId="699089281" sldId="389"/>
        </pc:sldMkLst>
        <pc:graphicFrameChg chg="modGraphic">
          <ac:chgData name="PME RSJD Ska" userId="5cf91b3ea628cd44" providerId="LiveId" clId="{979F3F7E-12BD-4733-B864-25C7BB6E72E5}" dt="2021-09-24T03:21:09.643" v="195" actId="798"/>
          <ac:graphicFrameMkLst>
            <pc:docMk/>
            <pc:sldMk cId="699089281" sldId="389"/>
            <ac:graphicFrameMk id="5" creationId="{ECD99453-1FBA-4A6B-962E-0C1EAF8E46E8}"/>
          </ac:graphicFrameMkLst>
        </pc:graphicFrameChg>
      </pc:sldChg>
      <pc:sldChg chg="modSp mod">
        <pc:chgData name="PME RSJD Ska" userId="5cf91b3ea628cd44" providerId="LiveId" clId="{979F3F7E-12BD-4733-B864-25C7BB6E72E5}" dt="2021-09-24T03:32:18.144" v="296" actId="1076"/>
        <pc:sldMkLst>
          <pc:docMk/>
          <pc:sldMk cId="1352406613" sldId="390"/>
        </pc:sldMkLst>
        <pc:graphicFrameChg chg="mod modGraphic">
          <ac:chgData name="PME RSJD Ska" userId="5cf91b3ea628cd44" providerId="LiveId" clId="{979F3F7E-12BD-4733-B864-25C7BB6E72E5}" dt="2021-09-24T03:32:18.144" v="296" actId="1076"/>
          <ac:graphicFrameMkLst>
            <pc:docMk/>
            <pc:sldMk cId="1352406613" sldId="390"/>
            <ac:graphicFrameMk id="3" creationId="{5859E9B2-7A64-4321-B800-D0E8E287873F}"/>
          </ac:graphicFrameMkLst>
        </pc:graphicFrameChg>
      </pc:sldChg>
      <pc:sldChg chg="modSp mod">
        <pc:chgData name="PME RSJD Ska" userId="5cf91b3ea628cd44" providerId="LiveId" clId="{979F3F7E-12BD-4733-B864-25C7BB6E72E5}" dt="2021-09-24T03:42:01.563" v="300" actId="20577"/>
        <pc:sldMkLst>
          <pc:docMk/>
          <pc:sldMk cId="3251428995" sldId="391"/>
        </pc:sldMkLst>
        <pc:graphicFrameChg chg="mod modGraphic">
          <ac:chgData name="PME RSJD Ska" userId="5cf91b3ea628cd44" providerId="LiveId" clId="{979F3F7E-12BD-4733-B864-25C7BB6E72E5}" dt="2021-09-24T03:42:01.563" v="300" actId="20577"/>
          <ac:graphicFrameMkLst>
            <pc:docMk/>
            <pc:sldMk cId="3251428995" sldId="391"/>
            <ac:graphicFrameMk id="8" creationId="{081A0C3E-7A5E-41F6-A06A-CE303648FE75}"/>
          </ac:graphicFrameMkLst>
        </pc:graphicFrameChg>
      </pc:sldChg>
      <pc:sldChg chg="modSp mod">
        <pc:chgData name="PME RSJD Ska" userId="5cf91b3ea628cd44" providerId="LiveId" clId="{979F3F7E-12BD-4733-B864-25C7BB6E72E5}" dt="2021-09-24T03:42:13.755" v="302"/>
        <pc:sldMkLst>
          <pc:docMk/>
          <pc:sldMk cId="209025022" sldId="393"/>
        </pc:sldMkLst>
        <pc:graphicFrameChg chg="mod modGraphic">
          <ac:chgData name="PME RSJD Ska" userId="5cf91b3ea628cd44" providerId="LiveId" clId="{979F3F7E-12BD-4733-B864-25C7BB6E72E5}" dt="2021-09-24T03:42:13.755" v="302"/>
          <ac:graphicFrameMkLst>
            <pc:docMk/>
            <pc:sldMk cId="209025022" sldId="393"/>
            <ac:graphicFrameMk id="3" creationId="{87E110C1-9BA2-4877-9D76-4845011B7CD3}"/>
          </ac:graphicFrameMkLst>
        </pc:graphicFrameChg>
      </pc:sldChg>
      <pc:sldChg chg="modSp mod">
        <pc:chgData name="PME RSJD Ska" userId="5cf91b3ea628cd44" providerId="LiveId" clId="{979F3F7E-12BD-4733-B864-25C7BB6E72E5}" dt="2021-09-24T03:47:44.360" v="359"/>
        <pc:sldMkLst>
          <pc:docMk/>
          <pc:sldMk cId="1809517945" sldId="394"/>
        </pc:sldMkLst>
        <pc:graphicFrameChg chg="mod modGraphic">
          <ac:chgData name="PME RSJD Ska" userId="5cf91b3ea628cd44" providerId="LiveId" clId="{979F3F7E-12BD-4733-B864-25C7BB6E72E5}" dt="2021-09-24T03:47:44.360" v="359"/>
          <ac:graphicFrameMkLst>
            <pc:docMk/>
            <pc:sldMk cId="1809517945" sldId="394"/>
            <ac:graphicFrameMk id="3" creationId="{785B875A-F7D9-4E86-800D-6320B67A5048}"/>
          </ac:graphicFrameMkLst>
        </pc:graphicFrameChg>
      </pc:sldChg>
      <pc:sldChg chg="modSp mod">
        <pc:chgData name="PME RSJD Ska" userId="5cf91b3ea628cd44" providerId="LiveId" clId="{979F3F7E-12BD-4733-B864-25C7BB6E72E5}" dt="2021-09-24T03:49:22.896" v="389"/>
        <pc:sldMkLst>
          <pc:docMk/>
          <pc:sldMk cId="37191871" sldId="395"/>
        </pc:sldMkLst>
        <pc:graphicFrameChg chg="mod modGraphic">
          <ac:chgData name="PME RSJD Ska" userId="5cf91b3ea628cd44" providerId="LiveId" clId="{979F3F7E-12BD-4733-B864-25C7BB6E72E5}" dt="2021-09-24T03:49:22.896" v="389"/>
          <ac:graphicFrameMkLst>
            <pc:docMk/>
            <pc:sldMk cId="37191871" sldId="395"/>
            <ac:graphicFrameMk id="3" creationId="{80E8725F-FC7B-4B1C-9946-ADA7F13F72D3}"/>
          </ac:graphicFrameMkLst>
        </pc:graphicFrameChg>
      </pc:sldChg>
      <pc:sldChg chg="modSp mod">
        <pc:chgData name="PME RSJD Ska" userId="5cf91b3ea628cd44" providerId="LiveId" clId="{979F3F7E-12BD-4733-B864-25C7BB6E72E5}" dt="2021-09-24T04:14:45.446" v="422"/>
        <pc:sldMkLst>
          <pc:docMk/>
          <pc:sldMk cId="3959569573" sldId="396"/>
        </pc:sldMkLst>
        <pc:graphicFrameChg chg="mod modGraphic">
          <ac:chgData name="PME RSJD Ska" userId="5cf91b3ea628cd44" providerId="LiveId" clId="{979F3F7E-12BD-4733-B864-25C7BB6E72E5}" dt="2021-09-24T04:14:45.446" v="422"/>
          <ac:graphicFrameMkLst>
            <pc:docMk/>
            <pc:sldMk cId="3959569573" sldId="396"/>
            <ac:graphicFrameMk id="5" creationId="{2BE3502D-96AF-48D8-891A-A7B611A32577}"/>
          </ac:graphicFrameMkLst>
        </pc:graphicFrameChg>
      </pc:sldChg>
      <pc:sldChg chg="modSp mod">
        <pc:chgData name="PME RSJD Ska" userId="5cf91b3ea628cd44" providerId="LiveId" clId="{979F3F7E-12BD-4733-B864-25C7BB6E72E5}" dt="2021-09-24T03:17:38.356" v="134" actId="798"/>
        <pc:sldMkLst>
          <pc:docMk/>
          <pc:sldMk cId="3277638539" sldId="397"/>
        </pc:sldMkLst>
        <pc:graphicFrameChg chg="mod modGraphic">
          <ac:chgData name="PME RSJD Ska" userId="5cf91b3ea628cd44" providerId="LiveId" clId="{979F3F7E-12BD-4733-B864-25C7BB6E72E5}" dt="2021-09-24T03:17:38.356" v="134" actId="798"/>
          <ac:graphicFrameMkLst>
            <pc:docMk/>
            <pc:sldMk cId="3277638539" sldId="397"/>
            <ac:graphicFrameMk id="5" creationId="{3DDBFAD2-0EA5-4429-B620-0027DBDCD4CC}"/>
          </ac:graphicFrameMkLst>
        </pc:graphicFrameChg>
      </pc:sldChg>
      <pc:sldChg chg="modSp mod">
        <pc:chgData name="PME RSJD Ska" userId="5cf91b3ea628cd44" providerId="LiveId" clId="{979F3F7E-12BD-4733-B864-25C7BB6E72E5}" dt="2021-09-24T03:19:58.738" v="171" actId="798"/>
        <pc:sldMkLst>
          <pc:docMk/>
          <pc:sldMk cId="2928411602" sldId="398"/>
        </pc:sldMkLst>
        <pc:graphicFrameChg chg="modGraphic">
          <ac:chgData name="PME RSJD Ska" userId="5cf91b3ea628cd44" providerId="LiveId" clId="{979F3F7E-12BD-4733-B864-25C7BB6E72E5}" dt="2021-09-24T03:19:26.308" v="160" actId="798"/>
          <ac:graphicFrameMkLst>
            <pc:docMk/>
            <pc:sldMk cId="2928411602" sldId="398"/>
            <ac:graphicFrameMk id="5" creationId="{58243F1C-4F44-435A-AD00-F3375B032730}"/>
          </ac:graphicFrameMkLst>
        </pc:graphicFrameChg>
        <pc:graphicFrameChg chg="modGraphic">
          <ac:chgData name="PME RSJD Ska" userId="5cf91b3ea628cd44" providerId="LiveId" clId="{979F3F7E-12BD-4733-B864-25C7BB6E72E5}" dt="2021-09-24T03:19:58.738" v="171" actId="798"/>
          <ac:graphicFrameMkLst>
            <pc:docMk/>
            <pc:sldMk cId="2928411602" sldId="398"/>
            <ac:graphicFrameMk id="8" creationId="{71C1D71C-9C01-4E7C-B48C-05D70A9BE761}"/>
          </ac:graphicFrameMkLst>
        </pc:graphicFrameChg>
      </pc:sldChg>
    </pc:docChg>
  </pc:docChgLst>
  <pc:docChgLst>
    <pc:chgData name="PME RSJD Ska" userId="5cf91b3ea628cd44" providerId="LiveId" clId="{D49CB232-1519-425E-8AD7-A786A168BB62}"/>
    <pc:docChg chg="undo custSel modSld">
      <pc:chgData name="PME RSJD Ska" userId="5cf91b3ea628cd44" providerId="LiveId" clId="{D49CB232-1519-425E-8AD7-A786A168BB62}" dt="2021-08-16T02:34:45.254" v="500"/>
      <pc:docMkLst>
        <pc:docMk/>
      </pc:docMkLst>
      <pc:sldChg chg="modSp mod">
        <pc:chgData name="PME RSJD Ska" userId="5cf91b3ea628cd44" providerId="LiveId" clId="{D49CB232-1519-425E-8AD7-A786A168BB62}" dt="2021-08-16T02:16:48.780" v="286" actId="20577"/>
        <pc:sldMkLst>
          <pc:docMk/>
          <pc:sldMk cId="1423295440" sldId="328"/>
        </pc:sldMkLst>
        <pc:graphicFrameChg chg="modGraphic">
          <ac:chgData name="PME RSJD Ska" userId="5cf91b3ea628cd44" providerId="LiveId" clId="{D49CB232-1519-425E-8AD7-A786A168BB62}" dt="2021-08-16T02:16:48.780" v="286" actId="20577"/>
          <ac:graphicFrameMkLst>
            <pc:docMk/>
            <pc:sldMk cId="1423295440" sldId="328"/>
            <ac:graphicFrameMk id="3" creationId="{5C9ADB83-5CED-47F3-AA81-2A06DE63E3BE}"/>
          </ac:graphicFrameMkLst>
        </pc:graphicFrameChg>
      </pc:sldChg>
      <pc:sldChg chg="modSp mod">
        <pc:chgData name="PME RSJD Ska" userId="5cf91b3ea628cd44" providerId="LiveId" clId="{D49CB232-1519-425E-8AD7-A786A168BB62}" dt="2021-08-16T02:14:45.616" v="265"/>
        <pc:sldMkLst>
          <pc:docMk/>
          <pc:sldMk cId="2217208449" sldId="338"/>
        </pc:sldMkLst>
        <pc:graphicFrameChg chg="mod modGraphic">
          <ac:chgData name="PME RSJD Ska" userId="5cf91b3ea628cd44" providerId="LiveId" clId="{D49CB232-1519-425E-8AD7-A786A168BB62}" dt="2021-08-16T02:14:45.616" v="265"/>
          <ac:graphicFrameMkLst>
            <pc:docMk/>
            <pc:sldMk cId="2217208449" sldId="338"/>
            <ac:graphicFrameMk id="8" creationId="{081A0C3E-7A5E-41F6-A06A-CE303648FE75}"/>
          </ac:graphicFrameMkLst>
        </pc:graphicFrameChg>
      </pc:sldChg>
      <pc:sldChg chg="modSp mod">
        <pc:chgData name="PME RSJD Ska" userId="5cf91b3ea628cd44" providerId="LiveId" clId="{D49CB232-1519-425E-8AD7-A786A168BB62}" dt="2021-08-16T02:21:45.513" v="353"/>
        <pc:sldMkLst>
          <pc:docMk/>
          <pc:sldMk cId="1788794418" sldId="339"/>
        </pc:sldMkLst>
        <pc:graphicFrameChg chg="mod modGraphic">
          <ac:chgData name="PME RSJD Ska" userId="5cf91b3ea628cd44" providerId="LiveId" clId="{D49CB232-1519-425E-8AD7-A786A168BB62}" dt="2021-08-16T02:20:28.551" v="332"/>
          <ac:graphicFrameMkLst>
            <pc:docMk/>
            <pc:sldMk cId="1788794418" sldId="339"/>
            <ac:graphicFrameMk id="3" creationId="{64930AB0-CC51-4F46-A17F-161DF1E0F204}"/>
          </ac:graphicFrameMkLst>
        </pc:graphicFrameChg>
        <pc:graphicFrameChg chg="mod modGraphic">
          <ac:chgData name="PME RSJD Ska" userId="5cf91b3ea628cd44" providerId="LiveId" clId="{D49CB232-1519-425E-8AD7-A786A168BB62}" dt="2021-08-16T02:21:45.513" v="353"/>
          <ac:graphicFrameMkLst>
            <pc:docMk/>
            <pc:sldMk cId="1788794418" sldId="339"/>
            <ac:graphicFrameMk id="7" creationId="{5C6C4CAC-2524-4079-AF50-2B1A93FFCEEF}"/>
          </ac:graphicFrameMkLst>
        </pc:graphicFrameChg>
      </pc:sldChg>
      <pc:sldChg chg="modSp mod">
        <pc:chgData name="PME RSJD Ska" userId="5cf91b3ea628cd44" providerId="LiveId" clId="{D49CB232-1519-425E-8AD7-A786A168BB62}" dt="2021-08-16T02:33:13.455" v="471"/>
        <pc:sldMkLst>
          <pc:docMk/>
          <pc:sldMk cId="4171758976" sldId="347"/>
        </pc:sldMkLst>
        <pc:graphicFrameChg chg="mod modGraphic">
          <ac:chgData name="PME RSJD Ska" userId="5cf91b3ea628cd44" providerId="LiveId" clId="{D49CB232-1519-425E-8AD7-A786A168BB62}" dt="2021-08-16T02:33:13.455" v="471"/>
          <ac:graphicFrameMkLst>
            <pc:docMk/>
            <pc:sldMk cId="4171758976" sldId="347"/>
            <ac:graphicFrameMk id="3" creationId="{5859E9B2-7A64-4321-B800-D0E8E287873F}"/>
          </ac:graphicFrameMkLst>
        </pc:graphicFrameChg>
      </pc:sldChg>
      <pc:sldChg chg="modSp mod">
        <pc:chgData name="PME RSJD Ska" userId="5cf91b3ea628cd44" providerId="LiveId" clId="{D49CB232-1519-425E-8AD7-A786A168BB62}" dt="2021-08-16T02:29:38.408" v="416"/>
        <pc:sldMkLst>
          <pc:docMk/>
          <pc:sldMk cId="98625111" sldId="348"/>
        </pc:sldMkLst>
        <pc:graphicFrameChg chg="mod modGraphic">
          <ac:chgData name="PME RSJD Ska" userId="5cf91b3ea628cd44" providerId="LiveId" clId="{D49CB232-1519-425E-8AD7-A786A168BB62}" dt="2021-08-16T02:29:32.506" v="414"/>
          <ac:graphicFrameMkLst>
            <pc:docMk/>
            <pc:sldMk cId="98625111" sldId="348"/>
            <ac:graphicFrameMk id="3" creationId="{250280CA-8451-4524-B7CE-7B81E3428D7A}"/>
          </ac:graphicFrameMkLst>
        </pc:graphicFrameChg>
        <pc:graphicFrameChg chg="mod modGraphic">
          <ac:chgData name="PME RSJD Ska" userId="5cf91b3ea628cd44" providerId="LiveId" clId="{D49CB232-1519-425E-8AD7-A786A168BB62}" dt="2021-08-16T02:29:38.408" v="416"/>
          <ac:graphicFrameMkLst>
            <pc:docMk/>
            <pc:sldMk cId="98625111" sldId="348"/>
            <ac:graphicFrameMk id="5" creationId="{D475F56A-8EBD-4950-9EFF-84B2795A7006}"/>
          </ac:graphicFrameMkLst>
        </pc:graphicFrameChg>
      </pc:sldChg>
      <pc:sldChg chg="modSp mod">
        <pc:chgData name="PME RSJD Ska" userId="5cf91b3ea628cd44" providerId="LiveId" clId="{D49CB232-1519-425E-8AD7-A786A168BB62}" dt="2021-08-16T02:34:12.126" v="488"/>
        <pc:sldMkLst>
          <pc:docMk/>
          <pc:sldMk cId="4219209167" sldId="357"/>
        </pc:sldMkLst>
        <pc:graphicFrameChg chg="mod modGraphic">
          <ac:chgData name="PME RSJD Ska" userId="5cf91b3ea628cd44" providerId="LiveId" clId="{D49CB232-1519-425E-8AD7-A786A168BB62}" dt="2021-08-16T02:34:04.609" v="486"/>
          <ac:graphicFrameMkLst>
            <pc:docMk/>
            <pc:sldMk cId="4219209167" sldId="357"/>
            <ac:graphicFrameMk id="3" creationId="{1AAB34C9-7162-4DC2-838E-FD1504808EA9}"/>
          </ac:graphicFrameMkLst>
        </pc:graphicFrameChg>
        <pc:graphicFrameChg chg="mod modGraphic">
          <ac:chgData name="PME RSJD Ska" userId="5cf91b3ea628cd44" providerId="LiveId" clId="{D49CB232-1519-425E-8AD7-A786A168BB62}" dt="2021-08-16T02:34:12.126" v="488"/>
          <ac:graphicFrameMkLst>
            <pc:docMk/>
            <pc:sldMk cId="4219209167" sldId="357"/>
            <ac:graphicFrameMk id="5" creationId="{18397A8B-FA7D-4A74-8202-02DCBC4DF650}"/>
          </ac:graphicFrameMkLst>
        </pc:graphicFrameChg>
      </pc:sldChg>
      <pc:sldChg chg="modSp mod">
        <pc:chgData name="PME RSJD Ska" userId="5cf91b3ea628cd44" providerId="LiveId" clId="{D49CB232-1519-425E-8AD7-A786A168BB62}" dt="2021-08-16T02:14:50.360" v="266"/>
        <pc:sldMkLst>
          <pc:docMk/>
          <pc:sldMk cId="2793703327" sldId="366"/>
        </pc:sldMkLst>
        <pc:graphicFrameChg chg="mod modGraphic">
          <ac:chgData name="PME RSJD Ska" userId="5cf91b3ea628cd44" providerId="LiveId" clId="{D49CB232-1519-425E-8AD7-A786A168BB62}" dt="2021-08-16T02:14:50.360" v="266"/>
          <ac:graphicFrameMkLst>
            <pc:docMk/>
            <pc:sldMk cId="2793703327" sldId="366"/>
            <ac:graphicFrameMk id="3" creationId="{87E110C1-9BA2-4877-9D76-4845011B7CD3}"/>
          </ac:graphicFrameMkLst>
        </pc:graphicFrameChg>
      </pc:sldChg>
      <pc:sldChg chg="modSp mod">
        <pc:chgData name="PME RSJD Ska" userId="5cf91b3ea628cd44" providerId="LiveId" clId="{D49CB232-1519-425E-8AD7-A786A168BB62}" dt="2021-08-16T02:18:07.874" v="315"/>
        <pc:sldMkLst>
          <pc:docMk/>
          <pc:sldMk cId="249557828" sldId="367"/>
        </pc:sldMkLst>
        <pc:graphicFrameChg chg="mod modGraphic">
          <ac:chgData name="PME RSJD Ska" userId="5cf91b3ea628cd44" providerId="LiveId" clId="{D49CB232-1519-425E-8AD7-A786A168BB62}" dt="2021-08-16T02:18:07.874" v="315"/>
          <ac:graphicFrameMkLst>
            <pc:docMk/>
            <pc:sldMk cId="249557828" sldId="367"/>
            <ac:graphicFrameMk id="3" creationId="{80E8725F-FC7B-4B1C-9946-ADA7F13F72D3}"/>
          </ac:graphicFrameMkLst>
        </pc:graphicFrameChg>
      </pc:sldChg>
      <pc:sldChg chg="modSp mod">
        <pc:chgData name="PME RSJD Ska" userId="5cf91b3ea628cd44" providerId="LiveId" clId="{D49CB232-1519-425E-8AD7-A786A168BB62}" dt="2021-08-16T02:28:41.433" v="400"/>
        <pc:sldMkLst>
          <pc:docMk/>
          <pc:sldMk cId="4236641441" sldId="368"/>
        </pc:sldMkLst>
        <pc:graphicFrameChg chg="mod modGraphic">
          <ac:chgData name="PME RSJD Ska" userId="5cf91b3ea628cd44" providerId="LiveId" clId="{D49CB232-1519-425E-8AD7-A786A168BB62}" dt="2021-08-16T02:27:54.973" v="371"/>
          <ac:graphicFrameMkLst>
            <pc:docMk/>
            <pc:sldMk cId="4236641441" sldId="368"/>
            <ac:graphicFrameMk id="3" creationId="{6A62A4A1-55F7-4487-AAC1-C088D6C2EAAB}"/>
          </ac:graphicFrameMkLst>
        </pc:graphicFrameChg>
        <pc:graphicFrameChg chg="mod modGraphic">
          <ac:chgData name="PME RSJD Ska" userId="5cf91b3ea628cd44" providerId="LiveId" clId="{D49CB232-1519-425E-8AD7-A786A168BB62}" dt="2021-08-16T02:28:41.433" v="400"/>
          <ac:graphicFrameMkLst>
            <pc:docMk/>
            <pc:sldMk cId="4236641441" sldId="368"/>
            <ac:graphicFrameMk id="4" creationId="{B871FC0D-3CC7-43FF-89C5-58435ED0ECDD}"/>
          </ac:graphicFrameMkLst>
        </pc:graphicFrameChg>
      </pc:sldChg>
      <pc:sldChg chg="modSp mod">
        <pc:chgData name="PME RSJD Ska" userId="5cf91b3ea628cd44" providerId="LiveId" clId="{D49CB232-1519-425E-8AD7-A786A168BB62}" dt="2021-08-16T02:31:05.408" v="440"/>
        <pc:sldMkLst>
          <pc:docMk/>
          <pc:sldMk cId="3365469495" sldId="369"/>
        </pc:sldMkLst>
        <pc:graphicFrameChg chg="mod modGraphic">
          <ac:chgData name="PME RSJD Ska" userId="5cf91b3ea628cd44" providerId="LiveId" clId="{D49CB232-1519-425E-8AD7-A786A168BB62}" dt="2021-08-16T02:30:07.266" v="432"/>
          <ac:graphicFrameMkLst>
            <pc:docMk/>
            <pc:sldMk cId="3365469495" sldId="369"/>
            <ac:graphicFrameMk id="3" creationId="{6859E58E-DC91-4D83-A89F-57CC7C696DBE}"/>
          </ac:graphicFrameMkLst>
        </pc:graphicFrameChg>
        <pc:graphicFrameChg chg="mod modGraphic">
          <ac:chgData name="PME RSJD Ska" userId="5cf91b3ea628cd44" providerId="LiveId" clId="{D49CB232-1519-425E-8AD7-A786A168BB62}" dt="2021-08-16T02:31:05.408" v="440"/>
          <ac:graphicFrameMkLst>
            <pc:docMk/>
            <pc:sldMk cId="3365469495" sldId="369"/>
            <ac:graphicFrameMk id="4" creationId="{AF857BA6-D424-48D5-8930-4D346627C04A}"/>
          </ac:graphicFrameMkLst>
        </pc:graphicFrameChg>
      </pc:sldChg>
      <pc:sldChg chg="modSp mod">
        <pc:chgData name="PME RSJD Ska" userId="5cf91b3ea628cd44" providerId="LiveId" clId="{D49CB232-1519-425E-8AD7-A786A168BB62}" dt="2021-08-16T02:34:45.254" v="500"/>
        <pc:sldMkLst>
          <pc:docMk/>
          <pc:sldMk cId="2839768402" sldId="373"/>
        </pc:sldMkLst>
        <pc:graphicFrameChg chg="mod modGraphic">
          <ac:chgData name="PME RSJD Ska" userId="5cf91b3ea628cd44" providerId="LiveId" clId="{D49CB232-1519-425E-8AD7-A786A168BB62}" dt="2021-08-16T02:34:45.254" v="500"/>
          <ac:graphicFrameMkLst>
            <pc:docMk/>
            <pc:sldMk cId="2839768402" sldId="373"/>
            <ac:graphicFrameMk id="3" creationId="{B269289F-F119-4152-B1B0-79E7BEBFF394}"/>
          </ac:graphicFrameMkLst>
        </pc:graphicFrameChg>
      </pc:sldChg>
      <pc:sldChg chg="modSp mod">
        <pc:chgData name="PME RSJD Ska" userId="5cf91b3ea628cd44" providerId="LiveId" clId="{D49CB232-1519-425E-8AD7-A786A168BB62}" dt="2021-08-16T02:14:59.001" v="267"/>
        <pc:sldMkLst>
          <pc:docMk/>
          <pc:sldMk cId="1174979939" sldId="374"/>
        </pc:sldMkLst>
        <pc:graphicFrameChg chg="mod modGraphic">
          <ac:chgData name="PME RSJD Ska" userId="5cf91b3ea628cd44" providerId="LiveId" clId="{D49CB232-1519-425E-8AD7-A786A168BB62}" dt="2021-08-16T02:14:59.001" v="267"/>
          <ac:graphicFrameMkLst>
            <pc:docMk/>
            <pc:sldMk cId="1174979939" sldId="374"/>
            <ac:graphicFrameMk id="3" creationId="{D6CCD7EA-A691-450A-9582-7AD0D6C60FB8}"/>
          </ac:graphicFrameMkLst>
        </pc:graphicFrameChg>
      </pc:sldChg>
      <pc:sldChg chg="modSp mod">
        <pc:chgData name="PME RSJD Ska" userId="5cf91b3ea628cd44" providerId="LiveId" clId="{D49CB232-1519-425E-8AD7-A786A168BB62}" dt="2021-08-16T02:15:28.715" v="278"/>
        <pc:sldMkLst>
          <pc:docMk/>
          <pc:sldMk cId="1249911792" sldId="375"/>
        </pc:sldMkLst>
        <pc:graphicFrameChg chg="mod modGraphic">
          <ac:chgData name="PME RSJD Ska" userId="5cf91b3ea628cd44" providerId="LiveId" clId="{D49CB232-1519-425E-8AD7-A786A168BB62}" dt="2021-08-16T02:15:28.715" v="278"/>
          <ac:graphicFrameMkLst>
            <pc:docMk/>
            <pc:sldMk cId="1249911792" sldId="375"/>
            <ac:graphicFrameMk id="3" creationId="{785B875A-F7D9-4E86-800D-6320B67A5048}"/>
          </ac:graphicFrameMkLst>
        </pc:graphicFrameChg>
      </pc:sldChg>
      <pc:sldChg chg="modSp mod">
        <pc:chgData name="PME RSJD Ska" userId="5cf91b3ea628cd44" providerId="LiveId" clId="{D49CB232-1519-425E-8AD7-A786A168BB62}" dt="2021-08-16T02:33:39.875" v="477" actId="20577"/>
        <pc:sldMkLst>
          <pc:docMk/>
          <pc:sldMk cId="3563819518" sldId="376"/>
        </pc:sldMkLst>
        <pc:graphicFrameChg chg="mod modGraphic">
          <ac:chgData name="PME RSJD Ska" userId="5cf91b3ea628cd44" providerId="LiveId" clId="{D49CB232-1519-425E-8AD7-A786A168BB62}" dt="2021-08-16T02:33:23.328" v="473"/>
          <ac:graphicFrameMkLst>
            <pc:docMk/>
            <pc:sldMk cId="3563819518" sldId="376"/>
            <ac:graphicFrameMk id="3" creationId="{BB7FC863-3CF0-4F22-9AF3-53B65E86C8DF}"/>
          </ac:graphicFrameMkLst>
        </pc:graphicFrameChg>
        <pc:graphicFrameChg chg="mod modGraphic">
          <ac:chgData name="PME RSJD Ska" userId="5cf91b3ea628cd44" providerId="LiveId" clId="{D49CB232-1519-425E-8AD7-A786A168BB62}" dt="2021-08-16T02:33:39.875" v="477" actId="20577"/>
          <ac:graphicFrameMkLst>
            <pc:docMk/>
            <pc:sldMk cId="3563819518" sldId="376"/>
            <ac:graphicFrameMk id="4" creationId="{53E56594-803F-4995-9101-BA6FC38F66A4}"/>
          </ac:graphicFrameMkLst>
        </pc:graphicFrameChg>
      </pc:sldChg>
    </pc:docChg>
  </pc:docChgLst>
  <pc:docChgLst>
    <pc:chgData name="PME RSJD Ska" userId="5cf91b3ea628cd44" providerId="LiveId" clId="{A7E06A78-7BF7-479B-A5B5-E80CE935831F}"/>
    <pc:docChg chg="undo custSel addSld delSld modSld sldOrd">
      <pc:chgData name="PME RSJD Ska" userId="5cf91b3ea628cd44" providerId="LiveId" clId="{A7E06A78-7BF7-479B-A5B5-E80CE935831F}" dt="2021-09-06T07:55:52.282" v="566" actId="20577"/>
      <pc:docMkLst>
        <pc:docMk/>
      </pc:docMkLst>
      <pc:sldChg chg="modSp mod">
        <pc:chgData name="PME RSJD Ska" userId="5cf91b3ea628cd44" providerId="LiveId" clId="{A7E06A78-7BF7-479B-A5B5-E80CE935831F}" dt="2021-09-06T07:08:10.025" v="537" actId="12385"/>
        <pc:sldMkLst>
          <pc:docMk/>
          <pc:sldMk cId="0" sldId="277"/>
        </pc:sldMkLst>
        <pc:graphicFrameChg chg="modGraphic">
          <ac:chgData name="PME RSJD Ska" userId="5cf91b3ea628cd44" providerId="LiveId" clId="{A7E06A78-7BF7-479B-A5B5-E80CE935831F}" dt="2021-09-06T07:08:10.025" v="537" actId="12385"/>
          <ac:graphicFrameMkLst>
            <pc:docMk/>
            <pc:sldMk cId="0" sldId="277"/>
            <ac:graphicFrameMk id="21" creationId="{8752EDE6-F0DB-446B-9EB0-D1C377C44B88}"/>
          </ac:graphicFrameMkLst>
        </pc:graphicFrameChg>
      </pc:sldChg>
      <pc:sldChg chg="modSp mod">
        <pc:chgData name="PME RSJD Ska" userId="5cf91b3ea628cd44" providerId="LiveId" clId="{A7E06A78-7BF7-479B-A5B5-E80CE935831F}" dt="2021-09-06T07:08:23.933" v="538" actId="14100"/>
        <pc:sldMkLst>
          <pc:docMk/>
          <pc:sldMk cId="0" sldId="291"/>
        </pc:sldMkLst>
        <pc:graphicFrameChg chg="modGraphic">
          <ac:chgData name="PME RSJD Ska" userId="5cf91b3ea628cd44" providerId="LiveId" clId="{A7E06A78-7BF7-479B-A5B5-E80CE935831F}" dt="2021-09-06T07:08:23.933" v="538" actId="14100"/>
          <ac:graphicFrameMkLst>
            <pc:docMk/>
            <pc:sldMk cId="0" sldId="291"/>
            <ac:graphicFrameMk id="48" creationId="{B255C18E-2EE6-4309-A8EC-A424771374B8}"/>
          </ac:graphicFrameMkLst>
        </pc:graphicFrameChg>
      </pc:sldChg>
      <pc:sldChg chg="modSp mod">
        <pc:chgData name="PME RSJD Ska" userId="5cf91b3ea628cd44" providerId="LiveId" clId="{A7E06A78-7BF7-479B-A5B5-E80CE935831F}" dt="2021-09-06T07:07:54.789" v="535" actId="1076"/>
        <pc:sldMkLst>
          <pc:docMk/>
          <pc:sldMk cId="987867334" sldId="310"/>
        </pc:sldMkLst>
        <pc:graphicFrameChg chg="mod modGraphic">
          <ac:chgData name="PME RSJD Ska" userId="5cf91b3ea628cd44" providerId="LiveId" clId="{A7E06A78-7BF7-479B-A5B5-E80CE935831F}" dt="2021-09-06T07:07:54.789" v="535" actId="1076"/>
          <ac:graphicFrameMkLst>
            <pc:docMk/>
            <pc:sldMk cId="987867334" sldId="310"/>
            <ac:graphicFrameMk id="5" creationId="{00000000-0000-0000-0000-000000000000}"/>
          </ac:graphicFrameMkLst>
        </pc:graphicFrameChg>
      </pc:sldChg>
      <pc:sldChg chg="modSp mod">
        <pc:chgData name="PME RSJD Ska" userId="5cf91b3ea628cd44" providerId="LiveId" clId="{A7E06A78-7BF7-479B-A5B5-E80CE935831F}" dt="2021-09-06T07:55:43.921" v="557" actId="20577"/>
        <pc:sldMkLst>
          <pc:docMk/>
          <pc:sldMk cId="2219727366" sldId="314"/>
        </pc:sldMkLst>
        <pc:spChg chg="mod">
          <ac:chgData name="PME RSJD Ska" userId="5cf91b3ea628cd44" providerId="LiveId" clId="{A7E06A78-7BF7-479B-A5B5-E80CE935831F}" dt="2021-09-06T07:55:43.921" v="557" actId="20577"/>
          <ac:spMkLst>
            <pc:docMk/>
            <pc:sldMk cId="2219727366" sldId="314"/>
            <ac:spMk id="7" creationId="{8321EE85-74FC-4848-94F0-5FA8FAA3EE81}"/>
          </ac:spMkLst>
        </pc:spChg>
      </pc:sldChg>
      <pc:sldChg chg="modSp mod">
        <pc:chgData name="PME RSJD Ska" userId="5cf91b3ea628cd44" providerId="LiveId" clId="{A7E06A78-7BF7-479B-A5B5-E80CE935831F}" dt="2021-09-06T07:55:52.282" v="566" actId="20577"/>
        <pc:sldMkLst>
          <pc:docMk/>
          <pc:sldMk cId="1949558666" sldId="315"/>
        </pc:sldMkLst>
        <pc:spChg chg="mod">
          <ac:chgData name="PME RSJD Ska" userId="5cf91b3ea628cd44" providerId="LiveId" clId="{A7E06A78-7BF7-479B-A5B5-E80CE935831F}" dt="2021-09-06T07:55:52.282" v="566" actId="20577"/>
          <ac:spMkLst>
            <pc:docMk/>
            <pc:sldMk cId="1949558666" sldId="315"/>
            <ac:spMk id="4" creationId="{7546205B-EDA9-4D5F-AE7D-03C349677D9A}"/>
          </ac:spMkLst>
        </pc:spChg>
      </pc:sldChg>
      <pc:sldChg chg="del">
        <pc:chgData name="PME RSJD Ska" userId="5cf91b3ea628cd44" providerId="LiveId" clId="{A7E06A78-7BF7-479B-A5B5-E80CE935831F}" dt="2021-09-06T07:04:07.389" v="517" actId="47"/>
        <pc:sldMkLst>
          <pc:docMk/>
          <pc:sldMk cId="3068829259" sldId="324"/>
        </pc:sldMkLst>
      </pc:sldChg>
      <pc:sldChg chg="addSp modSp mod">
        <pc:chgData name="PME RSJD Ska" userId="5cf91b3ea628cd44" providerId="LiveId" clId="{A7E06A78-7BF7-479B-A5B5-E80CE935831F}" dt="2021-08-31T02:39:40.861" v="509" actId="20577"/>
        <pc:sldMkLst>
          <pc:docMk/>
          <pc:sldMk cId="1423295440" sldId="328"/>
        </pc:sldMkLst>
        <pc:graphicFrameChg chg="modGraphic">
          <ac:chgData name="PME RSJD Ska" userId="5cf91b3ea628cd44" providerId="LiveId" clId="{A7E06A78-7BF7-479B-A5B5-E80CE935831F}" dt="2021-08-31T02:13:24.221" v="101" actId="14734"/>
          <ac:graphicFrameMkLst>
            <pc:docMk/>
            <pc:sldMk cId="1423295440" sldId="328"/>
            <ac:graphicFrameMk id="3" creationId="{5C9ADB83-5CED-47F3-AA81-2A06DE63E3BE}"/>
          </ac:graphicFrameMkLst>
        </pc:graphicFrameChg>
        <pc:graphicFrameChg chg="add mod modGraphic">
          <ac:chgData name="PME RSJD Ska" userId="5cf91b3ea628cd44" providerId="LiveId" clId="{A7E06A78-7BF7-479B-A5B5-E80CE935831F}" dt="2021-08-31T02:39:40.861" v="509" actId="20577"/>
          <ac:graphicFrameMkLst>
            <pc:docMk/>
            <pc:sldMk cId="1423295440" sldId="328"/>
            <ac:graphicFrameMk id="8" creationId="{B8C5AB45-981D-4D9F-B670-22F80AF41041}"/>
          </ac:graphicFrameMkLst>
        </pc:graphicFrameChg>
      </pc:sldChg>
      <pc:sldChg chg="addSp delSp modSp mod">
        <pc:chgData name="PME RSJD Ska" userId="5cf91b3ea628cd44" providerId="LiveId" clId="{A7E06A78-7BF7-479B-A5B5-E80CE935831F}" dt="2021-08-31T02:38:44.538" v="492" actId="20577"/>
        <pc:sldMkLst>
          <pc:docMk/>
          <pc:sldMk cId="1788794418" sldId="339"/>
        </pc:sldMkLst>
        <pc:spChg chg="del">
          <ac:chgData name="PME RSJD Ska" userId="5cf91b3ea628cd44" providerId="LiveId" clId="{A7E06A78-7BF7-479B-A5B5-E80CE935831F}" dt="2021-08-31T02:24:17.904" v="165" actId="21"/>
          <ac:spMkLst>
            <pc:docMk/>
            <pc:sldMk cId="1788794418" sldId="339"/>
            <ac:spMk id="8" creationId="{2ECDBAB8-606F-4FFA-8926-836CF8AE500E}"/>
          </ac:spMkLst>
        </pc:spChg>
        <pc:graphicFrameChg chg="del">
          <ac:chgData name="PME RSJD Ska" userId="5cf91b3ea628cd44" providerId="LiveId" clId="{A7E06A78-7BF7-479B-A5B5-E80CE935831F}" dt="2021-08-31T02:24:17.904" v="165" actId="21"/>
          <ac:graphicFrameMkLst>
            <pc:docMk/>
            <pc:sldMk cId="1788794418" sldId="339"/>
            <ac:graphicFrameMk id="7" creationId="{5C6C4CAC-2524-4079-AF50-2B1A93FFCEEF}"/>
          </ac:graphicFrameMkLst>
        </pc:graphicFrameChg>
        <pc:graphicFrameChg chg="add mod modGraphic">
          <ac:chgData name="PME RSJD Ska" userId="5cf91b3ea628cd44" providerId="LiveId" clId="{A7E06A78-7BF7-479B-A5B5-E80CE935831F}" dt="2021-08-31T02:38:44.538" v="492" actId="20577"/>
          <ac:graphicFrameMkLst>
            <pc:docMk/>
            <pc:sldMk cId="1788794418" sldId="339"/>
            <ac:graphicFrameMk id="10" creationId="{FC789CC5-17D3-4084-AEDD-922A23F98145}"/>
          </ac:graphicFrameMkLst>
        </pc:graphicFrameChg>
      </pc:sldChg>
      <pc:sldChg chg="modSp mod">
        <pc:chgData name="PME RSJD Ska" userId="5cf91b3ea628cd44" providerId="LiveId" clId="{A7E06A78-7BF7-479B-A5B5-E80CE935831F}" dt="2021-08-31T02:02:49.564" v="43" actId="20577"/>
        <pc:sldMkLst>
          <pc:docMk/>
          <pc:sldMk cId="4171758976" sldId="347"/>
        </pc:sldMkLst>
        <pc:graphicFrameChg chg="modGraphic">
          <ac:chgData name="PME RSJD Ska" userId="5cf91b3ea628cd44" providerId="LiveId" clId="{A7E06A78-7BF7-479B-A5B5-E80CE935831F}" dt="2021-08-31T02:02:49.564" v="43" actId="20577"/>
          <ac:graphicFrameMkLst>
            <pc:docMk/>
            <pc:sldMk cId="4171758976" sldId="347"/>
            <ac:graphicFrameMk id="3" creationId="{5859E9B2-7A64-4321-B800-D0E8E287873F}"/>
          </ac:graphicFrameMkLst>
        </pc:graphicFrameChg>
      </pc:sldChg>
      <pc:sldChg chg="addSp delSp modSp mod">
        <pc:chgData name="PME RSJD Ska" userId="5cf91b3ea628cd44" providerId="LiveId" clId="{A7E06A78-7BF7-479B-A5B5-E80CE935831F}" dt="2021-08-31T02:37:32.171" v="473" actId="20577"/>
        <pc:sldMkLst>
          <pc:docMk/>
          <pc:sldMk cId="98625111" sldId="348"/>
        </pc:sldMkLst>
        <pc:spChg chg="del">
          <ac:chgData name="PME RSJD Ska" userId="5cf91b3ea628cd44" providerId="LiveId" clId="{A7E06A78-7BF7-479B-A5B5-E80CE935831F}" dt="2021-08-31T02:27:50.995" v="233" actId="21"/>
          <ac:spMkLst>
            <pc:docMk/>
            <pc:sldMk cId="98625111" sldId="348"/>
            <ac:spMk id="7" creationId="{06271A66-02D1-4C1D-8037-97F532FB2729}"/>
          </ac:spMkLst>
        </pc:spChg>
        <pc:graphicFrameChg chg="del">
          <ac:chgData name="PME RSJD Ska" userId="5cf91b3ea628cd44" providerId="LiveId" clId="{A7E06A78-7BF7-479B-A5B5-E80CE935831F}" dt="2021-08-31T02:27:50.995" v="233" actId="21"/>
          <ac:graphicFrameMkLst>
            <pc:docMk/>
            <pc:sldMk cId="98625111" sldId="348"/>
            <ac:graphicFrameMk id="5" creationId="{D475F56A-8EBD-4950-9EFF-84B2795A7006}"/>
          </ac:graphicFrameMkLst>
        </pc:graphicFrameChg>
        <pc:graphicFrameChg chg="add mod modGraphic">
          <ac:chgData name="PME RSJD Ska" userId="5cf91b3ea628cd44" providerId="LiveId" clId="{A7E06A78-7BF7-479B-A5B5-E80CE935831F}" dt="2021-08-31T02:37:32.171" v="473" actId="20577"/>
          <ac:graphicFrameMkLst>
            <pc:docMk/>
            <pc:sldMk cId="98625111" sldId="348"/>
            <ac:graphicFrameMk id="10" creationId="{DFA5F6C4-133A-4A03-9745-90AAD45849DD}"/>
          </ac:graphicFrameMkLst>
        </pc:graphicFrameChg>
      </pc:sldChg>
      <pc:sldChg chg="modSp mod">
        <pc:chgData name="PME RSJD Ska" userId="5cf91b3ea628cd44" providerId="LiveId" clId="{A7E06A78-7BF7-479B-A5B5-E80CE935831F}" dt="2021-08-31T02:35:32.298" v="426" actId="20577"/>
        <pc:sldMkLst>
          <pc:docMk/>
          <pc:sldMk cId="4219209167" sldId="357"/>
        </pc:sldMkLst>
        <pc:graphicFrameChg chg="mod modGraphic">
          <ac:chgData name="PME RSJD Ska" userId="5cf91b3ea628cd44" providerId="LiveId" clId="{A7E06A78-7BF7-479B-A5B5-E80CE935831F}" dt="2021-08-31T02:35:32.298" v="426"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A7E06A78-7BF7-479B-A5B5-E80CE935831F}" dt="2021-08-31T02:35:22.827" v="424" actId="20577"/>
          <ac:graphicFrameMkLst>
            <pc:docMk/>
            <pc:sldMk cId="4219209167" sldId="357"/>
            <ac:graphicFrameMk id="11" creationId="{666D662B-5644-4146-9893-D5100F46FDA9}"/>
          </ac:graphicFrameMkLst>
        </pc:graphicFrameChg>
      </pc:sldChg>
      <pc:sldChg chg="modSp mod">
        <pc:chgData name="PME RSJD Ska" userId="5cf91b3ea628cd44" providerId="LiveId" clId="{A7E06A78-7BF7-479B-A5B5-E80CE935831F}" dt="2021-09-06T07:07:35.515" v="531" actId="255"/>
        <pc:sldMkLst>
          <pc:docMk/>
          <pc:sldMk cId="3447455549" sldId="365"/>
        </pc:sldMkLst>
        <pc:graphicFrameChg chg="modGraphic">
          <ac:chgData name="PME RSJD Ska" userId="5cf91b3ea628cd44" providerId="LiveId" clId="{A7E06A78-7BF7-479B-A5B5-E80CE935831F}" dt="2021-09-06T07:07:35.515" v="531" actId="255"/>
          <ac:graphicFrameMkLst>
            <pc:docMk/>
            <pc:sldMk cId="3447455549" sldId="365"/>
            <ac:graphicFrameMk id="3" creationId="{00000000-0000-0000-0000-000000000000}"/>
          </ac:graphicFrameMkLst>
        </pc:graphicFrameChg>
      </pc:sldChg>
      <pc:sldChg chg="addSp delSp modSp mod">
        <pc:chgData name="PME RSJD Ska" userId="5cf91b3ea628cd44" providerId="LiveId" clId="{A7E06A78-7BF7-479B-A5B5-E80CE935831F}" dt="2021-08-31T02:38:13.175" v="479" actId="20577"/>
        <pc:sldMkLst>
          <pc:docMk/>
          <pc:sldMk cId="4236641441" sldId="368"/>
        </pc:sldMkLst>
        <pc:spChg chg="add del">
          <ac:chgData name="PME RSJD Ska" userId="5cf91b3ea628cd44" providerId="LiveId" clId="{A7E06A78-7BF7-479B-A5B5-E80CE935831F}" dt="2021-08-31T02:26:15.387" v="210" actId="21"/>
          <ac:spMkLst>
            <pc:docMk/>
            <pc:sldMk cId="4236641441" sldId="368"/>
            <ac:spMk id="6" creationId="{F41FC3E0-A72E-427E-A701-2B373194E37F}"/>
          </ac:spMkLst>
        </pc:spChg>
        <pc:graphicFrameChg chg="modGraphic">
          <ac:chgData name="PME RSJD Ska" userId="5cf91b3ea628cd44" providerId="LiveId" clId="{A7E06A78-7BF7-479B-A5B5-E80CE935831F}" dt="2021-08-31T02:26:46.639" v="218" actId="14734"/>
          <ac:graphicFrameMkLst>
            <pc:docMk/>
            <pc:sldMk cId="4236641441" sldId="368"/>
            <ac:graphicFrameMk id="3" creationId="{6A62A4A1-55F7-4487-AAC1-C088D6C2EAAB}"/>
          </ac:graphicFrameMkLst>
        </pc:graphicFrameChg>
        <pc:graphicFrameChg chg="add del">
          <ac:chgData name="PME RSJD Ska" userId="5cf91b3ea628cd44" providerId="LiveId" clId="{A7E06A78-7BF7-479B-A5B5-E80CE935831F}" dt="2021-08-31T02:26:15.387" v="210" actId="21"/>
          <ac:graphicFrameMkLst>
            <pc:docMk/>
            <pc:sldMk cId="4236641441" sldId="368"/>
            <ac:graphicFrameMk id="4" creationId="{B871FC0D-3CC7-43FF-89C5-58435ED0ECDD}"/>
          </ac:graphicFrameMkLst>
        </pc:graphicFrameChg>
        <pc:graphicFrameChg chg="add mod modGraphic">
          <ac:chgData name="PME RSJD Ska" userId="5cf91b3ea628cd44" providerId="LiveId" clId="{A7E06A78-7BF7-479B-A5B5-E80CE935831F}" dt="2021-08-31T02:38:13.175" v="479" actId="20577"/>
          <ac:graphicFrameMkLst>
            <pc:docMk/>
            <pc:sldMk cId="4236641441" sldId="368"/>
            <ac:graphicFrameMk id="7" creationId="{BCE9C1CA-A8BA-4623-979B-25EF11DB6751}"/>
          </ac:graphicFrameMkLst>
        </pc:graphicFrameChg>
      </pc:sldChg>
      <pc:sldChg chg="modSp mod">
        <pc:chgData name="PME RSJD Ska" userId="5cf91b3ea628cd44" providerId="LiveId" clId="{A7E06A78-7BF7-479B-A5B5-E80CE935831F}" dt="2021-08-31T02:37:10.133" v="469" actId="20577"/>
        <pc:sldMkLst>
          <pc:docMk/>
          <pc:sldMk cId="3365469495" sldId="369"/>
        </pc:sldMkLst>
        <pc:spChg chg="mod">
          <ac:chgData name="PME RSJD Ska" userId="5cf91b3ea628cd44" providerId="LiveId" clId="{A7E06A78-7BF7-479B-A5B5-E80CE935831F}" dt="2021-08-31T02:32:51.015" v="397" actId="1076"/>
          <ac:spMkLst>
            <pc:docMk/>
            <pc:sldMk cId="3365469495" sldId="369"/>
            <ac:spMk id="5" creationId="{A249970B-2FBB-4005-9686-939E2E2F52A1}"/>
          </ac:spMkLst>
        </pc:spChg>
        <pc:graphicFrameChg chg="mod">
          <ac:chgData name="PME RSJD Ska" userId="5cf91b3ea628cd44" providerId="LiveId" clId="{A7E06A78-7BF7-479B-A5B5-E80CE935831F}" dt="2021-08-31T02:29:11.576" v="264" actId="1076"/>
          <ac:graphicFrameMkLst>
            <pc:docMk/>
            <pc:sldMk cId="3365469495" sldId="369"/>
            <ac:graphicFrameMk id="3" creationId="{6859E58E-DC91-4D83-A89F-57CC7C696DBE}"/>
          </ac:graphicFrameMkLst>
        </pc:graphicFrameChg>
        <pc:graphicFrameChg chg="mod modGraphic">
          <ac:chgData name="PME RSJD Ska" userId="5cf91b3ea628cd44" providerId="LiveId" clId="{A7E06A78-7BF7-479B-A5B5-E80CE935831F}" dt="2021-08-31T02:37:10.133" v="469" actId="20577"/>
          <ac:graphicFrameMkLst>
            <pc:docMk/>
            <pc:sldMk cId="3365469495" sldId="369"/>
            <ac:graphicFrameMk id="7" creationId="{C7B7D14A-2CE6-4346-91C7-3BE535E7E0A1}"/>
          </ac:graphicFrameMkLst>
        </pc:graphicFrameChg>
      </pc:sldChg>
      <pc:sldChg chg="modSp mod">
        <pc:chgData name="PME RSJD Ska" userId="5cf91b3ea628cd44" providerId="LiveId" clId="{A7E06A78-7BF7-479B-A5B5-E80CE935831F}" dt="2021-09-06T07:08:37.858" v="540" actId="122"/>
        <pc:sldMkLst>
          <pc:docMk/>
          <pc:sldMk cId="0" sldId="371"/>
        </pc:sldMkLst>
        <pc:graphicFrameChg chg="modGraphic">
          <ac:chgData name="PME RSJD Ska" userId="5cf91b3ea628cd44" providerId="LiveId" clId="{A7E06A78-7BF7-479B-A5B5-E80CE935831F}" dt="2021-09-06T07:08:37.858" v="540" actId="122"/>
          <ac:graphicFrameMkLst>
            <pc:docMk/>
            <pc:sldMk cId="0" sldId="371"/>
            <ac:graphicFrameMk id="39" creationId="{3FE5D367-5584-4C08-BDD9-02F84BFFE7BE}"/>
          </ac:graphicFrameMkLst>
        </pc:graphicFrameChg>
        <pc:graphicFrameChg chg="modGraphic">
          <ac:chgData name="PME RSJD Ska" userId="5cf91b3ea628cd44" providerId="LiveId" clId="{A7E06A78-7BF7-479B-A5B5-E80CE935831F}" dt="2021-09-06T07:08:33.325" v="539" actId="122"/>
          <ac:graphicFrameMkLst>
            <pc:docMk/>
            <pc:sldMk cId="0" sldId="371"/>
            <ac:graphicFrameMk id="40" creationId="{DB6E2A8F-0576-43E3-85DC-A45BD932B15B}"/>
          </ac:graphicFrameMkLst>
        </pc:graphicFrameChg>
      </pc:sldChg>
      <pc:sldChg chg="addSp modSp mod">
        <pc:chgData name="PME RSJD Ska" userId="5cf91b3ea628cd44" providerId="LiveId" clId="{A7E06A78-7BF7-479B-A5B5-E80CE935831F}" dt="2021-08-31T02:39:54.261" v="515" actId="20577"/>
        <pc:sldMkLst>
          <pc:docMk/>
          <pc:sldMk cId="1174979939" sldId="374"/>
        </pc:sldMkLst>
        <pc:graphicFrameChg chg="mod modGraphic">
          <ac:chgData name="PME RSJD Ska" userId="5cf91b3ea628cd44" providerId="LiveId" clId="{A7E06A78-7BF7-479B-A5B5-E80CE935831F}" dt="2021-08-31T02:15:43.854" v="123" actId="1076"/>
          <ac:graphicFrameMkLst>
            <pc:docMk/>
            <pc:sldMk cId="1174979939" sldId="374"/>
            <ac:graphicFrameMk id="3" creationId="{D6CCD7EA-A691-450A-9582-7AD0D6C60FB8}"/>
          </ac:graphicFrameMkLst>
        </pc:graphicFrameChg>
        <pc:graphicFrameChg chg="add mod modGraphic">
          <ac:chgData name="PME RSJD Ska" userId="5cf91b3ea628cd44" providerId="LiveId" clId="{A7E06A78-7BF7-479B-A5B5-E80CE935831F}" dt="2021-08-31T02:39:54.261" v="515" actId="20577"/>
          <ac:graphicFrameMkLst>
            <pc:docMk/>
            <pc:sldMk cId="1174979939" sldId="374"/>
            <ac:graphicFrameMk id="5" creationId="{71112CBC-A146-4030-BF6A-5EEC60BF5A1C}"/>
          </ac:graphicFrameMkLst>
        </pc:graphicFrameChg>
      </pc:sldChg>
      <pc:sldChg chg="modSp mod">
        <pc:chgData name="PME RSJD Ska" userId="5cf91b3ea628cd44" providerId="LiveId" clId="{A7E06A78-7BF7-479B-A5B5-E80CE935831F}" dt="2021-08-31T02:00:52.259" v="24" actId="20577"/>
        <pc:sldMkLst>
          <pc:docMk/>
          <pc:sldMk cId="3563819518" sldId="376"/>
        </pc:sldMkLst>
        <pc:graphicFrameChg chg="modGraphic">
          <ac:chgData name="PME RSJD Ska" userId="5cf91b3ea628cd44" providerId="LiveId" clId="{A7E06A78-7BF7-479B-A5B5-E80CE935831F}" dt="2021-08-31T02:00:52.259" v="24" actId="20577"/>
          <ac:graphicFrameMkLst>
            <pc:docMk/>
            <pc:sldMk cId="3563819518" sldId="376"/>
            <ac:graphicFrameMk id="7" creationId="{C694B3F1-3A3B-4ECC-8BF7-D0681D7B366C}"/>
          </ac:graphicFrameMkLst>
        </pc:graphicFrameChg>
      </pc:sldChg>
      <pc:sldChg chg="del">
        <pc:chgData name="PME RSJD Ska" userId="5cf91b3ea628cd44" providerId="LiveId" clId="{A7E06A78-7BF7-479B-A5B5-E80CE935831F}" dt="2021-09-06T07:04:09.170" v="518" actId="47"/>
        <pc:sldMkLst>
          <pc:docMk/>
          <pc:sldMk cId="2890627716" sldId="380"/>
        </pc:sldMkLst>
      </pc:sldChg>
      <pc:sldChg chg="modSp mod">
        <pc:chgData name="PME RSJD Ska" userId="5cf91b3ea628cd44" providerId="LiveId" clId="{A7E06A78-7BF7-479B-A5B5-E80CE935831F}" dt="2021-08-31T02:00:44.722" v="18" actId="20577"/>
        <pc:sldMkLst>
          <pc:docMk/>
          <pc:sldMk cId="3770233141" sldId="388"/>
        </pc:sldMkLst>
        <pc:graphicFrameChg chg="modGraphic">
          <ac:chgData name="PME RSJD Ska" userId="5cf91b3ea628cd44" providerId="LiveId" clId="{A7E06A78-7BF7-479B-A5B5-E80CE935831F}" dt="2021-08-31T02:00:44.722" v="18" actId="20577"/>
          <ac:graphicFrameMkLst>
            <pc:docMk/>
            <pc:sldMk cId="3770233141" sldId="388"/>
            <ac:graphicFrameMk id="5" creationId="{92F5B9BE-C46A-44C6-9135-B0A749E4BB4A}"/>
          </ac:graphicFrameMkLst>
        </pc:graphicFrameChg>
      </pc:sldChg>
      <pc:sldChg chg="modSp mod ord">
        <pc:chgData name="PME RSJD Ska" userId="5cf91b3ea628cd44" providerId="LiveId" clId="{A7E06A78-7BF7-479B-A5B5-E80CE935831F}" dt="2021-08-31T02:36:58.002" v="465" actId="20577"/>
        <pc:sldMkLst>
          <pc:docMk/>
          <pc:sldMk cId="699089281" sldId="389"/>
        </pc:sldMkLst>
        <pc:graphicFrameChg chg="mod modGraphic">
          <ac:chgData name="PME RSJD Ska" userId="5cf91b3ea628cd44" providerId="LiveId" clId="{A7E06A78-7BF7-479B-A5B5-E80CE935831F}" dt="2021-08-31T02:36:41.311" v="435" actId="20577"/>
          <ac:graphicFrameMkLst>
            <pc:docMk/>
            <pc:sldMk cId="699089281" sldId="389"/>
            <ac:graphicFrameMk id="3" creationId="{40BDC1D8-EA2C-4FDE-AFCE-8C4DDEF56DF9}"/>
          </ac:graphicFrameMkLst>
        </pc:graphicFrameChg>
        <pc:graphicFrameChg chg="modGraphic">
          <ac:chgData name="PME RSJD Ska" userId="5cf91b3ea628cd44" providerId="LiveId" clId="{A7E06A78-7BF7-479B-A5B5-E80CE935831F}" dt="2021-08-31T02:36:58.002" v="465" actId="20577"/>
          <ac:graphicFrameMkLst>
            <pc:docMk/>
            <pc:sldMk cId="699089281" sldId="389"/>
            <ac:graphicFrameMk id="5" creationId="{ECD99453-1FBA-4A6B-962E-0C1EAF8E46E8}"/>
          </ac:graphicFrameMkLst>
        </pc:graphicFrameChg>
      </pc:sldChg>
      <pc:sldChg chg="modSp mod">
        <pc:chgData name="PME RSJD Ska" userId="5cf91b3ea628cd44" providerId="LiveId" clId="{A7E06A78-7BF7-479B-A5B5-E80CE935831F}" dt="2021-08-31T02:36:00.339" v="432" actId="20577"/>
        <pc:sldMkLst>
          <pc:docMk/>
          <pc:sldMk cId="1352406613" sldId="390"/>
        </pc:sldMkLst>
        <pc:graphicFrameChg chg="mod modGraphic">
          <ac:chgData name="PME RSJD Ska" userId="5cf91b3ea628cd44" providerId="LiveId" clId="{A7E06A78-7BF7-479B-A5B5-E80CE935831F}" dt="2021-08-31T02:36:00.339" v="432" actId="20577"/>
          <ac:graphicFrameMkLst>
            <pc:docMk/>
            <pc:sldMk cId="1352406613" sldId="390"/>
            <ac:graphicFrameMk id="3" creationId="{5859E9B2-7A64-4321-B800-D0E8E287873F}"/>
          </ac:graphicFrameMkLst>
        </pc:graphicFrameChg>
      </pc:sldChg>
      <pc:sldChg chg="modSp add mod">
        <pc:chgData name="PME RSJD Ska" userId="5cf91b3ea628cd44" providerId="LiveId" clId="{A7E06A78-7BF7-479B-A5B5-E80CE935831F}" dt="2021-08-31T02:04:49.259" v="80" actId="20577"/>
        <pc:sldMkLst>
          <pc:docMk/>
          <pc:sldMk cId="3251428995" sldId="391"/>
        </pc:sldMkLst>
        <pc:graphicFrameChg chg="modGraphic">
          <ac:chgData name="PME RSJD Ska" userId="5cf91b3ea628cd44" providerId="LiveId" clId="{A7E06A78-7BF7-479B-A5B5-E80CE935831F}" dt="2021-08-31T02:04:49.259" v="80" actId="20577"/>
          <ac:graphicFrameMkLst>
            <pc:docMk/>
            <pc:sldMk cId="3251428995" sldId="391"/>
            <ac:graphicFrameMk id="8" creationId="{081A0C3E-7A5E-41F6-A06A-CE303648FE75}"/>
          </ac:graphicFrameMkLst>
        </pc:graphicFrameChg>
      </pc:sldChg>
      <pc:sldChg chg="add del">
        <pc:chgData name="PME RSJD Ska" userId="5cf91b3ea628cd44" providerId="LiveId" clId="{A7E06A78-7BF7-479B-A5B5-E80CE935831F}" dt="2021-08-31T02:05:05.883" v="83" actId="47"/>
        <pc:sldMkLst>
          <pc:docMk/>
          <pc:sldMk cId="1511227101" sldId="392"/>
        </pc:sldMkLst>
      </pc:sldChg>
      <pc:sldChg chg="modSp add mod">
        <pc:chgData name="PME RSJD Ska" userId="5cf91b3ea628cd44" providerId="LiveId" clId="{A7E06A78-7BF7-479B-A5B5-E80CE935831F}" dt="2021-08-31T02:23:00.218" v="150" actId="20577"/>
        <pc:sldMkLst>
          <pc:docMk/>
          <pc:sldMk cId="209025022" sldId="393"/>
        </pc:sldMkLst>
        <pc:graphicFrameChg chg="modGraphic">
          <ac:chgData name="PME RSJD Ska" userId="5cf91b3ea628cd44" providerId="LiveId" clId="{A7E06A78-7BF7-479B-A5B5-E80CE935831F}" dt="2021-08-31T02:23:00.218" v="150" actId="20577"/>
          <ac:graphicFrameMkLst>
            <pc:docMk/>
            <pc:sldMk cId="209025022" sldId="393"/>
            <ac:graphicFrameMk id="3" creationId="{87E110C1-9BA2-4877-9D76-4845011B7CD3}"/>
          </ac:graphicFrameMkLst>
        </pc:graphicFrameChg>
      </pc:sldChg>
      <pc:sldChg chg="modSp add mod">
        <pc:chgData name="PME RSJD Ska" userId="5cf91b3ea628cd44" providerId="LiveId" clId="{A7E06A78-7BF7-479B-A5B5-E80CE935831F}" dt="2021-08-31T02:22:36.998" v="138" actId="20577"/>
        <pc:sldMkLst>
          <pc:docMk/>
          <pc:sldMk cId="1809517945" sldId="394"/>
        </pc:sldMkLst>
        <pc:graphicFrameChg chg="modGraphic">
          <ac:chgData name="PME RSJD Ska" userId="5cf91b3ea628cd44" providerId="LiveId" clId="{A7E06A78-7BF7-479B-A5B5-E80CE935831F}" dt="2021-08-31T02:22:36.998" v="138" actId="20577"/>
          <ac:graphicFrameMkLst>
            <pc:docMk/>
            <pc:sldMk cId="1809517945" sldId="394"/>
            <ac:graphicFrameMk id="3" creationId="{785B875A-F7D9-4E86-800D-6320B67A5048}"/>
          </ac:graphicFrameMkLst>
        </pc:graphicFrameChg>
      </pc:sldChg>
      <pc:sldChg chg="delSp modSp add del mod">
        <pc:chgData name="PME RSJD Ska" userId="5cf91b3ea628cd44" providerId="LiveId" clId="{A7E06A78-7BF7-479B-A5B5-E80CE935831F}" dt="2021-08-31T02:15:50.496" v="125" actId="47"/>
        <pc:sldMkLst>
          <pc:docMk/>
          <pc:sldMk cId="3704867560" sldId="394"/>
        </pc:sldMkLst>
        <pc:graphicFrameChg chg="del modGraphic">
          <ac:chgData name="PME RSJD Ska" userId="5cf91b3ea628cd44" providerId="LiveId" clId="{A7E06A78-7BF7-479B-A5B5-E80CE935831F}" dt="2021-08-31T02:15:32.772" v="119" actId="21"/>
          <ac:graphicFrameMkLst>
            <pc:docMk/>
            <pc:sldMk cId="3704867560" sldId="394"/>
            <ac:graphicFrameMk id="3" creationId="{D6CCD7EA-A691-450A-9582-7AD0D6C60FB8}"/>
          </ac:graphicFrameMkLst>
        </pc:graphicFrameChg>
      </pc:sldChg>
      <pc:sldChg chg="modSp add mod">
        <pc:chgData name="PME RSJD Ska" userId="5cf91b3ea628cd44" providerId="LiveId" clId="{A7E06A78-7BF7-479B-A5B5-E80CE935831F}" dt="2021-08-31T02:39:17.168" v="504" actId="20577"/>
        <pc:sldMkLst>
          <pc:docMk/>
          <pc:sldMk cId="37191871" sldId="395"/>
        </pc:sldMkLst>
        <pc:graphicFrameChg chg="mod modGraphic">
          <ac:chgData name="PME RSJD Ska" userId="5cf91b3ea628cd44" providerId="LiveId" clId="{A7E06A78-7BF7-479B-A5B5-E80CE935831F}" dt="2021-08-31T02:39:17.168" v="504" actId="20577"/>
          <ac:graphicFrameMkLst>
            <pc:docMk/>
            <pc:sldMk cId="37191871" sldId="395"/>
            <ac:graphicFrameMk id="3" creationId="{80E8725F-FC7B-4B1C-9946-ADA7F13F72D3}"/>
          </ac:graphicFrameMkLst>
        </pc:graphicFrameChg>
      </pc:sldChg>
      <pc:sldChg chg="delSp modSp add del mod">
        <pc:chgData name="PME RSJD Ska" userId="5cf91b3ea628cd44" providerId="LiveId" clId="{A7E06A78-7BF7-479B-A5B5-E80CE935831F}" dt="2021-08-31T02:13:43.428" v="106" actId="47"/>
        <pc:sldMkLst>
          <pc:docMk/>
          <pc:sldMk cId="2268986401" sldId="395"/>
        </pc:sldMkLst>
        <pc:graphicFrameChg chg="del modGraphic">
          <ac:chgData name="PME RSJD Ska" userId="5cf91b3ea628cd44" providerId="LiveId" clId="{A7E06A78-7BF7-479B-A5B5-E80CE935831F}" dt="2021-08-31T02:13:32.861" v="102" actId="21"/>
          <ac:graphicFrameMkLst>
            <pc:docMk/>
            <pc:sldMk cId="2268986401" sldId="395"/>
            <ac:graphicFrameMk id="3" creationId="{5C9ADB83-5CED-47F3-AA81-2A06DE63E3BE}"/>
          </ac:graphicFrameMkLst>
        </pc:graphicFrameChg>
      </pc:sldChg>
      <pc:sldChg chg="addSp modSp new mod">
        <pc:chgData name="PME RSJD Ska" userId="5cf91b3ea628cd44" providerId="LiveId" clId="{A7E06A78-7BF7-479B-A5B5-E80CE935831F}" dt="2021-08-31T02:38:32.455" v="484" actId="20577"/>
        <pc:sldMkLst>
          <pc:docMk/>
          <pc:sldMk cId="3959569573" sldId="396"/>
        </pc:sldMkLst>
        <pc:spChg chg="add mod">
          <ac:chgData name="PME RSJD Ska" userId="5cf91b3ea628cd44" providerId="LiveId" clId="{A7E06A78-7BF7-479B-A5B5-E80CE935831F}" dt="2021-08-31T02:25:05.517" v="181" actId="1076"/>
          <ac:spMkLst>
            <pc:docMk/>
            <pc:sldMk cId="3959569573" sldId="396"/>
            <ac:spMk id="4" creationId="{D2E5E577-CC53-4AED-ACCE-9D01B1FE8C2C}"/>
          </ac:spMkLst>
        </pc:spChg>
        <pc:graphicFrameChg chg="add mod">
          <ac:chgData name="PME RSJD Ska" userId="5cf91b3ea628cd44" providerId="LiveId" clId="{A7E06A78-7BF7-479B-A5B5-E80CE935831F}" dt="2021-08-31T02:25:09.125" v="182" actId="1076"/>
          <ac:graphicFrameMkLst>
            <pc:docMk/>
            <pc:sldMk cId="3959569573" sldId="396"/>
            <ac:graphicFrameMk id="3" creationId="{559ED28B-0A47-40CD-8F9A-7AEA7EB5924D}"/>
          </ac:graphicFrameMkLst>
        </pc:graphicFrameChg>
        <pc:graphicFrameChg chg="add mod modGraphic">
          <ac:chgData name="PME RSJD Ska" userId="5cf91b3ea628cd44" providerId="LiveId" clId="{A7E06A78-7BF7-479B-A5B5-E80CE935831F}" dt="2021-08-31T02:38:32.455" v="484" actId="20577"/>
          <ac:graphicFrameMkLst>
            <pc:docMk/>
            <pc:sldMk cId="3959569573" sldId="396"/>
            <ac:graphicFrameMk id="5" creationId="{2BE3502D-96AF-48D8-891A-A7B611A32577}"/>
          </ac:graphicFrameMkLst>
        </pc:graphicFrameChg>
      </pc:sldChg>
      <pc:sldChg chg="addSp modSp new mod">
        <pc:chgData name="PME RSJD Ska" userId="5cf91b3ea628cd44" providerId="LiveId" clId="{A7E06A78-7BF7-479B-A5B5-E80CE935831F}" dt="2021-08-31T02:37:57.782" v="476" actId="20577"/>
        <pc:sldMkLst>
          <pc:docMk/>
          <pc:sldMk cId="3277638539" sldId="397"/>
        </pc:sldMkLst>
        <pc:spChg chg="add mod">
          <ac:chgData name="PME RSJD Ska" userId="5cf91b3ea628cd44" providerId="LiveId" clId="{A7E06A78-7BF7-479B-A5B5-E80CE935831F}" dt="2021-08-31T02:26:20.532" v="212" actId="1076"/>
          <ac:spMkLst>
            <pc:docMk/>
            <pc:sldMk cId="3277638539" sldId="397"/>
            <ac:spMk id="4" creationId="{26FFCDE9-37A7-4394-A6A8-AA5BE567C436}"/>
          </ac:spMkLst>
        </pc:spChg>
        <pc:graphicFrameChg chg="add mod">
          <ac:chgData name="PME RSJD Ska" userId="5cf91b3ea628cd44" providerId="LiveId" clId="{A7E06A78-7BF7-479B-A5B5-E80CE935831F}" dt="2021-08-31T02:26:20.532" v="212" actId="1076"/>
          <ac:graphicFrameMkLst>
            <pc:docMk/>
            <pc:sldMk cId="3277638539" sldId="397"/>
            <ac:graphicFrameMk id="3" creationId="{D7F87721-70CD-4776-B2A0-4AED5B32BB7F}"/>
          </ac:graphicFrameMkLst>
        </pc:graphicFrameChg>
        <pc:graphicFrameChg chg="add mod modGraphic">
          <ac:chgData name="PME RSJD Ska" userId="5cf91b3ea628cd44" providerId="LiveId" clId="{A7E06A78-7BF7-479B-A5B5-E80CE935831F}" dt="2021-08-31T02:37:57.782" v="476" actId="20577"/>
          <ac:graphicFrameMkLst>
            <pc:docMk/>
            <pc:sldMk cId="3277638539" sldId="397"/>
            <ac:graphicFrameMk id="5" creationId="{3DDBFAD2-0EA5-4429-B620-0027DBDCD4CC}"/>
          </ac:graphicFrameMkLst>
        </pc:graphicFrameChg>
      </pc:sldChg>
      <pc:sldChg chg="add del">
        <pc:chgData name="PME RSJD Ska" userId="5cf91b3ea628cd44" providerId="LiveId" clId="{A7E06A78-7BF7-479B-A5B5-E80CE935831F}" dt="2021-08-31T02:26:11.152" v="208"/>
        <pc:sldMkLst>
          <pc:docMk/>
          <pc:sldMk cId="1213643393" sldId="398"/>
        </pc:sldMkLst>
      </pc:sldChg>
      <pc:sldChg chg="addSp modSp new mod">
        <pc:chgData name="PME RSJD Ska" userId="5cf91b3ea628cd44" providerId="LiveId" clId="{A7E06A78-7BF7-479B-A5B5-E80CE935831F}" dt="2021-08-31T02:32:41.406" v="396" actId="20577"/>
        <pc:sldMkLst>
          <pc:docMk/>
          <pc:sldMk cId="2928411602" sldId="398"/>
        </pc:sldMkLst>
        <pc:spChg chg="mod">
          <ac:chgData name="PME RSJD Ska" userId="5cf91b3ea628cd44" providerId="LiveId" clId="{A7E06A78-7BF7-479B-A5B5-E80CE935831F}" dt="2021-08-31T02:31:40.998" v="371" actId="1076"/>
          <ac:spMkLst>
            <pc:docMk/>
            <pc:sldMk cId="2928411602" sldId="398"/>
            <ac:spMk id="2" creationId="{F4C76846-5EA8-447D-BC4F-FABC1BFBE434}"/>
          </ac:spMkLst>
        </pc:spChg>
        <pc:spChg chg="add mod">
          <ac:chgData name="PME RSJD Ska" userId="5cf91b3ea628cd44" providerId="LiveId" clId="{A7E06A78-7BF7-479B-A5B5-E80CE935831F}" dt="2021-08-31T02:27:55.615" v="235" actId="1076"/>
          <ac:spMkLst>
            <pc:docMk/>
            <pc:sldMk cId="2928411602" sldId="398"/>
            <ac:spMk id="4" creationId="{FAD39F32-9480-45AE-BE45-17FFFEFB9881}"/>
          </ac:spMkLst>
        </pc:spChg>
        <pc:spChg chg="add mod">
          <ac:chgData name="PME RSJD Ska" userId="5cf91b3ea628cd44" providerId="LiveId" clId="{A7E06A78-7BF7-479B-A5B5-E80CE935831F}" dt="2021-08-31T02:32:17.683" v="381" actId="1076"/>
          <ac:spMkLst>
            <pc:docMk/>
            <pc:sldMk cId="2928411602" sldId="398"/>
            <ac:spMk id="6" creationId="{71ABE4DC-1EEC-441B-9647-4C04550BA99E}"/>
          </ac:spMkLst>
        </pc:spChg>
        <pc:graphicFrameChg chg="add mod modGraphic">
          <ac:chgData name="PME RSJD Ska" userId="5cf91b3ea628cd44" providerId="LiveId" clId="{A7E06A78-7BF7-479B-A5B5-E80CE935831F}" dt="2021-08-31T02:32:11.260" v="379" actId="14734"/>
          <ac:graphicFrameMkLst>
            <pc:docMk/>
            <pc:sldMk cId="2928411602" sldId="398"/>
            <ac:graphicFrameMk id="3" creationId="{BD46F621-65C7-446A-934B-31C73BA432AC}"/>
          </ac:graphicFrameMkLst>
        </pc:graphicFrameChg>
        <pc:graphicFrameChg chg="add mod modGraphic">
          <ac:chgData name="PME RSJD Ska" userId="5cf91b3ea628cd44" providerId="LiveId" clId="{A7E06A78-7BF7-479B-A5B5-E80CE935831F}" dt="2021-08-31T02:32:15.589" v="380" actId="1076"/>
          <ac:graphicFrameMkLst>
            <pc:docMk/>
            <pc:sldMk cId="2928411602" sldId="398"/>
            <ac:graphicFrameMk id="5" creationId="{58243F1C-4F44-435A-AD00-F3375B032730}"/>
          </ac:graphicFrameMkLst>
        </pc:graphicFrameChg>
        <pc:graphicFrameChg chg="add mod modGraphic">
          <ac:chgData name="PME RSJD Ska" userId="5cf91b3ea628cd44" providerId="LiveId" clId="{A7E06A78-7BF7-479B-A5B5-E80CE935831F}" dt="2021-08-31T02:32:20.497" v="382" actId="1076"/>
          <ac:graphicFrameMkLst>
            <pc:docMk/>
            <pc:sldMk cId="2928411602" sldId="398"/>
            <ac:graphicFrameMk id="7" creationId="{9CA0E599-34C8-47A9-8FB8-D797AE08E2B7}"/>
          </ac:graphicFrameMkLst>
        </pc:graphicFrameChg>
        <pc:graphicFrameChg chg="add mod modGraphic">
          <ac:chgData name="PME RSJD Ska" userId="5cf91b3ea628cd44" providerId="LiveId" clId="{A7E06A78-7BF7-479B-A5B5-E80CE935831F}" dt="2021-08-31T02:32:41.406" v="396" actId="20577"/>
          <ac:graphicFrameMkLst>
            <pc:docMk/>
            <pc:sldMk cId="2928411602" sldId="398"/>
            <ac:graphicFrameMk id="8" creationId="{71C1D71C-9C01-4E7C-B48C-05D70A9BE761}"/>
          </ac:graphicFrameMkLst>
        </pc:graphicFrameChg>
      </pc:sldChg>
      <pc:sldChg chg="modSp mod">
        <pc:chgData name="PME RSJD Ska" userId="5cf91b3ea628cd44" providerId="LiveId" clId="{A7E06A78-7BF7-479B-A5B5-E80CE935831F}" dt="2021-09-06T07:04:49.794" v="519" actId="798"/>
        <pc:sldMkLst>
          <pc:docMk/>
          <pc:sldMk cId="3162345217" sldId="403"/>
        </pc:sldMkLst>
        <pc:graphicFrameChg chg="modGraphic">
          <ac:chgData name="PME RSJD Ska" userId="5cf91b3ea628cd44" providerId="LiveId" clId="{A7E06A78-7BF7-479B-A5B5-E80CE935831F}" dt="2021-09-06T07:04:49.794" v="519" actId="798"/>
          <ac:graphicFrameMkLst>
            <pc:docMk/>
            <pc:sldMk cId="3162345217" sldId="403"/>
            <ac:graphicFrameMk id="8" creationId="{313AC246-3D32-43B4-BCCA-76AD2083723D}"/>
          </ac:graphicFrameMkLst>
        </pc:graphicFrameChg>
      </pc:sldChg>
      <pc:sldChg chg="add">
        <pc:chgData name="PME RSJD Ska" userId="5cf91b3ea628cd44" providerId="LiveId" clId="{A7E06A78-7BF7-479B-A5B5-E80CE935831F}" dt="2021-09-06T07:04:04.417" v="516"/>
        <pc:sldMkLst>
          <pc:docMk/>
          <pc:sldMk cId="788869228" sldId="405"/>
        </pc:sldMkLst>
      </pc:sldChg>
      <pc:sldChg chg="add">
        <pc:chgData name="PME RSJD Ska" userId="5cf91b3ea628cd44" providerId="LiveId" clId="{A7E06A78-7BF7-479B-A5B5-E80CE935831F}" dt="2021-09-06T07:04:04.417" v="516"/>
        <pc:sldMkLst>
          <pc:docMk/>
          <pc:sldMk cId="1999501558" sldId="406"/>
        </pc:sldMkLst>
      </pc:sldChg>
    </pc:docChg>
  </pc:docChgLst>
  <pc:docChgLst>
    <pc:chgData name="PME RSJD Ska" userId="5cf91b3ea628cd44" providerId="LiveId" clId="{60B23059-B88D-4591-A13D-DC9288AF6316}"/>
    <pc:docChg chg="undo custSel addSld modSld">
      <pc:chgData name="PME RSJD Ska" userId="5cf91b3ea628cd44" providerId="LiveId" clId="{60B23059-B88D-4591-A13D-DC9288AF6316}" dt="2021-08-30T08:33:25.242" v="82"/>
      <pc:docMkLst>
        <pc:docMk/>
      </pc:docMkLst>
      <pc:sldChg chg="addSp delSp modSp mod">
        <pc:chgData name="PME RSJD Ska" userId="5cf91b3ea628cd44" providerId="LiveId" clId="{60B23059-B88D-4591-A13D-DC9288AF6316}" dt="2021-08-30T08:29:38.683" v="38" actId="20577"/>
        <pc:sldMkLst>
          <pc:docMk/>
          <pc:sldMk cId="4219209167" sldId="357"/>
        </pc:sldMkLst>
        <pc:spChg chg="del">
          <ac:chgData name="PME RSJD Ska" userId="5cf91b3ea628cd44" providerId="LiveId" clId="{60B23059-B88D-4591-A13D-DC9288AF6316}" dt="2021-08-30T08:23:37.405" v="14" actId="21"/>
          <ac:spMkLst>
            <pc:docMk/>
            <pc:sldMk cId="4219209167" sldId="357"/>
            <ac:spMk id="9" creationId="{2F5ADA25-6BAC-481C-BFDC-D018DB4EDAE5}"/>
          </ac:spMkLst>
        </pc:spChg>
        <pc:graphicFrameChg chg="del">
          <ac:chgData name="PME RSJD Ska" userId="5cf91b3ea628cd44" providerId="LiveId" clId="{60B23059-B88D-4591-A13D-DC9288AF6316}" dt="2021-08-30T08:23:37.405" v="14" actId="21"/>
          <ac:graphicFrameMkLst>
            <pc:docMk/>
            <pc:sldMk cId="4219209167" sldId="357"/>
            <ac:graphicFrameMk id="5" creationId="{18397A8B-FA7D-4A74-8202-02DCBC4DF650}"/>
          </ac:graphicFrameMkLst>
        </pc:graphicFrameChg>
        <pc:graphicFrameChg chg="add mod modGraphic">
          <ac:chgData name="PME RSJD Ska" userId="5cf91b3ea628cd44" providerId="LiveId" clId="{60B23059-B88D-4591-A13D-DC9288AF6316}" dt="2021-08-30T08:29:38.683" v="38" actId="20577"/>
          <ac:graphicFrameMkLst>
            <pc:docMk/>
            <pc:sldMk cId="4219209167" sldId="357"/>
            <ac:graphicFrameMk id="11" creationId="{666D662B-5644-4146-9893-D5100F46FDA9}"/>
          </ac:graphicFrameMkLst>
        </pc:graphicFrameChg>
      </pc:sldChg>
      <pc:sldChg chg="addSp delSp modSp mod">
        <pc:chgData name="PME RSJD Ska" userId="5cf91b3ea628cd44" providerId="LiveId" clId="{60B23059-B88D-4591-A13D-DC9288AF6316}" dt="2021-08-30T08:33:16.912" v="81" actId="1076"/>
        <pc:sldMkLst>
          <pc:docMk/>
          <pc:sldMk cId="3365469495" sldId="369"/>
        </pc:sldMkLst>
        <pc:spChg chg="mod">
          <ac:chgData name="PME RSJD Ska" userId="5cf91b3ea628cd44" providerId="LiveId" clId="{60B23059-B88D-4591-A13D-DC9288AF6316}" dt="2021-08-30T08:32:48.511" v="75" actId="1076"/>
          <ac:spMkLst>
            <pc:docMk/>
            <pc:sldMk cId="3365469495" sldId="369"/>
            <ac:spMk id="5" creationId="{A249970B-2FBB-4005-9686-939E2E2F52A1}"/>
          </ac:spMkLst>
        </pc:spChg>
        <pc:spChg chg="del mod">
          <ac:chgData name="PME RSJD Ska" userId="5cf91b3ea628cd44" providerId="LiveId" clId="{60B23059-B88D-4591-A13D-DC9288AF6316}" dt="2021-08-30T08:31:14.649" v="59" actId="21"/>
          <ac:spMkLst>
            <pc:docMk/>
            <pc:sldMk cId="3365469495" sldId="369"/>
            <ac:spMk id="6" creationId="{D4EAE63F-7E98-4AA9-8132-BFF7B0D0057F}"/>
          </ac:spMkLst>
        </pc:spChg>
        <pc:graphicFrameChg chg="mod">
          <ac:chgData name="PME RSJD Ska" userId="5cf91b3ea628cd44" providerId="LiveId" clId="{60B23059-B88D-4591-A13D-DC9288AF6316}" dt="2021-08-30T08:32:53.604" v="77" actId="1076"/>
          <ac:graphicFrameMkLst>
            <pc:docMk/>
            <pc:sldMk cId="3365469495" sldId="369"/>
            <ac:graphicFrameMk id="3" creationId="{6859E58E-DC91-4D83-A89F-57CC7C696DBE}"/>
          </ac:graphicFrameMkLst>
        </pc:graphicFrameChg>
        <pc:graphicFrameChg chg="del mod">
          <ac:chgData name="PME RSJD Ska" userId="5cf91b3ea628cd44" providerId="LiveId" clId="{60B23059-B88D-4591-A13D-DC9288AF6316}" dt="2021-08-30T08:31:14.649" v="59" actId="21"/>
          <ac:graphicFrameMkLst>
            <pc:docMk/>
            <pc:sldMk cId="3365469495" sldId="369"/>
            <ac:graphicFrameMk id="4" creationId="{AF857BA6-D424-48D5-8930-4D346627C04A}"/>
          </ac:graphicFrameMkLst>
        </pc:graphicFrameChg>
        <pc:graphicFrameChg chg="add mod modGraphic">
          <ac:chgData name="PME RSJD Ska" userId="5cf91b3ea628cd44" providerId="LiveId" clId="{60B23059-B88D-4591-A13D-DC9288AF6316}" dt="2021-08-30T08:33:16.912" v="81" actId="1076"/>
          <ac:graphicFrameMkLst>
            <pc:docMk/>
            <pc:sldMk cId="3365469495" sldId="369"/>
            <ac:graphicFrameMk id="7" creationId="{C7B7D14A-2CE6-4346-91C7-3BE535E7E0A1}"/>
          </ac:graphicFrameMkLst>
        </pc:graphicFrameChg>
      </pc:sldChg>
      <pc:sldChg chg="addSp modSp mod">
        <pc:chgData name="PME RSJD Ska" userId="5cf91b3ea628cd44" providerId="LiveId" clId="{60B23059-B88D-4591-A13D-DC9288AF6316}" dt="2021-08-30T07:55:33.720" v="12" actId="20577"/>
        <pc:sldMkLst>
          <pc:docMk/>
          <pc:sldMk cId="2839768402" sldId="373"/>
        </pc:sldMkLst>
        <pc:graphicFrameChg chg="add mod modGraphic">
          <ac:chgData name="PME RSJD Ska" userId="5cf91b3ea628cd44" providerId="LiveId" clId="{60B23059-B88D-4591-A13D-DC9288AF6316}" dt="2021-08-30T07:55:33.720" v="12" actId="20577"/>
          <ac:graphicFrameMkLst>
            <pc:docMk/>
            <pc:sldMk cId="2839768402" sldId="373"/>
            <ac:graphicFrameMk id="5" creationId="{12A7D6FD-49A5-41E6-A954-2497C0ED9B96}"/>
          </ac:graphicFrameMkLst>
        </pc:graphicFrameChg>
      </pc:sldChg>
      <pc:sldChg chg="addSp delSp modSp mod">
        <pc:chgData name="PME RSJD Ska" userId="5cf91b3ea628cd44" providerId="LiveId" clId="{60B23059-B88D-4591-A13D-DC9288AF6316}" dt="2021-08-30T08:32:03.385" v="71" actId="14100"/>
        <pc:sldMkLst>
          <pc:docMk/>
          <pc:sldMk cId="3563819518" sldId="376"/>
        </pc:sldMkLst>
        <pc:spChg chg="del">
          <ac:chgData name="PME RSJD Ska" userId="5cf91b3ea628cd44" providerId="LiveId" clId="{60B23059-B88D-4591-A13D-DC9288AF6316}" dt="2021-08-30T08:30:21.270" v="50" actId="478"/>
          <ac:spMkLst>
            <pc:docMk/>
            <pc:sldMk cId="3563819518" sldId="376"/>
            <ac:spMk id="6" creationId="{C76B4715-7793-472A-B610-AB40D8F31C3C}"/>
          </ac:spMkLst>
        </pc:spChg>
        <pc:graphicFrameChg chg="del">
          <ac:chgData name="PME RSJD Ska" userId="5cf91b3ea628cd44" providerId="LiveId" clId="{60B23059-B88D-4591-A13D-DC9288AF6316}" dt="2021-08-30T08:30:19.055" v="49" actId="478"/>
          <ac:graphicFrameMkLst>
            <pc:docMk/>
            <pc:sldMk cId="3563819518" sldId="376"/>
            <ac:graphicFrameMk id="4" creationId="{53E56594-803F-4995-9101-BA6FC38F66A4}"/>
          </ac:graphicFrameMkLst>
        </pc:graphicFrameChg>
        <pc:graphicFrameChg chg="add mod modGraphic">
          <ac:chgData name="PME RSJD Ska" userId="5cf91b3ea628cd44" providerId="LiveId" clId="{60B23059-B88D-4591-A13D-DC9288AF6316}" dt="2021-08-30T08:32:03.385" v="71" actId="14100"/>
          <ac:graphicFrameMkLst>
            <pc:docMk/>
            <pc:sldMk cId="3563819518" sldId="376"/>
            <ac:graphicFrameMk id="7" creationId="{C694B3F1-3A3B-4ECC-8BF7-D0681D7B366C}"/>
          </ac:graphicFrameMkLst>
        </pc:graphicFrameChg>
      </pc:sldChg>
      <pc:sldChg chg="addSp modSp new mod">
        <pc:chgData name="PME RSJD Ska" userId="5cf91b3ea628cd44" providerId="LiveId" clId="{60B23059-B88D-4591-A13D-DC9288AF6316}" dt="2021-08-30T08:29:46.408" v="45" actId="20577"/>
        <pc:sldMkLst>
          <pc:docMk/>
          <pc:sldMk cId="663540322" sldId="387"/>
        </pc:sldMkLst>
        <pc:spChg chg="add mod">
          <ac:chgData name="PME RSJD Ska" userId="5cf91b3ea628cd44" providerId="LiveId" clId="{60B23059-B88D-4591-A13D-DC9288AF6316}" dt="2021-08-30T08:23:45.022" v="16" actId="1076"/>
          <ac:spMkLst>
            <pc:docMk/>
            <pc:sldMk cId="663540322" sldId="387"/>
            <ac:spMk id="4" creationId="{03699699-6B56-431E-9300-2AFFAE3F097F}"/>
          </ac:spMkLst>
        </pc:spChg>
        <pc:graphicFrameChg chg="add mod">
          <ac:chgData name="PME RSJD Ska" userId="5cf91b3ea628cd44" providerId="LiveId" clId="{60B23059-B88D-4591-A13D-DC9288AF6316}" dt="2021-08-30T08:28:40.707" v="23" actId="1076"/>
          <ac:graphicFrameMkLst>
            <pc:docMk/>
            <pc:sldMk cId="663540322" sldId="387"/>
            <ac:graphicFrameMk id="3" creationId="{BA381B90-6E00-4FC8-82C6-30AD31EF4CE1}"/>
          </ac:graphicFrameMkLst>
        </pc:graphicFrameChg>
        <pc:graphicFrameChg chg="add mod modGraphic">
          <ac:chgData name="PME RSJD Ska" userId="5cf91b3ea628cd44" providerId="LiveId" clId="{60B23059-B88D-4591-A13D-DC9288AF6316}" dt="2021-08-30T08:29:46.408" v="45" actId="20577"/>
          <ac:graphicFrameMkLst>
            <pc:docMk/>
            <pc:sldMk cId="663540322" sldId="387"/>
            <ac:graphicFrameMk id="5" creationId="{7FBD22D9-7D87-42F0-869B-FEE0FE56875A}"/>
          </ac:graphicFrameMkLst>
        </pc:graphicFrameChg>
      </pc:sldChg>
      <pc:sldChg chg="addSp delSp modSp new mod">
        <pc:chgData name="PME RSJD Ska" userId="5cf91b3ea628cd44" providerId="LiveId" clId="{60B23059-B88D-4591-A13D-DC9288AF6316}" dt="2021-08-30T08:31:26.731" v="63" actId="21"/>
        <pc:sldMkLst>
          <pc:docMk/>
          <pc:sldMk cId="3770233141" sldId="388"/>
        </pc:sldMkLst>
        <pc:spChg chg="add mod">
          <ac:chgData name="PME RSJD Ska" userId="5cf91b3ea628cd44" providerId="LiveId" clId="{60B23059-B88D-4591-A13D-DC9288AF6316}" dt="2021-08-30T08:30:10.728" v="48" actId="1076"/>
          <ac:spMkLst>
            <pc:docMk/>
            <pc:sldMk cId="3770233141" sldId="388"/>
            <ac:spMk id="4" creationId="{BFD11D0F-E148-4F48-ACD3-6CD58283EF58}"/>
          </ac:spMkLst>
        </pc:spChg>
        <pc:spChg chg="add del mod">
          <ac:chgData name="PME RSJD Ska" userId="5cf91b3ea628cd44" providerId="LiveId" clId="{60B23059-B88D-4591-A13D-DC9288AF6316}" dt="2021-08-30T08:31:26.731" v="63" actId="21"/>
          <ac:spMkLst>
            <pc:docMk/>
            <pc:sldMk cId="3770233141" sldId="388"/>
            <ac:spMk id="7" creationId="{CB49BC98-A045-4F72-B551-74ADAAA7D36D}"/>
          </ac:spMkLst>
        </pc:spChg>
        <pc:graphicFrameChg chg="add mod">
          <ac:chgData name="PME RSJD Ska" userId="5cf91b3ea628cd44" providerId="LiveId" clId="{60B23059-B88D-4591-A13D-DC9288AF6316}" dt="2021-08-30T08:31:07.171" v="57" actId="1076"/>
          <ac:graphicFrameMkLst>
            <pc:docMk/>
            <pc:sldMk cId="3770233141" sldId="388"/>
            <ac:graphicFrameMk id="3" creationId="{88982C2A-89F2-4B94-90AE-C2003E216159}"/>
          </ac:graphicFrameMkLst>
        </pc:graphicFrameChg>
        <pc:graphicFrameChg chg="add mod">
          <ac:chgData name="PME RSJD Ska" userId="5cf91b3ea628cd44" providerId="LiveId" clId="{60B23059-B88D-4591-A13D-DC9288AF6316}" dt="2021-08-30T08:31:09.132" v="58" actId="1076"/>
          <ac:graphicFrameMkLst>
            <pc:docMk/>
            <pc:sldMk cId="3770233141" sldId="388"/>
            <ac:graphicFrameMk id="5" creationId="{92F5B9BE-C46A-44C6-9135-B0A749E4BB4A}"/>
          </ac:graphicFrameMkLst>
        </pc:graphicFrameChg>
        <pc:graphicFrameChg chg="add del mod">
          <ac:chgData name="PME RSJD Ska" userId="5cf91b3ea628cd44" providerId="LiveId" clId="{60B23059-B88D-4591-A13D-DC9288AF6316}" dt="2021-08-30T08:31:26.731" v="63" actId="21"/>
          <ac:graphicFrameMkLst>
            <pc:docMk/>
            <pc:sldMk cId="3770233141" sldId="388"/>
            <ac:graphicFrameMk id="6" creationId="{47C32608-6D20-414D-BE18-7AA799A49F45}"/>
          </ac:graphicFrameMkLst>
        </pc:graphicFrameChg>
      </pc:sldChg>
      <pc:sldChg chg="addSp modSp new mod">
        <pc:chgData name="PME RSJD Ska" userId="5cf91b3ea628cd44" providerId="LiveId" clId="{60B23059-B88D-4591-A13D-DC9288AF6316}" dt="2021-08-30T08:31:40.677" v="68" actId="1076"/>
        <pc:sldMkLst>
          <pc:docMk/>
          <pc:sldMk cId="699089281" sldId="389"/>
        </pc:sldMkLst>
        <pc:spChg chg="add mod">
          <ac:chgData name="PME RSJD Ska" userId="5cf91b3ea628cd44" providerId="LiveId" clId="{60B23059-B88D-4591-A13D-DC9288AF6316}" dt="2021-08-30T08:31:31.445" v="65" actId="1076"/>
          <ac:spMkLst>
            <pc:docMk/>
            <pc:sldMk cId="699089281" sldId="389"/>
            <ac:spMk id="4" creationId="{FC1529E2-1FEB-4FEA-976E-02178E5176FF}"/>
          </ac:spMkLst>
        </pc:spChg>
        <pc:graphicFrameChg chg="add mod">
          <ac:chgData name="PME RSJD Ska" userId="5cf91b3ea628cd44" providerId="LiveId" clId="{60B23059-B88D-4591-A13D-DC9288AF6316}" dt="2021-08-30T08:31:35.336" v="66" actId="1076"/>
          <ac:graphicFrameMkLst>
            <pc:docMk/>
            <pc:sldMk cId="699089281" sldId="389"/>
            <ac:graphicFrameMk id="3" creationId="{40BDC1D8-EA2C-4FDE-AFCE-8C4DDEF56DF9}"/>
          </ac:graphicFrameMkLst>
        </pc:graphicFrameChg>
        <pc:graphicFrameChg chg="add mod">
          <ac:chgData name="PME RSJD Ska" userId="5cf91b3ea628cd44" providerId="LiveId" clId="{60B23059-B88D-4591-A13D-DC9288AF6316}" dt="2021-08-30T08:31:40.677" v="68" actId="1076"/>
          <ac:graphicFrameMkLst>
            <pc:docMk/>
            <pc:sldMk cId="699089281" sldId="389"/>
            <ac:graphicFrameMk id="5" creationId="{ECD99453-1FBA-4A6B-962E-0C1EAF8E46E8}"/>
          </ac:graphicFrameMkLst>
        </pc:graphicFrameChg>
      </pc:sldChg>
      <pc:sldChg chg="add">
        <pc:chgData name="PME RSJD Ska" userId="5cf91b3ea628cd44" providerId="LiveId" clId="{60B23059-B88D-4591-A13D-DC9288AF6316}" dt="2021-08-30T08:33:25.242" v="82"/>
        <pc:sldMkLst>
          <pc:docMk/>
          <pc:sldMk cId="1352406613" sldId="390"/>
        </pc:sldMkLst>
      </pc:sldChg>
    </pc:docChg>
  </pc:docChgLst>
  <pc:docChgLst>
    <pc:chgData name="PME RSJD Ska" userId="5cf91b3ea628cd44" providerId="LiveId" clId="{869D1890-796B-4D66-8C4E-276767C40826}"/>
    <pc:docChg chg="undo custSel addSld delSld modSld modNotesMaster modHandout">
      <pc:chgData name="PME RSJD Ska" userId="5cf91b3ea628cd44" providerId="LiveId" clId="{869D1890-796B-4D66-8C4E-276767C40826}" dt="2021-05-31T07:45:59.184" v="733" actId="20577"/>
      <pc:docMkLst>
        <pc:docMk/>
      </pc:docMkLst>
      <pc:sldChg chg="modSp mod">
        <pc:chgData name="PME RSJD Ska" userId="5cf91b3ea628cd44" providerId="LiveId" clId="{869D1890-796B-4D66-8C4E-276767C40826}" dt="2021-05-05T04:24:46.890" v="4" actId="20577"/>
        <pc:sldMkLst>
          <pc:docMk/>
          <pc:sldMk cId="0" sldId="274"/>
        </pc:sldMkLst>
        <pc:spChg chg="mod">
          <ac:chgData name="PME RSJD Ska" userId="5cf91b3ea628cd44" providerId="LiveId" clId="{869D1890-796B-4D66-8C4E-276767C40826}" dt="2021-05-05T04:24:46.890" v="4" actId="20577"/>
          <ac:spMkLst>
            <pc:docMk/>
            <pc:sldMk cId="0" sldId="274"/>
            <ac:spMk id="6" creationId="{00000000-0000-0000-0000-000000000000}"/>
          </ac:spMkLst>
        </pc:spChg>
      </pc:sldChg>
      <pc:sldChg chg="mod">
        <pc:chgData name="PME RSJD Ska" userId="5cf91b3ea628cd44" providerId="LiveId" clId="{869D1890-796B-4D66-8C4E-276767C40826}" dt="2021-05-17T02:01:06.501" v="85" actId="27918"/>
        <pc:sldMkLst>
          <pc:docMk/>
          <pc:sldMk cId="0" sldId="275"/>
        </pc:sldMkLst>
      </pc:sldChg>
      <pc:sldChg chg="modSp mod">
        <pc:chgData name="PME RSJD Ska" userId="5cf91b3ea628cd44" providerId="LiveId" clId="{869D1890-796B-4D66-8C4E-276767C40826}" dt="2021-05-17T02:09:45.930" v="204" actId="255"/>
        <pc:sldMkLst>
          <pc:docMk/>
          <pc:sldMk cId="0" sldId="277"/>
        </pc:sldMkLst>
        <pc:graphicFrameChg chg="mod modGraphic">
          <ac:chgData name="PME RSJD Ska" userId="5cf91b3ea628cd44" providerId="LiveId" clId="{869D1890-796B-4D66-8C4E-276767C40826}" dt="2021-05-17T02:09:45.930" v="204" actId="255"/>
          <ac:graphicFrameMkLst>
            <pc:docMk/>
            <pc:sldMk cId="0" sldId="277"/>
            <ac:graphicFrameMk id="21" creationId="{8752EDE6-F0DB-446B-9EB0-D1C377C44B88}"/>
          </ac:graphicFrameMkLst>
        </pc:graphicFrameChg>
      </pc:sldChg>
      <pc:sldChg chg="modSp mod">
        <pc:chgData name="PME RSJD Ska" userId="5cf91b3ea628cd44" providerId="LiveId" clId="{869D1890-796B-4D66-8C4E-276767C40826}" dt="2021-05-17T01:56:57.374" v="76" actId="27918"/>
        <pc:sldMkLst>
          <pc:docMk/>
          <pc:sldMk cId="0" sldId="290"/>
        </pc:sldMkLst>
        <pc:graphicFrameChg chg="mod">
          <ac:chgData name="PME RSJD Ska" userId="5cf91b3ea628cd44" providerId="LiveId" clId="{869D1890-796B-4D66-8C4E-276767C40826}" dt="2021-05-17T01:54:37.528" v="71" actId="20577"/>
          <ac:graphicFrameMkLst>
            <pc:docMk/>
            <pc:sldMk cId="0" sldId="290"/>
            <ac:graphicFrameMk id="33" creationId="{6CE58639-D0F2-4FBE-81CD-F9B1B06DF0FB}"/>
          </ac:graphicFrameMkLst>
        </pc:graphicFrameChg>
      </pc:sldChg>
      <pc:sldChg chg="modSp mod">
        <pc:chgData name="PME RSJD Ska" userId="5cf91b3ea628cd44" providerId="LiveId" clId="{869D1890-796B-4D66-8C4E-276767C40826}" dt="2021-05-31T04:10:31.884" v="565" actId="20577"/>
        <pc:sldMkLst>
          <pc:docMk/>
          <pc:sldMk cId="0" sldId="291"/>
        </pc:sldMkLst>
        <pc:graphicFrameChg chg="modGraphic">
          <ac:chgData name="PME RSJD Ska" userId="5cf91b3ea628cd44" providerId="LiveId" clId="{869D1890-796B-4D66-8C4E-276767C40826}" dt="2021-05-31T04:10:31.884" v="565" actId="20577"/>
          <ac:graphicFrameMkLst>
            <pc:docMk/>
            <pc:sldMk cId="0" sldId="291"/>
            <ac:graphicFrameMk id="48" creationId="{B255C18E-2EE6-4309-A8EC-A424771374B8}"/>
          </ac:graphicFrameMkLst>
        </pc:graphicFrameChg>
      </pc:sldChg>
      <pc:sldChg chg="modSp del mod">
        <pc:chgData name="PME RSJD Ska" userId="5cf91b3ea628cd44" providerId="LiveId" clId="{869D1890-796B-4D66-8C4E-276767C40826}" dt="2021-05-20T02:12:38.970" v="447" actId="47"/>
        <pc:sldMkLst>
          <pc:docMk/>
          <pc:sldMk cId="0" sldId="293"/>
        </pc:sldMkLst>
        <pc:graphicFrameChg chg="mod modGraphic">
          <ac:chgData name="PME RSJD Ska" userId="5cf91b3ea628cd44" providerId="LiveId" clId="{869D1890-796B-4D66-8C4E-276767C40826}" dt="2021-05-17T02:10:46.096" v="216" actId="14734"/>
          <ac:graphicFrameMkLst>
            <pc:docMk/>
            <pc:sldMk cId="0" sldId="293"/>
            <ac:graphicFrameMk id="39" creationId="{3FE5D367-5584-4C08-BDD9-02F84BFFE7BE}"/>
          </ac:graphicFrameMkLst>
        </pc:graphicFrameChg>
        <pc:graphicFrameChg chg="modGraphic">
          <ac:chgData name="PME RSJD Ska" userId="5cf91b3ea628cd44" providerId="LiveId" clId="{869D1890-796B-4D66-8C4E-276767C40826}" dt="2021-05-17T02:10:34.421" v="213" actId="798"/>
          <ac:graphicFrameMkLst>
            <pc:docMk/>
            <pc:sldMk cId="0" sldId="293"/>
            <ac:graphicFrameMk id="40" creationId="{DB6E2A8F-0576-43E3-85DC-A45BD932B15B}"/>
          </ac:graphicFrameMkLst>
        </pc:graphicFrameChg>
      </pc:sldChg>
      <pc:sldChg chg="delSp modSp mod">
        <pc:chgData name="PME RSJD Ska" userId="5cf91b3ea628cd44" providerId="LiveId" clId="{869D1890-796B-4D66-8C4E-276767C40826}" dt="2021-05-31T04:15:55.886" v="649" actId="478"/>
        <pc:sldMkLst>
          <pc:docMk/>
          <pc:sldMk cId="0" sldId="305"/>
        </pc:sldMkLst>
        <pc:spChg chg="del">
          <ac:chgData name="PME RSJD Ska" userId="5cf91b3ea628cd44" providerId="LiveId" clId="{869D1890-796B-4D66-8C4E-276767C40826}" dt="2021-05-31T04:15:55.886" v="649" actId="478"/>
          <ac:spMkLst>
            <pc:docMk/>
            <pc:sldMk cId="0" sldId="305"/>
            <ac:spMk id="11" creationId="{00000000-0000-0000-0000-000000000000}"/>
          </ac:spMkLst>
        </pc:spChg>
        <pc:spChg chg="mod">
          <ac:chgData name="PME RSJD Ska" userId="5cf91b3ea628cd44" providerId="LiveId" clId="{869D1890-796B-4D66-8C4E-276767C40826}" dt="2021-05-31T04:15:45.571" v="648" actId="20577"/>
          <ac:spMkLst>
            <pc:docMk/>
            <pc:sldMk cId="0" sldId="305"/>
            <ac:spMk id="40" creationId="{38048753-D06E-421F-9346-CA244B6BB218}"/>
          </ac:spMkLst>
        </pc:spChg>
        <pc:spChg chg="mod">
          <ac:chgData name="PME RSJD Ska" userId="5cf91b3ea628cd44" providerId="LiveId" clId="{869D1890-796B-4D66-8C4E-276767C40826}" dt="2021-05-31T04:14:17.020" v="610" actId="1076"/>
          <ac:spMkLst>
            <pc:docMk/>
            <pc:sldMk cId="0" sldId="305"/>
            <ac:spMk id="47" creationId="{17A5E13F-71E9-4AE6-8F6D-4D3E67361322}"/>
          </ac:spMkLst>
        </pc:spChg>
        <pc:spChg chg="mod">
          <ac:chgData name="PME RSJD Ska" userId="5cf91b3ea628cd44" providerId="LiveId" clId="{869D1890-796B-4D66-8C4E-276767C40826}" dt="2021-05-31T04:15:03.495" v="624" actId="1076"/>
          <ac:spMkLst>
            <pc:docMk/>
            <pc:sldMk cId="0" sldId="305"/>
            <ac:spMk id="48" creationId="{AF0555DA-A5C3-459A-ADC2-D7DA26D03435}"/>
          </ac:spMkLst>
        </pc:spChg>
        <pc:spChg chg="mod">
          <ac:chgData name="PME RSJD Ska" userId="5cf91b3ea628cd44" providerId="LiveId" clId="{869D1890-796B-4D66-8C4E-276767C40826}" dt="2021-05-31T04:13:44.591" v="600" actId="1076"/>
          <ac:spMkLst>
            <pc:docMk/>
            <pc:sldMk cId="0" sldId="305"/>
            <ac:spMk id="49" creationId="{CC772250-338B-41C3-9EE1-610730C223F3}"/>
          </ac:spMkLst>
        </pc:spChg>
        <pc:spChg chg="mod">
          <ac:chgData name="PME RSJD Ska" userId="5cf91b3ea628cd44" providerId="LiveId" clId="{869D1890-796B-4D66-8C4E-276767C40826}" dt="2021-05-31T04:15:14.715" v="628" actId="1038"/>
          <ac:spMkLst>
            <pc:docMk/>
            <pc:sldMk cId="0" sldId="305"/>
            <ac:spMk id="53" creationId="{2D278829-4208-4E43-AE05-B6C309B395A9}"/>
          </ac:spMkLst>
        </pc:spChg>
        <pc:spChg chg="mod">
          <ac:chgData name="PME RSJD Ska" userId="5cf91b3ea628cd44" providerId="LiveId" clId="{869D1890-796B-4D66-8C4E-276767C40826}" dt="2021-05-31T04:14:26.615" v="614" actId="1076"/>
          <ac:spMkLst>
            <pc:docMk/>
            <pc:sldMk cId="0" sldId="305"/>
            <ac:spMk id="57" creationId="{C6157585-932A-4144-8A29-0B0E175EBB10}"/>
          </ac:spMkLst>
        </pc:spChg>
        <pc:spChg chg="mod">
          <ac:chgData name="PME RSJD Ska" userId="5cf91b3ea628cd44" providerId="LiveId" clId="{869D1890-796B-4D66-8C4E-276767C40826}" dt="2021-05-31T04:14:39.506" v="618" actId="1076"/>
          <ac:spMkLst>
            <pc:docMk/>
            <pc:sldMk cId="0" sldId="305"/>
            <ac:spMk id="58" creationId="{0241990E-85D4-4E62-A0F2-D050AF491A5E}"/>
          </ac:spMkLst>
        </pc:spChg>
        <pc:spChg chg="mod">
          <ac:chgData name="PME RSJD Ska" userId="5cf91b3ea628cd44" providerId="LiveId" clId="{869D1890-796B-4D66-8C4E-276767C40826}" dt="2021-05-31T04:13:41.528" v="599" actId="1076"/>
          <ac:spMkLst>
            <pc:docMk/>
            <pc:sldMk cId="0" sldId="305"/>
            <ac:spMk id="59" creationId="{9D4A69C2-670F-4740-9CF3-AC230FCC81AE}"/>
          </ac:spMkLst>
        </pc:spChg>
        <pc:spChg chg="mod">
          <ac:chgData name="PME RSJD Ska" userId="5cf91b3ea628cd44" providerId="LiveId" clId="{869D1890-796B-4D66-8C4E-276767C40826}" dt="2021-05-31T04:14:57.119" v="623" actId="1076"/>
          <ac:spMkLst>
            <pc:docMk/>
            <pc:sldMk cId="0" sldId="305"/>
            <ac:spMk id="60" creationId="{E668E884-5CDA-4837-8AFC-CDB399B5FC1E}"/>
          </ac:spMkLst>
        </pc:spChg>
        <pc:spChg chg="mod">
          <ac:chgData name="PME RSJD Ska" userId="5cf91b3ea628cd44" providerId="LiveId" clId="{869D1890-796B-4D66-8C4E-276767C40826}" dt="2021-05-31T04:14:53.886" v="622" actId="1076"/>
          <ac:spMkLst>
            <pc:docMk/>
            <pc:sldMk cId="0" sldId="305"/>
            <ac:spMk id="61" creationId="{28D036B8-9A5B-47FA-B409-68012BC8053B}"/>
          </ac:spMkLst>
        </pc:spChg>
        <pc:spChg chg="mod">
          <ac:chgData name="PME RSJD Ska" userId="5cf91b3ea628cd44" providerId="LiveId" clId="{869D1890-796B-4D66-8C4E-276767C40826}" dt="2021-05-31T04:15:18.445" v="631" actId="1038"/>
          <ac:spMkLst>
            <pc:docMk/>
            <pc:sldMk cId="0" sldId="305"/>
            <ac:spMk id="62" creationId="{F5CE14E2-F66F-43C8-BD3A-EEF7C912322D}"/>
          </ac:spMkLst>
        </pc:spChg>
        <pc:spChg chg="mod">
          <ac:chgData name="PME RSJD Ska" userId="5cf91b3ea628cd44" providerId="LiveId" clId="{869D1890-796B-4D66-8C4E-276767C40826}" dt="2021-05-31T04:14:50.322" v="621" actId="1076"/>
          <ac:spMkLst>
            <pc:docMk/>
            <pc:sldMk cId="0" sldId="305"/>
            <ac:spMk id="63" creationId="{C23D3882-8593-43A7-B92F-9E332EAE28DD}"/>
          </ac:spMkLst>
        </pc:spChg>
        <pc:spChg chg="mod">
          <ac:chgData name="PME RSJD Ska" userId="5cf91b3ea628cd44" providerId="LiveId" clId="{869D1890-796B-4D66-8C4E-276767C40826}" dt="2021-05-31T04:15:41.448" v="644" actId="1076"/>
          <ac:spMkLst>
            <pc:docMk/>
            <pc:sldMk cId="0" sldId="305"/>
            <ac:spMk id="64" creationId="{CEEC6F90-64ED-4B8A-87B5-321B9D6BEED8}"/>
          </ac:spMkLst>
        </pc:spChg>
      </pc:sldChg>
      <pc:sldChg chg="addSp delSp modSp mod">
        <pc:chgData name="PME RSJD Ska" userId="5cf91b3ea628cd44" providerId="LiveId" clId="{869D1890-796B-4D66-8C4E-276767C40826}" dt="2021-05-17T02:07:33.473" v="148" actId="2711"/>
        <pc:sldMkLst>
          <pc:docMk/>
          <pc:sldMk cId="987867334" sldId="310"/>
        </pc:sldMkLst>
        <pc:graphicFrameChg chg="add mod modGraphic">
          <ac:chgData name="PME RSJD Ska" userId="5cf91b3ea628cd44" providerId="LiveId" clId="{869D1890-796B-4D66-8C4E-276767C40826}" dt="2021-05-17T02:07:33.473" v="148" actId="2711"/>
          <ac:graphicFrameMkLst>
            <pc:docMk/>
            <pc:sldMk cId="987867334" sldId="310"/>
            <ac:graphicFrameMk id="3" creationId="{964BAB02-544E-4EEA-BD1B-CDEE91823487}"/>
          </ac:graphicFrameMkLst>
        </pc:graphicFrameChg>
        <pc:graphicFrameChg chg="del">
          <ac:chgData name="PME RSJD Ska" userId="5cf91b3ea628cd44" providerId="LiveId" clId="{869D1890-796B-4D66-8C4E-276767C40826}" dt="2021-05-05T04:24:53.617" v="5" actId="478"/>
          <ac:graphicFrameMkLst>
            <pc:docMk/>
            <pc:sldMk cId="987867334" sldId="310"/>
            <ac:graphicFrameMk id="3" creationId="{F0AF984A-3C88-4A09-8B76-15CC90464729}"/>
          </ac:graphicFrameMkLst>
        </pc:graphicFrameChg>
      </pc:sldChg>
      <pc:sldChg chg="delSp mod">
        <pc:chgData name="PME RSJD Ska" userId="5cf91b3ea628cd44" providerId="LiveId" clId="{869D1890-796B-4D66-8C4E-276767C40826}" dt="2021-05-05T04:25:15.478" v="9" actId="478"/>
        <pc:sldMkLst>
          <pc:docMk/>
          <pc:sldMk cId="2219727366" sldId="314"/>
        </pc:sldMkLst>
        <pc:graphicFrameChg chg="del">
          <ac:chgData name="PME RSJD Ska" userId="5cf91b3ea628cd44" providerId="LiveId" clId="{869D1890-796B-4D66-8C4E-276767C40826}" dt="2021-05-05T04:25:15.478" v="9" actId="478"/>
          <ac:graphicFrameMkLst>
            <pc:docMk/>
            <pc:sldMk cId="2219727366" sldId="314"/>
            <ac:graphicFrameMk id="4" creationId="{CD271872-5BF9-4B94-8832-CFD52CA1A67F}"/>
          </ac:graphicFrameMkLst>
        </pc:graphicFrameChg>
      </pc:sldChg>
      <pc:sldChg chg="delSp mod">
        <pc:chgData name="PME RSJD Ska" userId="5cf91b3ea628cd44" providerId="LiveId" clId="{869D1890-796B-4D66-8C4E-276767C40826}" dt="2021-05-05T04:25:17.806" v="10" actId="478"/>
        <pc:sldMkLst>
          <pc:docMk/>
          <pc:sldMk cId="1949558666" sldId="315"/>
        </pc:sldMkLst>
        <pc:graphicFrameChg chg="del">
          <ac:chgData name="PME RSJD Ska" userId="5cf91b3ea628cd44" providerId="LiveId" clId="{869D1890-796B-4D66-8C4E-276767C40826}" dt="2021-05-05T04:25:17.806" v="10" actId="478"/>
          <ac:graphicFrameMkLst>
            <pc:docMk/>
            <pc:sldMk cId="1949558666" sldId="315"/>
            <ac:graphicFrameMk id="5" creationId="{1C8BAA39-8F7F-43F7-9356-2B443A15BB94}"/>
          </ac:graphicFrameMkLst>
        </pc:graphicFrameChg>
      </pc:sldChg>
      <pc:sldChg chg="addSp delSp modSp mod">
        <pc:chgData name="PME RSJD Ska" userId="5cf91b3ea628cd44" providerId="LiveId" clId="{869D1890-796B-4D66-8C4E-276767C40826}" dt="2021-05-31T04:18:03.727" v="658" actId="1076"/>
        <pc:sldMkLst>
          <pc:docMk/>
          <pc:sldMk cId="2987484316" sldId="321"/>
        </pc:sldMkLst>
        <pc:spChg chg="del">
          <ac:chgData name="PME RSJD Ska" userId="5cf91b3ea628cd44" providerId="LiveId" clId="{869D1890-796B-4D66-8C4E-276767C40826}" dt="2021-05-31T04:17:42.401" v="652" actId="21"/>
          <ac:spMkLst>
            <pc:docMk/>
            <pc:sldMk cId="2987484316" sldId="321"/>
            <ac:spMk id="7" creationId="{528A3F99-C2A1-4541-A996-225687B96497}"/>
          </ac:spMkLst>
        </pc:spChg>
        <pc:spChg chg="add mod">
          <ac:chgData name="PME RSJD Ska" userId="5cf91b3ea628cd44" providerId="LiveId" clId="{869D1890-796B-4D66-8C4E-276767C40826}" dt="2021-05-31T04:18:01.196" v="657" actId="1076"/>
          <ac:spMkLst>
            <pc:docMk/>
            <pc:sldMk cId="2987484316" sldId="321"/>
            <ac:spMk id="11" creationId="{B0AA52E9-76B7-46BF-AD43-FAC173FA9A5F}"/>
          </ac:spMkLst>
        </pc:spChg>
        <pc:graphicFrameChg chg="mod modGraphic">
          <ac:chgData name="PME RSJD Ska" userId="5cf91b3ea628cd44" providerId="LiveId" clId="{869D1890-796B-4D66-8C4E-276767C40826}" dt="2021-05-05T07:01:52.422" v="57" actId="20577"/>
          <ac:graphicFrameMkLst>
            <pc:docMk/>
            <pc:sldMk cId="2987484316" sldId="321"/>
            <ac:graphicFrameMk id="3" creationId="{109BD025-8D54-4A19-B717-FE3A5F952A4B}"/>
          </ac:graphicFrameMkLst>
        </pc:graphicFrameChg>
        <pc:graphicFrameChg chg="del">
          <ac:chgData name="PME RSJD Ska" userId="5cf91b3ea628cd44" providerId="LiveId" clId="{869D1890-796B-4D66-8C4E-276767C40826}" dt="2021-05-31T04:17:42.401" v="652" actId="21"/>
          <ac:graphicFrameMkLst>
            <pc:docMk/>
            <pc:sldMk cId="2987484316" sldId="321"/>
            <ac:graphicFrameMk id="6" creationId="{E90CAFE2-73A9-4657-943C-A7942E9649F6}"/>
          </ac:graphicFrameMkLst>
        </pc:graphicFrameChg>
        <pc:graphicFrameChg chg="add mod">
          <ac:chgData name="PME RSJD Ska" userId="5cf91b3ea628cd44" providerId="LiveId" clId="{869D1890-796B-4D66-8C4E-276767C40826}" dt="2021-05-31T04:18:03.727" v="658" actId="1076"/>
          <ac:graphicFrameMkLst>
            <pc:docMk/>
            <pc:sldMk cId="2987484316" sldId="321"/>
            <ac:graphicFrameMk id="10" creationId="{39293C3C-458C-4E62-8D01-9326872BEB9A}"/>
          </ac:graphicFrameMkLst>
        </pc:graphicFrameChg>
        <pc:picChg chg="del">
          <ac:chgData name="PME RSJD Ska" userId="5cf91b3ea628cd44" providerId="LiveId" clId="{869D1890-796B-4D66-8C4E-276767C40826}" dt="2021-05-31T04:17:42.401" v="652" actId="21"/>
          <ac:picMkLst>
            <pc:docMk/>
            <pc:sldMk cId="2987484316" sldId="321"/>
            <ac:picMk id="9" creationId="{0FEB984E-D0EF-4D2F-BE34-E7EFF69201F2}"/>
          </ac:picMkLst>
        </pc:picChg>
        <pc:picChg chg="add mod">
          <ac:chgData name="PME RSJD Ska" userId="5cf91b3ea628cd44" providerId="LiveId" clId="{869D1890-796B-4D66-8C4E-276767C40826}" dt="2021-05-31T04:17:54.553" v="656"/>
          <ac:picMkLst>
            <pc:docMk/>
            <pc:sldMk cId="2987484316" sldId="321"/>
            <ac:picMk id="12" creationId="{1AC21D9A-F961-49C7-B71A-5E69C4B07862}"/>
          </ac:picMkLst>
        </pc:picChg>
      </pc:sldChg>
      <pc:sldChg chg="delSp modSp mod">
        <pc:chgData name="PME RSJD Ska" userId="5cf91b3ea628cd44" providerId="LiveId" clId="{869D1890-796B-4D66-8C4E-276767C40826}" dt="2021-05-31T04:32:15.066" v="700" actId="14734"/>
        <pc:sldMkLst>
          <pc:docMk/>
          <pc:sldMk cId="929935775" sldId="327"/>
        </pc:sldMkLst>
        <pc:spChg chg="del">
          <ac:chgData name="PME RSJD Ska" userId="5cf91b3ea628cd44" providerId="LiveId" clId="{869D1890-796B-4D66-8C4E-276767C40826}" dt="2021-05-20T02:15:50.056" v="449" actId="21"/>
          <ac:spMkLst>
            <pc:docMk/>
            <pc:sldMk cId="929935775" sldId="327"/>
            <ac:spMk id="9" creationId="{50C45276-31E3-4CBE-BC47-321204D5A3A3}"/>
          </ac:spMkLst>
        </pc:spChg>
        <pc:graphicFrameChg chg="mod modGraphic">
          <ac:chgData name="PME RSJD Ska" userId="5cf91b3ea628cd44" providerId="LiveId" clId="{869D1890-796B-4D66-8C4E-276767C40826}" dt="2021-05-31T04:32:15.066" v="700" actId="14734"/>
          <ac:graphicFrameMkLst>
            <pc:docMk/>
            <pc:sldMk cId="929935775" sldId="327"/>
            <ac:graphicFrameMk id="2" creationId="{9E61D657-FA72-4590-942B-9C51D1874337}"/>
          </ac:graphicFrameMkLst>
        </pc:graphicFrameChg>
        <pc:graphicFrameChg chg="del">
          <ac:chgData name="PME RSJD Ska" userId="5cf91b3ea628cd44" providerId="LiveId" clId="{869D1890-796B-4D66-8C4E-276767C40826}" dt="2021-05-20T02:15:50.056" v="449" actId="21"/>
          <ac:graphicFrameMkLst>
            <pc:docMk/>
            <pc:sldMk cId="929935775" sldId="327"/>
            <ac:graphicFrameMk id="7" creationId="{3724C8E5-AF67-4015-A2CF-FF0FC3DAB715}"/>
          </ac:graphicFrameMkLst>
        </pc:graphicFrameChg>
        <pc:picChg chg="del">
          <ac:chgData name="PME RSJD Ska" userId="5cf91b3ea628cd44" providerId="LiveId" clId="{869D1890-796B-4D66-8C4E-276767C40826}" dt="2021-05-20T02:15:50.056" v="449" actId="21"/>
          <ac:picMkLst>
            <pc:docMk/>
            <pc:sldMk cId="929935775" sldId="327"/>
            <ac:picMk id="10" creationId="{EE663350-B136-495C-B2A6-EC006E1FDC8A}"/>
          </ac:picMkLst>
        </pc:picChg>
      </pc:sldChg>
      <pc:sldChg chg="delSp modSp mod">
        <pc:chgData name="PME RSJD Ska" userId="5cf91b3ea628cd44" providerId="LiveId" clId="{869D1890-796B-4D66-8C4E-276767C40826}" dt="2021-05-20T01:05:18.997" v="411"/>
        <pc:sldMkLst>
          <pc:docMk/>
          <pc:sldMk cId="1423295440" sldId="328"/>
        </pc:sldMkLst>
        <pc:graphicFrameChg chg="mod modGraphic">
          <ac:chgData name="PME RSJD Ska" userId="5cf91b3ea628cd44" providerId="LiveId" clId="{869D1890-796B-4D66-8C4E-276767C40826}" dt="2021-05-20T01:05:18.997" v="411"/>
          <ac:graphicFrameMkLst>
            <pc:docMk/>
            <pc:sldMk cId="1423295440" sldId="328"/>
            <ac:graphicFrameMk id="3" creationId="{5C9ADB83-5CED-47F3-AA81-2A06DE63E3BE}"/>
          </ac:graphicFrameMkLst>
        </pc:graphicFrameChg>
        <pc:graphicFrameChg chg="del">
          <ac:chgData name="PME RSJD Ska" userId="5cf91b3ea628cd44" providerId="LiveId" clId="{869D1890-796B-4D66-8C4E-276767C40826}" dt="2021-05-17T02:12:46.801" v="239" actId="21"/>
          <ac:graphicFrameMkLst>
            <pc:docMk/>
            <pc:sldMk cId="1423295440" sldId="328"/>
            <ac:graphicFrameMk id="8" creationId="{4A0382C6-36F7-440E-A05A-F2668EF6C14D}"/>
          </ac:graphicFrameMkLst>
        </pc:graphicFrameChg>
      </pc:sldChg>
      <pc:sldChg chg="delSp modSp mod">
        <pc:chgData name="PME RSJD Ska" userId="5cf91b3ea628cd44" providerId="LiveId" clId="{869D1890-796B-4D66-8C4E-276767C40826}" dt="2021-05-20T01:07:20.345" v="441" actId="20577"/>
        <pc:sldMkLst>
          <pc:docMk/>
          <pc:sldMk cId="2217208449" sldId="338"/>
        </pc:sldMkLst>
        <pc:spChg chg="del">
          <ac:chgData name="PME RSJD Ska" userId="5cf91b3ea628cd44" providerId="LiveId" clId="{869D1890-796B-4D66-8C4E-276767C40826}" dt="2021-05-17T02:11:44.401" v="220" actId="21"/>
          <ac:spMkLst>
            <pc:docMk/>
            <pc:sldMk cId="2217208449" sldId="338"/>
            <ac:spMk id="9" creationId="{C07A1709-A8B8-4D28-B34D-05141BC1FDDB}"/>
          </ac:spMkLst>
        </pc:spChg>
        <pc:graphicFrameChg chg="del">
          <ac:chgData name="PME RSJD Ska" userId="5cf91b3ea628cd44" providerId="LiveId" clId="{869D1890-796B-4D66-8C4E-276767C40826}" dt="2021-05-17T02:11:44.401" v="220" actId="21"/>
          <ac:graphicFrameMkLst>
            <pc:docMk/>
            <pc:sldMk cId="2217208449" sldId="338"/>
            <ac:graphicFrameMk id="7" creationId="{8B3B9258-4824-4BC7-B866-22A42AAE8A07}"/>
          </ac:graphicFrameMkLst>
        </pc:graphicFrameChg>
        <pc:graphicFrameChg chg="mod modGraphic">
          <ac:chgData name="PME RSJD Ska" userId="5cf91b3ea628cd44" providerId="LiveId" clId="{869D1890-796B-4D66-8C4E-276767C40826}" dt="2021-05-20T01:07:20.345" v="441" actId="20577"/>
          <ac:graphicFrameMkLst>
            <pc:docMk/>
            <pc:sldMk cId="2217208449" sldId="338"/>
            <ac:graphicFrameMk id="8" creationId="{081A0C3E-7A5E-41F6-A06A-CE303648FE75}"/>
          </ac:graphicFrameMkLst>
        </pc:graphicFrameChg>
      </pc:sldChg>
      <pc:sldChg chg="delSp modSp mod">
        <pc:chgData name="PME RSJD Ska" userId="5cf91b3ea628cd44" providerId="LiveId" clId="{869D1890-796B-4D66-8C4E-276767C40826}" dt="2021-05-31T07:45:59.184" v="733" actId="20577"/>
        <pc:sldMkLst>
          <pc:docMk/>
          <pc:sldMk cId="1788794418" sldId="339"/>
        </pc:sldMkLst>
        <pc:spChg chg="del">
          <ac:chgData name="PME RSJD Ska" userId="5cf91b3ea628cd44" providerId="LiveId" clId="{869D1890-796B-4D66-8C4E-276767C40826}" dt="2021-05-17T02:13:32.150" v="262" actId="21"/>
          <ac:spMkLst>
            <pc:docMk/>
            <pc:sldMk cId="1788794418" sldId="339"/>
            <ac:spMk id="12" creationId="{2E291BF1-3261-41DA-9825-78AD6EB6ECE9}"/>
          </ac:spMkLst>
        </pc:spChg>
        <pc:spChg chg="del">
          <ac:chgData name="PME RSJD Ska" userId="5cf91b3ea628cd44" providerId="LiveId" clId="{869D1890-796B-4D66-8C4E-276767C40826}" dt="2021-05-17T02:13:32.150" v="262" actId="21"/>
          <ac:spMkLst>
            <pc:docMk/>
            <pc:sldMk cId="1788794418" sldId="339"/>
            <ac:spMk id="13" creationId="{EEAAF5C9-F76D-45A7-BCCF-45CDF6B69838}"/>
          </ac:spMkLst>
        </pc:spChg>
        <pc:graphicFrameChg chg="mod modGraphic">
          <ac:chgData name="PME RSJD Ska" userId="5cf91b3ea628cd44" providerId="LiveId" clId="{869D1890-796B-4D66-8C4E-276767C40826}" dt="2021-05-20T01:05:08.106" v="410"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869D1890-796B-4D66-8C4E-276767C40826}" dt="2021-05-31T07:45:59.184" v="733" actId="20577"/>
          <ac:graphicFrameMkLst>
            <pc:docMk/>
            <pc:sldMk cId="1788794418" sldId="339"/>
            <ac:graphicFrameMk id="7" creationId="{5C6C4CAC-2524-4079-AF50-2B1A93FFCEEF}"/>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0" creationId="{9B153BE8-0FBC-4CE2-A594-70290DFBCD5D}"/>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1" creationId="{38ADCE8E-B19C-4656-A65A-8111321A6EB3}"/>
          </ac:graphicFrameMkLst>
        </pc:graphicFrameChg>
      </pc:sldChg>
      <pc:sldChg chg="modSp mod">
        <pc:chgData name="PME RSJD Ska" userId="5cf91b3ea628cd44" providerId="LiveId" clId="{869D1890-796B-4D66-8C4E-276767C40826}" dt="2021-05-31T04:16:45.926" v="650" actId="1076"/>
        <pc:sldMkLst>
          <pc:docMk/>
          <pc:sldMk cId="2146032810" sldId="346"/>
        </pc:sldMkLst>
        <pc:spChg chg="mod">
          <ac:chgData name="PME RSJD Ska" userId="5cf91b3ea628cd44" providerId="LiveId" clId="{869D1890-796B-4D66-8C4E-276767C40826}" dt="2021-05-31T04:16:45.926" v="650" actId="1076"/>
          <ac:spMkLst>
            <pc:docMk/>
            <pc:sldMk cId="2146032810" sldId="346"/>
            <ac:spMk id="5" creationId="{08104A6E-D292-48B7-B6D3-FBF3E4D9F64B}"/>
          </ac:spMkLst>
        </pc:spChg>
      </pc:sldChg>
      <pc:sldChg chg="modSp mod">
        <pc:chgData name="PME RSJD Ska" userId="5cf91b3ea628cd44" providerId="LiveId" clId="{869D1890-796B-4D66-8C4E-276767C40826}" dt="2021-05-20T01:02:45.617" v="379"/>
        <pc:sldMkLst>
          <pc:docMk/>
          <pc:sldMk cId="4171758976" sldId="347"/>
        </pc:sldMkLst>
        <pc:graphicFrameChg chg="mod modGraphic">
          <ac:chgData name="PME RSJD Ska" userId="5cf91b3ea628cd44" providerId="LiveId" clId="{869D1890-796B-4D66-8C4E-276767C40826}" dt="2021-05-20T01:02:45.617" v="379"/>
          <ac:graphicFrameMkLst>
            <pc:docMk/>
            <pc:sldMk cId="4171758976" sldId="347"/>
            <ac:graphicFrameMk id="3" creationId="{5859E9B2-7A64-4321-B800-D0E8E287873F}"/>
          </ac:graphicFrameMkLst>
        </pc:graphicFrameChg>
        <pc:graphicFrameChg chg="mod modGraphic">
          <ac:chgData name="PME RSJD Ska" userId="5cf91b3ea628cd44" providerId="LiveId" clId="{869D1890-796B-4D66-8C4E-276767C40826}" dt="2021-05-20T01:02:19.527" v="366"/>
          <ac:graphicFrameMkLst>
            <pc:docMk/>
            <pc:sldMk cId="4171758976" sldId="347"/>
            <ac:graphicFrameMk id="7" creationId="{C190FC99-DAE2-4FE9-9B2F-4B3E67E7FDA6}"/>
          </ac:graphicFrameMkLst>
        </pc:graphicFrameChg>
        <pc:graphicFrameChg chg="mod modGraphic">
          <ac:chgData name="PME RSJD Ska" userId="5cf91b3ea628cd44" providerId="LiveId" clId="{869D1890-796B-4D66-8C4E-276767C40826}" dt="2021-05-20T01:02:14.167" v="365" actId="20577"/>
          <ac:graphicFrameMkLst>
            <pc:docMk/>
            <pc:sldMk cId="4171758976" sldId="347"/>
            <ac:graphicFrameMk id="9" creationId="{47FBCC93-F2B0-4996-9FC3-4E8669A5CA6C}"/>
          </ac:graphicFrameMkLst>
        </pc:graphicFrameChg>
      </pc:sldChg>
      <pc:sldChg chg="delSp modSp mod">
        <pc:chgData name="PME RSJD Ska" userId="5cf91b3ea628cd44" providerId="LiveId" clId="{869D1890-796B-4D66-8C4E-276767C40826}" dt="2021-05-20T01:03:44.477" v="388" actId="20577"/>
        <pc:sldMkLst>
          <pc:docMk/>
          <pc:sldMk cId="98625111" sldId="348"/>
        </pc:sldMkLst>
        <pc:spChg chg="del">
          <ac:chgData name="PME RSJD Ska" userId="5cf91b3ea628cd44" providerId="LiveId" clId="{869D1890-796B-4D66-8C4E-276767C40826}" dt="2021-05-17T02:14:46.223" v="292" actId="21"/>
          <ac:spMkLst>
            <pc:docMk/>
            <pc:sldMk cId="98625111" sldId="348"/>
            <ac:spMk id="12" creationId="{E56A4E4B-9A55-4AC2-A122-29E86F217A01}"/>
          </ac:spMkLst>
        </pc:spChg>
        <pc:spChg chg="del">
          <ac:chgData name="PME RSJD Ska" userId="5cf91b3ea628cd44" providerId="LiveId" clId="{869D1890-796B-4D66-8C4E-276767C40826}" dt="2021-05-17T02:14:46.223" v="292" actId="21"/>
          <ac:spMkLst>
            <pc:docMk/>
            <pc:sldMk cId="98625111" sldId="348"/>
            <ac:spMk id="13" creationId="{804BBD87-5577-4FA3-85A9-F50476442837}"/>
          </ac:spMkLst>
        </pc:spChg>
        <pc:graphicFrameChg chg="mod modGraphic">
          <ac:chgData name="PME RSJD Ska" userId="5cf91b3ea628cd44" providerId="LiveId" clId="{869D1890-796B-4D66-8C4E-276767C40826}" dt="2021-05-20T01:03:44.477" v="388" actId="20577"/>
          <ac:graphicFrameMkLst>
            <pc:docMk/>
            <pc:sldMk cId="98625111" sldId="348"/>
            <ac:graphicFrameMk id="3" creationId="{250280CA-8451-4524-B7CE-7B81E3428D7A}"/>
          </ac:graphicFrameMkLst>
        </pc:graphicFrameChg>
        <pc:graphicFrameChg chg="mod modGraphic">
          <ac:chgData name="PME RSJD Ska" userId="5cf91b3ea628cd44" providerId="LiveId" clId="{869D1890-796B-4D66-8C4E-276767C40826}" dt="2021-05-20T01:03:30.332" v="383"/>
          <ac:graphicFrameMkLst>
            <pc:docMk/>
            <pc:sldMk cId="98625111" sldId="348"/>
            <ac:graphicFrameMk id="5" creationId="{D475F56A-8EBD-4950-9EFF-84B2795A7006}"/>
          </ac:graphicFrameMkLst>
        </pc:graphicFrameChg>
        <pc:graphicFrameChg chg="del">
          <ac:chgData name="PME RSJD Ska" userId="5cf91b3ea628cd44" providerId="LiveId" clId="{869D1890-796B-4D66-8C4E-276767C40826}" dt="2021-05-17T02:14:46.223" v="292" actId="21"/>
          <ac:graphicFrameMkLst>
            <pc:docMk/>
            <pc:sldMk cId="98625111" sldId="348"/>
            <ac:graphicFrameMk id="10" creationId="{D3D4BC79-0E66-4B9E-85C4-70B88E15C308}"/>
          </ac:graphicFrameMkLst>
        </pc:graphicFrameChg>
        <pc:graphicFrameChg chg="del">
          <ac:chgData name="PME RSJD Ska" userId="5cf91b3ea628cd44" providerId="LiveId" clId="{869D1890-796B-4D66-8C4E-276767C40826}" dt="2021-05-17T02:14:46.223" v="292" actId="21"/>
          <ac:graphicFrameMkLst>
            <pc:docMk/>
            <pc:sldMk cId="98625111" sldId="348"/>
            <ac:graphicFrameMk id="11" creationId="{3BE1AF3D-08AE-4C13-967D-03E357EC1052}"/>
          </ac:graphicFrameMkLst>
        </pc:graphicFrameChg>
      </pc:sldChg>
      <pc:sldChg chg="addSp delSp modSp mod">
        <pc:chgData name="PME RSJD Ska" userId="5cf91b3ea628cd44" providerId="LiveId" clId="{869D1890-796B-4D66-8C4E-276767C40826}" dt="2021-05-31T04:19:06.848" v="693" actId="1035"/>
        <pc:sldMkLst>
          <pc:docMk/>
          <pc:sldMk cId="1564236466" sldId="352"/>
        </pc:sldMkLst>
        <pc:spChg chg="del mod">
          <ac:chgData name="PME RSJD Ska" userId="5cf91b3ea628cd44" providerId="LiveId" clId="{869D1890-796B-4D66-8C4E-276767C40826}" dt="2021-05-31T04:17:52.421" v="655" actId="21"/>
          <ac:spMkLst>
            <pc:docMk/>
            <pc:sldMk cId="1564236466" sldId="352"/>
            <ac:spMk id="5" creationId="{61967120-E41C-4E90-BC29-CEFA1C422BB4}"/>
          </ac:spMkLst>
        </pc:spChg>
        <pc:spChg chg="add mod">
          <ac:chgData name="PME RSJD Ska" userId="5cf91b3ea628cd44" providerId="LiveId" clId="{869D1890-796B-4D66-8C4E-276767C40826}" dt="2021-05-31T04:18:22.294" v="660" actId="1076"/>
          <ac:spMkLst>
            <pc:docMk/>
            <pc:sldMk cId="1564236466" sldId="352"/>
            <ac:spMk id="10" creationId="{73E7EC08-5C26-4EDC-A712-950D2761A75B}"/>
          </ac:spMkLst>
        </pc:spChg>
        <pc:graphicFrameChg chg="del">
          <ac:chgData name="PME RSJD Ska" userId="5cf91b3ea628cd44" providerId="LiveId" clId="{869D1890-796B-4D66-8C4E-276767C40826}" dt="2021-05-31T04:17:52.421" v="655" actId="21"/>
          <ac:graphicFrameMkLst>
            <pc:docMk/>
            <pc:sldMk cId="1564236466" sldId="352"/>
            <ac:graphicFrameMk id="3" creationId="{8516AD44-0C86-4C8F-9BC4-77AB1743B091}"/>
          </ac:graphicFrameMkLst>
        </pc:graphicFrameChg>
        <pc:graphicFrameChg chg="mod modGraphic">
          <ac:chgData name="PME RSJD Ska" userId="5cf91b3ea628cd44" providerId="LiveId" clId="{869D1890-796B-4D66-8C4E-276767C40826}" dt="2021-05-31T04:19:06.848" v="693" actId="1035"/>
          <ac:graphicFrameMkLst>
            <pc:docMk/>
            <pc:sldMk cId="1564236466" sldId="352"/>
            <ac:graphicFrameMk id="7" creationId="{07A5713F-ABF4-417B-AA24-F82A296263B2}"/>
          </ac:graphicFrameMkLst>
        </pc:graphicFrameChg>
        <pc:graphicFrameChg chg="add mod">
          <ac:chgData name="PME RSJD Ska" userId="5cf91b3ea628cd44" providerId="LiveId" clId="{869D1890-796B-4D66-8C4E-276767C40826}" dt="2021-05-31T04:18:22.294" v="660" actId="1076"/>
          <ac:graphicFrameMkLst>
            <pc:docMk/>
            <pc:sldMk cId="1564236466" sldId="352"/>
            <ac:graphicFrameMk id="9" creationId="{80BD2F6A-5B96-439C-9F8B-CA6D580AA4C9}"/>
          </ac:graphicFrameMkLst>
        </pc:graphicFrameChg>
        <pc:picChg chg="mod">
          <ac:chgData name="PME RSJD Ska" userId="5cf91b3ea628cd44" providerId="LiveId" clId="{869D1890-796B-4D66-8C4E-276767C40826}" dt="2021-05-31T04:18:57.906" v="688" actId="1036"/>
          <ac:picMkLst>
            <pc:docMk/>
            <pc:sldMk cId="1564236466" sldId="352"/>
            <ac:picMk id="4" creationId="{400D4495-0274-4A28-B647-8D663B68F0CD}"/>
          </ac:picMkLst>
        </pc:picChg>
        <pc:picChg chg="mod">
          <ac:chgData name="PME RSJD Ska" userId="5cf91b3ea628cd44" providerId="LiveId" clId="{869D1890-796B-4D66-8C4E-276767C40826}" dt="2021-05-31T04:18:46.808" v="673" actId="1035"/>
          <ac:picMkLst>
            <pc:docMk/>
            <pc:sldMk cId="1564236466" sldId="352"/>
            <ac:picMk id="6" creationId="{C6A5686E-4AF8-4EC3-9898-2B276D55CA6F}"/>
          </ac:picMkLst>
        </pc:picChg>
        <pc:picChg chg="del">
          <ac:chgData name="PME RSJD Ska" userId="5cf91b3ea628cd44" providerId="LiveId" clId="{869D1890-796B-4D66-8C4E-276767C40826}" dt="2021-05-31T04:17:52.421" v="655" actId="21"/>
          <ac:picMkLst>
            <pc:docMk/>
            <pc:sldMk cId="1564236466" sldId="352"/>
            <ac:picMk id="8" creationId="{20D45B83-AF0C-408B-A1D8-784DFC417FE3}"/>
          </ac:picMkLst>
        </pc:picChg>
        <pc:picChg chg="add mod">
          <ac:chgData name="PME RSJD Ska" userId="5cf91b3ea628cd44" providerId="LiveId" clId="{869D1890-796B-4D66-8C4E-276767C40826}" dt="2021-05-31T04:18:22.294" v="660" actId="1076"/>
          <ac:picMkLst>
            <pc:docMk/>
            <pc:sldMk cId="1564236466" sldId="352"/>
            <ac:picMk id="11" creationId="{EC0ECB16-9314-45B8-8E8B-62D3168499D1}"/>
          </ac:picMkLst>
        </pc:picChg>
      </pc:sldChg>
      <pc:sldChg chg="modSp mod">
        <pc:chgData name="PME RSJD Ska" userId="5cf91b3ea628cd44" providerId="LiveId" clId="{869D1890-796B-4D66-8C4E-276767C40826}" dt="2021-05-20T02:19:49.300" v="514" actId="20577"/>
        <pc:sldMkLst>
          <pc:docMk/>
          <pc:sldMk cId="4219209167" sldId="357"/>
        </pc:sldMkLst>
        <pc:graphicFrameChg chg="mod modGraphic">
          <ac:chgData name="PME RSJD Ska" userId="5cf91b3ea628cd44" providerId="LiveId" clId="{869D1890-796B-4D66-8C4E-276767C40826}" dt="2021-05-20T02:19:49.300" v="514"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869D1890-796B-4D66-8C4E-276767C40826}" dt="2021-05-20T01:02:01.215" v="363"/>
          <ac:graphicFrameMkLst>
            <pc:docMk/>
            <pc:sldMk cId="4219209167" sldId="357"/>
            <ac:graphicFrameMk id="5" creationId="{18397A8B-FA7D-4A74-8202-02DCBC4DF650}"/>
          </ac:graphicFrameMkLst>
        </pc:graphicFrameChg>
        <pc:graphicFrameChg chg="mod modGraphic">
          <ac:chgData name="PME RSJD Ska" userId="5cf91b3ea628cd44" providerId="LiveId" clId="{869D1890-796B-4D66-8C4E-276767C40826}" dt="2021-05-20T01:01:56.528" v="362"/>
          <ac:graphicFrameMkLst>
            <pc:docMk/>
            <pc:sldMk cId="4219209167" sldId="357"/>
            <ac:graphicFrameMk id="11" creationId="{56F2E99E-D7BE-41F4-9E91-53E579D00296}"/>
          </ac:graphicFrameMkLst>
        </pc:graphicFrameChg>
      </pc:sldChg>
      <pc:sldChg chg="add del">
        <pc:chgData name="PME RSJD Ska" userId="5cf91b3ea628cd44" providerId="LiveId" clId="{869D1890-796B-4D66-8C4E-276767C40826}" dt="2021-05-20T02:09:21.170" v="444"/>
        <pc:sldMkLst>
          <pc:docMk/>
          <pc:sldMk cId="3867112331" sldId="363"/>
        </pc:sldMkLst>
      </pc:sldChg>
      <pc:sldChg chg="modSp add del">
        <pc:chgData name="PME RSJD Ska" userId="5cf91b3ea628cd44" providerId="LiveId" clId="{869D1890-796B-4D66-8C4E-276767C40826}" dt="2021-05-20T02:09:33.684" v="445" actId="255"/>
        <pc:sldMkLst>
          <pc:docMk/>
          <pc:sldMk cId="2548431849" sldId="364"/>
        </pc:sldMkLst>
        <pc:graphicFrameChg chg="mod">
          <ac:chgData name="PME RSJD Ska" userId="5cf91b3ea628cd44" providerId="LiveId" clId="{869D1890-796B-4D66-8C4E-276767C40826}" dt="2021-05-20T02:09:33.684" v="445" actId="255"/>
          <ac:graphicFrameMkLst>
            <pc:docMk/>
            <pc:sldMk cId="2548431849" sldId="364"/>
            <ac:graphicFrameMk id="59" creationId="{1762EC3B-7625-45BC-AD23-B9B1E839DF3F}"/>
          </ac:graphicFrameMkLst>
        </pc:graphicFrameChg>
      </pc:sldChg>
      <pc:sldChg chg="addSp delSp modSp mod">
        <pc:chgData name="PME RSJD Ska" userId="5cf91b3ea628cd44" providerId="LiveId" clId="{869D1890-796B-4D66-8C4E-276767C40826}" dt="2021-05-17T02:08:48.939" v="200" actId="1076"/>
        <pc:sldMkLst>
          <pc:docMk/>
          <pc:sldMk cId="3447455549" sldId="365"/>
        </pc:sldMkLst>
        <pc:graphicFrameChg chg="add mod modGraphic">
          <ac:chgData name="PME RSJD Ska" userId="5cf91b3ea628cd44" providerId="LiveId" clId="{869D1890-796B-4D66-8C4E-276767C40826}" dt="2021-05-17T02:08:48.939" v="200" actId="1076"/>
          <ac:graphicFrameMkLst>
            <pc:docMk/>
            <pc:sldMk cId="3447455549" sldId="365"/>
            <ac:graphicFrameMk id="3" creationId="{4742FA48-465A-4911-80F6-8C429B25F057}"/>
          </ac:graphicFrameMkLst>
        </pc:graphicFrameChg>
        <pc:graphicFrameChg chg="del">
          <ac:chgData name="PME RSJD Ska" userId="5cf91b3ea628cd44" providerId="LiveId" clId="{869D1890-796B-4D66-8C4E-276767C40826}" dt="2021-05-05T04:24:56.810" v="6" actId="478"/>
          <ac:graphicFrameMkLst>
            <pc:docMk/>
            <pc:sldMk cId="3447455549" sldId="365"/>
            <ac:graphicFrameMk id="4" creationId="{6135D8FD-453D-49B9-8280-1BC54762F6C3}"/>
          </ac:graphicFrameMkLst>
        </pc:graphicFrameChg>
      </pc:sldChg>
      <pc:sldChg chg="addSp modSp new mod">
        <pc:chgData name="PME RSJD Ska" userId="5cf91b3ea628cd44" providerId="LiveId" clId="{869D1890-796B-4D66-8C4E-276767C40826}" dt="2021-05-20T01:07:04.059" v="437" actId="20577"/>
        <pc:sldMkLst>
          <pc:docMk/>
          <pc:sldMk cId="2793703327" sldId="366"/>
        </pc:sldMkLst>
        <pc:spChg chg="add mod">
          <ac:chgData name="PME RSJD Ska" userId="5cf91b3ea628cd44" providerId="LiveId" clId="{869D1890-796B-4D66-8C4E-276767C40826}" dt="2021-05-17T02:11:50.809" v="222" actId="1076"/>
          <ac:spMkLst>
            <pc:docMk/>
            <pc:sldMk cId="2793703327" sldId="366"/>
            <ac:spMk id="4" creationId="{2822DDBB-AEA0-4AED-87EA-03BE1B361AC0}"/>
          </ac:spMkLst>
        </pc:spChg>
        <pc:graphicFrameChg chg="add mod modGraphic">
          <ac:chgData name="PME RSJD Ska" userId="5cf91b3ea628cd44" providerId="LiveId" clId="{869D1890-796B-4D66-8C4E-276767C40826}" dt="2021-05-20T01:07:04.059" v="437" actId="20577"/>
          <ac:graphicFrameMkLst>
            <pc:docMk/>
            <pc:sldMk cId="2793703327" sldId="366"/>
            <ac:graphicFrameMk id="3" creationId="{87E110C1-9BA2-4877-9D76-4845011B7CD3}"/>
          </ac:graphicFrameMkLst>
        </pc:graphicFrameChg>
      </pc:sldChg>
      <pc:sldChg chg="addSp modSp new mod">
        <pc:chgData name="PME RSJD Ska" userId="5cf91b3ea628cd44" providerId="LiveId" clId="{869D1890-796B-4D66-8C4E-276767C40826}" dt="2021-05-20T01:06:37.222" v="429"/>
        <pc:sldMkLst>
          <pc:docMk/>
          <pc:sldMk cId="249557828" sldId="367"/>
        </pc:sldMkLst>
        <pc:graphicFrameChg chg="add mod modGraphic">
          <ac:chgData name="PME RSJD Ska" userId="5cf91b3ea628cd44" providerId="LiveId" clId="{869D1890-796B-4D66-8C4E-276767C40826}" dt="2021-05-20T01:06:37.222" v="429"/>
          <ac:graphicFrameMkLst>
            <pc:docMk/>
            <pc:sldMk cId="249557828" sldId="367"/>
            <ac:graphicFrameMk id="3" creationId="{80E8725F-FC7B-4B1C-9946-ADA7F13F72D3}"/>
          </ac:graphicFrameMkLst>
        </pc:graphicFrameChg>
      </pc:sldChg>
      <pc:sldChg chg="addSp modSp new mod">
        <pc:chgData name="PME RSJD Ska" userId="5cf91b3ea628cd44" providerId="LiveId" clId="{869D1890-796B-4D66-8C4E-276767C40826}" dt="2021-05-20T01:04:25.112" v="399" actId="20577"/>
        <pc:sldMkLst>
          <pc:docMk/>
          <pc:sldMk cId="4236641441" sldId="368"/>
        </pc:sldMkLst>
        <pc:spChg chg="add mod">
          <ac:chgData name="PME RSJD Ska" userId="5cf91b3ea628cd44" providerId="LiveId" clId="{869D1890-796B-4D66-8C4E-276767C40826}" dt="2021-05-17T02:13:40.356" v="264" actId="1076"/>
          <ac:spMkLst>
            <pc:docMk/>
            <pc:sldMk cId="4236641441" sldId="368"/>
            <ac:spMk id="5" creationId="{F529F0E5-9BDB-4A36-A8B7-8642245DD69B}"/>
          </ac:spMkLst>
        </pc:spChg>
        <pc:spChg chg="add mod">
          <ac:chgData name="PME RSJD Ska" userId="5cf91b3ea628cd44" providerId="LiveId" clId="{869D1890-796B-4D66-8C4E-276767C40826}" dt="2021-05-17T02:13:44.231" v="265" actId="1076"/>
          <ac:spMkLst>
            <pc:docMk/>
            <pc:sldMk cId="4236641441" sldId="368"/>
            <ac:spMk id="6" creationId="{F41FC3E0-A72E-427E-A701-2B373194E37F}"/>
          </ac:spMkLst>
        </pc:spChg>
        <pc:graphicFrameChg chg="add mod modGraphic">
          <ac:chgData name="PME RSJD Ska" userId="5cf91b3ea628cd44" providerId="LiveId" clId="{869D1890-796B-4D66-8C4E-276767C40826}" dt="2021-05-20T01:04:25.112" v="399" actId="20577"/>
          <ac:graphicFrameMkLst>
            <pc:docMk/>
            <pc:sldMk cId="4236641441" sldId="368"/>
            <ac:graphicFrameMk id="3" creationId="{6A62A4A1-55F7-4487-AAC1-C088D6C2EAAB}"/>
          </ac:graphicFrameMkLst>
        </pc:graphicFrameChg>
        <pc:graphicFrameChg chg="add mod modGraphic">
          <ac:chgData name="PME RSJD Ska" userId="5cf91b3ea628cd44" providerId="LiveId" clId="{869D1890-796B-4D66-8C4E-276767C40826}" dt="2021-05-20T01:04:01.276" v="390" actId="20577"/>
          <ac:graphicFrameMkLst>
            <pc:docMk/>
            <pc:sldMk cId="4236641441" sldId="368"/>
            <ac:graphicFrameMk id="4" creationId="{B871FC0D-3CC7-43FF-89C5-58435ED0ECDD}"/>
          </ac:graphicFrameMkLst>
        </pc:graphicFrameChg>
      </pc:sldChg>
      <pc:sldChg chg="addSp modSp new mod">
        <pc:chgData name="PME RSJD Ska" userId="5cf91b3ea628cd44" providerId="LiveId" clId="{869D1890-796B-4D66-8C4E-276767C40826}" dt="2021-05-20T01:03:25.440" v="382" actId="20577"/>
        <pc:sldMkLst>
          <pc:docMk/>
          <pc:sldMk cId="3365469495" sldId="369"/>
        </pc:sldMkLst>
        <pc:spChg chg="add mod">
          <ac:chgData name="PME RSJD Ska" userId="5cf91b3ea628cd44" providerId="LiveId" clId="{869D1890-796B-4D66-8C4E-276767C40826}" dt="2021-05-17T02:14:52.133" v="294" actId="1076"/>
          <ac:spMkLst>
            <pc:docMk/>
            <pc:sldMk cId="3365469495" sldId="369"/>
            <ac:spMk id="5" creationId="{A249970B-2FBB-4005-9686-939E2E2F52A1}"/>
          </ac:spMkLst>
        </pc:spChg>
        <pc:spChg chg="add mod">
          <ac:chgData name="PME RSJD Ska" userId="5cf91b3ea628cd44" providerId="LiveId" clId="{869D1890-796B-4D66-8C4E-276767C40826}" dt="2021-05-17T02:14:52.133" v="294" actId="1076"/>
          <ac:spMkLst>
            <pc:docMk/>
            <pc:sldMk cId="3365469495" sldId="369"/>
            <ac:spMk id="6" creationId="{D4EAE63F-7E98-4AA9-8132-BFF7B0D0057F}"/>
          </ac:spMkLst>
        </pc:spChg>
        <pc:graphicFrameChg chg="add mod modGraphic">
          <ac:chgData name="PME RSJD Ska" userId="5cf91b3ea628cd44" providerId="LiveId" clId="{869D1890-796B-4D66-8C4E-276767C40826}" dt="2021-05-20T01:03:25.440" v="382" actId="20577"/>
          <ac:graphicFrameMkLst>
            <pc:docMk/>
            <pc:sldMk cId="3365469495" sldId="369"/>
            <ac:graphicFrameMk id="3" creationId="{6859E58E-DC91-4D83-A89F-57CC7C696DBE}"/>
          </ac:graphicFrameMkLst>
        </pc:graphicFrameChg>
        <pc:graphicFrameChg chg="add mod modGraphic">
          <ac:chgData name="PME RSJD Ska" userId="5cf91b3ea628cd44" providerId="LiveId" clId="{869D1890-796B-4D66-8C4E-276767C40826}" dt="2021-05-17T02:15:14.308" v="305" actId="798"/>
          <ac:graphicFrameMkLst>
            <pc:docMk/>
            <pc:sldMk cId="3365469495" sldId="369"/>
            <ac:graphicFrameMk id="4" creationId="{AF857BA6-D424-48D5-8930-4D346627C04A}"/>
          </ac:graphicFrameMkLst>
        </pc:graphicFrameChg>
      </pc:sldChg>
      <pc:sldChg chg="modSp add mod">
        <pc:chgData name="PME RSJD Ska" userId="5cf91b3ea628cd44" providerId="LiveId" clId="{869D1890-796B-4D66-8C4E-276767C40826}" dt="2021-05-31T04:12:11.812" v="569" actId="122"/>
        <pc:sldMkLst>
          <pc:docMk/>
          <pc:sldMk cId="0" sldId="371"/>
        </pc:sldMkLst>
        <pc:graphicFrameChg chg="mod modGraphic">
          <ac:chgData name="PME RSJD Ska" userId="5cf91b3ea628cd44" providerId="LiveId" clId="{869D1890-796B-4D66-8C4E-276767C40826}" dt="2021-05-31T04:12:01.336" v="567" actId="122"/>
          <ac:graphicFrameMkLst>
            <pc:docMk/>
            <pc:sldMk cId="0" sldId="371"/>
            <ac:graphicFrameMk id="39" creationId="{3FE5D367-5584-4C08-BDD9-02F84BFFE7BE}"/>
          </ac:graphicFrameMkLst>
        </pc:graphicFrameChg>
        <pc:graphicFrameChg chg="mod modGraphic">
          <ac:chgData name="PME RSJD Ska" userId="5cf91b3ea628cd44" providerId="LiveId" clId="{869D1890-796B-4D66-8C4E-276767C40826}" dt="2021-05-31T04:12:11.812" v="569" actId="122"/>
          <ac:graphicFrameMkLst>
            <pc:docMk/>
            <pc:sldMk cId="0" sldId="371"/>
            <ac:graphicFrameMk id="40" creationId="{DB6E2A8F-0576-43E3-85DC-A45BD932B15B}"/>
          </ac:graphicFrameMkLst>
        </pc:graphicFrameChg>
      </pc:sldChg>
      <pc:sldChg chg="addSp delSp modSp new mod">
        <pc:chgData name="PME RSJD Ska" userId="5cf91b3ea628cd44" providerId="LiveId" clId="{869D1890-796B-4D66-8C4E-276767C40826}" dt="2021-05-31T04:19:23.214" v="694" actId="1076"/>
        <pc:sldMkLst>
          <pc:docMk/>
          <pc:sldMk cId="1448080671" sldId="372"/>
        </pc:sldMkLst>
        <pc:spChg chg="add mod">
          <ac:chgData name="PME RSJD Ska" userId="5cf91b3ea628cd44" providerId="LiveId" clId="{869D1890-796B-4D66-8C4E-276767C40826}" dt="2021-05-20T02:17:05.414" v="465" actId="1076"/>
          <ac:spMkLst>
            <pc:docMk/>
            <pc:sldMk cId="1448080671" sldId="372"/>
            <ac:spMk id="4" creationId="{0751FEC5-5881-4214-AEE3-B8ED22306378}"/>
          </ac:spMkLst>
        </pc:spChg>
        <pc:spChg chg="add mod">
          <ac:chgData name="PME RSJD Ska" userId="5cf91b3ea628cd44" providerId="LiveId" clId="{869D1890-796B-4D66-8C4E-276767C40826}" dt="2021-05-31T04:19:23.214" v="694" actId="1076"/>
          <ac:spMkLst>
            <pc:docMk/>
            <pc:sldMk cId="1448080671" sldId="372"/>
            <ac:spMk id="7" creationId="{F4D17751-C975-4347-AE8B-8D48AC1269F7}"/>
          </ac:spMkLst>
        </pc:spChg>
        <pc:graphicFrameChg chg="add del mod">
          <ac:chgData name="PME RSJD Ska" userId="5cf91b3ea628cd44" providerId="LiveId" clId="{869D1890-796B-4D66-8C4E-276767C40826}" dt="2021-05-20T02:16:00.192" v="452" actId="478"/>
          <ac:graphicFrameMkLst>
            <pc:docMk/>
            <pc:sldMk cId="1448080671" sldId="372"/>
            <ac:graphicFrameMk id="3" creationId="{03E9EBDE-69B7-48C3-82F7-E6DF31AFB407}"/>
          </ac:graphicFrameMkLst>
        </pc:graphicFrameChg>
        <pc:graphicFrameChg chg="add mod modGraphic">
          <ac:chgData name="PME RSJD Ska" userId="5cf91b3ea628cd44" providerId="LiveId" clId="{869D1890-796B-4D66-8C4E-276767C40826}" dt="2021-05-20T02:17:34.833" v="475" actId="122"/>
          <ac:graphicFrameMkLst>
            <pc:docMk/>
            <pc:sldMk cId="1448080671" sldId="372"/>
            <ac:graphicFrameMk id="6" creationId="{552DBE16-4DAC-4F80-801D-8682E9722A11}"/>
          </ac:graphicFrameMkLst>
        </pc:graphicFrameChg>
        <pc:graphicFrameChg chg="add mod modGraphic">
          <ac:chgData name="PME RSJD Ska" userId="5cf91b3ea628cd44" providerId="LiveId" clId="{869D1890-796B-4D66-8C4E-276767C40826}" dt="2021-05-20T02:19:03.974" v="505" actId="14100"/>
          <ac:graphicFrameMkLst>
            <pc:docMk/>
            <pc:sldMk cId="1448080671" sldId="372"/>
            <ac:graphicFrameMk id="8" creationId="{1734A647-C98C-4354-861F-6B315FEE2D0D}"/>
          </ac:graphicFrameMkLst>
        </pc:graphicFrameChg>
        <pc:picChg chg="add mod">
          <ac:chgData name="PME RSJD Ska" userId="5cf91b3ea628cd44" providerId="LiveId" clId="{869D1890-796B-4D66-8C4E-276767C40826}" dt="2021-05-20T02:17:02.177" v="464" actId="1076"/>
          <ac:picMkLst>
            <pc:docMk/>
            <pc:sldMk cId="1448080671" sldId="372"/>
            <ac:picMk id="5" creationId="{DA12AE45-7365-40AF-AE7B-BD5E4712E873}"/>
          </ac:picMkLst>
        </pc:picChg>
      </pc:sldChg>
    </pc:docChg>
  </pc:docChgLst>
  <pc:docChgLst>
    <pc:chgData name="PME RSJD Ska" userId="5cf91b3ea628cd44" providerId="LiveId" clId="{B668EEDB-4A62-4161-86AB-1A34E874075C}"/>
    <pc:docChg chg="undo custSel addSld modSld addSection delSection">
      <pc:chgData name="PME RSJD Ska" userId="5cf91b3ea628cd44" providerId="LiveId" clId="{B668EEDB-4A62-4161-86AB-1A34E874075C}" dt="2021-06-30T02:34:55.112" v="1854" actId="20577"/>
      <pc:docMkLst>
        <pc:docMk/>
      </pc:docMkLst>
      <pc:sldChg chg="modSp mod">
        <pc:chgData name="PME RSJD Ska" userId="5cf91b3ea628cd44" providerId="LiveId" clId="{B668EEDB-4A62-4161-86AB-1A34E874075C}" dt="2021-06-14T07:54:48.692" v="95" actId="20577"/>
        <pc:sldMkLst>
          <pc:docMk/>
          <pc:sldMk cId="0" sldId="291"/>
        </pc:sldMkLst>
        <pc:graphicFrameChg chg="modGraphic">
          <ac:chgData name="PME RSJD Ska" userId="5cf91b3ea628cd44" providerId="LiveId" clId="{B668EEDB-4A62-4161-86AB-1A34E874075C}" dt="2021-06-14T07:54:48.692" v="95" actId="20577"/>
          <ac:graphicFrameMkLst>
            <pc:docMk/>
            <pc:sldMk cId="0" sldId="291"/>
            <ac:graphicFrameMk id="48" creationId="{B255C18E-2EE6-4309-A8EC-A424771374B8}"/>
          </ac:graphicFrameMkLst>
        </pc:graphicFrameChg>
      </pc:sldChg>
      <pc:sldChg chg="modSp mod">
        <pc:chgData name="PME RSJD Ska" userId="5cf91b3ea628cd44" providerId="LiveId" clId="{B668EEDB-4A62-4161-86AB-1A34E874075C}" dt="2021-06-30T00:36:08.501" v="1453" actId="14100"/>
        <pc:sldMkLst>
          <pc:docMk/>
          <pc:sldMk cId="987867334" sldId="310"/>
        </pc:sldMkLst>
        <pc:graphicFrameChg chg="mod modGraphic">
          <ac:chgData name="PME RSJD Ska" userId="5cf91b3ea628cd44" providerId="LiveId" clId="{B668EEDB-4A62-4161-86AB-1A34E874075C}" dt="2021-06-30T00:36:08.501" v="1453" actId="14100"/>
          <ac:graphicFrameMkLst>
            <pc:docMk/>
            <pc:sldMk cId="987867334" sldId="310"/>
            <ac:graphicFrameMk id="4" creationId="{00000000-0000-0000-0000-000000000000}"/>
          </ac:graphicFrameMkLst>
        </pc:graphicFrameChg>
      </pc:sldChg>
      <pc:sldChg chg="modSp mod">
        <pc:chgData name="PME RSJD Ska" userId="5cf91b3ea628cd44" providerId="LiveId" clId="{B668EEDB-4A62-4161-86AB-1A34E874075C}" dt="2021-06-30T02:34:55.112" v="1854" actId="20577"/>
        <pc:sldMkLst>
          <pc:docMk/>
          <pc:sldMk cId="1423295440" sldId="328"/>
        </pc:sldMkLst>
        <pc:graphicFrameChg chg="mod modGraphic">
          <ac:chgData name="PME RSJD Ska" userId="5cf91b3ea628cd44" providerId="LiveId" clId="{B668EEDB-4A62-4161-86AB-1A34E874075C}" dt="2021-06-30T02:34:55.112" v="1854" actId="20577"/>
          <ac:graphicFrameMkLst>
            <pc:docMk/>
            <pc:sldMk cId="1423295440" sldId="328"/>
            <ac:graphicFrameMk id="3" creationId="{5C9ADB83-5CED-47F3-AA81-2A06DE63E3BE}"/>
          </ac:graphicFrameMkLst>
        </pc:graphicFrameChg>
      </pc:sldChg>
      <pc:sldChg chg="modSp mod">
        <pc:chgData name="PME RSJD Ska" userId="5cf91b3ea628cd44" providerId="LiveId" clId="{B668EEDB-4A62-4161-86AB-1A34E874075C}" dt="2021-06-29T07:06:36.081" v="307" actId="207"/>
        <pc:sldMkLst>
          <pc:docMk/>
          <pc:sldMk cId="2217208449" sldId="338"/>
        </pc:sldMkLst>
        <pc:graphicFrameChg chg="mod modGraphic">
          <ac:chgData name="PME RSJD Ska" userId="5cf91b3ea628cd44" providerId="LiveId" clId="{B668EEDB-4A62-4161-86AB-1A34E874075C}" dt="2021-06-29T07:06:36.081" v="307" actId="207"/>
          <ac:graphicFrameMkLst>
            <pc:docMk/>
            <pc:sldMk cId="2217208449" sldId="338"/>
            <ac:graphicFrameMk id="8" creationId="{081A0C3E-7A5E-41F6-A06A-CE303648FE75}"/>
          </ac:graphicFrameMkLst>
        </pc:graphicFrameChg>
      </pc:sldChg>
      <pc:sldChg chg="modSp mod">
        <pc:chgData name="PME RSJD Ska" userId="5cf91b3ea628cd44" providerId="LiveId" clId="{B668EEDB-4A62-4161-86AB-1A34E874075C}" dt="2021-06-30T00:43:43.047" v="1667" actId="20577"/>
        <pc:sldMkLst>
          <pc:docMk/>
          <pc:sldMk cId="1788794418" sldId="339"/>
        </pc:sldMkLst>
        <pc:spChg chg="mod">
          <ac:chgData name="PME RSJD Ska" userId="5cf91b3ea628cd44" providerId="LiveId" clId="{B668EEDB-4A62-4161-86AB-1A34E874075C}" dt="2021-06-14T08:04:22.836" v="144" actId="1035"/>
          <ac:spMkLst>
            <pc:docMk/>
            <pc:sldMk cId="1788794418" sldId="339"/>
            <ac:spMk id="8" creationId="{2ECDBAB8-606F-4FFA-8926-836CF8AE500E}"/>
          </ac:spMkLst>
        </pc:spChg>
        <pc:graphicFrameChg chg="mod modGraphic">
          <ac:chgData name="PME RSJD Ska" userId="5cf91b3ea628cd44" providerId="LiveId" clId="{B668EEDB-4A62-4161-86AB-1A34E874075C}" dt="2021-06-30T00:42:49.983" v="1649"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B668EEDB-4A62-4161-86AB-1A34E874075C}" dt="2021-06-30T00:43:43.047" v="1667" actId="20577"/>
          <ac:graphicFrameMkLst>
            <pc:docMk/>
            <pc:sldMk cId="1788794418" sldId="339"/>
            <ac:graphicFrameMk id="7" creationId="{5C6C4CAC-2524-4079-AF50-2B1A93FFCEEF}"/>
          </ac:graphicFrameMkLst>
        </pc:graphicFrameChg>
      </pc:sldChg>
      <pc:sldChg chg="delSp modSp mod">
        <pc:chgData name="PME RSJD Ska" userId="5cf91b3ea628cd44" providerId="LiveId" clId="{B668EEDB-4A62-4161-86AB-1A34E874075C}" dt="2021-06-30T02:34:21.568" v="1836" actId="20577"/>
        <pc:sldMkLst>
          <pc:docMk/>
          <pc:sldMk cId="4171758976" sldId="347"/>
        </pc:sldMkLst>
        <pc:spChg chg="mod">
          <ac:chgData name="PME RSJD Ska" userId="5cf91b3ea628cd44" providerId="LiveId" clId="{B668EEDB-4A62-4161-86AB-1A34E874075C}" dt="2021-06-14T08:06:40.401" v="196" actId="14100"/>
          <ac:spMkLst>
            <pc:docMk/>
            <pc:sldMk cId="4171758976" sldId="347"/>
            <ac:spMk id="5" creationId="{016EC180-EBC3-4C0F-A7EE-B579F64E33A6}"/>
          </ac:spMkLst>
        </pc:spChg>
        <pc:spChg chg="del mod">
          <ac:chgData name="PME RSJD Ska" userId="5cf91b3ea628cd44" providerId="LiveId" clId="{B668EEDB-4A62-4161-86AB-1A34E874075C}" dt="2021-06-29T08:03:27.909" v="786" actId="21"/>
          <ac:spMkLst>
            <pc:docMk/>
            <pc:sldMk cId="4171758976" sldId="347"/>
            <ac:spMk id="10" creationId="{05401E4F-AEA8-4D32-8EF0-3E630A388CD3}"/>
          </ac:spMkLst>
        </pc:spChg>
        <pc:spChg chg="del mod">
          <ac:chgData name="PME RSJD Ska" userId="5cf91b3ea628cd44" providerId="LiveId" clId="{B668EEDB-4A62-4161-86AB-1A34E874075C}" dt="2021-06-29T08:03:27.909" v="786" actId="21"/>
          <ac:spMkLst>
            <pc:docMk/>
            <pc:sldMk cId="4171758976" sldId="347"/>
            <ac:spMk id="11" creationId="{A4F4A67C-CE58-43CB-9126-E027555EF81D}"/>
          </ac:spMkLst>
        </pc:spChg>
        <pc:graphicFrameChg chg="mod modGraphic">
          <ac:chgData name="PME RSJD Ska" userId="5cf91b3ea628cd44" providerId="LiveId" clId="{B668EEDB-4A62-4161-86AB-1A34E874075C}" dt="2021-06-30T02:34:21.568" v="1836" actId="20577"/>
          <ac:graphicFrameMkLst>
            <pc:docMk/>
            <pc:sldMk cId="4171758976" sldId="347"/>
            <ac:graphicFrameMk id="3" creationId="{5859E9B2-7A64-4321-B800-D0E8E287873F}"/>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7" creationId="{C190FC99-DAE2-4FE9-9B2F-4B3E67E7FDA6}"/>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9" creationId="{47FBCC93-F2B0-4996-9FC3-4E8669A5CA6C}"/>
          </ac:graphicFrameMkLst>
        </pc:graphicFrameChg>
      </pc:sldChg>
      <pc:sldChg chg="modSp mod">
        <pc:chgData name="PME RSJD Ska" userId="5cf91b3ea628cd44" providerId="LiveId" clId="{B668EEDB-4A62-4161-86AB-1A34E874075C}" dt="2021-06-30T02:32:25.914" v="1750"/>
        <pc:sldMkLst>
          <pc:docMk/>
          <pc:sldMk cId="98625111" sldId="348"/>
        </pc:sldMkLst>
        <pc:graphicFrameChg chg="mod modGraphic">
          <ac:chgData name="PME RSJD Ska" userId="5cf91b3ea628cd44" providerId="LiveId" clId="{B668EEDB-4A62-4161-86AB-1A34E874075C}" dt="2021-06-30T02:32:10.504" v="1744"/>
          <ac:graphicFrameMkLst>
            <pc:docMk/>
            <pc:sldMk cId="98625111" sldId="348"/>
            <ac:graphicFrameMk id="3" creationId="{250280CA-8451-4524-B7CE-7B81E3428D7A}"/>
          </ac:graphicFrameMkLst>
        </pc:graphicFrameChg>
        <pc:graphicFrameChg chg="mod modGraphic">
          <ac:chgData name="PME RSJD Ska" userId="5cf91b3ea628cd44" providerId="LiveId" clId="{B668EEDB-4A62-4161-86AB-1A34E874075C}" dt="2021-06-30T02:32:25.914" v="1750"/>
          <ac:graphicFrameMkLst>
            <pc:docMk/>
            <pc:sldMk cId="98625111" sldId="348"/>
            <ac:graphicFrameMk id="5" creationId="{D475F56A-8EBD-4950-9EFF-84B2795A7006}"/>
          </ac:graphicFrameMkLst>
        </pc:graphicFrameChg>
      </pc:sldChg>
      <pc:sldChg chg="delSp modSp mod">
        <pc:chgData name="PME RSJD Ska" userId="5cf91b3ea628cd44" providerId="LiveId" clId="{B668EEDB-4A62-4161-86AB-1A34E874075C}" dt="2021-06-29T08:11:06.263" v="1011" actId="255"/>
        <pc:sldMkLst>
          <pc:docMk/>
          <pc:sldMk cId="4219209167" sldId="357"/>
        </pc:sldMkLst>
        <pc:spChg chg="del">
          <ac:chgData name="PME RSJD Ska" userId="5cf91b3ea628cd44" providerId="LiveId" clId="{B668EEDB-4A62-4161-86AB-1A34E874075C}" dt="2021-06-14T08:08:17.865" v="221" actId="21"/>
          <ac:spMkLst>
            <pc:docMk/>
            <pc:sldMk cId="4219209167" sldId="357"/>
            <ac:spMk id="12" creationId="{78730425-6F20-496B-AF76-8AE33F0B0B48}"/>
          </ac:spMkLst>
        </pc:spChg>
        <pc:graphicFrameChg chg="mod modGraphic">
          <ac:chgData name="PME RSJD Ska" userId="5cf91b3ea628cd44" providerId="LiveId" clId="{B668EEDB-4A62-4161-86AB-1A34E874075C}" dt="2021-06-29T08:11:06.263" v="1011" actId="255"/>
          <ac:graphicFrameMkLst>
            <pc:docMk/>
            <pc:sldMk cId="4219209167" sldId="357"/>
            <ac:graphicFrameMk id="3" creationId="{1AAB34C9-7162-4DC2-838E-FD1504808EA9}"/>
          </ac:graphicFrameMkLst>
        </pc:graphicFrameChg>
        <pc:graphicFrameChg chg="mod modGraphic">
          <ac:chgData name="PME RSJD Ska" userId="5cf91b3ea628cd44" providerId="LiveId" clId="{B668EEDB-4A62-4161-86AB-1A34E874075C}" dt="2021-06-29T08:11:00.955" v="1010"/>
          <ac:graphicFrameMkLst>
            <pc:docMk/>
            <pc:sldMk cId="4219209167" sldId="357"/>
            <ac:graphicFrameMk id="5" creationId="{18397A8B-FA7D-4A74-8202-02DCBC4DF650}"/>
          </ac:graphicFrameMkLst>
        </pc:graphicFrameChg>
        <pc:graphicFrameChg chg="del">
          <ac:chgData name="PME RSJD Ska" userId="5cf91b3ea628cd44" providerId="LiveId" clId="{B668EEDB-4A62-4161-86AB-1A34E874075C}" dt="2021-06-14T08:08:17.865" v="221" actId="21"/>
          <ac:graphicFrameMkLst>
            <pc:docMk/>
            <pc:sldMk cId="4219209167" sldId="357"/>
            <ac:graphicFrameMk id="11" creationId="{56F2E99E-D7BE-41F4-9E91-53E579D00296}"/>
          </ac:graphicFrameMkLst>
        </pc:graphicFrameChg>
      </pc:sldChg>
      <pc:sldChg chg="modSp mod">
        <pc:chgData name="PME RSJD Ska" userId="5cf91b3ea628cd44" providerId="LiveId" clId="{B668EEDB-4A62-4161-86AB-1A34E874075C}" dt="2021-06-14T07:51:56.089" v="83"/>
        <pc:sldMkLst>
          <pc:docMk/>
          <pc:sldMk cId="3867112331" sldId="363"/>
        </pc:sldMkLst>
        <pc:graphicFrameChg chg="mod">
          <ac:chgData name="PME RSJD Ska" userId="5cf91b3ea628cd44" providerId="LiveId" clId="{B668EEDB-4A62-4161-86AB-1A34E874075C}" dt="2021-06-14T07:51:56.089" v="83"/>
          <ac:graphicFrameMkLst>
            <pc:docMk/>
            <pc:sldMk cId="3867112331" sldId="363"/>
            <ac:graphicFrameMk id="42" creationId="{F9C10BF0-7F99-48A1-94CF-D99EE3B7BF66}"/>
          </ac:graphicFrameMkLst>
        </pc:graphicFrameChg>
      </pc:sldChg>
      <pc:sldChg chg="modSp mod">
        <pc:chgData name="PME RSJD Ska" userId="5cf91b3ea628cd44" providerId="LiveId" clId="{B668EEDB-4A62-4161-86AB-1A34E874075C}" dt="2021-06-04T06:09:52.146" v="80" actId="20577"/>
        <pc:sldMkLst>
          <pc:docMk/>
          <pc:sldMk cId="2548431849" sldId="364"/>
        </pc:sldMkLst>
        <pc:spChg chg="mod">
          <ac:chgData name="PME RSJD Ska" userId="5cf91b3ea628cd44" providerId="LiveId" clId="{B668EEDB-4A62-4161-86AB-1A34E874075C}" dt="2021-06-04T06:08:21.072" v="53" actId="20577"/>
          <ac:spMkLst>
            <pc:docMk/>
            <pc:sldMk cId="2548431849" sldId="364"/>
            <ac:spMk id="41" creationId="{17384D9D-2224-4DCE-AA70-ECEBC4CFA165}"/>
          </ac:spMkLst>
        </pc:spChg>
        <pc:spChg chg="mod">
          <ac:chgData name="PME RSJD Ska" userId="5cf91b3ea628cd44" providerId="LiveId" clId="{B668EEDB-4A62-4161-86AB-1A34E874075C}" dt="2021-06-04T06:07:16.351" v="45" actId="20577"/>
          <ac:spMkLst>
            <pc:docMk/>
            <pc:sldMk cId="2548431849" sldId="364"/>
            <ac:spMk id="53" creationId="{56608BF5-356B-49B8-B347-8A844ECEAEA6}"/>
          </ac:spMkLst>
        </pc:spChg>
        <pc:spChg chg="mod">
          <ac:chgData name="PME RSJD Ska" userId="5cf91b3ea628cd44" providerId="LiveId" clId="{B668EEDB-4A62-4161-86AB-1A34E874075C}" dt="2021-06-04T06:06:52.712" v="37" actId="20577"/>
          <ac:spMkLst>
            <pc:docMk/>
            <pc:sldMk cId="2548431849" sldId="364"/>
            <ac:spMk id="54" creationId="{DF802944-1226-46C0-BC68-01F7AC32F354}"/>
          </ac:spMkLst>
        </pc:spChg>
        <pc:graphicFrameChg chg="mod">
          <ac:chgData name="PME RSJD Ska" userId="5cf91b3ea628cd44" providerId="LiveId" clId="{B668EEDB-4A62-4161-86AB-1A34E874075C}" dt="2021-06-04T06:08:55.355" v="73" actId="20577"/>
          <ac:graphicFrameMkLst>
            <pc:docMk/>
            <pc:sldMk cId="2548431849" sldId="364"/>
            <ac:graphicFrameMk id="59" creationId="{1762EC3B-7625-45BC-AD23-B9B1E839DF3F}"/>
          </ac:graphicFrameMkLst>
        </pc:graphicFrameChg>
        <pc:graphicFrameChg chg="mod">
          <ac:chgData name="PME RSJD Ska" userId="5cf91b3ea628cd44" providerId="LiveId" clId="{B668EEDB-4A62-4161-86AB-1A34E874075C}" dt="2021-06-04T06:09:52.146" v="80" actId="20577"/>
          <ac:graphicFrameMkLst>
            <pc:docMk/>
            <pc:sldMk cId="2548431849" sldId="364"/>
            <ac:graphicFrameMk id="60" creationId="{AC8ABB2A-DD80-4FD2-A3B0-1F0C4B2613BC}"/>
          </ac:graphicFrameMkLst>
        </pc:graphicFrameChg>
      </pc:sldChg>
      <pc:sldChg chg="modSp mod">
        <pc:chgData name="PME RSJD Ska" userId="5cf91b3ea628cd44" providerId="LiveId" clId="{B668EEDB-4A62-4161-86AB-1A34E874075C}" dt="2021-06-30T00:33:46.637" v="1253" actId="14734"/>
        <pc:sldMkLst>
          <pc:docMk/>
          <pc:sldMk cId="3447455549" sldId="365"/>
        </pc:sldMkLst>
        <pc:graphicFrameChg chg="modGraphic">
          <ac:chgData name="PME RSJD Ska" userId="5cf91b3ea628cd44" providerId="LiveId" clId="{B668EEDB-4A62-4161-86AB-1A34E874075C}" dt="2021-06-30T00:33:46.637" v="1253" actId="14734"/>
          <ac:graphicFrameMkLst>
            <pc:docMk/>
            <pc:sldMk cId="3447455549" sldId="365"/>
            <ac:graphicFrameMk id="4" creationId="{00000000-0000-0000-0000-000000000000}"/>
          </ac:graphicFrameMkLst>
        </pc:graphicFrameChg>
      </pc:sldChg>
      <pc:sldChg chg="modSp mod">
        <pc:chgData name="PME RSJD Ska" userId="5cf91b3ea628cd44" providerId="LiveId" clId="{B668EEDB-4A62-4161-86AB-1A34E874075C}" dt="2021-06-29T07:39:04.762" v="456" actId="1076"/>
        <pc:sldMkLst>
          <pc:docMk/>
          <pc:sldMk cId="2793703327" sldId="366"/>
        </pc:sldMkLst>
        <pc:graphicFrameChg chg="mod modGraphic">
          <ac:chgData name="PME RSJD Ska" userId="5cf91b3ea628cd44" providerId="LiveId" clId="{B668EEDB-4A62-4161-86AB-1A34E874075C}" dt="2021-06-29T07:39:04.762" v="456" actId="1076"/>
          <ac:graphicFrameMkLst>
            <pc:docMk/>
            <pc:sldMk cId="2793703327" sldId="366"/>
            <ac:graphicFrameMk id="3" creationId="{87E110C1-9BA2-4877-9D76-4845011B7CD3}"/>
          </ac:graphicFrameMkLst>
        </pc:graphicFrameChg>
      </pc:sldChg>
      <pc:sldChg chg="addSp modSp mod">
        <pc:chgData name="PME RSJD Ska" userId="5cf91b3ea628cd44" providerId="LiveId" clId="{B668EEDB-4A62-4161-86AB-1A34E874075C}" dt="2021-06-29T07:53:42.074" v="637" actId="207"/>
        <pc:sldMkLst>
          <pc:docMk/>
          <pc:sldMk cId="249557828" sldId="367"/>
        </pc:sldMkLst>
        <pc:spChg chg="add mod">
          <ac:chgData name="PME RSJD Ska" userId="5cf91b3ea628cd44" providerId="LiveId" clId="{B668EEDB-4A62-4161-86AB-1A34E874075C}" dt="2021-06-29T07:49:13.191" v="586"/>
          <ac:spMkLst>
            <pc:docMk/>
            <pc:sldMk cId="249557828" sldId="367"/>
            <ac:spMk id="4" creationId="{73D83AEC-DA2D-48C5-B7CF-738E7537BDF7}"/>
          </ac:spMkLst>
        </pc:spChg>
        <pc:graphicFrameChg chg="mod modGraphic">
          <ac:chgData name="PME RSJD Ska" userId="5cf91b3ea628cd44" providerId="LiveId" clId="{B668EEDB-4A62-4161-86AB-1A34E874075C}" dt="2021-06-29T07:53:42.074" v="637" actId="207"/>
          <ac:graphicFrameMkLst>
            <pc:docMk/>
            <pc:sldMk cId="249557828" sldId="367"/>
            <ac:graphicFrameMk id="3" creationId="{80E8725F-FC7B-4B1C-9946-ADA7F13F72D3}"/>
          </ac:graphicFrameMkLst>
        </pc:graphicFrameChg>
      </pc:sldChg>
      <pc:sldChg chg="modSp mod">
        <pc:chgData name="PME RSJD Ska" userId="5cf91b3ea628cd44" providerId="LiveId" clId="{B668EEDB-4A62-4161-86AB-1A34E874075C}" dt="2021-06-30T02:31:32.674" v="1725" actId="20577"/>
        <pc:sldMkLst>
          <pc:docMk/>
          <pc:sldMk cId="4236641441" sldId="368"/>
        </pc:sldMkLst>
        <pc:graphicFrameChg chg="mod modGraphic">
          <ac:chgData name="PME RSJD Ska" userId="5cf91b3ea628cd44" providerId="LiveId" clId="{B668EEDB-4A62-4161-86AB-1A34E874075C}" dt="2021-06-30T02:12:21.288" v="1691" actId="20577"/>
          <ac:graphicFrameMkLst>
            <pc:docMk/>
            <pc:sldMk cId="4236641441" sldId="368"/>
            <ac:graphicFrameMk id="3" creationId="{6A62A4A1-55F7-4487-AAC1-C088D6C2EAAB}"/>
          </ac:graphicFrameMkLst>
        </pc:graphicFrameChg>
        <pc:graphicFrameChg chg="mod modGraphic">
          <ac:chgData name="PME RSJD Ska" userId="5cf91b3ea628cd44" providerId="LiveId" clId="{B668EEDB-4A62-4161-86AB-1A34E874075C}" dt="2021-06-30T02:31:32.674" v="1725" actId="20577"/>
          <ac:graphicFrameMkLst>
            <pc:docMk/>
            <pc:sldMk cId="4236641441" sldId="368"/>
            <ac:graphicFrameMk id="4" creationId="{B871FC0D-3CC7-43FF-89C5-58435ED0ECDD}"/>
          </ac:graphicFrameMkLst>
        </pc:graphicFrameChg>
      </pc:sldChg>
      <pc:sldChg chg="modSp mod">
        <pc:chgData name="PME RSJD Ska" userId="5cf91b3ea628cd44" providerId="LiveId" clId="{B668EEDB-4A62-4161-86AB-1A34E874075C}" dt="2021-06-30T02:34:06.831" v="1817" actId="20577"/>
        <pc:sldMkLst>
          <pc:docMk/>
          <pc:sldMk cId="3365469495" sldId="369"/>
        </pc:sldMkLst>
        <pc:graphicFrameChg chg="mod modGraphic">
          <ac:chgData name="PME RSJD Ska" userId="5cf91b3ea628cd44" providerId="LiveId" clId="{B668EEDB-4A62-4161-86AB-1A34E874075C}" dt="2021-06-30T02:33:07.773" v="1777"/>
          <ac:graphicFrameMkLst>
            <pc:docMk/>
            <pc:sldMk cId="3365469495" sldId="369"/>
            <ac:graphicFrameMk id="3" creationId="{6859E58E-DC91-4D83-A89F-57CC7C696DBE}"/>
          </ac:graphicFrameMkLst>
        </pc:graphicFrameChg>
        <pc:graphicFrameChg chg="mod modGraphic">
          <ac:chgData name="PME RSJD Ska" userId="5cf91b3ea628cd44" providerId="LiveId" clId="{B668EEDB-4A62-4161-86AB-1A34E874075C}" dt="2021-06-30T02:34:06.831" v="1817" actId="20577"/>
          <ac:graphicFrameMkLst>
            <pc:docMk/>
            <pc:sldMk cId="3365469495" sldId="369"/>
            <ac:graphicFrameMk id="4" creationId="{AF857BA6-D424-48D5-8930-4D346627C04A}"/>
          </ac:graphicFrameMkLst>
        </pc:graphicFrameChg>
      </pc:sldChg>
      <pc:sldChg chg="addSp modSp new mod">
        <pc:chgData name="PME RSJD Ska" userId="5cf91b3ea628cd44" providerId="LiveId" clId="{B668EEDB-4A62-4161-86AB-1A34E874075C}" dt="2021-06-29T08:09:04.184" v="907" actId="255"/>
        <pc:sldMkLst>
          <pc:docMk/>
          <pc:sldMk cId="2839768402" sldId="373"/>
        </pc:sldMkLst>
        <pc:spChg chg="add mod">
          <ac:chgData name="PME RSJD Ska" userId="5cf91b3ea628cd44" providerId="LiveId" clId="{B668EEDB-4A62-4161-86AB-1A34E874075C}" dt="2021-06-14T08:08:34.774" v="226" actId="1076"/>
          <ac:spMkLst>
            <pc:docMk/>
            <pc:sldMk cId="2839768402" sldId="373"/>
            <ac:spMk id="4" creationId="{9C16DD34-7A4C-4F82-86E6-6EECA7B9D76E}"/>
          </ac:spMkLst>
        </pc:spChg>
        <pc:graphicFrameChg chg="add mod modGraphic">
          <ac:chgData name="PME RSJD Ska" userId="5cf91b3ea628cd44" providerId="LiveId" clId="{B668EEDB-4A62-4161-86AB-1A34E874075C}" dt="2021-06-29T08:09:04.184" v="907" actId="255"/>
          <ac:graphicFrameMkLst>
            <pc:docMk/>
            <pc:sldMk cId="2839768402" sldId="373"/>
            <ac:graphicFrameMk id="3" creationId="{B269289F-F119-4152-B1B0-79E7BEBFF394}"/>
          </ac:graphicFrameMkLst>
        </pc:graphicFrameChg>
      </pc:sldChg>
      <pc:sldChg chg="addSp modSp new mod">
        <pc:chgData name="PME RSJD Ska" userId="5cf91b3ea628cd44" providerId="LiveId" clId="{B668EEDB-4A62-4161-86AB-1A34E874075C}" dt="2021-06-29T07:44:12.348" v="485" actId="20577"/>
        <pc:sldMkLst>
          <pc:docMk/>
          <pc:sldMk cId="1174979939" sldId="374"/>
        </pc:sldMkLst>
        <pc:spChg chg="add mod">
          <ac:chgData name="PME RSJD Ska" userId="5cf91b3ea628cd44" providerId="LiveId" clId="{B668EEDB-4A62-4161-86AB-1A34E874075C}" dt="2021-06-29T07:38:58.452" v="454"/>
          <ac:spMkLst>
            <pc:docMk/>
            <pc:sldMk cId="1174979939" sldId="374"/>
            <ac:spMk id="4" creationId="{A6925368-25B2-430A-A06A-09ADCE6EFB70}"/>
          </ac:spMkLst>
        </pc:spChg>
        <pc:graphicFrameChg chg="add mod modGraphic">
          <ac:chgData name="PME RSJD Ska" userId="5cf91b3ea628cd44" providerId="LiveId" clId="{B668EEDB-4A62-4161-86AB-1A34E874075C}" dt="2021-06-29T07:44:12.348" v="485" actId="20577"/>
          <ac:graphicFrameMkLst>
            <pc:docMk/>
            <pc:sldMk cId="1174979939" sldId="374"/>
            <ac:graphicFrameMk id="3" creationId="{D6CCD7EA-A691-450A-9582-7AD0D6C60FB8}"/>
          </ac:graphicFrameMkLst>
        </pc:graphicFrameChg>
      </pc:sldChg>
      <pc:sldChg chg="addSp modSp new mod">
        <pc:chgData name="PME RSJD Ska" userId="5cf91b3ea628cd44" providerId="LiveId" clId="{B668EEDB-4A62-4161-86AB-1A34E874075C}" dt="2021-06-29T07:53:54.143" v="639" actId="207"/>
        <pc:sldMkLst>
          <pc:docMk/>
          <pc:sldMk cId="1249911792" sldId="375"/>
        </pc:sldMkLst>
        <pc:spChg chg="add mod">
          <ac:chgData name="PME RSJD Ska" userId="5cf91b3ea628cd44" providerId="LiveId" clId="{B668EEDB-4A62-4161-86AB-1A34E874075C}" dt="2021-06-29T07:48:42.924" v="579"/>
          <ac:spMkLst>
            <pc:docMk/>
            <pc:sldMk cId="1249911792" sldId="375"/>
            <ac:spMk id="4" creationId="{767F02F5-4450-46BE-8AD2-FF837A9E39BD}"/>
          </ac:spMkLst>
        </pc:spChg>
        <pc:graphicFrameChg chg="add mod modGraphic">
          <ac:chgData name="PME RSJD Ska" userId="5cf91b3ea628cd44" providerId="LiveId" clId="{B668EEDB-4A62-4161-86AB-1A34E874075C}" dt="2021-06-29T07:53:54.143" v="639" actId="207"/>
          <ac:graphicFrameMkLst>
            <pc:docMk/>
            <pc:sldMk cId="1249911792" sldId="375"/>
            <ac:graphicFrameMk id="3" creationId="{785B875A-F7D9-4E86-800D-6320B67A5048}"/>
          </ac:graphicFrameMkLst>
        </pc:graphicFrameChg>
      </pc:sldChg>
      <pc:sldChg chg="addSp modSp new mod">
        <pc:chgData name="PME RSJD Ska" userId="5cf91b3ea628cd44" providerId="LiveId" clId="{B668EEDB-4A62-4161-86AB-1A34E874075C}" dt="2021-06-29T08:12:30.671" v="1037" actId="255"/>
        <pc:sldMkLst>
          <pc:docMk/>
          <pc:sldMk cId="3563819518" sldId="376"/>
        </pc:sldMkLst>
        <pc:spChg chg="add mod">
          <ac:chgData name="PME RSJD Ska" userId="5cf91b3ea628cd44" providerId="LiveId" clId="{B668EEDB-4A62-4161-86AB-1A34E874075C}" dt="2021-06-29T08:03:32.733" v="788" actId="1076"/>
          <ac:spMkLst>
            <pc:docMk/>
            <pc:sldMk cId="3563819518" sldId="376"/>
            <ac:spMk id="5" creationId="{793FDF68-A84C-4E2E-BC56-5C3DDFD7C2A0}"/>
          </ac:spMkLst>
        </pc:spChg>
        <pc:spChg chg="add mod">
          <ac:chgData name="PME RSJD Ska" userId="5cf91b3ea628cd44" providerId="LiveId" clId="{B668EEDB-4A62-4161-86AB-1A34E874075C}" dt="2021-06-29T08:03:32.733" v="788" actId="1076"/>
          <ac:spMkLst>
            <pc:docMk/>
            <pc:sldMk cId="3563819518" sldId="376"/>
            <ac:spMk id="6" creationId="{C76B4715-7793-472A-B610-AB40D8F31C3C}"/>
          </ac:spMkLst>
        </pc:spChg>
        <pc:graphicFrameChg chg="add mod modGraphic">
          <ac:chgData name="PME RSJD Ska" userId="5cf91b3ea628cd44" providerId="LiveId" clId="{B668EEDB-4A62-4161-86AB-1A34E874075C}" dt="2021-06-29T08:12:13.165" v="1035"/>
          <ac:graphicFrameMkLst>
            <pc:docMk/>
            <pc:sldMk cId="3563819518" sldId="376"/>
            <ac:graphicFrameMk id="3" creationId="{BB7FC863-3CF0-4F22-9AF3-53B65E86C8DF}"/>
          </ac:graphicFrameMkLst>
        </pc:graphicFrameChg>
        <pc:graphicFrameChg chg="add mod modGraphic">
          <ac:chgData name="PME RSJD Ska" userId="5cf91b3ea628cd44" providerId="LiveId" clId="{B668EEDB-4A62-4161-86AB-1A34E874075C}" dt="2021-06-29T08:12:30.671" v="1037" actId="255"/>
          <ac:graphicFrameMkLst>
            <pc:docMk/>
            <pc:sldMk cId="3563819518" sldId="376"/>
            <ac:graphicFrameMk id="4" creationId="{53E56594-803F-4995-9101-BA6FC38F66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70175000000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sz="1800" b="0" i="0" u="none" strike="noStrike" baseline="0" dirty="0"/>
                      <a:t> </a:t>
                    </a:r>
                    <a:r>
                      <a:rPr lang="en-US" sz="1800" b="1" i="0" u="none" strike="noStrike" baseline="0" dirty="0"/>
                      <a:t>40.211.086.115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019-4E58-B51A-889D1559D4D0}"/>
                </c:ext>
              </c:extLst>
            </c:dLbl>
            <c:dLbl>
              <c:idx val="1"/>
              <c:layout>
                <c:manualLayout>
                  <c:x val="5.7226636307288845E-2"/>
                  <c:y val="-6.2749949273797137E-2"/>
                </c:manualLayout>
              </c:layout>
              <c:tx>
                <c:rich>
                  <a:bodyPr/>
                  <a:lstStyle/>
                  <a:p>
                    <a:r>
                      <a:rPr lang="en-US" sz="1800" b="1" i="0" u="none" strike="noStrike" baseline="0" dirty="0">
                        <a:effectLst/>
                      </a:rPr>
                      <a:t> 23.469.371.778</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019-4E58-B51A-889D1559D4D0}"/>
                </c:ext>
              </c:extLst>
            </c:dLbl>
            <c:dLbl>
              <c:idx val="2"/>
              <c:layout>
                <c:manualLayout>
                  <c:x val="4.7331901356325666E-2"/>
                  <c:y val="-3.7234341966605793E-2"/>
                </c:manualLayout>
              </c:layout>
              <c:tx>
                <c:rich>
                  <a:bodyPr/>
                  <a:lstStyle/>
                  <a:p>
                    <a:r>
                      <a:rPr lang="en-US" sz="1800" b="1" i="0" u="none" strike="noStrike" baseline="0" dirty="0">
                        <a:effectLst/>
                      </a:rPr>
                      <a:t>72.252.559</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40211086115</c:v>
                </c:pt>
                <c:pt idx="1">
                  <c:v>23469371778</c:v>
                </c:pt>
                <c:pt idx="2">
                  <c:v>72252559</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tx>
                <c:rich>
                  <a:bodyPr/>
                  <a:lstStyle/>
                  <a:p>
                    <a:r>
                      <a:rPr lang="en-US" dirty="0"/>
                      <a:t>71.44%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26-4406-B3E5-C6F5E401EA57}"/>
                </c:ext>
              </c:extLst>
            </c:dLbl>
            <c:dLbl>
              <c:idx val="1"/>
              <c:layout>
                <c:manualLayout>
                  <c:x val="2.6361220914296112E-2"/>
                  <c:y val="-2.8124998269869694E-2"/>
                </c:manualLayout>
              </c:layout>
              <c:tx>
                <c:rich>
                  <a:bodyPr/>
                  <a:lstStyle/>
                  <a:p>
                    <a:r>
                      <a:rPr lang="en-US" dirty="0"/>
                      <a:t>49.47%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26-4406-B3E5-C6F5E401EA57}"/>
                </c:ext>
              </c:extLst>
            </c:dLbl>
            <c:dLbl>
              <c:idx val="2"/>
              <c:layout>
                <c:manualLayout>
                  <c:x val="7.3963481708280137E-3"/>
                  <c:y val="-6.1202963719310721E-2"/>
                </c:manualLayout>
              </c:layout>
              <c:tx>
                <c:rich>
                  <a:bodyPr/>
                  <a:lstStyle/>
                  <a:p>
                    <a:r>
                      <a:rPr lang="en-US" dirty="0"/>
                      <a:t>66.64%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0.71440000000000003</c:v>
                </c:pt>
                <c:pt idx="1">
                  <c:v>0.49469999999999997</c:v>
                </c:pt>
                <c:pt idx="2">
                  <c:v>0.66639999999999999</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dirty="0"/>
                      <a:t>55.13%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D26-4406-B3E5-C6F5E401EA57}"/>
                </c:ext>
              </c:extLst>
            </c:dLbl>
            <c:dLbl>
              <c:idx val="1"/>
              <c:layout>
                <c:manualLayout>
                  <c:x val="5.7226636307288845E-2"/>
                  <c:y val="-6.2749949273797137E-2"/>
                </c:manualLayout>
              </c:layout>
              <c:tx>
                <c:rich>
                  <a:bodyPr/>
                  <a:lstStyle/>
                  <a:p>
                    <a:r>
                      <a:rPr lang="en-US" dirty="0"/>
                      <a:t>33.34%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26-4406-B3E5-C6F5E401EA57}"/>
                </c:ext>
              </c:extLst>
            </c:dLbl>
            <c:dLbl>
              <c:idx val="2"/>
              <c:layout>
                <c:manualLayout>
                  <c:x val="4.7331901356325666E-2"/>
                  <c:y val="-3.7234341966605793E-2"/>
                </c:manualLayout>
              </c:layout>
              <c:tx>
                <c:rich>
                  <a:bodyPr/>
                  <a:lstStyle/>
                  <a:p>
                    <a:r>
                      <a:rPr lang="en-US" dirty="0"/>
                      <a:t>51.61 %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0.55130000000000001</c:v>
                </c:pt>
                <c:pt idx="1">
                  <c:v>0.33339999999999997</c:v>
                </c:pt>
                <c:pt idx="2">
                  <c:v>0.5161</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E46-4489-8008-4BE0ABC3D8D4}"/>
                </c:ext>
              </c:extLst>
            </c:dLbl>
            <c:dLbl>
              <c:idx val="3"/>
              <c:layout>
                <c:manualLayout>
                  <c:x val="-2.6654965691011962E-2"/>
                  <c:y val="-5.7031741049064805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636-4152-AF9D-7B4C69B64466}"/>
                </c:ext>
              </c:extLst>
            </c:dLbl>
            <c:dLbl>
              <c:idx val="6"/>
              <c:layout>
                <c:manualLayout>
                  <c:x val="1.8537842377139756E-2"/>
                  <c:y val="-2.754097671346785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8"/>
                <c:pt idx="0">
                  <c:v>JAN</c:v>
                </c:pt>
                <c:pt idx="1">
                  <c:v>FEB</c:v>
                </c:pt>
                <c:pt idx="2">
                  <c:v>MAR</c:v>
                </c:pt>
                <c:pt idx="3">
                  <c:v>APR</c:v>
                </c:pt>
                <c:pt idx="4">
                  <c:v>MEI</c:v>
                </c:pt>
                <c:pt idx="5">
                  <c:v>JUN</c:v>
                </c:pt>
                <c:pt idx="6">
                  <c:v>JUL</c:v>
                </c:pt>
                <c:pt idx="7">
                  <c:v>AGST</c:v>
                </c:pt>
              </c:strCache>
            </c:strRef>
          </c:cat>
          <c:val>
            <c:numRef>
              <c:f>Sheet1!$B$2:$B$13</c:f>
              <c:numCache>
                <c:formatCode>_(* #,##0_);_(* \(#,##0\);_(* "-"_);_(@_)</c:formatCode>
                <c:ptCount val="12"/>
                <c:pt idx="0">
                  <c:v>2178294021</c:v>
                </c:pt>
                <c:pt idx="1">
                  <c:v>2410381267</c:v>
                </c:pt>
                <c:pt idx="2">
                  <c:v>2927259925</c:v>
                </c:pt>
                <c:pt idx="3">
                  <c:v>3789751795</c:v>
                </c:pt>
                <c:pt idx="4">
                  <c:v>3474653777</c:v>
                </c:pt>
                <c:pt idx="5">
                  <c:v>7207362958</c:v>
                </c:pt>
                <c:pt idx="6">
                  <c:v>3426599591</c:v>
                </c:pt>
                <c:pt idx="7">
                  <c:v>6966389267</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24308565545</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706508000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399229789</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r>
              <a:rPr lang="en-US" sz="3600" dirty="0" err="1">
                <a:latin typeface="Tw Cen MT" panose="020B0602020104020603" pitchFamily="34" charset="0"/>
              </a:rPr>
              <a:t>Capaian</a:t>
            </a:r>
            <a:endParaRPr lang="en-US" sz="3600" dirty="0">
              <a:latin typeface="Tw Cen MT" panose="020B0602020104020603" pitchFamily="34" charset="0"/>
            </a:endParaRPr>
          </a:p>
        </c:rich>
      </c:tx>
      <c:layout/>
      <c:overlay val="0"/>
      <c:spPr>
        <a:noFill/>
        <a:ln>
          <a:noFill/>
        </a:ln>
        <a:effectLst/>
      </c:spPr>
      <c:txPr>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Capaian</c:v>
                </c:pt>
              </c:strCache>
            </c:strRef>
          </c:tx>
          <c:spPr>
            <a:solidFill>
              <a:schemeClr val="accent5">
                <a:lumMod val="75000"/>
              </a:schemeClr>
            </a:solidFill>
            <a:ln w="57150">
              <a:solidFill>
                <a:srgbClr val="FF8181"/>
              </a:solidFill>
            </a:ln>
            <a:effectLst/>
            <a:scene3d>
              <a:camera prst="orthographicFront"/>
              <a:lightRig rig="threePt" dir="t"/>
            </a:scene3d>
            <a:sp3d contourW="57150" prstMaterial="softEdge">
              <a:bevelT w="0" h="0"/>
              <a:contourClr>
                <a:srgbClr val="FF8181"/>
              </a:contourClr>
            </a:sp3d>
          </c:spPr>
          <c:invertIfNegative val="0"/>
          <c:dLbls>
            <c:dLbl>
              <c:idx val="0"/>
              <c:layout>
                <c:manualLayout>
                  <c:x val="8.2058836832141213E-3"/>
                  <c:y val="-3.1388871038699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115768291115748"/>
                      <c:h val="0.10884091032669141"/>
                    </c:manualLayout>
                  </c15:layout>
                </c:ext>
                <c:ext xmlns:c16="http://schemas.microsoft.com/office/drawing/2014/chart" uri="{C3380CC4-5D6E-409C-BE32-E72D297353CC}">
                  <c16:uniqueId val="{00000000-4F55-4190-B671-7A7F663DE75F}"/>
                </c:ext>
              </c:extLst>
            </c:dLbl>
            <c:dLbl>
              <c:idx val="1"/>
              <c:layout>
                <c:manualLayout>
                  <c:x val="1.458823765904731E-2"/>
                  <c:y val="-2.35416532790248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92753264225865"/>
                      <c:h val="0.1245353458460413"/>
                    </c:manualLayout>
                  </c15:layout>
                </c:ext>
                <c:ext xmlns:c16="http://schemas.microsoft.com/office/drawing/2014/chart" uri="{C3380CC4-5D6E-409C-BE32-E72D297353CC}">
                  <c16:uniqueId val="{00000001-4F55-4190-B671-7A7F663DE75F}"/>
                </c:ext>
              </c:extLst>
            </c:dLbl>
            <c:dLbl>
              <c:idx val="2"/>
              <c:layout>
                <c:manualLayout>
                  <c:x val="5.3794269952753347E-2"/>
                  <c:y val="-4.446756730482465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015767788568191"/>
                      <c:h val="9.5762214060566522E-2"/>
                    </c:manualLayout>
                  </c15:layout>
                </c:ext>
                <c:ext xmlns:c16="http://schemas.microsoft.com/office/drawing/2014/chart" uri="{C3380CC4-5D6E-409C-BE32-E72D297353CC}">
                  <c16:uniqueId val="{00000002-4F55-4190-B671-7A7F663DE75F}"/>
                </c:ext>
              </c:extLst>
            </c:dLbl>
            <c:dLbl>
              <c:idx val="3"/>
              <c:layout>
                <c:manualLayout>
                  <c:x val="5.4705891221427478E-3"/>
                  <c:y val="-3.6620349545149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396-40FE-80AE-1A7DD1D056E7}"/>
                </c:ext>
              </c:extLst>
            </c:dLbl>
            <c:dLbl>
              <c:idx val="4"/>
              <c:layout>
                <c:manualLayout>
                  <c:x val="1.8235297073809159E-3"/>
                  <c:y val="-2.61573925322497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396-40FE-80AE-1A7DD1D056E7}"/>
                </c:ext>
              </c:extLst>
            </c:dLbl>
            <c:dLbl>
              <c:idx val="5"/>
              <c:layout>
                <c:manualLayout>
                  <c:x val="9.1176485369044453E-3"/>
                  <c:y val="-2.354165327902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396-40FE-80AE-1A7DD1D056E7}"/>
                </c:ext>
              </c:extLst>
            </c:dLbl>
            <c:dLbl>
              <c:idx val="6"/>
              <c:layout>
                <c:manualLayout>
                  <c:x val="1.8235297073809026E-2"/>
                  <c:y val="-2.354165327902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396-40FE-80AE-1A7DD1D056E7}"/>
                </c:ext>
              </c:extLst>
            </c:dLbl>
            <c:dLbl>
              <c:idx val="7"/>
              <c:layout>
                <c:manualLayout>
                  <c:x val="1.4588237659047194E-2"/>
                  <c:y val="-2.354165327902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396-40FE-80AE-1A7DD1D056E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Jan</c:v>
                </c:pt>
                <c:pt idx="1">
                  <c:v>Feb</c:v>
                </c:pt>
                <c:pt idx="2">
                  <c:v>Mar</c:v>
                </c:pt>
                <c:pt idx="3">
                  <c:v>Apr</c:v>
                </c:pt>
                <c:pt idx="4">
                  <c:v>Mei</c:v>
                </c:pt>
                <c:pt idx="5">
                  <c:v>Jun</c:v>
                </c:pt>
                <c:pt idx="6">
                  <c:v>Jul</c:v>
                </c:pt>
                <c:pt idx="7">
                  <c:v>Ags</c:v>
                </c:pt>
              </c:strCache>
            </c:strRef>
          </c:cat>
          <c:val>
            <c:numRef>
              <c:f>Sheet1!$B$2:$B$9</c:f>
              <c:numCache>
                <c:formatCode>0.00%</c:formatCode>
                <c:ptCount val="8"/>
                <c:pt idx="0">
                  <c:v>0.95589999999999997</c:v>
                </c:pt>
                <c:pt idx="1">
                  <c:v>0.98529999999999995</c:v>
                </c:pt>
                <c:pt idx="2">
                  <c:v>0.98529999999999995</c:v>
                </c:pt>
                <c:pt idx="3">
                  <c:v>0.97060000000000002</c:v>
                </c:pt>
                <c:pt idx="4">
                  <c:v>0.97060000000000002</c:v>
                </c:pt>
                <c:pt idx="5">
                  <c:v>0.9718</c:v>
                </c:pt>
                <c:pt idx="6">
                  <c:v>0.9385</c:v>
                </c:pt>
                <c:pt idx="7">
                  <c:v>0.9385</c:v>
                </c:pt>
              </c:numCache>
            </c:numRef>
          </c:val>
          <c:extLst>
            <c:ext xmlns:c16="http://schemas.microsoft.com/office/drawing/2014/chart" uri="{C3380CC4-5D6E-409C-BE32-E72D297353CC}">
              <c16:uniqueId val="{00000003-4F55-4190-B671-7A7F663DE75F}"/>
            </c:ext>
          </c:extLst>
        </c:ser>
        <c:dLbls>
          <c:showLegendKey val="0"/>
          <c:showVal val="0"/>
          <c:showCatName val="0"/>
          <c:showSerName val="0"/>
          <c:showPercent val="0"/>
          <c:showBubbleSize val="0"/>
        </c:dLbls>
        <c:gapWidth val="154"/>
        <c:gapDepth val="148"/>
        <c:shape val="box"/>
        <c:axId val="380586976"/>
        <c:axId val="380588936"/>
        <c:axId val="0"/>
      </c:bar3DChart>
      <c:catAx>
        <c:axId val="380586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0"/>
          <a:lstStyle/>
          <a:p>
            <a:pPr>
              <a:defRPr sz="2800" b="0" i="0" u="none" strike="noStrike" kern="1200" baseline="0">
                <a:solidFill>
                  <a:schemeClr val="tx2"/>
                </a:solidFill>
                <a:latin typeface="Tw Cen MT" panose="020B0602020104020603" pitchFamily="34" charset="0"/>
                <a:ea typeface="+mn-ea"/>
                <a:cs typeface="+mn-cs"/>
              </a:defRPr>
            </a:pPr>
            <a:endParaRPr lang="en-US"/>
          </a:p>
        </c:txPr>
        <c:crossAx val="380588936"/>
        <c:crosses val="autoZero"/>
        <c:auto val="1"/>
        <c:lblAlgn val="ctr"/>
        <c:lblOffset val="100"/>
        <c:noMultiLvlLbl val="0"/>
      </c:catAx>
      <c:valAx>
        <c:axId val="380588936"/>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380586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3000" b="1" dirty="0" err="1">
              <a:latin typeface="Tw Cen MT Condensed" panose="020B0606020104020203" pitchFamily="34" charset="0"/>
            </a:rPr>
            <a:t>Rp</a:t>
          </a:r>
          <a:r>
            <a:rPr lang="en-US" sz="3000" b="1" dirty="0">
              <a:latin typeface="Tw Cen MT Condensed" panose="020B0606020104020203" pitchFamily="34" charset="0"/>
            </a:rPr>
            <a:t>. </a:t>
          </a:r>
          <a:r>
            <a:rPr lang="en-US" sz="3000" b="1" i="0" u="none" dirty="0"/>
            <a:t>143,250,143,000 </a:t>
          </a:r>
          <a:endParaRPr lang="en-US" sz="3000" b="1" dirty="0">
            <a:latin typeface="Tw Cen MT Condensed" panose="020B0606020104020203" pitchFamily="34" charset="0"/>
          </a:endParaRP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3200" b="1" dirty="0" err="1">
              <a:latin typeface="Tw Cen MT Condensed" panose="020B0606020104020203" pitchFamily="34" charset="0"/>
            </a:rPr>
            <a:t>Rp</a:t>
          </a:r>
          <a:r>
            <a:rPr lang="en-US" sz="3200" b="1" dirty="0">
              <a:latin typeface="Tw Cen MT Condensed" panose="020B0606020104020203" pitchFamily="34" charset="0"/>
            </a:rPr>
            <a:t> 63.752.710.452</a:t>
          </a:r>
          <a:endParaRPr lang="en-US" sz="4800" b="1" dirty="0">
            <a:latin typeface="Tw Cen MT Condensed" panose="020B0606020104020203" pitchFamily="34" charset="0"/>
          </a:endParaRP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t>
        <a:bodyPr/>
        <a:lstStyle/>
        <a:p>
          <a:endParaRPr lang="en-US"/>
        </a:p>
      </dgm:t>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t>
        <a:bodyPr/>
        <a:lstStyle/>
        <a:p>
          <a:endParaRPr lang="en-US"/>
        </a:p>
      </dgm:t>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t>
        <a:bodyPr/>
        <a:lstStyle/>
        <a:p>
          <a:endParaRPr lang="en-US"/>
        </a:p>
      </dgm:t>
    </dgm:pt>
    <dgm:pt modelId="{279BB15C-CF75-4300-9EEE-073ACBA6BB15}" type="pres">
      <dgm:prSet presAssocID="{04B15201-0151-4AC6-9DD0-B5C2A06C2626}" presName="parentText" presStyleLbl="node1" presStyleIdx="1" presStyleCnt="2">
        <dgm:presLayoutVars>
          <dgm:chMax val="0"/>
          <dgm:bulletEnabled val="1"/>
        </dgm:presLayoutVars>
      </dgm:prSet>
      <dgm:spPr/>
      <dgm:t>
        <a:bodyPr/>
        <a:lstStyle/>
        <a:p>
          <a:endParaRPr lang="en-US"/>
        </a:p>
      </dgm:t>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t>
        <a:bodyPr/>
        <a:lstStyle/>
        <a:p>
          <a:endParaRPr lang="en-US"/>
        </a:p>
      </dgm:t>
    </dgm:pt>
  </dgm:ptLst>
  <dgm:cxnLst>
    <dgm:cxn modelId="{E18AEF5F-1F09-4301-94B6-3E25CB82B9B9}" type="presOf" srcId="{D14B3AC8-870B-4847-BF2D-BF7B9320973D}" destId="{A3D7C0DC-1F39-47DD-9578-2CF42B4B9963}" srcOrd="1"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A0FD7988-BF5B-45B5-B695-3FD052D34E73}" type="presOf" srcId="{04B15201-0151-4AC6-9DD0-B5C2A06C2626}" destId="{B592FD4F-0227-41B7-AF29-D81428DFBC76}"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C0FD05A5-EDE3-443C-A120-71F6DC03F586}" srcId="{C0391D6F-77E7-47C0-BA09-F8D7779497FE}" destId="{04B15201-0151-4AC6-9DD0-B5C2A06C2626}" srcOrd="1" destOrd="0" parTransId="{F1A3FEA3-17EB-4F81-8BC9-240C0B7C00DB}" sibTransId="{BE8E205B-7A43-4821-9D95-ACE8A2AB657B}"/>
    <dgm:cxn modelId="{07BF6C2D-47BD-4B92-8ACF-BE6F3663ECE6}" type="presOf" srcId="{04B15201-0151-4AC6-9DD0-B5C2A06C2626}" destId="{279BB15C-CF75-4300-9EEE-073ACBA6BB15}"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69963550-4A77-4F4D-A444-6A55E1DEB789}" srcId="{D14B3AC8-870B-4847-BF2D-BF7B9320973D}" destId="{FE604EF0-B60E-420D-87C0-963C70F0479F}" srcOrd="0" destOrd="0" parTransId="{94C9A76E-EE46-40DD-BFB9-BD679B0736F5}" sibTransId="{044112F9-3037-4334-A6DC-561E8CAA868A}"/>
    <dgm:cxn modelId="{25AA69D2-68BB-400B-B7FA-0F9DF31C7573}" type="presOf" srcId="{21F3076A-C0FE-4F52-9C5E-BE7B792E82F0}" destId="{35B026F0-7F2F-47B3-B821-FB3A460F8C22}"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solidFill>
                <a:schemeClr val="bg1"/>
              </a:solidFill>
            </a:rPr>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Rp. </a:t>
          </a:r>
          <a:r>
            <a:rPr lang="en-US" sz="2000" b="1" dirty="0"/>
            <a:t>32.000.000.000</a:t>
          </a:r>
          <a:endParaRPr lang="en-US" sz="24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solidFill>
                <a:schemeClr val="bg1"/>
              </a:solidFill>
            </a:rPr>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r">
            <a:buNone/>
          </a:pPr>
          <a:r>
            <a:rPr lang="en-US" sz="2200" b="1" dirty="0" err="1"/>
            <a:t>Rp</a:t>
          </a:r>
          <a:r>
            <a:rPr lang="en-US" sz="2200" b="1" dirty="0"/>
            <a:t>. 32.380.692.601</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69EC5E9F-2433-443C-B6B8-6AD11AECAC9D}" srcId="{C0391D6F-77E7-47C0-BA09-F8D7779497FE}" destId="{D14B3AC8-870B-4847-BF2D-BF7B9320973D}" srcOrd="0" destOrd="0" parTransId="{58C3D0C0-1A19-4398-A25C-6CB587F68D95}" sibTransId="{4A45B808-A33D-4D4B-A814-F62896C92006}"/>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i="0" u="none" dirty="0"/>
            <a:t>101.18%</a:t>
          </a:r>
          <a:endParaRPr lang="en-US" sz="28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CC1E70-3B23-4822-8995-0ECB9ADF54F8}" type="doc">
      <dgm:prSet loTypeId="urn:microsoft.com/office/officeart/2005/8/layout/vList2" loCatId="list" qsTypeId="urn:microsoft.com/office/officeart/2005/8/quickstyle/3d5" qsCatId="3D" csTypeId="urn:microsoft.com/office/officeart/2005/8/colors/accent6_4" csCatId="accent6" phldr="1"/>
      <dgm:spPr/>
      <dgm:t>
        <a:bodyPr/>
        <a:lstStyle/>
        <a:p>
          <a:endParaRPr lang="en-US"/>
        </a:p>
      </dgm:t>
    </dgm:pt>
    <dgm:pt modelId="{A98705F6-9460-485F-9C2C-0C4AB2E9E72D}">
      <dgm:prSet phldrT="[Text]"/>
      <dgm:spPr>
        <a:solidFill>
          <a:schemeClr val="accent6">
            <a:lumMod val="50000"/>
          </a:schemeClr>
        </a:solidFill>
      </dgm:spPr>
      <dgm:t>
        <a:bodyPr/>
        <a:lstStyle/>
        <a:p>
          <a:r>
            <a:rPr lang="en-US" dirty="0">
              <a:latin typeface="Tw Cen MT" panose="020B0602020104020603" pitchFamily="34" charset="0"/>
            </a:rPr>
            <a:t>Target 2021</a:t>
          </a:r>
        </a:p>
      </dgm:t>
    </dgm:pt>
    <dgm:pt modelId="{962D0B96-C8E8-4B26-80BC-C671B8C7D721}" type="parTrans" cxnId="{BFD4C5E1-B81E-4759-99B8-7A87E412A9C6}">
      <dgm:prSet/>
      <dgm:spPr/>
      <dgm:t>
        <a:bodyPr/>
        <a:lstStyle/>
        <a:p>
          <a:endParaRPr lang="en-US"/>
        </a:p>
      </dgm:t>
    </dgm:pt>
    <dgm:pt modelId="{1F05443A-0849-42B2-84FA-04C74ACC4B60}" type="sibTrans" cxnId="{BFD4C5E1-B81E-4759-99B8-7A87E412A9C6}">
      <dgm:prSet/>
      <dgm:spPr/>
      <dgm:t>
        <a:bodyPr/>
        <a:lstStyle/>
        <a:p>
          <a:endParaRPr lang="en-US"/>
        </a:p>
      </dgm:t>
    </dgm:pt>
    <dgm:pt modelId="{76806056-44B7-423D-B56B-476B8E35F755}">
      <dgm:prSet phldrT="[Text]"/>
      <dgm:spPr/>
      <dgm:t>
        <a:bodyPr/>
        <a:lstStyle/>
        <a:p>
          <a:r>
            <a:rPr lang="en-US" dirty="0">
              <a:latin typeface="Tw Cen MT" panose="020B0602020104020603" pitchFamily="34" charset="0"/>
            </a:rPr>
            <a:t>98,10%</a:t>
          </a:r>
        </a:p>
      </dgm:t>
    </dgm:pt>
    <dgm:pt modelId="{EB8EF639-57CC-4A5F-9978-2D370835B4A8}" type="parTrans" cxnId="{F23F24C1-62F6-4253-B701-EE53E03CE5F9}">
      <dgm:prSet/>
      <dgm:spPr/>
      <dgm:t>
        <a:bodyPr/>
        <a:lstStyle/>
        <a:p>
          <a:endParaRPr lang="en-US"/>
        </a:p>
      </dgm:t>
    </dgm:pt>
    <dgm:pt modelId="{5D23D913-11AF-4DBB-81F2-AF957F505326}" type="sibTrans" cxnId="{F23F24C1-62F6-4253-B701-EE53E03CE5F9}">
      <dgm:prSet/>
      <dgm:spPr/>
      <dgm:t>
        <a:bodyPr/>
        <a:lstStyle/>
        <a:p>
          <a:endParaRPr lang="en-US"/>
        </a:p>
      </dgm:t>
    </dgm:pt>
    <dgm:pt modelId="{CDA2EB74-63F5-4A6B-8C67-A50DEFED6C3C}">
      <dgm:prSet phldrT="[Text]"/>
      <dgm:spPr>
        <a:solidFill>
          <a:schemeClr val="accent6"/>
        </a:solidFill>
      </dgm:spPr>
      <dgm:t>
        <a:bodyPr/>
        <a:lstStyle/>
        <a:p>
          <a:r>
            <a:rPr lang="en-US" dirty="0" err="1">
              <a:latin typeface="Tw Cen MT" panose="020B0602020104020603" pitchFamily="34" charset="0"/>
            </a:rPr>
            <a:t>Realisasi</a:t>
          </a:r>
          <a:r>
            <a:rPr lang="en-US" dirty="0">
              <a:latin typeface="Tw Cen MT" panose="020B0602020104020603" pitchFamily="34" charset="0"/>
            </a:rPr>
            <a:t> TW II</a:t>
          </a:r>
        </a:p>
      </dgm:t>
    </dgm:pt>
    <dgm:pt modelId="{3738FF7F-8ACC-4906-8BF9-37B4E5CBE03D}" type="parTrans" cxnId="{E23A6303-3606-4B70-93B1-E12F914500AE}">
      <dgm:prSet/>
      <dgm:spPr/>
      <dgm:t>
        <a:bodyPr/>
        <a:lstStyle/>
        <a:p>
          <a:endParaRPr lang="en-US"/>
        </a:p>
      </dgm:t>
    </dgm:pt>
    <dgm:pt modelId="{7C3A9B93-57F8-402B-A8B1-352DF89253AA}" type="sibTrans" cxnId="{E23A6303-3606-4B70-93B1-E12F914500AE}">
      <dgm:prSet/>
      <dgm:spPr/>
      <dgm:t>
        <a:bodyPr/>
        <a:lstStyle/>
        <a:p>
          <a:endParaRPr lang="en-US"/>
        </a:p>
      </dgm:t>
    </dgm:pt>
    <dgm:pt modelId="{27CB8393-54E9-4962-8BA3-F857DD3491E6}">
      <dgm:prSet phldrT="[Text]"/>
      <dgm:spPr/>
      <dgm:t>
        <a:bodyPr/>
        <a:lstStyle/>
        <a:p>
          <a:r>
            <a:rPr lang="en-US" dirty="0">
              <a:latin typeface="Tw Cen MT" panose="020B0602020104020603" pitchFamily="34" charset="0"/>
            </a:rPr>
            <a:t>97,42%</a:t>
          </a:r>
        </a:p>
      </dgm:t>
    </dgm:pt>
    <dgm:pt modelId="{8519FFE8-57AF-41BD-B07A-C7A0F32BA801}" type="parTrans" cxnId="{BE69FA16-C9F3-4E7E-80FE-01A1D11AFE18}">
      <dgm:prSet/>
      <dgm:spPr/>
      <dgm:t>
        <a:bodyPr/>
        <a:lstStyle/>
        <a:p>
          <a:endParaRPr lang="en-US"/>
        </a:p>
      </dgm:t>
    </dgm:pt>
    <dgm:pt modelId="{7269684A-E7D1-47C4-9A39-3FF130DC7B95}" type="sibTrans" cxnId="{BE69FA16-C9F3-4E7E-80FE-01A1D11AFE18}">
      <dgm:prSet/>
      <dgm:spPr/>
      <dgm:t>
        <a:bodyPr/>
        <a:lstStyle/>
        <a:p>
          <a:endParaRPr lang="en-US"/>
        </a:p>
      </dgm:t>
    </dgm:pt>
    <dgm:pt modelId="{7C50F7B0-BDFE-48FE-8C7C-BD7F7162EC4E}">
      <dgm:prSet phldrT="[Text]"/>
      <dgm:spPr>
        <a:solidFill>
          <a:schemeClr val="accent6">
            <a:lumMod val="75000"/>
          </a:schemeClr>
        </a:solidFill>
      </dgm:spPr>
      <dgm:t>
        <a:bodyPr/>
        <a:lstStyle/>
        <a:p>
          <a:r>
            <a:rPr lang="en-US" dirty="0" err="1">
              <a:latin typeface="Tw Cen MT" panose="020B0602020104020603" pitchFamily="34" charset="0"/>
            </a:rPr>
            <a:t>Realisasi</a:t>
          </a:r>
          <a:r>
            <a:rPr lang="en-US" dirty="0">
              <a:latin typeface="Tw Cen MT" panose="020B0602020104020603" pitchFamily="34" charset="0"/>
            </a:rPr>
            <a:t> TW I</a:t>
          </a:r>
        </a:p>
      </dgm:t>
    </dgm:pt>
    <dgm:pt modelId="{3447BA3E-759E-4F8C-9BFE-57EFDDE7669F}" type="parTrans" cxnId="{75F5AE1A-0C86-4BFA-857B-D4AA045A2576}">
      <dgm:prSet/>
      <dgm:spPr/>
      <dgm:t>
        <a:bodyPr/>
        <a:lstStyle/>
        <a:p>
          <a:endParaRPr lang="en-ID"/>
        </a:p>
      </dgm:t>
    </dgm:pt>
    <dgm:pt modelId="{FE886EEE-8988-4693-8478-040702A7C757}" type="sibTrans" cxnId="{75F5AE1A-0C86-4BFA-857B-D4AA045A2576}">
      <dgm:prSet/>
      <dgm:spPr/>
      <dgm:t>
        <a:bodyPr/>
        <a:lstStyle/>
        <a:p>
          <a:endParaRPr lang="en-ID"/>
        </a:p>
      </dgm:t>
    </dgm:pt>
    <dgm:pt modelId="{BA443EEA-B51E-4FF5-A5FC-1AB3FB07488C}">
      <dgm:prSet phldrT="[Text]"/>
      <dgm:spPr/>
      <dgm:t>
        <a:bodyPr/>
        <a:lstStyle/>
        <a:p>
          <a:r>
            <a:rPr lang="en-US" dirty="0">
              <a:latin typeface="Tw Cen MT" panose="020B0602020104020603" pitchFamily="34" charset="0"/>
            </a:rPr>
            <a:t>97,55%</a:t>
          </a:r>
        </a:p>
      </dgm:t>
    </dgm:pt>
    <dgm:pt modelId="{D57EF44E-79A8-4EAF-B914-CB29AB86F8ED}" type="parTrans" cxnId="{70CA46BA-3FA0-48F4-8FCF-6B9A1DA49DEE}">
      <dgm:prSet/>
      <dgm:spPr/>
      <dgm:t>
        <a:bodyPr/>
        <a:lstStyle/>
        <a:p>
          <a:endParaRPr lang="en-ID"/>
        </a:p>
      </dgm:t>
    </dgm:pt>
    <dgm:pt modelId="{B6380C85-51F3-4CBD-9F4B-14D1EE29AFF4}" type="sibTrans" cxnId="{70CA46BA-3FA0-48F4-8FCF-6B9A1DA49DEE}">
      <dgm:prSet/>
      <dgm:spPr/>
      <dgm:t>
        <a:bodyPr/>
        <a:lstStyle/>
        <a:p>
          <a:endParaRPr lang="en-ID"/>
        </a:p>
      </dgm:t>
    </dgm:pt>
    <dgm:pt modelId="{73C13C01-42E8-42A5-B22A-1392F9D2BFF6}" type="pres">
      <dgm:prSet presAssocID="{AFCC1E70-3B23-4822-8995-0ECB9ADF54F8}" presName="linear" presStyleCnt="0">
        <dgm:presLayoutVars>
          <dgm:animLvl val="lvl"/>
          <dgm:resizeHandles val="exact"/>
        </dgm:presLayoutVars>
      </dgm:prSet>
      <dgm:spPr/>
      <dgm:t>
        <a:bodyPr/>
        <a:lstStyle/>
        <a:p>
          <a:endParaRPr lang="en-US"/>
        </a:p>
      </dgm:t>
    </dgm:pt>
    <dgm:pt modelId="{DC0D1D1A-FD93-4EDE-8D5D-89F3858903C8}" type="pres">
      <dgm:prSet presAssocID="{A98705F6-9460-485F-9C2C-0C4AB2E9E72D}" presName="parentText" presStyleLbl="node1" presStyleIdx="0" presStyleCnt="3" custLinFactNeighborY="-3905">
        <dgm:presLayoutVars>
          <dgm:chMax val="0"/>
          <dgm:bulletEnabled val="1"/>
        </dgm:presLayoutVars>
      </dgm:prSet>
      <dgm:spPr/>
      <dgm:t>
        <a:bodyPr/>
        <a:lstStyle/>
        <a:p>
          <a:endParaRPr lang="en-US"/>
        </a:p>
      </dgm:t>
    </dgm:pt>
    <dgm:pt modelId="{E308891E-ADF2-4A57-ACE4-E153326A9816}" type="pres">
      <dgm:prSet presAssocID="{A98705F6-9460-485F-9C2C-0C4AB2E9E72D}" presName="childText" presStyleLbl="revTx" presStyleIdx="0" presStyleCnt="3">
        <dgm:presLayoutVars>
          <dgm:bulletEnabled val="1"/>
        </dgm:presLayoutVars>
      </dgm:prSet>
      <dgm:spPr/>
      <dgm:t>
        <a:bodyPr/>
        <a:lstStyle/>
        <a:p>
          <a:endParaRPr lang="en-US"/>
        </a:p>
      </dgm:t>
    </dgm:pt>
    <dgm:pt modelId="{E642A7BE-5876-4F3C-9F4B-2103BA7BF367}" type="pres">
      <dgm:prSet presAssocID="{7C50F7B0-BDFE-48FE-8C7C-BD7F7162EC4E}" presName="parentText" presStyleLbl="node1" presStyleIdx="1" presStyleCnt="3">
        <dgm:presLayoutVars>
          <dgm:chMax val="0"/>
          <dgm:bulletEnabled val="1"/>
        </dgm:presLayoutVars>
      </dgm:prSet>
      <dgm:spPr/>
      <dgm:t>
        <a:bodyPr/>
        <a:lstStyle/>
        <a:p>
          <a:endParaRPr lang="en-US"/>
        </a:p>
      </dgm:t>
    </dgm:pt>
    <dgm:pt modelId="{181623F7-9ABB-4480-95CA-46A98050BE28}" type="pres">
      <dgm:prSet presAssocID="{7C50F7B0-BDFE-48FE-8C7C-BD7F7162EC4E}" presName="childText" presStyleLbl="revTx" presStyleIdx="1" presStyleCnt="3">
        <dgm:presLayoutVars>
          <dgm:bulletEnabled val="1"/>
        </dgm:presLayoutVars>
      </dgm:prSet>
      <dgm:spPr/>
      <dgm:t>
        <a:bodyPr/>
        <a:lstStyle/>
        <a:p>
          <a:endParaRPr lang="en-US"/>
        </a:p>
      </dgm:t>
    </dgm:pt>
    <dgm:pt modelId="{EC57B1AD-8700-44B3-A127-68D6D4CB30B1}" type="pres">
      <dgm:prSet presAssocID="{CDA2EB74-63F5-4A6B-8C67-A50DEFED6C3C}" presName="parentText" presStyleLbl="node1" presStyleIdx="2" presStyleCnt="3">
        <dgm:presLayoutVars>
          <dgm:chMax val="0"/>
          <dgm:bulletEnabled val="1"/>
        </dgm:presLayoutVars>
      </dgm:prSet>
      <dgm:spPr/>
      <dgm:t>
        <a:bodyPr/>
        <a:lstStyle/>
        <a:p>
          <a:endParaRPr lang="en-US"/>
        </a:p>
      </dgm:t>
    </dgm:pt>
    <dgm:pt modelId="{95468BFF-910F-4AC8-BB3C-E578481E3AD6}" type="pres">
      <dgm:prSet presAssocID="{CDA2EB74-63F5-4A6B-8C67-A50DEFED6C3C}" presName="childText" presStyleLbl="revTx" presStyleIdx="2" presStyleCnt="3">
        <dgm:presLayoutVars>
          <dgm:bulletEnabled val="1"/>
        </dgm:presLayoutVars>
      </dgm:prSet>
      <dgm:spPr/>
      <dgm:t>
        <a:bodyPr/>
        <a:lstStyle/>
        <a:p>
          <a:endParaRPr lang="en-US"/>
        </a:p>
      </dgm:t>
    </dgm:pt>
  </dgm:ptLst>
  <dgm:cxnLst>
    <dgm:cxn modelId="{70CA46BA-3FA0-48F4-8FCF-6B9A1DA49DEE}" srcId="{7C50F7B0-BDFE-48FE-8C7C-BD7F7162EC4E}" destId="{BA443EEA-B51E-4FF5-A5FC-1AB3FB07488C}" srcOrd="0" destOrd="0" parTransId="{D57EF44E-79A8-4EAF-B914-CB29AB86F8ED}" sibTransId="{B6380C85-51F3-4CBD-9F4B-14D1EE29AFF4}"/>
    <dgm:cxn modelId="{01D392BC-F548-414A-B829-AE5D6D36CBFF}" type="presOf" srcId="{CDA2EB74-63F5-4A6B-8C67-A50DEFED6C3C}" destId="{EC57B1AD-8700-44B3-A127-68D6D4CB30B1}" srcOrd="0" destOrd="0" presId="urn:microsoft.com/office/officeart/2005/8/layout/vList2"/>
    <dgm:cxn modelId="{BFD4C5E1-B81E-4759-99B8-7A87E412A9C6}" srcId="{AFCC1E70-3B23-4822-8995-0ECB9ADF54F8}" destId="{A98705F6-9460-485F-9C2C-0C4AB2E9E72D}" srcOrd="0" destOrd="0" parTransId="{962D0B96-C8E8-4B26-80BC-C671B8C7D721}" sibTransId="{1F05443A-0849-42B2-84FA-04C74ACC4B60}"/>
    <dgm:cxn modelId="{BE69FA16-C9F3-4E7E-80FE-01A1D11AFE18}" srcId="{CDA2EB74-63F5-4A6B-8C67-A50DEFED6C3C}" destId="{27CB8393-54E9-4962-8BA3-F857DD3491E6}" srcOrd="0" destOrd="0" parTransId="{8519FFE8-57AF-41BD-B07A-C7A0F32BA801}" sibTransId="{7269684A-E7D1-47C4-9A39-3FF130DC7B95}"/>
    <dgm:cxn modelId="{40E50C16-7902-4B7E-A787-E1234C6016F7}" type="presOf" srcId="{27CB8393-54E9-4962-8BA3-F857DD3491E6}" destId="{95468BFF-910F-4AC8-BB3C-E578481E3AD6}" srcOrd="0" destOrd="0" presId="urn:microsoft.com/office/officeart/2005/8/layout/vList2"/>
    <dgm:cxn modelId="{AADCAF4A-59CD-4CA2-A58D-A410CF688770}" type="presOf" srcId="{BA443EEA-B51E-4FF5-A5FC-1AB3FB07488C}" destId="{181623F7-9ABB-4480-95CA-46A98050BE28}" srcOrd="0" destOrd="0" presId="urn:microsoft.com/office/officeart/2005/8/layout/vList2"/>
    <dgm:cxn modelId="{AD6AE7C3-153F-4E10-A9D5-FE05B2A21D05}" type="presOf" srcId="{7C50F7B0-BDFE-48FE-8C7C-BD7F7162EC4E}" destId="{E642A7BE-5876-4F3C-9F4B-2103BA7BF367}" srcOrd="0" destOrd="0" presId="urn:microsoft.com/office/officeart/2005/8/layout/vList2"/>
    <dgm:cxn modelId="{75F5AE1A-0C86-4BFA-857B-D4AA045A2576}" srcId="{AFCC1E70-3B23-4822-8995-0ECB9ADF54F8}" destId="{7C50F7B0-BDFE-48FE-8C7C-BD7F7162EC4E}" srcOrd="1" destOrd="0" parTransId="{3447BA3E-759E-4F8C-9BFE-57EFDDE7669F}" sibTransId="{FE886EEE-8988-4693-8478-040702A7C757}"/>
    <dgm:cxn modelId="{F23F24C1-62F6-4253-B701-EE53E03CE5F9}" srcId="{A98705F6-9460-485F-9C2C-0C4AB2E9E72D}" destId="{76806056-44B7-423D-B56B-476B8E35F755}" srcOrd="0" destOrd="0" parTransId="{EB8EF639-57CC-4A5F-9978-2D370835B4A8}" sibTransId="{5D23D913-11AF-4DBB-81F2-AF957F505326}"/>
    <dgm:cxn modelId="{1BD73D73-91D7-4B66-A5DB-900503AE81A3}" type="presOf" srcId="{76806056-44B7-423D-B56B-476B8E35F755}" destId="{E308891E-ADF2-4A57-ACE4-E153326A9816}" srcOrd="0" destOrd="0" presId="urn:microsoft.com/office/officeart/2005/8/layout/vList2"/>
    <dgm:cxn modelId="{E23A6303-3606-4B70-93B1-E12F914500AE}" srcId="{AFCC1E70-3B23-4822-8995-0ECB9ADF54F8}" destId="{CDA2EB74-63F5-4A6B-8C67-A50DEFED6C3C}" srcOrd="2" destOrd="0" parTransId="{3738FF7F-8ACC-4906-8BF9-37B4E5CBE03D}" sibTransId="{7C3A9B93-57F8-402B-A8B1-352DF89253AA}"/>
    <dgm:cxn modelId="{14AF78FE-815F-46AD-9496-8E405D3B9840}" type="presOf" srcId="{AFCC1E70-3B23-4822-8995-0ECB9ADF54F8}" destId="{73C13C01-42E8-42A5-B22A-1392F9D2BFF6}" srcOrd="0" destOrd="0" presId="urn:microsoft.com/office/officeart/2005/8/layout/vList2"/>
    <dgm:cxn modelId="{57A86158-AA8D-4A54-B694-FB899922A8BC}" type="presOf" srcId="{A98705F6-9460-485F-9C2C-0C4AB2E9E72D}" destId="{DC0D1D1A-FD93-4EDE-8D5D-89F3858903C8}" srcOrd="0" destOrd="0" presId="urn:microsoft.com/office/officeart/2005/8/layout/vList2"/>
    <dgm:cxn modelId="{DE484E29-222E-4982-8143-09660F3ECD52}" type="presParOf" srcId="{73C13C01-42E8-42A5-B22A-1392F9D2BFF6}" destId="{DC0D1D1A-FD93-4EDE-8D5D-89F3858903C8}" srcOrd="0" destOrd="0" presId="urn:microsoft.com/office/officeart/2005/8/layout/vList2"/>
    <dgm:cxn modelId="{434F07D1-2580-4907-BF48-4B41F29D04F5}" type="presParOf" srcId="{73C13C01-42E8-42A5-B22A-1392F9D2BFF6}" destId="{E308891E-ADF2-4A57-ACE4-E153326A9816}" srcOrd="1" destOrd="0" presId="urn:microsoft.com/office/officeart/2005/8/layout/vList2"/>
    <dgm:cxn modelId="{6EDF2414-673A-499A-BBF2-43928C9B68FE}" type="presParOf" srcId="{73C13C01-42E8-42A5-B22A-1392F9D2BFF6}" destId="{E642A7BE-5876-4F3C-9F4B-2103BA7BF367}" srcOrd="2" destOrd="0" presId="urn:microsoft.com/office/officeart/2005/8/layout/vList2"/>
    <dgm:cxn modelId="{074334F2-6920-46F1-BB02-D74C28023A34}" type="presParOf" srcId="{73C13C01-42E8-42A5-B22A-1392F9D2BFF6}" destId="{181623F7-9ABB-4480-95CA-46A98050BE28}" srcOrd="3" destOrd="0" presId="urn:microsoft.com/office/officeart/2005/8/layout/vList2"/>
    <dgm:cxn modelId="{47971C3B-DB45-4B9C-8B35-8611313493DF}" type="presParOf" srcId="{73C13C01-42E8-42A5-B22A-1392F9D2BFF6}" destId="{EC57B1AD-8700-44B3-A127-68D6D4CB30B1}" srcOrd="4" destOrd="0" presId="urn:microsoft.com/office/officeart/2005/8/layout/vList2"/>
    <dgm:cxn modelId="{80C7CA25-07D3-466D-8338-8B1647158414}" type="presParOf" srcId="{73C13C01-42E8-42A5-B22A-1392F9D2BFF6}" destId="{95468BFF-910F-4AC8-BB3C-E578481E3AD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09281"/>
          <a:ext cx="4105177" cy="10914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37388" rIns="318607"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err="1">
              <a:latin typeface="Tw Cen MT Condensed" panose="020B0606020104020203" pitchFamily="34" charset="0"/>
            </a:rPr>
            <a:t>Rp</a:t>
          </a:r>
          <a:r>
            <a:rPr lang="en-US" sz="3000" b="1" kern="1200" dirty="0">
              <a:latin typeface="Tw Cen MT Condensed" panose="020B0606020104020203" pitchFamily="34" charset="0"/>
            </a:rPr>
            <a:t>. </a:t>
          </a:r>
          <a:r>
            <a:rPr lang="en-US" sz="3000" b="1" i="0" u="none" kern="1200" dirty="0"/>
            <a:t>143,250,143,000 </a:t>
          </a:r>
          <a:endParaRPr lang="en-US" sz="3000" b="1" kern="1200" dirty="0">
            <a:latin typeface="Tw Cen MT Condensed" panose="020B0606020104020203" pitchFamily="34" charset="0"/>
          </a:endParaRPr>
        </a:p>
      </dsp:txBody>
      <dsp:txXfrm>
        <a:off x="0" y="309281"/>
        <a:ext cx="4105177" cy="1091475"/>
      </dsp:txXfrm>
    </dsp:sp>
    <dsp:sp modelId="{A3D7C0DC-1F39-47DD-9578-2CF42B4B9963}">
      <dsp:nvSpPr>
        <dsp:cNvPr id="0" name=""/>
        <dsp:cNvSpPr/>
      </dsp:nvSpPr>
      <dsp:spPr>
        <a:xfrm>
          <a:off x="353084" y="85385"/>
          <a:ext cx="2873623"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3346" y="115647"/>
        <a:ext cx="2813099" cy="559396"/>
      </dsp:txXfrm>
    </dsp:sp>
    <dsp:sp modelId="{35B026F0-7F2F-47B3-B821-FB3A460F8C22}">
      <dsp:nvSpPr>
        <dsp:cNvPr id="0" name=""/>
        <dsp:cNvSpPr/>
      </dsp:nvSpPr>
      <dsp:spPr>
        <a:xfrm>
          <a:off x="0" y="1825642"/>
          <a:ext cx="4105177" cy="105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37388" rIns="318607"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a:latin typeface="Tw Cen MT Condensed" panose="020B0606020104020203" pitchFamily="34" charset="0"/>
            </a:rPr>
            <a:t>Rp</a:t>
          </a:r>
          <a:r>
            <a:rPr lang="en-US" sz="3200" b="1" kern="1200" dirty="0">
              <a:latin typeface="Tw Cen MT Condensed" panose="020B0606020104020203" pitchFamily="34" charset="0"/>
            </a:rPr>
            <a:t> 63.752.710.452</a:t>
          </a:r>
          <a:endParaRPr lang="en-US" sz="4800" b="1" kern="1200" dirty="0">
            <a:latin typeface="Tw Cen MT Condensed" panose="020B0606020104020203" pitchFamily="34" charset="0"/>
          </a:endParaRPr>
        </a:p>
      </dsp:txBody>
      <dsp:txXfrm>
        <a:off x="0" y="1825642"/>
        <a:ext cx="4105177" cy="1058400"/>
      </dsp:txXfrm>
    </dsp:sp>
    <dsp:sp modelId="{279BB15C-CF75-4300-9EEE-073ACBA6BB15}">
      <dsp:nvSpPr>
        <dsp:cNvPr id="0" name=""/>
        <dsp:cNvSpPr/>
      </dsp:nvSpPr>
      <dsp:spPr>
        <a:xfrm>
          <a:off x="205258" y="1515681"/>
          <a:ext cx="2873623"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5520" y="1545943"/>
        <a:ext cx="281309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Char char="••"/>
          </a:pPr>
          <a:r>
            <a:rPr lang="en-US" sz="2400" b="1" kern="1200" dirty="0"/>
            <a:t>Rp. </a:t>
          </a:r>
          <a:r>
            <a:rPr lang="en-US" sz="2000" b="1" kern="1200" dirty="0"/>
            <a:t>32.000.000.000</a:t>
          </a:r>
          <a:endParaRPr lang="en-US" sz="2400" b="1" kern="1200" dirty="0"/>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56464" numCol="1" spcCol="1270" anchor="t" anchorCtr="0">
          <a:noAutofit/>
        </a:bodyPr>
        <a:lstStyle/>
        <a:p>
          <a:pPr marL="228600" lvl="1" indent="-228600" algn="r" defTabSz="977900">
            <a:lnSpc>
              <a:spcPct val="90000"/>
            </a:lnSpc>
            <a:spcBef>
              <a:spcPct val="0"/>
            </a:spcBef>
            <a:spcAft>
              <a:spcPct val="15000"/>
            </a:spcAft>
            <a:buChar char="••"/>
          </a:pPr>
          <a:r>
            <a:rPr lang="en-US" sz="2200" b="1" kern="1200" dirty="0" err="1"/>
            <a:t>Rp</a:t>
          </a:r>
          <a:r>
            <a:rPr lang="en-US" sz="2200" b="1" kern="1200" dirty="0"/>
            <a:t>. 32.380.692.601</a:t>
          </a:r>
        </a:p>
      </dsp:txBody>
      <dsp:txXfrm>
        <a:off x="28867" y="561163"/>
        <a:ext cx="3069447" cy="87154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i="0" u="none" kern="1200" dirty="0"/>
            <a:t>101.18%</a:t>
          </a:r>
          <a:endParaRPr lang="en-US" sz="2800" b="1" kern="1200" dirty="0"/>
        </a:p>
      </dsp:txBody>
      <dsp:txXfrm>
        <a:off x="0" y="280988"/>
        <a:ext cx="3069447" cy="944175"/>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7071"/>
        <a:ext cx="2687730" cy="50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D1D1A-FD93-4EDE-8D5D-89F3858903C8}">
      <dsp:nvSpPr>
        <dsp:cNvPr id="0" name=""/>
        <dsp:cNvSpPr/>
      </dsp:nvSpPr>
      <dsp:spPr>
        <a:xfrm>
          <a:off x="0" y="22916"/>
          <a:ext cx="3971900" cy="752895"/>
        </a:xfrm>
        <a:prstGeom prst="roundRect">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latin typeface="Tw Cen MT" panose="020B0602020104020603" pitchFamily="34" charset="0"/>
            </a:rPr>
            <a:t>Target 2021</a:t>
          </a:r>
        </a:p>
      </dsp:txBody>
      <dsp:txXfrm>
        <a:off x="36753" y="59669"/>
        <a:ext cx="3898394" cy="679389"/>
      </dsp:txXfrm>
    </dsp:sp>
    <dsp:sp modelId="{E308891E-ADF2-4A57-ACE4-E153326A9816}">
      <dsp:nvSpPr>
        <dsp:cNvPr id="0" name=""/>
        <dsp:cNvSpPr/>
      </dsp:nvSpPr>
      <dsp:spPr>
        <a:xfrm>
          <a:off x="0" y="797151"/>
          <a:ext cx="39719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98,10%</a:t>
          </a:r>
        </a:p>
      </dsp:txBody>
      <dsp:txXfrm>
        <a:off x="0" y="797151"/>
        <a:ext cx="3971900" cy="546480"/>
      </dsp:txXfrm>
    </dsp:sp>
    <dsp:sp modelId="{E642A7BE-5876-4F3C-9F4B-2103BA7BF367}">
      <dsp:nvSpPr>
        <dsp:cNvPr id="0" name=""/>
        <dsp:cNvSpPr/>
      </dsp:nvSpPr>
      <dsp:spPr>
        <a:xfrm>
          <a:off x="0" y="1343631"/>
          <a:ext cx="3971900" cy="752895"/>
        </a:xfrm>
        <a:prstGeom prst="roundRect">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err="1">
              <a:latin typeface="Tw Cen MT" panose="020B0602020104020603" pitchFamily="34" charset="0"/>
            </a:rPr>
            <a:t>Realisasi</a:t>
          </a:r>
          <a:r>
            <a:rPr lang="en-US" sz="3300" kern="1200" dirty="0">
              <a:latin typeface="Tw Cen MT" panose="020B0602020104020603" pitchFamily="34" charset="0"/>
            </a:rPr>
            <a:t> TW I</a:t>
          </a:r>
        </a:p>
      </dsp:txBody>
      <dsp:txXfrm>
        <a:off x="36753" y="1380384"/>
        <a:ext cx="3898394" cy="679389"/>
      </dsp:txXfrm>
    </dsp:sp>
    <dsp:sp modelId="{181623F7-9ABB-4480-95CA-46A98050BE28}">
      <dsp:nvSpPr>
        <dsp:cNvPr id="0" name=""/>
        <dsp:cNvSpPr/>
      </dsp:nvSpPr>
      <dsp:spPr>
        <a:xfrm>
          <a:off x="0" y="2096526"/>
          <a:ext cx="39719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97,55%</a:t>
          </a:r>
        </a:p>
      </dsp:txBody>
      <dsp:txXfrm>
        <a:off x="0" y="2096526"/>
        <a:ext cx="3971900" cy="546480"/>
      </dsp:txXfrm>
    </dsp:sp>
    <dsp:sp modelId="{EC57B1AD-8700-44B3-A127-68D6D4CB30B1}">
      <dsp:nvSpPr>
        <dsp:cNvPr id="0" name=""/>
        <dsp:cNvSpPr/>
      </dsp:nvSpPr>
      <dsp:spPr>
        <a:xfrm>
          <a:off x="0" y="2643006"/>
          <a:ext cx="3971900" cy="752895"/>
        </a:xfrm>
        <a:prstGeom prst="roundRect">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err="1">
              <a:latin typeface="Tw Cen MT" panose="020B0602020104020603" pitchFamily="34" charset="0"/>
            </a:rPr>
            <a:t>Realisasi</a:t>
          </a:r>
          <a:r>
            <a:rPr lang="en-US" sz="3300" kern="1200" dirty="0">
              <a:latin typeface="Tw Cen MT" panose="020B0602020104020603" pitchFamily="34" charset="0"/>
            </a:rPr>
            <a:t> TW II</a:t>
          </a:r>
        </a:p>
      </dsp:txBody>
      <dsp:txXfrm>
        <a:off x="36753" y="2679759"/>
        <a:ext cx="3898394" cy="679389"/>
      </dsp:txXfrm>
    </dsp:sp>
    <dsp:sp modelId="{95468BFF-910F-4AC8-BB3C-E578481E3AD6}">
      <dsp:nvSpPr>
        <dsp:cNvPr id="0" name=""/>
        <dsp:cNvSpPr/>
      </dsp:nvSpPr>
      <dsp:spPr>
        <a:xfrm>
          <a:off x="0" y="3395901"/>
          <a:ext cx="39719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97,42%</a:t>
          </a:r>
        </a:p>
      </dsp:txBody>
      <dsp:txXfrm>
        <a:off x="0" y="3395901"/>
        <a:ext cx="3971900" cy="5464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tx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altLang="zh-CN" smtClean="0"/>
              <a:t>Laporan Kinerja Agustus 2021</a:t>
            </a:r>
            <a:endParaRPr lang="zh-CN" altLang="en-US"/>
          </a:p>
        </p:txBody>
      </p:sp>
      <p:sp>
        <p:nvSpPr>
          <p:cNvPr id="3" name="日期占位符 2"/>
          <p:cNvSpPr>
            <a:spLocks noGrp="1"/>
          </p:cNvSpPr>
          <p:nvPr>
            <p:ph type="dt" sz="quarter" idx="1"/>
          </p:nvPr>
        </p:nvSpPr>
        <p:spPr>
          <a:xfrm>
            <a:off x="3884619" y="6"/>
            <a:ext cx="2971801" cy="681268"/>
          </a:xfrm>
          <a:prstGeom prst="rect">
            <a:avLst/>
          </a:prstGeom>
        </p:spPr>
        <p:txBody>
          <a:bodyPr vert="horz" lIns="102972" tIns="51484" rIns="102972" bIns="51484"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9" y="12896925"/>
            <a:ext cx="2971801" cy="681265"/>
          </a:xfrm>
          <a:prstGeom prst="rect">
            <a:avLst/>
          </a:prstGeom>
        </p:spPr>
        <p:txBody>
          <a:bodyPr vert="horz" lIns="102972" tIns="51484" rIns="102972" bIns="51484"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smtClean="0"/>
              <a:t>Laporan Kinerja Agustus 2021</a:t>
            </a:r>
            <a:endParaRPr lang="en-US"/>
          </a:p>
        </p:txBody>
      </p:sp>
      <p:sp>
        <p:nvSpPr>
          <p:cNvPr id="3" name="Date Placeholder 2"/>
          <p:cNvSpPr>
            <a:spLocks noGrp="1"/>
          </p:cNvSpPr>
          <p:nvPr>
            <p:ph type="dt" idx="1"/>
          </p:nvPr>
        </p:nvSpPr>
        <p:spPr>
          <a:xfrm>
            <a:off x="3884619" y="6"/>
            <a:ext cx="2971801" cy="681268"/>
          </a:xfrm>
          <a:prstGeom prst="rect">
            <a:avLst/>
          </a:prstGeom>
        </p:spPr>
        <p:txBody>
          <a:bodyPr vert="horz" lIns="102972" tIns="51484" rIns="102972" bIns="51484"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8625"/>
            <a:ext cx="8143876" cy="4581525"/>
          </a:xfrm>
          <a:prstGeom prst="rect">
            <a:avLst/>
          </a:prstGeom>
          <a:noFill/>
          <a:ln w="12700">
            <a:solidFill>
              <a:prstClr val="black"/>
            </a:solidFill>
          </a:ln>
        </p:spPr>
        <p:txBody>
          <a:bodyPr vert="horz" lIns="102972" tIns="51484" rIns="102972" bIns="51484" rtlCol="0" anchor="ctr"/>
          <a:lstStyle/>
          <a:p>
            <a:endParaRPr lang="en-US"/>
          </a:p>
        </p:txBody>
      </p:sp>
      <p:sp>
        <p:nvSpPr>
          <p:cNvPr id="5" name="Notes Placeholder 4"/>
          <p:cNvSpPr>
            <a:spLocks noGrp="1"/>
          </p:cNvSpPr>
          <p:nvPr>
            <p:ph type="body" sz="quarter" idx="3"/>
          </p:nvPr>
        </p:nvSpPr>
        <p:spPr>
          <a:xfrm>
            <a:off x="685801" y="6534507"/>
            <a:ext cx="5486400" cy="5346413"/>
          </a:xfrm>
          <a:prstGeom prst="rect">
            <a:avLst/>
          </a:prstGeom>
        </p:spPr>
        <p:txBody>
          <a:bodyPr vert="horz" lIns="102972" tIns="51484" rIns="102972" bIns="51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9" y="12896925"/>
            <a:ext cx="2971801" cy="681265"/>
          </a:xfrm>
          <a:prstGeom prst="rect">
            <a:avLst/>
          </a:prstGeom>
        </p:spPr>
        <p:txBody>
          <a:bodyPr vert="horz" lIns="102972" tIns="51484" rIns="102972" bIns="51484"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40070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313949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40756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981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17101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216661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4163358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426931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156721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3766065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1223432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58</a:t>
            </a:fld>
            <a:endParaRPr lang="zh-CN" altLang="en-US"/>
          </a:p>
        </p:txBody>
      </p:sp>
      <p:sp>
        <p:nvSpPr>
          <p:cNvPr id="5" name="Header Placeholder 4">
            <a:extLst>
              <a:ext uri="{FF2B5EF4-FFF2-40B4-BE49-F238E27FC236}">
                <a16:creationId xmlns:a16="http://schemas.microsoft.com/office/drawing/2014/main" id="{683DA2AA-8626-4737-AD5E-E73D1C1CBBD7}"/>
              </a:ext>
            </a:extLst>
          </p:cNvPr>
          <p:cNvSpPr>
            <a:spLocks noGrp="1"/>
          </p:cNvSpPr>
          <p:nvPr>
            <p:ph type="hdr" sz="quarter"/>
          </p:nvPr>
        </p:nvSpPr>
        <p:spPr/>
        <p:txBody>
          <a:bodyPr/>
          <a:lstStyle/>
          <a:p>
            <a:r>
              <a:rPr lang="pl-PL" altLang="zh-CN" smtClean="0"/>
              <a:t>Laporan Kinerja Agustus 2021</a:t>
            </a:r>
            <a:endParaRPr lang="zh-CN" altLang="en-US"/>
          </a:p>
        </p:txBody>
      </p:sp>
      <p:sp>
        <p:nvSpPr>
          <p:cNvPr id="6" name="Date Placeholder 5">
            <a:extLst>
              <a:ext uri="{FF2B5EF4-FFF2-40B4-BE49-F238E27FC236}">
                <a16:creationId xmlns:a16="http://schemas.microsoft.com/office/drawing/2014/main" id="{7811E43F-A286-4265-8618-4F2F0A3F0C86}"/>
              </a:ext>
            </a:extLst>
          </p:cNvPr>
          <p:cNvSpPr>
            <a:spLocks noGrp="1"/>
          </p:cNvSpPr>
          <p:nvPr>
            <p:ph type="dt" idx="1"/>
          </p:nvPr>
        </p:nvSpPr>
        <p:spPr/>
        <p:txBody>
          <a:bodyPr/>
          <a:lstStyle/>
          <a:p>
            <a:r>
              <a:rPr lang="en-US" altLang="zh-CN"/>
              <a:t>RSJD Surakarta</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1806386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46230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805485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69</a:t>
            </a:fld>
            <a:endParaRPr lang="en-US"/>
          </a:p>
        </p:txBody>
      </p:sp>
    </p:spTree>
    <p:extLst>
      <p:ext uri="{BB962C8B-B14F-4D97-AF65-F5344CB8AC3E}">
        <p14:creationId xmlns:p14="http://schemas.microsoft.com/office/powerpoint/2010/main" val="394522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73</a:t>
            </a:fld>
            <a:endParaRPr lang="en-US"/>
          </a:p>
        </p:txBody>
      </p:sp>
    </p:spTree>
    <p:extLst>
      <p:ext uri="{BB962C8B-B14F-4D97-AF65-F5344CB8AC3E}">
        <p14:creationId xmlns:p14="http://schemas.microsoft.com/office/powerpoint/2010/main" val="696985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77</a:t>
            </a:fld>
            <a:endParaRPr lang="en-US"/>
          </a:p>
        </p:txBody>
      </p:sp>
    </p:spTree>
    <p:extLst>
      <p:ext uri="{BB962C8B-B14F-4D97-AF65-F5344CB8AC3E}">
        <p14:creationId xmlns:p14="http://schemas.microsoft.com/office/powerpoint/2010/main" val="424596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78</a:t>
            </a:fld>
            <a:endParaRPr lang="en-US"/>
          </a:p>
        </p:txBody>
      </p:sp>
    </p:spTree>
    <p:extLst>
      <p:ext uri="{BB962C8B-B14F-4D97-AF65-F5344CB8AC3E}">
        <p14:creationId xmlns:p14="http://schemas.microsoft.com/office/powerpoint/2010/main" val="1944057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Agustus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81</a:t>
            </a:fld>
            <a:endParaRPr lang="en-US"/>
          </a:p>
        </p:txBody>
      </p:sp>
    </p:spTree>
    <p:extLst>
      <p:ext uri="{BB962C8B-B14F-4D97-AF65-F5344CB8AC3E}">
        <p14:creationId xmlns:p14="http://schemas.microsoft.com/office/powerpoint/2010/main" val="3477041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84</a:t>
            </a:fld>
            <a:endParaRPr lang="en-US"/>
          </a:p>
        </p:txBody>
      </p:sp>
    </p:spTree>
    <p:extLst>
      <p:ext uri="{BB962C8B-B14F-4D97-AF65-F5344CB8AC3E}">
        <p14:creationId xmlns:p14="http://schemas.microsoft.com/office/powerpoint/2010/main" val="13980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Agustus 2021</a:t>
            </a:r>
            <a:endParaRPr lang="en-US"/>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extLst>
      <p:ext uri="{BB962C8B-B14F-4D97-AF65-F5344CB8AC3E}">
        <p14:creationId xmlns:p14="http://schemas.microsoft.com/office/powerpoint/2010/main" val="4933203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8.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AGUSTUS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2" cy="4495109"/>
              <a:chOff x="3545632" y="2274142"/>
              <a:chExt cx="8775232" cy="4495109"/>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093205118"/>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3127102435"/>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897620813"/>
                  </p:ext>
                </p:extLst>
              </p:nvPr>
            </p:nvGraphicFramePr>
            <p:xfrm>
              <a:off x="9471712" y="2304753"/>
              <a:ext cx="2849152" cy="4464498"/>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102.61</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64.16</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97.24</a:t>
              </a:r>
              <a:r>
                <a:rPr lang="en-US" dirty="0">
                  <a:solidFill>
                    <a:schemeClr val="tx1"/>
                  </a:solidFill>
                </a:rPr>
                <a:t>%</a:t>
              </a:r>
              <a:endParaRPr lang="en-US" sz="1400" b="1" dirty="0">
                <a:solidFill>
                  <a:schemeClr val="tx1"/>
                </a:solidFill>
                <a:latin typeface="Tahoma" pitchFamily="34" charset="0"/>
                <a:ea typeface="Tahoma" pitchFamily="34" charset="0"/>
                <a:cs typeface="Tahoma" pitchFamily="34" charset="0"/>
              </a:endParaRP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2845438675"/>
              </p:ext>
            </p:extLst>
          </p:nvPr>
        </p:nvGraphicFramePr>
        <p:xfrm>
          <a:off x="8694093" y="1302401"/>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2741916289"/>
              </p:ext>
            </p:extLst>
          </p:nvPr>
        </p:nvGraphicFramePr>
        <p:xfrm>
          <a:off x="8592867" y="289823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4114780509"/>
              </p:ext>
            </p:extLst>
          </p:nvPr>
        </p:nvGraphicFramePr>
        <p:xfrm>
          <a:off x="8662175" y="4494060"/>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684273" y="-137119"/>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3015092399"/>
              </p:ext>
            </p:extLst>
          </p:nvPr>
        </p:nvGraphicFramePr>
        <p:xfrm>
          <a:off x="424085" y="972278"/>
          <a:ext cx="10592960" cy="5374697"/>
        </p:xfrm>
        <a:graphic>
          <a:graphicData uri="http://schemas.openxmlformats.org/drawingml/2006/table">
            <a:tbl>
              <a:tblPr firstRow="1" bandRow="1">
                <a:tableStyleId>{5C22544A-7EE6-4342-B048-85BDC9FD1C3A}</a:tableStyleId>
              </a:tblPr>
              <a:tblGrid>
                <a:gridCol w="558664">
                  <a:extLst>
                    <a:ext uri="{9D8B030D-6E8A-4147-A177-3AD203B41FA5}">
                      <a16:colId xmlns:a16="http://schemas.microsoft.com/office/drawing/2014/main" val="20000"/>
                    </a:ext>
                  </a:extLst>
                </a:gridCol>
                <a:gridCol w="1826332">
                  <a:extLst>
                    <a:ext uri="{9D8B030D-6E8A-4147-A177-3AD203B41FA5}">
                      <a16:colId xmlns:a16="http://schemas.microsoft.com/office/drawing/2014/main" val="3596778215"/>
                    </a:ext>
                  </a:extLst>
                </a:gridCol>
                <a:gridCol w="840978">
                  <a:extLst>
                    <a:ext uri="{9D8B030D-6E8A-4147-A177-3AD203B41FA5}">
                      <a16:colId xmlns:a16="http://schemas.microsoft.com/office/drawing/2014/main" val="881869207"/>
                    </a:ext>
                  </a:extLst>
                </a:gridCol>
                <a:gridCol w="840978">
                  <a:extLst>
                    <a:ext uri="{9D8B030D-6E8A-4147-A177-3AD203B41FA5}">
                      <a16:colId xmlns:a16="http://schemas.microsoft.com/office/drawing/2014/main" val="3781428979"/>
                    </a:ext>
                  </a:extLst>
                </a:gridCol>
                <a:gridCol w="840978">
                  <a:extLst>
                    <a:ext uri="{9D8B030D-6E8A-4147-A177-3AD203B41FA5}">
                      <a16:colId xmlns:a16="http://schemas.microsoft.com/office/drawing/2014/main" val="1265565063"/>
                    </a:ext>
                  </a:extLst>
                </a:gridCol>
                <a:gridCol w="840978">
                  <a:extLst>
                    <a:ext uri="{9D8B030D-6E8A-4147-A177-3AD203B41FA5}">
                      <a16:colId xmlns:a16="http://schemas.microsoft.com/office/drawing/2014/main" val="4013042195"/>
                    </a:ext>
                  </a:extLst>
                </a:gridCol>
                <a:gridCol w="938370">
                  <a:extLst>
                    <a:ext uri="{9D8B030D-6E8A-4147-A177-3AD203B41FA5}">
                      <a16:colId xmlns:a16="http://schemas.microsoft.com/office/drawing/2014/main" val="3118968418"/>
                    </a:ext>
                  </a:extLst>
                </a:gridCol>
                <a:gridCol w="938370">
                  <a:extLst>
                    <a:ext uri="{9D8B030D-6E8A-4147-A177-3AD203B41FA5}">
                      <a16:colId xmlns:a16="http://schemas.microsoft.com/office/drawing/2014/main" val="418830869"/>
                    </a:ext>
                  </a:extLst>
                </a:gridCol>
                <a:gridCol w="938370">
                  <a:extLst>
                    <a:ext uri="{9D8B030D-6E8A-4147-A177-3AD203B41FA5}">
                      <a16:colId xmlns:a16="http://schemas.microsoft.com/office/drawing/2014/main" val="3070354673"/>
                    </a:ext>
                  </a:extLst>
                </a:gridCol>
                <a:gridCol w="938370">
                  <a:extLst>
                    <a:ext uri="{9D8B030D-6E8A-4147-A177-3AD203B41FA5}">
                      <a16:colId xmlns:a16="http://schemas.microsoft.com/office/drawing/2014/main" val="964049143"/>
                    </a:ext>
                  </a:extLst>
                </a:gridCol>
                <a:gridCol w="1090572">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8">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a:txBody>
                    <a:bodyPr/>
                    <a:lstStyle/>
                    <a:p>
                      <a:pPr algn="ctr"/>
                      <a:r>
                        <a:rPr lang="en-US" sz="1600" b="1" dirty="0">
                          <a:latin typeface="Tw Cen MT" panose="020B0602020104020603" pitchFamily="34" charset="0"/>
                        </a:rPr>
                        <a:t>JUN</a:t>
                      </a:r>
                    </a:p>
                  </a:txBody>
                  <a:tcPr marL="91436" marR="91436" marT="45722" marB="45722" anchor="ctr"/>
                </a:tc>
                <a:tc>
                  <a:txBody>
                    <a:bodyPr/>
                    <a:lstStyle/>
                    <a:p>
                      <a:pPr algn="ctr"/>
                      <a:r>
                        <a:rPr lang="en-US" sz="1600" b="1" dirty="0">
                          <a:latin typeface="Tw Cen MT" panose="020B0602020104020603" pitchFamily="34" charset="0"/>
                        </a:rPr>
                        <a:t>JUL</a:t>
                      </a:r>
                    </a:p>
                  </a:txBody>
                  <a:tcPr marL="91436" marR="91436" marT="45722" marB="45722" anchor="ctr"/>
                </a:tc>
                <a:tc>
                  <a:txBody>
                    <a:bodyPr/>
                    <a:lstStyle/>
                    <a:p>
                      <a:pPr algn="ctr"/>
                      <a:r>
                        <a:rPr lang="en-US" sz="1600" b="1" dirty="0">
                          <a:latin typeface="Tw Cen MT" panose="020B0602020104020603" pitchFamily="34" charset="0"/>
                        </a:rPr>
                        <a:t>AGST</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2.969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3.068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2.949</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24.008</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3.545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3.157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26.720</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269</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269</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232</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174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1.835</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58,61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57,40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42,19</a:t>
                      </a:r>
                    </a:p>
                  </a:txBody>
                  <a:tcPr marL="91436" marR="91436" marT="45722" marB="45722" anchor="ctr"/>
                </a:tc>
                <a:tc>
                  <a:txBody>
                    <a:bodyPr/>
                    <a:lstStyle/>
                    <a:p>
                      <a:pPr algn="ctr"/>
                      <a:r>
                        <a:rPr lang="en-US" sz="1600" dirty="0">
                          <a:latin typeface="Tw Cen MT" panose="020B0602020104020603" pitchFamily="34" charset="0"/>
                        </a:rPr>
                        <a:t>82,13</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19.62</a:t>
                      </a:r>
                    </a:p>
                  </a:txBody>
                  <a:tcPr marL="91436" marR="91436" marT="45722" marB="45722" anchor="ctr"/>
                </a:tc>
                <a:tc>
                  <a:txBody>
                    <a:bodyPr/>
                    <a:lstStyle/>
                    <a:p>
                      <a:pPr algn="ctr"/>
                      <a:r>
                        <a:rPr lang="en-US" sz="1600" dirty="0">
                          <a:latin typeface="Tw Cen MT" panose="020B0602020104020603" pitchFamily="34" charset="0"/>
                        </a:rPr>
                        <a:t>20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13.65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11.08</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23.98</a:t>
                      </a:r>
                    </a:p>
                  </a:txBody>
                  <a:tcPr marL="91436" marR="91436" marT="45722" marB="45722" anchor="ctr"/>
                </a:tc>
                <a:tc>
                  <a:txBody>
                    <a:bodyPr/>
                    <a:lstStyle/>
                    <a:p>
                      <a:pPr algn="ctr"/>
                      <a:r>
                        <a:rPr lang="en-US" sz="1600" dirty="0">
                          <a:latin typeface="Tw Cen MT" panose="020B0602020104020603" pitchFamily="34" charset="0"/>
                        </a:rPr>
                        <a:t>6</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4.483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4.467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3.414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36.319</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4.484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4.076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34.774</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262435973"/>
              </p:ext>
            </p:extLst>
          </p:nvPr>
        </p:nvGraphicFramePr>
        <p:xfrm>
          <a:off x="366029" y="3817869"/>
          <a:ext cx="9242426" cy="2594062"/>
        </p:xfrm>
        <a:graphic>
          <a:graphicData uri="http://schemas.openxmlformats.org/drawingml/2006/table">
            <a:tbl>
              <a:tblPr firstRow="1" bandRow="1"/>
              <a:tblGrid>
                <a:gridCol w="626368">
                  <a:extLst>
                    <a:ext uri="{9D8B030D-6E8A-4147-A177-3AD203B41FA5}">
                      <a16:colId xmlns:a16="http://schemas.microsoft.com/office/drawing/2014/main" val="20000"/>
                    </a:ext>
                  </a:extLst>
                </a:gridCol>
                <a:gridCol w="946733">
                  <a:extLst>
                    <a:ext uri="{9D8B030D-6E8A-4147-A177-3AD203B41FA5}">
                      <a16:colId xmlns:a16="http://schemas.microsoft.com/office/drawing/2014/main" val="20001"/>
                    </a:ext>
                  </a:extLst>
                </a:gridCol>
                <a:gridCol w="843562">
                  <a:extLst>
                    <a:ext uri="{9D8B030D-6E8A-4147-A177-3AD203B41FA5}">
                      <a16:colId xmlns:a16="http://schemas.microsoft.com/office/drawing/2014/main" val="20002"/>
                    </a:ext>
                  </a:extLst>
                </a:gridCol>
                <a:gridCol w="975109">
                  <a:extLst>
                    <a:ext uri="{9D8B030D-6E8A-4147-A177-3AD203B41FA5}">
                      <a16:colId xmlns:a16="http://schemas.microsoft.com/office/drawing/2014/main" val="16848264"/>
                    </a:ext>
                  </a:extLst>
                </a:gridCol>
                <a:gridCol w="975109">
                  <a:extLst>
                    <a:ext uri="{9D8B030D-6E8A-4147-A177-3AD203B41FA5}">
                      <a16:colId xmlns:a16="http://schemas.microsoft.com/office/drawing/2014/main" val="2179823843"/>
                    </a:ext>
                  </a:extLst>
                </a:gridCol>
                <a:gridCol w="975109">
                  <a:extLst>
                    <a:ext uri="{9D8B030D-6E8A-4147-A177-3AD203B41FA5}">
                      <a16:colId xmlns:a16="http://schemas.microsoft.com/office/drawing/2014/main" val="2258746741"/>
                    </a:ext>
                  </a:extLst>
                </a:gridCol>
                <a:gridCol w="975109">
                  <a:extLst>
                    <a:ext uri="{9D8B030D-6E8A-4147-A177-3AD203B41FA5}">
                      <a16:colId xmlns:a16="http://schemas.microsoft.com/office/drawing/2014/main" val="4115348368"/>
                    </a:ext>
                  </a:extLst>
                </a:gridCol>
                <a:gridCol w="975109">
                  <a:extLst>
                    <a:ext uri="{9D8B030D-6E8A-4147-A177-3AD203B41FA5}">
                      <a16:colId xmlns:a16="http://schemas.microsoft.com/office/drawing/2014/main" val="2706720852"/>
                    </a:ext>
                  </a:extLst>
                </a:gridCol>
                <a:gridCol w="975109">
                  <a:extLst>
                    <a:ext uri="{9D8B030D-6E8A-4147-A177-3AD203B41FA5}">
                      <a16:colId xmlns:a16="http://schemas.microsoft.com/office/drawing/2014/main" val="2753648409"/>
                    </a:ext>
                  </a:extLst>
                </a:gridCol>
                <a:gridCol w="975109">
                  <a:extLst>
                    <a:ext uri="{9D8B030D-6E8A-4147-A177-3AD203B41FA5}">
                      <a16:colId xmlns:a16="http://schemas.microsoft.com/office/drawing/2014/main" val="3952785480"/>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1.182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573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574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1,135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1.152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35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2371164668"/>
              </p:ext>
            </p:extLst>
          </p:nvPr>
        </p:nvGraphicFramePr>
        <p:xfrm>
          <a:off x="366029" y="889035"/>
          <a:ext cx="9242427" cy="2662858"/>
        </p:xfrm>
        <a:graphic>
          <a:graphicData uri="http://schemas.openxmlformats.org/drawingml/2006/table">
            <a:tbl>
              <a:tblPr firstRow="1" bandRow="1"/>
              <a:tblGrid>
                <a:gridCol w="675360">
                  <a:extLst>
                    <a:ext uri="{9D8B030D-6E8A-4147-A177-3AD203B41FA5}">
                      <a16:colId xmlns:a16="http://schemas.microsoft.com/office/drawing/2014/main" val="20000"/>
                    </a:ext>
                  </a:extLst>
                </a:gridCol>
                <a:gridCol w="935811">
                  <a:extLst>
                    <a:ext uri="{9D8B030D-6E8A-4147-A177-3AD203B41FA5}">
                      <a16:colId xmlns:a16="http://schemas.microsoft.com/office/drawing/2014/main" val="20001"/>
                    </a:ext>
                  </a:extLst>
                </a:gridCol>
                <a:gridCol w="953907">
                  <a:extLst>
                    <a:ext uri="{9D8B030D-6E8A-4147-A177-3AD203B41FA5}">
                      <a16:colId xmlns:a16="http://schemas.microsoft.com/office/drawing/2014/main" val="20002"/>
                    </a:ext>
                  </a:extLst>
                </a:gridCol>
                <a:gridCol w="953907">
                  <a:extLst>
                    <a:ext uri="{9D8B030D-6E8A-4147-A177-3AD203B41FA5}">
                      <a16:colId xmlns:a16="http://schemas.microsoft.com/office/drawing/2014/main" val="3660760735"/>
                    </a:ext>
                  </a:extLst>
                </a:gridCol>
                <a:gridCol w="953907">
                  <a:extLst>
                    <a:ext uri="{9D8B030D-6E8A-4147-A177-3AD203B41FA5}">
                      <a16:colId xmlns:a16="http://schemas.microsoft.com/office/drawing/2014/main" val="1736802198"/>
                    </a:ext>
                  </a:extLst>
                </a:gridCol>
                <a:gridCol w="953907">
                  <a:extLst>
                    <a:ext uri="{9D8B030D-6E8A-4147-A177-3AD203B41FA5}">
                      <a16:colId xmlns:a16="http://schemas.microsoft.com/office/drawing/2014/main" val="674891668"/>
                    </a:ext>
                  </a:extLst>
                </a:gridCol>
                <a:gridCol w="953907">
                  <a:extLst>
                    <a:ext uri="{9D8B030D-6E8A-4147-A177-3AD203B41FA5}">
                      <a16:colId xmlns:a16="http://schemas.microsoft.com/office/drawing/2014/main" val="3319306683"/>
                    </a:ext>
                  </a:extLst>
                </a:gridCol>
                <a:gridCol w="953907">
                  <a:extLst>
                    <a:ext uri="{9D8B030D-6E8A-4147-A177-3AD203B41FA5}">
                      <a16:colId xmlns:a16="http://schemas.microsoft.com/office/drawing/2014/main" val="3720599279"/>
                    </a:ext>
                  </a:extLst>
                </a:gridCol>
                <a:gridCol w="953907">
                  <a:extLst>
                    <a:ext uri="{9D8B030D-6E8A-4147-A177-3AD203B41FA5}">
                      <a16:colId xmlns:a16="http://schemas.microsoft.com/office/drawing/2014/main" val="3988033410"/>
                    </a:ext>
                  </a:extLst>
                </a:gridCol>
                <a:gridCol w="953907">
                  <a:extLst>
                    <a:ext uri="{9D8B030D-6E8A-4147-A177-3AD203B41FA5}">
                      <a16:colId xmlns:a16="http://schemas.microsoft.com/office/drawing/2014/main" val="105350321"/>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162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88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25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54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7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2151701409"/>
              </p:ext>
            </p:extLst>
          </p:nvPr>
        </p:nvGraphicFramePr>
        <p:xfrm>
          <a:off x="508001" y="680753"/>
          <a:ext cx="8679536" cy="6043660"/>
        </p:xfrm>
        <a:graphic>
          <a:graphicData uri="http://schemas.openxmlformats.org/drawingml/2006/table">
            <a:tbl>
              <a:tblPr firstRow="1" bandRow="1"/>
              <a:tblGrid>
                <a:gridCol w="708948">
                  <a:extLst>
                    <a:ext uri="{9D8B030D-6E8A-4147-A177-3AD203B41FA5}">
                      <a16:colId xmlns:a16="http://schemas.microsoft.com/office/drawing/2014/main" val="20000"/>
                    </a:ext>
                  </a:extLst>
                </a:gridCol>
                <a:gridCol w="1672244">
                  <a:extLst>
                    <a:ext uri="{9D8B030D-6E8A-4147-A177-3AD203B41FA5}">
                      <a16:colId xmlns:a16="http://schemas.microsoft.com/office/drawing/2014/main" val="20001"/>
                    </a:ext>
                  </a:extLst>
                </a:gridCol>
                <a:gridCol w="920687">
                  <a:extLst>
                    <a:ext uri="{9D8B030D-6E8A-4147-A177-3AD203B41FA5}">
                      <a16:colId xmlns:a16="http://schemas.microsoft.com/office/drawing/2014/main" val="20002"/>
                    </a:ext>
                  </a:extLst>
                </a:gridCol>
                <a:gridCol w="713490">
                  <a:extLst>
                    <a:ext uri="{9D8B030D-6E8A-4147-A177-3AD203B41FA5}">
                      <a16:colId xmlns:a16="http://schemas.microsoft.com/office/drawing/2014/main" val="1755444947"/>
                    </a:ext>
                  </a:extLst>
                </a:gridCol>
                <a:gridCol w="870112">
                  <a:extLst>
                    <a:ext uri="{9D8B030D-6E8A-4147-A177-3AD203B41FA5}">
                      <a16:colId xmlns:a16="http://schemas.microsoft.com/office/drawing/2014/main" val="559566883"/>
                    </a:ext>
                  </a:extLst>
                </a:gridCol>
                <a:gridCol w="758811">
                  <a:extLst>
                    <a:ext uri="{9D8B030D-6E8A-4147-A177-3AD203B41FA5}">
                      <a16:colId xmlns:a16="http://schemas.microsoft.com/office/drawing/2014/main" val="1726212022"/>
                    </a:ext>
                  </a:extLst>
                </a:gridCol>
                <a:gridCol w="758811">
                  <a:extLst>
                    <a:ext uri="{9D8B030D-6E8A-4147-A177-3AD203B41FA5}">
                      <a16:colId xmlns:a16="http://schemas.microsoft.com/office/drawing/2014/main" val="3484218285"/>
                    </a:ext>
                  </a:extLst>
                </a:gridCol>
                <a:gridCol w="758811">
                  <a:extLst>
                    <a:ext uri="{9D8B030D-6E8A-4147-A177-3AD203B41FA5}">
                      <a16:colId xmlns:a16="http://schemas.microsoft.com/office/drawing/2014/main" val="515444985"/>
                    </a:ext>
                  </a:extLst>
                </a:gridCol>
                <a:gridCol w="758811">
                  <a:extLst>
                    <a:ext uri="{9D8B030D-6E8A-4147-A177-3AD203B41FA5}">
                      <a16:colId xmlns:a16="http://schemas.microsoft.com/office/drawing/2014/main" val="1310369633"/>
                    </a:ext>
                  </a:extLst>
                </a:gridCol>
                <a:gridCol w="758811">
                  <a:extLst>
                    <a:ext uri="{9D8B030D-6E8A-4147-A177-3AD203B41FA5}">
                      <a16:colId xmlns:a16="http://schemas.microsoft.com/office/drawing/2014/main" val="581956221"/>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JUN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JUL</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AGST</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589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12730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82122"/>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6"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2672679135"/>
              </p:ext>
            </p:extLst>
          </p:nvPr>
        </p:nvGraphicFramePr>
        <p:xfrm>
          <a:off x="505853" y="635575"/>
          <a:ext cx="8696200" cy="6060089"/>
        </p:xfrm>
        <a:graphic>
          <a:graphicData uri="http://schemas.openxmlformats.org/drawingml/2006/table">
            <a:tbl>
              <a:tblPr firstRow="1" bandRow="1"/>
              <a:tblGrid>
                <a:gridCol w="638865">
                  <a:extLst>
                    <a:ext uri="{9D8B030D-6E8A-4147-A177-3AD203B41FA5}">
                      <a16:colId xmlns:a16="http://schemas.microsoft.com/office/drawing/2014/main" val="20000"/>
                    </a:ext>
                  </a:extLst>
                </a:gridCol>
                <a:gridCol w="1557596">
                  <a:extLst>
                    <a:ext uri="{9D8B030D-6E8A-4147-A177-3AD203B41FA5}">
                      <a16:colId xmlns:a16="http://schemas.microsoft.com/office/drawing/2014/main" val="20001"/>
                    </a:ext>
                  </a:extLst>
                </a:gridCol>
                <a:gridCol w="735816">
                  <a:extLst>
                    <a:ext uri="{9D8B030D-6E8A-4147-A177-3AD203B41FA5}">
                      <a16:colId xmlns:a16="http://schemas.microsoft.com/office/drawing/2014/main" val="20002"/>
                    </a:ext>
                  </a:extLst>
                </a:gridCol>
                <a:gridCol w="798959">
                  <a:extLst>
                    <a:ext uri="{9D8B030D-6E8A-4147-A177-3AD203B41FA5}">
                      <a16:colId xmlns:a16="http://schemas.microsoft.com/office/drawing/2014/main" val="764221401"/>
                    </a:ext>
                  </a:extLst>
                </a:gridCol>
                <a:gridCol w="827494">
                  <a:extLst>
                    <a:ext uri="{9D8B030D-6E8A-4147-A177-3AD203B41FA5}">
                      <a16:colId xmlns:a16="http://schemas.microsoft.com/office/drawing/2014/main" val="115852556"/>
                    </a:ext>
                  </a:extLst>
                </a:gridCol>
                <a:gridCol w="827494">
                  <a:extLst>
                    <a:ext uri="{9D8B030D-6E8A-4147-A177-3AD203B41FA5}">
                      <a16:colId xmlns:a16="http://schemas.microsoft.com/office/drawing/2014/main" val="3894922970"/>
                    </a:ext>
                  </a:extLst>
                </a:gridCol>
                <a:gridCol w="827494">
                  <a:extLst>
                    <a:ext uri="{9D8B030D-6E8A-4147-A177-3AD203B41FA5}">
                      <a16:colId xmlns:a16="http://schemas.microsoft.com/office/drawing/2014/main" val="2477711781"/>
                    </a:ext>
                  </a:extLst>
                </a:gridCol>
                <a:gridCol w="827494">
                  <a:extLst>
                    <a:ext uri="{9D8B030D-6E8A-4147-A177-3AD203B41FA5}">
                      <a16:colId xmlns:a16="http://schemas.microsoft.com/office/drawing/2014/main" val="82830422"/>
                    </a:ext>
                  </a:extLst>
                </a:gridCol>
                <a:gridCol w="827494">
                  <a:extLst>
                    <a:ext uri="{9D8B030D-6E8A-4147-A177-3AD203B41FA5}">
                      <a16:colId xmlns:a16="http://schemas.microsoft.com/office/drawing/2014/main" val="2862108528"/>
                    </a:ext>
                  </a:extLst>
                </a:gridCol>
                <a:gridCol w="827494">
                  <a:extLst>
                    <a:ext uri="{9D8B030D-6E8A-4147-A177-3AD203B41FA5}">
                      <a16:colId xmlns:a16="http://schemas.microsoft.com/office/drawing/2014/main" val="1422977991"/>
                    </a:ext>
                  </a:extLst>
                </a:gridCol>
              </a:tblGrid>
              <a:tr h="31409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MEI</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JUN</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JUL</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AGST</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570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565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526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482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5915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9" name="Group 8"/>
          <p:cNvGrpSpPr/>
          <p:nvPr/>
        </p:nvGrpSpPr>
        <p:grpSpPr>
          <a:xfrm>
            <a:off x="0" y="1949503"/>
            <a:ext cx="2028997" cy="3704060"/>
            <a:chOff x="48405" y="1834316"/>
            <a:chExt cx="2028997" cy="370406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61413" y="4139476"/>
              <a:ext cx="2015989" cy="60673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4,975</a:t>
                </a:r>
                <a:endParaRPr lang="en-US" sz="2400" b="1" dirty="0">
                  <a:solidFill>
                    <a:schemeClr val="bg1"/>
                  </a:solidFill>
                  <a:latin typeface="Tw Cen MT" panose="020B0602020104020603" pitchFamily="34" charset="0"/>
                  <a:ea typeface="Verdana" pitchFamily="34" charset="0"/>
                </a:endParaRPr>
              </a:p>
            </p:txBody>
          </p:sp>
        </p:grpSp>
        <p:grpSp>
          <p:nvGrpSpPr>
            <p:cNvPr id="4" name="Group 3"/>
            <p:cNvGrpSpPr/>
            <p:nvPr/>
          </p:nvGrpSpPr>
          <p:grpSpPr>
            <a:xfrm>
              <a:off x="65853" y="1834316"/>
              <a:ext cx="2011549" cy="626024"/>
              <a:chOff x="26614" y="2705872"/>
              <a:chExt cx="2011549" cy="626024"/>
            </a:xfrm>
          </p:grpSpPr>
          <p:grpSp>
            <p:nvGrpSpPr>
              <p:cNvPr id="55" name="Group 54">
                <a:extLst>
                  <a:ext uri="{FF2B5EF4-FFF2-40B4-BE49-F238E27FC236}">
                    <a16:creationId xmlns:a16="http://schemas.microsoft.com/office/drawing/2014/main" id="{8BBDE0AB-A725-4A82-B93C-894C0224300D}"/>
                  </a:ext>
                </a:extLst>
              </p:cNvPr>
              <p:cNvGrpSpPr/>
              <p:nvPr/>
            </p:nvGrpSpPr>
            <p:grpSpPr>
              <a:xfrm>
                <a:off x="26614" y="2705872"/>
                <a:ext cx="374482" cy="374133"/>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454858" y="2740965"/>
                <a:ext cx="1583305"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400" b="1" dirty="0">
                  <a:solidFill>
                    <a:schemeClr val="bg1"/>
                  </a:solidFill>
                  <a:latin typeface="Tw Cen MT" panose="020B0602020104020603" pitchFamily="34" charset="0"/>
                  <a:ea typeface="Verdana" panose="020B0604030504040204"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4,335</a:t>
                </a:r>
              </a:p>
            </p:txBody>
          </p:sp>
        </p:grpSp>
        <p:grpSp>
          <p:nvGrpSpPr>
            <p:cNvPr id="6" name="Group 5"/>
            <p:cNvGrpSpPr/>
            <p:nvPr/>
          </p:nvGrpSpPr>
          <p:grpSpPr>
            <a:xfrm>
              <a:off x="48405" y="4927874"/>
              <a:ext cx="2026341" cy="610502"/>
              <a:chOff x="16201" y="3447230"/>
              <a:chExt cx="2026341" cy="610502"/>
            </a:xfrm>
          </p:grpSpPr>
          <p:grpSp>
            <p:nvGrpSpPr>
              <p:cNvPr id="57" name="Group 56">
                <a:extLst>
                  <a:ext uri="{FF2B5EF4-FFF2-40B4-BE49-F238E27FC236}">
                    <a16:creationId xmlns:a16="http://schemas.microsoft.com/office/drawing/2014/main" id="{D7C55288-DA53-4140-B7E3-D2ED2B3A136C}"/>
                  </a:ext>
                </a:extLst>
              </p:cNvPr>
              <p:cNvGrpSpPr/>
              <p:nvPr/>
            </p:nvGrpSpPr>
            <p:grpSpPr>
              <a:xfrm>
                <a:off x="16201" y="3447230"/>
                <a:ext cx="366406" cy="380596"/>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419255" y="3466801"/>
                <a:ext cx="1623287"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3,884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7" name="Group 6"/>
            <p:cNvGrpSpPr/>
            <p:nvPr/>
          </p:nvGrpSpPr>
          <p:grpSpPr>
            <a:xfrm>
              <a:off x="73418" y="3408719"/>
              <a:ext cx="1977726" cy="590931"/>
              <a:chOff x="54769" y="4156952"/>
              <a:chExt cx="1977726" cy="590931"/>
            </a:xfrm>
          </p:grpSpPr>
          <p:grpSp>
            <p:nvGrpSpPr>
              <p:cNvPr id="59" name="Group 58">
                <a:extLst>
                  <a:ext uri="{FF2B5EF4-FFF2-40B4-BE49-F238E27FC236}">
                    <a16:creationId xmlns:a16="http://schemas.microsoft.com/office/drawing/2014/main" id="{838CD920-146E-4450-89B0-9D1C588697C6}"/>
                  </a:ext>
                </a:extLst>
              </p:cNvPr>
              <p:cNvGrpSpPr/>
              <p:nvPr/>
            </p:nvGrpSpPr>
            <p:grpSpPr>
              <a:xfrm>
                <a:off x="54769" y="4160702"/>
                <a:ext cx="368344" cy="380596"/>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493989" y="4156952"/>
                <a:ext cx="15385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4,154</a:t>
                </a:r>
                <a:endParaRPr lang="en-US" sz="2400" b="1" dirty="0">
                  <a:solidFill>
                    <a:srgbClr val="000000"/>
                  </a:solidFill>
                  <a:latin typeface="Tw Cen MT" panose="020B0602020104020603" pitchFamily="34" charset="0"/>
                  <a:ea typeface="Verdana" pitchFamily="34" charset="0"/>
                </a:endParaRPr>
              </a:p>
            </p:txBody>
          </p:sp>
        </p:grpSp>
        <p:grpSp>
          <p:nvGrpSpPr>
            <p:cNvPr id="109" name="Group 108">
              <a:extLst>
                <a:ext uri="{FF2B5EF4-FFF2-40B4-BE49-F238E27FC236}">
                  <a16:creationId xmlns:a16="http://schemas.microsoft.com/office/drawing/2014/main" id="{CF6C3246-C5B5-41D7-A997-661EC0E19C04}"/>
                </a:ext>
              </a:extLst>
            </p:cNvPr>
            <p:cNvGrpSpPr/>
            <p:nvPr/>
          </p:nvGrpSpPr>
          <p:grpSpPr>
            <a:xfrm>
              <a:off x="82562" y="2502165"/>
              <a:ext cx="1968582" cy="707049"/>
              <a:chOff x="2551651" y="5688176"/>
              <a:chExt cx="1959583" cy="699180"/>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65565" y="5803001"/>
                <a:ext cx="1545669" cy="584355"/>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1,096</a:t>
                </a:r>
                <a:endParaRPr lang="en-US" sz="1600" b="1" dirty="0">
                  <a:solidFill>
                    <a:schemeClr val="bg1"/>
                  </a:solidFill>
                  <a:latin typeface="Tw Cen MT" panose="020B0602020104020603" pitchFamily="34" charset="0"/>
                  <a:ea typeface="Verdana" pitchFamily="34" charset="0"/>
                </a:endParaRPr>
              </a:p>
            </p:txBody>
          </p:sp>
        </p:grpSp>
      </p:grpSp>
      <p:grpSp>
        <p:nvGrpSpPr>
          <p:cNvPr id="8" name="Group 7"/>
          <p:cNvGrpSpPr/>
          <p:nvPr/>
        </p:nvGrpSpPr>
        <p:grpSpPr>
          <a:xfrm>
            <a:off x="9926408" y="1946967"/>
            <a:ext cx="1971153" cy="3581047"/>
            <a:chOff x="9803023" y="1750790"/>
            <a:chExt cx="1971153" cy="3581047"/>
          </a:xfrm>
        </p:grpSpPr>
        <p:grpSp>
          <p:nvGrpSpPr>
            <p:cNvPr id="61" name="Group 60">
              <a:extLst>
                <a:ext uri="{FF2B5EF4-FFF2-40B4-BE49-F238E27FC236}">
                  <a16:creationId xmlns:a16="http://schemas.microsoft.com/office/drawing/2014/main" id="{27A9C44D-44BA-4B5D-9ABF-5A144344CBC8}"/>
                </a:ext>
              </a:extLst>
            </p:cNvPr>
            <p:cNvGrpSpPr/>
            <p:nvPr/>
          </p:nvGrpSpPr>
          <p:grpSpPr>
            <a:xfrm>
              <a:off x="9803023" y="1750790"/>
              <a:ext cx="1966029" cy="590931"/>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2,039</a:t>
                </a:r>
                <a:r>
                  <a:rPr lang="en-US" sz="2000" b="1" dirty="0">
                    <a:solidFill>
                      <a:schemeClr val="bg1"/>
                    </a:solidFill>
                    <a:latin typeface="Tw Cen MT" panose="020B0602020104020603" pitchFamily="34" charset="0"/>
                    <a:ea typeface="Verdana" pitchFamily="34" charset="0"/>
                  </a:rPr>
                  <a:t>    </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90036" y="2521761"/>
              <a:ext cx="1673659" cy="647691"/>
              <a:chOff x="3578251" y="5789808"/>
              <a:chExt cx="2158501" cy="75173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endParaRPr lang="en-US" sz="2400" b="1" dirty="0">
                  <a:solidFill>
                    <a:schemeClr val="bg1"/>
                  </a:solidFill>
                  <a:latin typeface="Tw Cen MT" panose="020B0602020104020603" pitchFamily="34" charset="0"/>
                  <a:ea typeface="Verdana" pitchFamily="34" charset="0"/>
                </a:endParaRPr>
              </a:p>
              <a:p>
                <a:pPr>
                  <a:lnSpc>
                    <a:spcPct val="90000"/>
                  </a:lnSpc>
                </a:pPr>
                <a:r>
                  <a:rPr lang="en-US" sz="2400" b="1" dirty="0">
                    <a:solidFill>
                      <a:schemeClr val="bg1"/>
                    </a:solidFill>
                    <a:latin typeface="Tw Cen MT" panose="020B0602020104020603" pitchFamily="34" charset="0"/>
                    <a:ea typeface="Verdana" pitchFamily="34" charset="0"/>
                  </a:rPr>
                  <a:t>380</a:t>
                </a:r>
                <a:endParaRPr lang="en-US" sz="16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5654" y="3992260"/>
              <a:ext cx="1668041" cy="601354"/>
              <a:chOff x="3618316" y="5764087"/>
              <a:chExt cx="2197962" cy="749624"/>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7"/>
                <a:ext cx="425833" cy="434816"/>
                <a:chOff x="11557271" y="4825057"/>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7"/>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148</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9967013" y="4725607"/>
              <a:ext cx="1796682" cy="606230"/>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681</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16409" y="3258306"/>
              <a:ext cx="1657767" cy="625554"/>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205</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034099" y="1762902"/>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 name="Group 12"/>
          <p:cNvGrpSpPr/>
          <p:nvPr/>
        </p:nvGrpSpPr>
        <p:grpSpPr>
          <a:xfrm>
            <a:off x="682352" y="1301232"/>
            <a:ext cx="1942055" cy="4648871"/>
            <a:chOff x="682352" y="1301232"/>
            <a:chExt cx="1942055" cy="4648871"/>
          </a:xfrm>
        </p:grpSpPr>
        <p:grpSp>
          <p:nvGrpSpPr>
            <p:cNvPr id="3" name="Group 2"/>
            <p:cNvGrpSpPr/>
            <p:nvPr/>
          </p:nvGrpSpPr>
          <p:grpSpPr>
            <a:xfrm>
              <a:off x="682352" y="5327418"/>
              <a:ext cx="1942055" cy="622685"/>
              <a:chOff x="534245" y="1464893"/>
              <a:chExt cx="1942055" cy="622685"/>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534245" y="1464893"/>
                <a:ext cx="301406" cy="303089"/>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918962" y="1496647"/>
                <a:ext cx="1557338" cy="59093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164</a:t>
                </a:r>
              </a:p>
            </p:txBody>
          </p:sp>
        </p:grpSp>
        <p:grpSp>
          <p:nvGrpSpPr>
            <p:cNvPr id="4" name="Group 3"/>
            <p:cNvGrpSpPr/>
            <p:nvPr/>
          </p:nvGrpSpPr>
          <p:grpSpPr>
            <a:xfrm>
              <a:off x="716262" y="1301232"/>
              <a:ext cx="1902953" cy="627786"/>
              <a:chOff x="554257" y="2080741"/>
              <a:chExt cx="1902953" cy="627786"/>
            </a:xfrm>
          </p:grpSpPr>
          <p:grpSp>
            <p:nvGrpSpPr>
              <p:cNvPr id="138" name="Group 137">
                <a:extLst>
                  <a:ext uri="{FF2B5EF4-FFF2-40B4-BE49-F238E27FC236}">
                    <a16:creationId xmlns:a16="http://schemas.microsoft.com/office/drawing/2014/main" id="{3D655AB4-1F28-476D-9816-3C5C7BDADD60}"/>
                  </a:ext>
                </a:extLst>
              </p:cNvPr>
              <p:cNvGrpSpPr/>
              <p:nvPr/>
            </p:nvGrpSpPr>
            <p:grpSpPr>
              <a:xfrm>
                <a:off x="554257" y="2080741"/>
                <a:ext cx="305906" cy="322587"/>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908871" y="2117596"/>
                <a:ext cx="1548339"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537</a:t>
                </a:r>
                <a:endParaRPr lang="en-US" sz="2000" b="1" dirty="0">
                  <a:solidFill>
                    <a:schemeClr val="bg1"/>
                  </a:solidFill>
                  <a:latin typeface="Tw Cen MT" panose="020B0602020104020603" pitchFamily="34" charset="0"/>
                  <a:ea typeface="Verdana" pitchFamily="34" charset="0"/>
                </a:endParaRPr>
              </a:p>
            </p:txBody>
          </p:sp>
        </p:grpSp>
        <p:grpSp>
          <p:nvGrpSpPr>
            <p:cNvPr id="6" name="Group 5"/>
            <p:cNvGrpSpPr/>
            <p:nvPr/>
          </p:nvGrpSpPr>
          <p:grpSpPr>
            <a:xfrm>
              <a:off x="690841" y="1987907"/>
              <a:ext cx="1928374" cy="622248"/>
              <a:chOff x="528836" y="2724891"/>
              <a:chExt cx="1928374" cy="622248"/>
            </a:xfrm>
          </p:grpSpPr>
          <p:grpSp>
            <p:nvGrpSpPr>
              <p:cNvPr id="140" name="Group 139">
                <a:extLst>
                  <a:ext uri="{FF2B5EF4-FFF2-40B4-BE49-F238E27FC236}">
                    <a16:creationId xmlns:a16="http://schemas.microsoft.com/office/drawing/2014/main" id="{4797C5D0-96C1-4EF5-A9B1-74E4CAC68B6A}"/>
                  </a:ext>
                </a:extLst>
              </p:cNvPr>
              <p:cNvGrpSpPr/>
              <p:nvPr/>
            </p:nvGrpSpPr>
            <p:grpSpPr>
              <a:xfrm>
                <a:off x="528836" y="2724891"/>
                <a:ext cx="315156" cy="328159"/>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948002" y="2756208"/>
                <a:ext cx="1509208"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380</a:t>
                </a:r>
              </a:p>
            </p:txBody>
          </p:sp>
        </p:grpSp>
        <p:grpSp>
          <p:nvGrpSpPr>
            <p:cNvPr id="7" name="Group 6"/>
            <p:cNvGrpSpPr/>
            <p:nvPr/>
          </p:nvGrpSpPr>
          <p:grpSpPr>
            <a:xfrm>
              <a:off x="687544" y="3382512"/>
              <a:ext cx="1931671" cy="602835"/>
              <a:chOff x="525538" y="3339512"/>
              <a:chExt cx="1931671" cy="602835"/>
            </a:xfrm>
          </p:grpSpPr>
          <p:grpSp>
            <p:nvGrpSpPr>
              <p:cNvPr id="142" name="Group 141">
                <a:extLst>
                  <a:ext uri="{FF2B5EF4-FFF2-40B4-BE49-F238E27FC236}">
                    <a16:creationId xmlns:a16="http://schemas.microsoft.com/office/drawing/2014/main" id="{E9823673-FB7E-4189-886B-3FDB1D79118E}"/>
                  </a:ext>
                </a:extLst>
              </p:cNvPr>
              <p:cNvGrpSpPr/>
              <p:nvPr/>
            </p:nvGrpSpPr>
            <p:grpSpPr>
              <a:xfrm>
                <a:off x="525538" y="3339512"/>
                <a:ext cx="315156" cy="328159"/>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918705" y="3351416"/>
                <a:ext cx="1538504"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162</a:t>
                </a:r>
                <a:endParaRPr lang="en-US" sz="2400" b="1" dirty="0">
                  <a:solidFill>
                    <a:srgbClr val="000000"/>
                  </a:solidFill>
                  <a:latin typeface="Tw Cen MT" panose="020B0602020104020603" pitchFamily="34" charset="0"/>
                  <a:ea typeface="Verdana" pitchFamily="34" charset="0"/>
                </a:endParaRPr>
              </a:p>
            </p:txBody>
          </p:sp>
        </p:grpSp>
        <p:grpSp>
          <p:nvGrpSpPr>
            <p:cNvPr id="8" name="Group 7"/>
            <p:cNvGrpSpPr/>
            <p:nvPr/>
          </p:nvGrpSpPr>
          <p:grpSpPr>
            <a:xfrm>
              <a:off x="712351" y="2675801"/>
              <a:ext cx="1906864" cy="590931"/>
              <a:chOff x="549630" y="3955336"/>
              <a:chExt cx="1906864" cy="590931"/>
            </a:xfrm>
          </p:grpSpPr>
          <p:grpSp>
            <p:nvGrpSpPr>
              <p:cNvPr id="144" name="Group 143">
                <a:extLst>
                  <a:ext uri="{FF2B5EF4-FFF2-40B4-BE49-F238E27FC236}">
                    <a16:creationId xmlns:a16="http://schemas.microsoft.com/office/drawing/2014/main" id="{D2F457B9-14D3-4BB7-B97C-C0600A0569FE}"/>
                  </a:ext>
                </a:extLst>
              </p:cNvPr>
              <p:cNvGrpSpPr/>
              <p:nvPr/>
            </p:nvGrpSpPr>
            <p:grpSpPr>
              <a:xfrm>
                <a:off x="549630" y="3957593"/>
                <a:ext cx="315156" cy="328159"/>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899155" y="3955336"/>
                <a:ext cx="1557339" cy="59093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111</a:t>
                </a:r>
                <a:endParaRPr lang="en-US" sz="1600" b="1" dirty="0">
                  <a:solidFill>
                    <a:schemeClr val="bg1"/>
                  </a:solidFill>
                  <a:latin typeface="Tw Cen MT" panose="020B0602020104020603" pitchFamily="34" charset="0"/>
                  <a:ea typeface="Verdana" pitchFamily="34" charset="0"/>
                </a:endParaRPr>
              </a:p>
            </p:txBody>
          </p:sp>
        </p:grpSp>
        <p:grpSp>
          <p:nvGrpSpPr>
            <p:cNvPr id="9" name="Group 8"/>
            <p:cNvGrpSpPr/>
            <p:nvPr/>
          </p:nvGrpSpPr>
          <p:grpSpPr>
            <a:xfrm>
              <a:off x="696961" y="4065611"/>
              <a:ext cx="1924527" cy="604855"/>
              <a:chOff x="552489" y="4585523"/>
              <a:chExt cx="1924527" cy="604855"/>
            </a:xfrm>
          </p:grpSpPr>
          <p:grpSp>
            <p:nvGrpSpPr>
              <p:cNvPr id="146" name="Group 145">
                <a:extLst>
                  <a:ext uri="{FF2B5EF4-FFF2-40B4-BE49-F238E27FC236}">
                    <a16:creationId xmlns:a16="http://schemas.microsoft.com/office/drawing/2014/main" id="{DB1A3B98-1D21-4937-B336-93DAF2BDDE1F}"/>
                  </a:ext>
                </a:extLst>
              </p:cNvPr>
              <p:cNvGrpSpPr/>
              <p:nvPr/>
            </p:nvGrpSpPr>
            <p:grpSpPr>
              <a:xfrm>
                <a:off x="552489" y="4585523"/>
                <a:ext cx="315156" cy="328159"/>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928677" y="4599447"/>
                <a:ext cx="1548339" cy="59093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120</a:t>
                </a:r>
              </a:p>
            </p:txBody>
          </p:sp>
        </p:grpSp>
        <p:grpSp>
          <p:nvGrpSpPr>
            <p:cNvPr id="10" name="Group 9"/>
            <p:cNvGrpSpPr/>
            <p:nvPr/>
          </p:nvGrpSpPr>
          <p:grpSpPr>
            <a:xfrm>
              <a:off x="727015" y="4710548"/>
              <a:ext cx="1896518" cy="602835"/>
              <a:chOff x="561462" y="5187149"/>
              <a:chExt cx="1896518" cy="602835"/>
            </a:xfrm>
          </p:grpSpPr>
          <p:grpSp>
            <p:nvGrpSpPr>
              <p:cNvPr id="148" name="Group 147">
                <a:extLst>
                  <a:ext uri="{FF2B5EF4-FFF2-40B4-BE49-F238E27FC236}">
                    <a16:creationId xmlns:a16="http://schemas.microsoft.com/office/drawing/2014/main" id="{98133E1D-3AC6-4691-A8D8-866E1E30DD71}"/>
                  </a:ext>
                </a:extLst>
              </p:cNvPr>
              <p:cNvGrpSpPr/>
              <p:nvPr/>
            </p:nvGrpSpPr>
            <p:grpSpPr>
              <a:xfrm>
                <a:off x="561462" y="5187149"/>
                <a:ext cx="315156" cy="328159"/>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909641" y="5199053"/>
                <a:ext cx="1548339" cy="59093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30</a:t>
                </a:r>
              </a:p>
            </p:txBody>
          </p:sp>
        </p:grpSp>
      </p:grpSp>
      <p:grpSp>
        <p:nvGrpSpPr>
          <p:cNvPr id="12" name="Group 11"/>
          <p:cNvGrpSpPr/>
          <p:nvPr/>
        </p:nvGrpSpPr>
        <p:grpSpPr>
          <a:xfrm>
            <a:off x="1326293" y="5969310"/>
            <a:ext cx="3182445" cy="646855"/>
            <a:chOff x="563676" y="5808462"/>
            <a:chExt cx="3182445" cy="646855"/>
          </a:xfrm>
        </p:grpSpPr>
        <p:grpSp>
          <p:nvGrpSpPr>
            <p:cNvPr id="11" name="Group 10"/>
            <p:cNvGrpSpPr/>
            <p:nvPr/>
          </p:nvGrpSpPr>
          <p:grpSpPr>
            <a:xfrm>
              <a:off x="563676" y="5808462"/>
              <a:ext cx="3182445" cy="646855"/>
              <a:chOff x="563676" y="5808462"/>
              <a:chExt cx="3182445" cy="646855"/>
            </a:xfrm>
          </p:grpSpPr>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607</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91" name="Oval 190">
              <a:extLst>
                <a:ext uri="{FF2B5EF4-FFF2-40B4-BE49-F238E27FC236}">
                  <a16:creationId xmlns:a16="http://schemas.microsoft.com/office/drawing/2014/main" id="{5D92474C-5280-4E4D-875E-F95E8EC2C0E8}"/>
                </a:ext>
              </a:extLst>
            </p:cNvPr>
            <p:cNvSpPr/>
            <p:nvPr/>
          </p:nvSpPr>
          <p:spPr>
            <a:xfrm>
              <a:off x="641435" y="5913796"/>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4" name="Group 3"/>
          <p:cNvGrpSpPr/>
          <p:nvPr/>
        </p:nvGrpSpPr>
        <p:grpSpPr>
          <a:xfrm>
            <a:off x="45741" y="1797895"/>
            <a:ext cx="2113435" cy="3554714"/>
            <a:chOff x="95995" y="1704253"/>
            <a:chExt cx="2113435" cy="3554714"/>
          </a:xfrm>
        </p:grpSpPr>
        <p:grpSp>
          <p:nvGrpSpPr>
            <p:cNvPr id="136" name="Group 135">
              <a:extLst>
                <a:ext uri="{FF2B5EF4-FFF2-40B4-BE49-F238E27FC236}">
                  <a16:creationId xmlns:a16="http://schemas.microsoft.com/office/drawing/2014/main" id="{77E48E4B-0AA6-4786-BD02-4BC2F6236E98}"/>
                </a:ext>
              </a:extLst>
            </p:cNvPr>
            <p:cNvGrpSpPr/>
            <p:nvPr/>
          </p:nvGrpSpPr>
          <p:grpSpPr>
            <a:xfrm>
              <a:off x="168860" y="3940867"/>
              <a:ext cx="2040570" cy="622685"/>
              <a:chOff x="7561947" y="1420807"/>
              <a:chExt cx="2230840"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68"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252</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192330" y="1704253"/>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259</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95995" y="4638021"/>
              <a:ext cx="2094523" cy="620946"/>
              <a:chOff x="3967108" y="128058"/>
              <a:chExt cx="2160980" cy="726040"/>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90945"/>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259</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218468" y="3249695"/>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251</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241433" y="2482564"/>
              <a:ext cx="1924528" cy="604854"/>
              <a:chOff x="2537520" y="5693765"/>
              <a:chExt cx="2156669" cy="677812"/>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6"/>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117</a:t>
                </a:r>
              </a:p>
            </p:txBody>
          </p:sp>
        </p:grpSp>
      </p:grpSp>
      <p:grpSp>
        <p:nvGrpSpPr>
          <p:cNvPr id="3" name="Group 2"/>
          <p:cNvGrpSpPr/>
          <p:nvPr/>
        </p:nvGrpSpPr>
        <p:grpSpPr>
          <a:xfrm>
            <a:off x="10068901" y="1707180"/>
            <a:ext cx="1968600" cy="3636583"/>
            <a:chOff x="10125375" y="1587313"/>
            <a:chExt cx="1968600" cy="3636583"/>
          </a:xfrm>
        </p:grpSpPr>
        <p:grpSp>
          <p:nvGrpSpPr>
            <p:cNvPr id="156" name="Group 155">
              <a:extLst>
                <a:ext uri="{FF2B5EF4-FFF2-40B4-BE49-F238E27FC236}">
                  <a16:creationId xmlns:a16="http://schemas.microsoft.com/office/drawing/2014/main" id="{8A4FAE26-2DC6-4F0A-A047-DEB787097A1A}"/>
                </a:ext>
              </a:extLst>
            </p:cNvPr>
            <p:cNvGrpSpPr/>
            <p:nvPr/>
          </p:nvGrpSpPr>
          <p:grpSpPr>
            <a:xfrm>
              <a:off x="10129976" y="158731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148</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10197457" y="2334583"/>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30</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10151504" y="3863317"/>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25</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10156505" y="3099029"/>
              <a:ext cx="1909086" cy="629017"/>
              <a:chOff x="8532994" y="5418493"/>
              <a:chExt cx="2139364" cy="704891"/>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71</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10125375" y="4632965"/>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129</a:t>
                </a:r>
              </a:p>
            </p:txBody>
          </p:sp>
        </p:gr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3" name="Group 2"/>
          <p:cNvGrpSpPr/>
          <p:nvPr/>
        </p:nvGrpSpPr>
        <p:grpSpPr>
          <a:xfrm>
            <a:off x="514282" y="1461872"/>
            <a:ext cx="1930394" cy="4266568"/>
            <a:chOff x="514282" y="1461872"/>
            <a:chExt cx="1930394" cy="4266568"/>
          </a:xfrm>
        </p:grpSpPr>
        <p:grpSp>
          <p:nvGrpSpPr>
            <p:cNvPr id="135" name="Group 134">
              <a:extLst>
                <a:ext uri="{FF2B5EF4-FFF2-40B4-BE49-F238E27FC236}">
                  <a16:creationId xmlns:a16="http://schemas.microsoft.com/office/drawing/2014/main" id="{CC4C8D15-CAA4-4A0F-A6F3-B64F8A7E08DC}"/>
                </a:ext>
              </a:extLst>
            </p:cNvPr>
            <p:cNvGrpSpPr/>
            <p:nvPr/>
          </p:nvGrpSpPr>
          <p:grpSpPr>
            <a:xfrm>
              <a:off x="529415" y="1461872"/>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47</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516302" y="2195013"/>
              <a:ext cx="1928374" cy="622246"/>
              <a:chOff x="229829" y="3149967"/>
              <a:chExt cx="2160980" cy="69730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59"/>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26</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520791" y="3650046"/>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sz="2000" b="1" dirty="0">
                    <a:solidFill>
                      <a:srgbClr val="000000"/>
                    </a:solidFill>
                    <a:latin typeface="Tw Cen MT" panose="020B0602020104020603" pitchFamily="34" charset="0"/>
                    <a:ea typeface="Verdana" pitchFamily="34" charset="0"/>
                  </a:rPr>
                  <a:t> 44</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531946" y="2934416"/>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25</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514282" y="4404726"/>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45</a:t>
                </a:r>
              </a:p>
            </p:txBody>
          </p:sp>
        </p:gr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27</a:t>
              </a:r>
            </a:p>
          </p:txBody>
        </p:sp>
      </p:gr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9</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70</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AGUSTUS 2021</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20</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119080725"/>
              </p:ext>
            </p:extLst>
          </p:nvPr>
        </p:nvGraphicFramePr>
        <p:xfrm>
          <a:off x="1200716" y="1397231"/>
          <a:ext cx="9623878" cy="4576986"/>
        </p:xfrm>
        <a:graphic>
          <a:graphicData uri="http://schemas.openxmlformats.org/drawingml/2006/table">
            <a:tbl>
              <a:tblPr>
                <a:tableStyleId>{08FB837D-C827-4EFA-A057-4D05807E0F7C}</a:tableStyleId>
              </a:tblPr>
              <a:tblGrid>
                <a:gridCol w="808595">
                  <a:extLst>
                    <a:ext uri="{9D8B030D-6E8A-4147-A177-3AD203B41FA5}">
                      <a16:colId xmlns:a16="http://schemas.microsoft.com/office/drawing/2014/main" val="3883112108"/>
                    </a:ext>
                  </a:extLst>
                </a:gridCol>
                <a:gridCol w="6067113">
                  <a:extLst>
                    <a:ext uri="{9D8B030D-6E8A-4147-A177-3AD203B41FA5}">
                      <a16:colId xmlns:a16="http://schemas.microsoft.com/office/drawing/2014/main" val="2757705490"/>
                    </a:ext>
                  </a:extLst>
                </a:gridCol>
                <a:gridCol w="1374085">
                  <a:extLst>
                    <a:ext uri="{9D8B030D-6E8A-4147-A177-3AD203B41FA5}">
                      <a16:colId xmlns:a16="http://schemas.microsoft.com/office/drawing/2014/main" val="1370464511"/>
                    </a:ext>
                  </a:extLst>
                </a:gridCol>
                <a:gridCol w="1374085">
                  <a:extLst>
                    <a:ext uri="{9D8B030D-6E8A-4147-A177-3AD203B41FA5}">
                      <a16:colId xmlns:a16="http://schemas.microsoft.com/office/drawing/2014/main" val="2342813153"/>
                    </a:ext>
                  </a:extLst>
                </a:gridCol>
              </a:tblGrid>
              <a:tr h="399737">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916354784"/>
                  </a:ext>
                </a:extLst>
              </a:tr>
              <a:tr h="379750">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7510</a:t>
                      </a:r>
                    </a:p>
                  </a:txBody>
                  <a:tcPr marL="9525" marR="9525" marT="9525" marB="0" anchor="ctr"/>
                </a:tc>
                <a:extLst>
                  <a:ext uri="{0D108BD9-81ED-4DB2-BD59-A6C34878D82A}">
                    <a16:rowId xmlns:a16="http://schemas.microsoft.com/office/drawing/2014/main" val="4165286015"/>
                  </a:ext>
                </a:extLst>
              </a:tr>
              <a:tr h="379750">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1482</a:t>
                      </a:r>
                    </a:p>
                  </a:txBody>
                  <a:tcPr marL="9525" marR="9525" marT="9525" marB="0" anchor="ctr"/>
                </a:tc>
                <a:extLst>
                  <a:ext uri="{0D108BD9-81ED-4DB2-BD59-A6C34878D82A}">
                    <a16:rowId xmlns:a16="http://schemas.microsoft.com/office/drawing/2014/main" val="3993406528"/>
                  </a:ext>
                </a:extLst>
              </a:tr>
              <a:tr h="759499">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936</a:t>
                      </a:r>
                    </a:p>
                  </a:txBody>
                  <a:tcPr marL="9525" marR="9525" marT="9525" marB="0" anchor="ctr"/>
                </a:tc>
                <a:extLst>
                  <a:ext uri="{0D108BD9-81ED-4DB2-BD59-A6C34878D82A}">
                    <a16:rowId xmlns:a16="http://schemas.microsoft.com/office/drawing/2014/main" val="3346908140"/>
                  </a:ext>
                </a:extLst>
              </a:tr>
              <a:tr h="37975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residual</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F20.5</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758</a:t>
                      </a:r>
                    </a:p>
                  </a:txBody>
                  <a:tcPr marL="9525" marR="9525" marT="9525" marB="0" anchor="ctr"/>
                </a:tc>
                <a:extLst>
                  <a:ext uri="{0D108BD9-81ED-4DB2-BD59-A6C34878D82A}">
                    <a16:rowId xmlns:a16="http://schemas.microsoft.com/office/drawing/2014/main" val="3966618712"/>
                  </a:ext>
                </a:extLst>
              </a:tr>
              <a:tr h="379750">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714</a:t>
                      </a:r>
                    </a:p>
                  </a:txBody>
                  <a:tcPr marL="9525" marR="9525" marT="9525" marB="0" anchor="ctr"/>
                </a:tc>
                <a:extLst>
                  <a:ext uri="{0D108BD9-81ED-4DB2-BD59-A6C34878D82A}">
                    <a16:rowId xmlns:a16="http://schemas.microsoft.com/office/drawing/2014/main" val="4064264270"/>
                  </a:ext>
                </a:extLst>
              </a:tr>
              <a:tr h="379750">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dalam</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remisi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F31.7</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527</a:t>
                      </a:r>
                    </a:p>
                  </a:txBody>
                  <a:tcPr marL="9525" marR="9525" marT="9525" marB="0" anchor="ctr"/>
                </a:tc>
                <a:extLst>
                  <a:ext uri="{0D108BD9-81ED-4DB2-BD59-A6C34878D82A}">
                    <a16:rowId xmlns:a16="http://schemas.microsoft.com/office/drawing/2014/main" val="4100285706"/>
                  </a:ext>
                </a:extLst>
              </a:tr>
              <a:tr h="379750">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afektif bipolar, tidak spesifik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F31.9</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457</a:t>
                      </a:r>
                    </a:p>
                  </a:txBody>
                  <a:tcPr marL="9525" marR="9525" marT="9525" marB="0" anchor="ctr"/>
                </a:tc>
                <a:extLst>
                  <a:ext uri="{0D108BD9-81ED-4DB2-BD59-A6C34878D82A}">
                    <a16:rowId xmlns:a16="http://schemas.microsoft.com/office/drawing/2014/main" val="1288637018"/>
                  </a:ext>
                </a:extLst>
              </a:tr>
              <a:tr h="379750">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depresif</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F25.1</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434</a:t>
                      </a:r>
                    </a:p>
                  </a:txBody>
                  <a:tcPr marL="9525" marR="9525" marT="9525" marB="0" anchor="ctr"/>
                </a:tc>
                <a:extLst>
                  <a:ext uri="{0D108BD9-81ED-4DB2-BD59-A6C34878D82A}">
                    <a16:rowId xmlns:a16="http://schemas.microsoft.com/office/drawing/2014/main" val="3581734962"/>
                  </a:ext>
                </a:extLst>
              </a:tr>
              <a:tr h="379750">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aktivitas dan perhatian</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F90.0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345</a:t>
                      </a:r>
                    </a:p>
                  </a:txBody>
                  <a:tcPr marL="9525" marR="9525" marT="9525" marB="0" anchor="ctr"/>
                </a:tc>
                <a:extLst>
                  <a:ext uri="{0D108BD9-81ED-4DB2-BD59-A6C34878D82A}">
                    <a16:rowId xmlns:a16="http://schemas.microsoft.com/office/drawing/2014/main" val="988159587"/>
                  </a:ext>
                </a:extLst>
              </a:tr>
              <a:tr h="379750">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manik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303</a:t>
                      </a:r>
                    </a:p>
                  </a:txBody>
                  <a:tcPr marL="9525" marR="9525" marT="9525" marB="0" anchor="ctr"/>
                </a:tc>
                <a:extLst>
                  <a:ext uri="{0D108BD9-81ED-4DB2-BD59-A6C34878D82A}">
                    <a16:rowId xmlns:a16="http://schemas.microsoft.com/office/drawing/2014/main" val="210226409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AGUSTUS 2021</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2508610376"/>
              </p:ext>
            </p:extLst>
          </p:nvPr>
        </p:nvGraphicFramePr>
        <p:xfrm>
          <a:off x="1266484" y="1451429"/>
          <a:ext cx="9492341" cy="4693733"/>
        </p:xfrm>
        <a:graphic>
          <a:graphicData uri="http://schemas.openxmlformats.org/drawingml/2006/table">
            <a:tbl>
              <a:tblPr>
                <a:tableStyleId>{08FB837D-C827-4EFA-A057-4D05807E0F7C}</a:tableStyleId>
              </a:tblPr>
              <a:tblGrid>
                <a:gridCol w="797543">
                  <a:extLst>
                    <a:ext uri="{9D8B030D-6E8A-4147-A177-3AD203B41FA5}">
                      <a16:colId xmlns:a16="http://schemas.microsoft.com/office/drawing/2014/main" val="899934464"/>
                    </a:ext>
                  </a:extLst>
                </a:gridCol>
                <a:gridCol w="5984188">
                  <a:extLst>
                    <a:ext uri="{9D8B030D-6E8A-4147-A177-3AD203B41FA5}">
                      <a16:colId xmlns:a16="http://schemas.microsoft.com/office/drawing/2014/main" val="3151904895"/>
                    </a:ext>
                  </a:extLst>
                </a:gridCol>
                <a:gridCol w="1355305">
                  <a:extLst>
                    <a:ext uri="{9D8B030D-6E8A-4147-A177-3AD203B41FA5}">
                      <a16:colId xmlns:a16="http://schemas.microsoft.com/office/drawing/2014/main" val="3476016694"/>
                    </a:ext>
                  </a:extLst>
                </a:gridCol>
                <a:gridCol w="1355305">
                  <a:extLst>
                    <a:ext uri="{9D8B030D-6E8A-4147-A177-3AD203B41FA5}">
                      <a16:colId xmlns:a16="http://schemas.microsoft.com/office/drawing/2014/main" val="441088766"/>
                    </a:ext>
                  </a:extLst>
                </a:gridCol>
              </a:tblGrid>
              <a:tr h="386194">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090450113"/>
                  </a:ext>
                </a:extLst>
              </a:tr>
              <a:tr h="366884">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808</a:t>
                      </a:r>
                    </a:p>
                  </a:txBody>
                  <a:tcPr marL="9525" marR="9525" marT="9525" marB="0" anchor="ctr"/>
                </a:tc>
                <a:extLst>
                  <a:ext uri="{0D108BD9-81ED-4DB2-BD59-A6C34878D82A}">
                    <a16:rowId xmlns:a16="http://schemas.microsoft.com/office/drawing/2014/main" val="2365023389"/>
                  </a:ext>
                </a:extLst>
              </a:tr>
              <a:tr h="366884">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Infeksi</a:t>
                      </a:r>
                      <a:r>
                        <a:rPr lang="en-US" sz="1800" b="0" i="0" u="none" strike="noStrike" dirty="0">
                          <a:solidFill>
                            <a:srgbClr val="000000"/>
                          </a:solidFill>
                          <a:effectLst/>
                          <a:latin typeface="Tw Cen MT" panose="020B0602020104020603" pitchFamily="34" charset="0"/>
                        </a:rPr>
                        <a:t> Corona Virus</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B34.2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119</a:t>
                      </a:r>
                    </a:p>
                  </a:txBody>
                  <a:tcPr marL="9525" marR="9525" marT="9525" marB="0" anchor="ctr"/>
                </a:tc>
                <a:extLst>
                  <a:ext uri="{0D108BD9-81ED-4DB2-BD59-A6C34878D82A}">
                    <a16:rowId xmlns:a16="http://schemas.microsoft.com/office/drawing/2014/main" val="2967861371"/>
                  </a:ext>
                </a:extLst>
              </a:tr>
              <a:tr h="366884">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116</a:t>
                      </a:r>
                    </a:p>
                  </a:txBody>
                  <a:tcPr marL="9525" marR="9525" marT="9525" marB="0" anchor="ctr"/>
                </a:tc>
                <a:extLst>
                  <a:ext uri="{0D108BD9-81ED-4DB2-BD59-A6C34878D82A}">
                    <a16:rowId xmlns:a16="http://schemas.microsoft.com/office/drawing/2014/main" val="39352203"/>
                  </a:ext>
                </a:extLst>
              </a:tr>
              <a:tr h="73377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72</a:t>
                      </a:r>
                    </a:p>
                  </a:txBody>
                  <a:tcPr marL="9525" marR="9525" marT="9525" marB="0" anchor="ctr"/>
                </a:tc>
                <a:extLst>
                  <a:ext uri="{0D108BD9-81ED-4DB2-BD59-A6C34878D82A}">
                    <a16:rowId xmlns:a16="http://schemas.microsoft.com/office/drawing/2014/main" val="3112548767"/>
                  </a:ext>
                </a:extLst>
              </a:tr>
              <a:tr h="638697">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episode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dengan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gejala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psikotik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57</a:t>
                      </a:r>
                    </a:p>
                  </a:txBody>
                  <a:tcPr marL="9525" marR="9525" marT="9525" marB="0" anchor="ctr"/>
                </a:tc>
                <a:extLst>
                  <a:ext uri="{0D108BD9-81ED-4DB2-BD59-A6C34878D82A}">
                    <a16:rowId xmlns:a16="http://schemas.microsoft.com/office/drawing/2014/main" val="3916375793"/>
                  </a:ext>
                </a:extLst>
              </a:tr>
              <a:tr h="366884">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skizoaktif</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tipe</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46</a:t>
                      </a:r>
                    </a:p>
                  </a:txBody>
                  <a:tcPr marL="9525" marR="9525" marT="9525" marB="0" anchor="ctr"/>
                </a:tc>
                <a:extLst>
                  <a:ext uri="{0D108BD9-81ED-4DB2-BD59-A6C34878D82A}">
                    <a16:rowId xmlns:a16="http://schemas.microsoft.com/office/drawing/2014/main" val="3593478301"/>
                  </a:ext>
                </a:extLst>
              </a:tr>
              <a:tr h="366884">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27</a:t>
                      </a:r>
                    </a:p>
                  </a:txBody>
                  <a:tcPr marL="9525" marR="9525" marT="9525" marB="0" anchor="ctr"/>
                </a:tc>
                <a:extLst>
                  <a:ext uri="{0D108BD9-81ED-4DB2-BD59-A6C34878D82A}">
                    <a16:rowId xmlns:a16="http://schemas.microsoft.com/office/drawing/2014/main" val="2030806733"/>
                  </a:ext>
                </a:extLst>
              </a:tr>
              <a:tr h="366884">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sv-SE" sz="1800" b="0" i="0" u="none" strike="noStrike">
                          <a:solidFill>
                            <a:srgbClr val="000000"/>
                          </a:solidFill>
                          <a:effectLst/>
                          <a:latin typeface="Tw Cen MT" panose="020B0602020104020603" pitchFamily="34" charset="0"/>
                        </a:rPr>
                        <a:t>Gg. Psikotik polimorfik akut tanpa gejala skizofrenia</a:t>
                      </a:r>
                    </a:p>
                  </a:txBody>
                  <a:tcPr marL="9525" marR="9525" marT="9525" marB="0" anchor="ctr"/>
                </a:tc>
                <a:tc>
                  <a:txBody>
                    <a:bodyPr/>
                    <a:lstStyle/>
                    <a:p>
                      <a:pPr algn="ctr" fontAlgn="b"/>
                      <a:r>
                        <a:rPr lang="en-US" sz="1800" b="0" i="0" u="none" strike="noStrike">
                          <a:solidFill>
                            <a:srgbClr val="000000"/>
                          </a:solidFill>
                          <a:effectLst/>
                          <a:latin typeface="Tw Cen MT" panose="020B0602020104020603" pitchFamily="34" charset="0"/>
                        </a:rPr>
                        <a:t>F23.0</a:t>
                      </a:r>
                    </a:p>
                  </a:txBody>
                  <a:tcPr marL="9525" marR="9525" marT="9525" marB="0" anchor="b"/>
                </a:tc>
                <a:tc>
                  <a:txBody>
                    <a:bodyPr/>
                    <a:lstStyle/>
                    <a:p>
                      <a:pPr algn="ctr" fontAlgn="ctr"/>
                      <a:r>
                        <a:rPr lang="en-US" sz="18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4186414217"/>
                  </a:ext>
                </a:extLst>
              </a:tr>
              <a:tr h="366884">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psikotik akut dan sementara , tidak spesifik</a:t>
                      </a:r>
                    </a:p>
                  </a:txBody>
                  <a:tcPr marL="9525" marR="9525" marT="9525" marB="0" anchor="ctr"/>
                </a:tc>
                <a:tc>
                  <a:txBody>
                    <a:bodyPr/>
                    <a:lstStyle/>
                    <a:p>
                      <a:pPr algn="ctr" fontAlgn="b"/>
                      <a:r>
                        <a:rPr lang="en-US" sz="1800" b="0" i="0" u="none" strike="noStrike" dirty="0">
                          <a:solidFill>
                            <a:srgbClr val="000000"/>
                          </a:solidFill>
                          <a:effectLst/>
                          <a:latin typeface="Tw Cen MT" panose="020B0602020104020603" pitchFamily="34" charset="0"/>
                        </a:rPr>
                        <a:t>F23.9</a:t>
                      </a:r>
                    </a:p>
                  </a:txBody>
                  <a:tcPr marL="9525" marR="9525" marT="9525" marB="0" anchor="b"/>
                </a:tc>
                <a:tc>
                  <a:txBody>
                    <a:bodyPr/>
                    <a:lstStyle/>
                    <a:p>
                      <a:pPr algn="ctr" fontAlgn="ctr"/>
                      <a:r>
                        <a:rPr lang="en-US" sz="18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818452720"/>
                  </a:ext>
                </a:extLst>
              </a:tr>
              <a:tr h="366884">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hebefrenik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F20.1</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15</a:t>
                      </a:r>
                    </a:p>
                  </a:txBody>
                  <a:tcPr marL="9525" marR="9525" marT="9525" marB="0" anchor="ctr"/>
                </a:tc>
                <a:extLst>
                  <a:ext uri="{0D108BD9-81ED-4DB2-BD59-A6C34878D82A}">
                    <a16:rowId xmlns:a16="http://schemas.microsoft.com/office/drawing/2014/main" val="294096837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3421911503"/>
              </p:ext>
            </p:extLst>
          </p:nvPr>
        </p:nvGraphicFramePr>
        <p:xfrm>
          <a:off x="838200" y="3469791"/>
          <a:ext cx="11179628" cy="3298688"/>
        </p:xfrm>
        <a:graphic>
          <a:graphicData uri="http://schemas.openxmlformats.org/drawingml/2006/table">
            <a:tbl>
              <a:tblPr firstRow="1" bandRow="1"/>
              <a:tblGrid>
                <a:gridCol w="695480">
                  <a:extLst>
                    <a:ext uri="{9D8B030D-6E8A-4147-A177-3AD203B41FA5}">
                      <a16:colId xmlns:a16="http://schemas.microsoft.com/office/drawing/2014/main" val="20000"/>
                    </a:ext>
                  </a:extLst>
                </a:gridCol>
                <a:gridCol w="1948080">
                  <a:extLst>
                    <a:ext uri="{9D8B030D-6E8A-4147-A177-3AD203B41FA5}">
                      <a16:colId xmlns:a16="http://schemas.microsoft.com/office/drawing/2014/main" val="20001"/>
                    </a:ext>
                  </a:extLst>
                </a:gridCol>
                <a:gridCol w="779378">
                  <a:extLst>
                    <a:ext uri="{9D8B030D-6E8A-4147-A177-3AD203B41FA5}">
                      <a16:colId xmlns:a16="http://schemas.microsoft.com/office/drawing/2014/main" val="20002"/>
                    </a:ext>
                  </a:extLst>
                </a:gridCol>
                <a:gridCol w="779380">
                  <a:extLst>
                    <a:ext uri="{9D8B030D-6E8A-4147-A177-3AD203B41FA5}">
                      <a16:colId xmlns:a16="http://schemas.microsoft.com/office/drawing/2014/main" val="1022596409"/>
                    </a:ext>
                  </a:extLst>
                </a:gridCol>
                <a:gridCol w="1162885">
                  <a:extLst>
                    <a:ext uri="{9D8B030D-6E8A-4147-A177-3AD203B41FA5}">
                      <a16:colId xmlns:a16="http://schemas.microsoft.com/office/drawing/2014/main" val="3521252115"/>
                    </a:ext>
                  </a:extLst>
                </a:gridCol>
                <a:gridCol w="1162885">
                  <a:extLst>
                    <a:ext uri="{9D8B030D-6E8A-4147-A177-3AD203B41FA5}">
                      <a16:colId xmlns:a16="http://schemas.microsoft.com/office/drawing/2014/main" val="3218117474"/>
                    </a:ext>
                  </a:extLst>
                </a:gridCol>
                <a:gridCol w="1162885">
                  <a:extLst>
                    <a:ext uri="{9D8B030D-6E8A-4147-A177-3AD203B41FA5}">
                      <a16:colId xmlns:a16="http://schemas.microsoft.com/office/drawing/2014/main" val="2011497756"/>
                    </a:ext>
                  </a:extLst>
                </a:gridCol>
                <a:gridCol w="1162885">
                  <a:extLst>
                    <a:ext uri="{9D8B030D-6E8A-4147-A177-3AD203B41FA5}">
                      <a16:colId xmlns:a16="http://schemas.microsoft.com/office/drawing/2014/main" val="3663720988"/>
                    </a:ext>
                  </a:extLst>
                </a:gridCol>
                <a:gridCol w="1162885">
                  <a:extLst>
                    <a:ext uri="{9D8B030D-6E8A-4147-A177-3AD203B41FA5}">
                      <a16:colId xmlns:a16="http://schemas.microsoft.com/office/drawing/2014/main" val="724832291"/>
                    </a:ext>
                  </a:extLst>
                </a:gridCol>
                <a:gridCol w="1162885">
                  <a:extLst>
                    <a:ext uri="{9D8B030D-6E8A-4147-A177-3AD203B41FA5}">
                      <a16:colId xmlns:a16="http://schemas.microsoft.com/office/drawing/2014/main" val="4283697685"/>
                    </a:ext>
                  </a:extLst>
                </a:gridCol>
              </a:tblGrid>
              <a:tr h="59441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AGST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3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323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288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280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453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1,626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1,768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1.310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302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430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257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38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32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285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271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304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23</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847417" y="2907613"/>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3965339417"/>
              </p:ext>
            </p:extLst>
          </p:nvPr>
        </p:nvGraphicFramePr>
        <p:xfrm>
          <a:off x="829916" y="847417"/>
          <a:ext cx="11187912" cy="1708893"/>
        </p:xfrm>
        <a:graphic>
          <a:graphicData uri="http://schemas.openxmlformats.org/drawingml/2006/table">
            <a:tbl>
              <a:tblPr firstRow="1" firstCol="1" bandRow="1">
                <a:tableStyleId>{3B4B98B0-60AC-42C2-AFA5-B58CD77FA1E5}</a:tableStyleId>
              </a:tblPr>
              <a:tblGrid>
                <a:gridCol w="777679">
                  <a:extLst>
                    <a:ext uri="{9D8B030D-6E8A-4147-A177-3AD203B41FA5}">
                      <a16:colId xmlns:a16="http://schemas.microsoft.com/office/drawing/2014/main" val="20000"/>
                    </a:ext>
                  </a:extLst>
                </a:gridCol>
                <a:gridCol w="2770342">
                  <a:extLst>
                    <a:ext uri="{9D8B030D-6E8A-4147-A177-3AD203B41FA5}">
                      <a16:colId xmlns:a16="http://schemas.microsoft.com/office/drawing/2014/main" val="20001"/>
                    </a:ext>
                  </a:extLst>
                </a:gridCol>
                <a:gridCol w="819405">
                  <a:extLst>
                    <a:ext uri="{9D8B030D-6E8A-4147-A177-3AD203B41FA5}">
                      <a16:colId xmlns:a16="http://schemas.microsoft.com/office/drawing/2014/main" val="20002"/>
                    </a:ext>
                  </a:extLst>
                </a:gridCol>
                <a:gridCol w="936892">
                  <a:extLst>
                    <a:ext uri="{9D8B030D-6E8A-4147-A177-3AD203B41FA5}">
                      <a16:colId xmlns:a16="http://schemas.microsoft.com/office/drawing/2014/main" val="2926319215"/>
                    </a:ext>
                  </a:extLst>
                </a:gridCol>
                <a:gridCol w="980599">
                  <a:extLst>
                    <a:ext uri="{9D8B030D-6E8A-4147-A177-3AD203B41FA5}">
                      <a16:colId xmlns:a16="http://schemas.microsoft.com/office/drawing/2014/main" val="2004694878"/>
                    </a:ext>
                  </a:extLst>
                </a:gridCol>
                <a:gridCol w="980599">
                  <a:extLst>
                    <a:ext uri="{9D8B030D-6E8A-4147-A177-3AD203B41FA5}">
                      <a16:colId xmlns:a16="http://schemas.microsoft.com/office/drawing/2014/main" val="3348267593"/>
                    </a:ext>
                  </a:extLst>
                </a:gridCol>
                <a:gridCol w="980599">
                  <a:extLst>
                    <a:ext uri="{9D8B030D-6E8A-4147-A177-3AD203B41FA5}">
                      <a16:colId xmlns:a16="http://schemas.microsoft.com/office/drawing/2014/main" val="3979047744"/>
                    </a:ext>
                  </a:extLst>
                </a:gridCol>
                <a:gridCol w="980599">
                  <a:extLst>
                    <a:ext uri="{9D8B030D-6E8A-4147-A177-3AD203B41FA5}">
                      <a16:colId xmlns:a16="http://schemas.microsoft.com/office/drawing/2014/main" val="3081819352"/>
                    </a:ext>
                  </a:extLst>
                </a:gridCol>
                <a:gridCol w="980599">
                  <a:extLst>
                    <a:ext uri="{9D8B030D-6E8A-4147-A177-3AD203B41FA5}">
                      <a16:colId xmlns:a16="http://schemas.microsoft.com/office/drawing/2014/main" val="2575447116"/>
                    </a:ext>
                  </a:extLst>
                </a:gridCol>
                <a:gridCol w="980599">
                  <a:extLst>
                    <a:ext uri="{9D8B030D-6E8A-4147-A177-3AD203B41FA5}">
                      <a16:colId xmlns:a16="http://schemas.microsoft.com/office/drawing/2014/main" val="179300147"/>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JUN</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JUL</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AGST</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2,591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2,658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2.674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1,687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2,166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1.812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496</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449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566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802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423 </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34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669605089"/>
              </p:ext>
            </p:extLst>
          </p:nvPr>
        </p:nvGraphicFramePr>
        <p:xfrm>
          <a:off x="145143" y="667303"/>
          <a:ext cx="9216570" cy="6155639"/>
        </p:xfrm>
        <a:graphic>
          <a:graphicData uri="http://schemas.openxmlformats.org/drawingml/2006/table">
            <a:tbl>
              <a:tblPr firstRow="1" bandRow="1"/>
              <a:tblGrid>
                <a:gridCol w="802918">
                  <a:extLst>
                    <a:ext uri="{9D8B030D-6E8A-4147-A177-3AD203B41FA5}">
                      <a16:colId xmlns:a16="http://schemas.microsoft.com/office/drawing/2014/main" val="20000"/>
                    </a:ext>
                  </a:extLst>
                </a:gridCol>
                <a:gridCol w="1552366">
                  <a:extLst>
                    <a:ext uri="{9D8B030D-6E8A-4147-A177-3AD203B41FA5}">
                      <a16:colId xmlns:a16="http://schemas.microsoft.com/office/drawing/2014/main" val="20001"/>
                    </a:ext>
                  </a:extLst>
                </a:gridCol>
                <a:gridCol w="851634">
                  <a:extLst>
                    <a:ext uri="{9D8B030D-6E8A-4147-A177-3AD203B41FA5}">
                      <a16:colId xmlns:a16="http://schemas.microsoft.com/office/drawing/2014/main" val="20002"/>
                    </a:ext>
                  </a:extLst>
                </a:gridCol>
                <a:gridCol w="861508">
                  <a:extLst>
                    <a:ext uri="{9D8B030D-6E8A-4147-A177-3AD203B41FA5}">
                      <a16:colId xmlns:a16="http://schemas.microsoft.com/office/drawing/2014/main" val="3897293501"/>
                    </a:ext>
                  </a:extLst>
                </a:gridCol>
                <a:gridCol w="954240">
                  <a:extLst>
                    <a:ext uri="{9D8B030D-6E8A-4147-A177-3AD203B41FA5}">
                      <a16:colId xmlns:a16="http://schemas.microsoft.com/office/drawing/2014/main" val="969662850"/>
                    </a:ext>
                  </a:extLst>
                </a:gridCol>
                <a:gridCol w="915908">
                  <a:extLst>
                    <a:ext uri="{9D8B030D-6E8A-4147-A177-3AD203B41FA5}">
                      <a16:colId xmlns:a16="http://schemas.microsoft.com/office/drawing/2014/main" val="1994472049"/>
                    </a:ext>
                  </a:extLst>
                </a:gridCol>
                <a:gridCol w="819499">
                  <a:extLst>
                    <a:ext uri="{9D8B030D-6E8A-4147-A177-3AD203B41FA5}">
                      <a16:colId xmlns:a16="http://schemas.microsoft.com/office/drawing/2014/main" val="558473979"/>
                    </a:ext>
                  </a:extLst>
                </a:gridCol>
                <a:gridCol w="819499">
                  <a:extLst>
                    <a:ext uri="{9D8B030D-6E8A-4147-A177-3AD203B41FA5}">
                      <a16:colId xmlns:a16="http://schemas.microsoft.com/office/drawing/2014/main" val="1822592790"/>
                    </a:ext>
                  </a:extLst>
                </a:gridCol>
                <a:gridCol w="819499">
                  <a:extLst>
                    <a:ext uri="{9D8B030D-6E8A-4147-A177-3AD203B41FA5}">
                      <a16:colId xmlns:a16="http://schemas.microsoft.com/office/drawing/2014/main" val="1476033133"/>
                    </a:ext>
                  </a:extLst>
                </a:gridCol>
                <a:gridCol w="819499">
                  <a:extLst>
                    <a:ext uri="{9D8B030D-6E8A-4147-A177-3AD203B41FA5}">
                      <a16:colId xmlns:a16="http://schemas.microsoft.com/office/drawing/2014/main" val="2148979100"/>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131</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72</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2104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149993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graphicFrame>
        <p:nvGraphicFramePr>
          <p:cNvPr id="9" name="Table 8">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1149599904"/>
              </p:ext>
            </p:extLst>
          </p:nvPr>
        </p:nvGraphicFramePr>
        <p:xfrm>
          <a:off x="546295" y="622751"/>
          <a:ext cx="8525132" cy="6181855"/>
        </p:xfrm>
        <a:graphic>
          <a:graphicData uri="http://schemas.openxmlformats.org/drawingml/2006/table">
            <a:tbl>
              <a:tblPr firstRow="1" bandRow="1"/>
              <a:tblGrid>
                <a:gridCol w="424518">
                  <a:extLst>
                    <a:ext uri="{9D8B030D-6E8A-4147-A177-3AD203B41FA5}">
                      <a16:colId xmlns:a16="http://schemas.microsoft.com/office/drawing/2014/main" val="20000"/>
                    </a:ext>
                  </a:extLst>
                </a:gridCol>
                <a:gridCol w="1814183">
                  <a:extLst>
                    <a:ext uri="{9D8B030D-6E8A-4147-A177-3AD203B41FA5}">
                      <a16:colId xmlns:a16="http://schemas.microsoft.com/office/drawing/2014/main" val="2678181932"/>
                    </a:ext>
                  </a:extLst>
                </a:gridCol>
                <a:gridCol w="687873">
                  <a:extLst>
                    <a:ext uri="{9D8B030D-6E8A-4147-A177-3AD203B41FA5}">
                      <a16:colId xmlns:a16="http://schemas.microsoft.com/office/drawing/2014/main" val="20002"/>
                    </a:ext>
                  </a:extLst>
                </a:gridCol>
                <a:gridCol w="799794">
                  <a:extLst>
                    <a:ext uri="{9D8B030D-6E8A-4147-A177-3AD203B41FA5}">
                      <a16:colId xmlns:a16="http://schemas.microsoft.com/office/drawing/2014/main" val="2441563022"/>
                    </a:ext>
                  </a:extLst>
                </a:gridCol>
                <a:gridCol w="799794">
                  <a:extLst>
                    <a:ext uri="{9D8B030D-6E8A-4147-A177-3AD203B41FA5}">
                      <a16:colId xmlns:a16="http://schemas.microsoft.com/office/drawing/2014/main" val="3933218623"/>
                    </a:ext>
                  </a:extLst>
                </a:gridCol>
                <a:gridCol w="799794">
                  <a:extLst>
                    <a:ext uri="{9D8B030D-6E8A-4147-A177-3AD203B41FA5}">
                      <a16:colId xmlns:a16="http://schemas.microsoft.com/office/drawing/2014/main" val="3717616941"/>
                    </a:ext>
                  </a:extLst>
                </a:gridCol>
                <a:gridCol w="799794">
                  <a:extLst>
                    <a:ext uri="{9D8B030D-6E8A-4147-A177-3AD203B41FA5}">
                      <a16:colId xmlns:a16="http://schemas.microsoft.com/office/drawing/2014/main" val="162938588"/>
                    </a:ext>
                  </a:extLst>
                </a:gridCol>
                <a:gridCol w="799794">
                  <a:extLst>
                    <a:ext uri="{9D8B030D-6E8A-4147-A177-3AD203B41FA5}">
                      <a16:colId xmlns:a16="http://schemas.microsoft.com/office/drawing/2014/main" val="3138152568"/>
                    </a:ext>
                  </a:extLst>
                </a:gridCol>
                <a:gridCol w="799794">
                  <a:extLst>
                    <a:ext uri="{9D8B030D-6E8A-4147-A177-3AD203B41FA5}">
                      <a16:colId xmlns:a16="http://schemas.microsoft.com/office/drawing/2014/main" val="424421402"/>
                    </a:ext>
                  </a:extLst>
                </a:gridCol>
                <a:gridCol w="799794">
                  <a:extLst>
                    <a:ext uri="{9D8B030D-6E8A-4147-A177-3AD203B41FA5}">
                      <a16:colId xmlns:a16="http://schemas.microsoft.com/office/drawing/2014/main" val="4160623820"/>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AGST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367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1077440120"/>
              </p:ext>
            </p:extLst>
          </p:nvPr>
        </p:nvGraphicFramePr>
        <p:xfrm>
          <a:off x="1364107" y="605281"/>
          <a:ext cx="9710290" cy="4631706"/>
        </p:xfrm>
        <a:graphic>
          <a:graphicData uri="http://schemas.openxmlformats.org/drawingml/2006/table">
            <a:tbl>
              <a:tblPr firstRow="1" bandRow="1"/>
              <a:tblGrid>
                <a:gridCol w="629972">
                  <a:extLst>
                    <a:ext uri="{9D8B030D-6E8A-4147-A177-3AD203B41FA5}">
                      <a16:colId xmlns:a16="http://schemas.microsoft.com/office/drawing/2014/main" val="20000"/>
                    </a:ext>
                  </a:extLst>
                </a:gridCol>
                <a:gridCol w="2038278">
                  <a:extLst>
                    <a:ext uri="{9D8B030D-6E8A-4147-A177-3AD203B41FA5}">
                      <a16:colId xmlns:a16="http://schemas.microsoft.com/office/drawing/2014/main" val="20001"/>
                    </a:ext>
                  </a:extLst>
                </a:gridCol>
                <a:gridCol w="880255">
                  <a:extLst>
                    <a:ext uri="{9D8B030D-6E8A-4147-A177-3AD203B41FA5}">
                      <a16:colId xmlns:a16="http://schemas.microsoft.com/office/drawing/2014/main" val="20002"/>
                    </a:ext>
                  </a:extLst>
                </a:gridCol>
                <a:gridCol w="880255">
                  <a:extLst>
                    <a:ext uri="{9D8B030D-6E8A-4147-A177-3AD203B41FA5}">
                      <a16:colId xmlns:a16="http://schemas.microsoft.com/office/drawing/2014/main" val="2697597485"/>
                    </a:ext>
                  </a:extLst>
                </a:gridCol>
                <a:gridCol w="880255">
                  <a:extLst>
                    <a:ext uri="{9D8B030D-6E8A-4147-A177-3AD203B41FA5}">
                      <a16:colId xmlns:a16="http://schemas.microsoft.com/office/drawing/2014/main" val="1586383067"/>
                    </a:ext>
                  </a:extLst>
                </a:gridCol>
                <a:gridCol w="880255">
                  <a:extLst>
                    <a:ext uri="{9D8B030D-6E8A-4147-A177-3AD203B41FA5}">
                      <a16:colId xmlns:a16="http://schemas.microsoft.com/office/drawing/2014/main" val="3243330690"/>
                    </a:ext>
                  </a:extLst>
                </a:gridCol>
                <a:gridCol w="880255">
                  <a:extLst>
                    <a:ext uri="{9D8B030D-6E8A-4147-A177-3AD203B41FA5}">
                      <a16:colId xmlns:a16="http://schemas.microsoft.com/office/drawing/2014/main" val="1655986920"/>
                    </a:ext>
                  </a:extLst>
                </a:gridCol>
                <a:gridCol w="880255">
                  <a:extLst>
                    <a:ext uri="{9D8B030D-6E8A-4147-A177-3AD203B41FA5}">
                      <a16:colId xmlns:a16="http://schemas.microsoft.com/office/drawing/2014/main" val="1550957381"/>
                    </a:ext>
                  </a:extLst>
                </a:gridCol>
                <a:gridCol w="715484">
                  <a:extLst>
                    <a:ext uri="{9D8B030D-6E8A-4147-A177-3AD203B41FA5}">
                      <a16:colId xmlns:a16="http://schemas.microsoft.com/office/drawing/2014/main" val="3276114959"/>
                    </a:ext>
                  </a:extLst>
                </a:gridCol>
                <a:gridCol w="1045026">
                  <a:extLst>
                    <a:ext uri="{9D8B030D-6E8A-4147-A177-3AD203B41FA5}">
                      <a16:colId xmlns:a16="http://schemas.microsoft.com/office/drawing/2014/main" val="3549441974"/>
                    </a:ext>
                  </a:extLst>
                </a:gridCol>
              </a:tblGrid>
              <a:tr h="6303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2670403048"/>
              </p:ext>
            </p:extLst>
          </p:nvPr>
        </p:nvGraphicFramePr>
        <p:xfrm>
          <a:off x="471485" y="1037294"/>
          <a:ext cx="9253085" cy="5666575"/>
        </p:xfrm>
        <a:graphic>
          <a:graphicData uri="http://schemas.openxmlformats.org/drawingml/2006/table">
            <a:tbl>
              <a:tblPr firstRow="1" bandRow="1">
                <a:tableStyleId>{68D230F3-CF80-4859-8CE7-A43EE81993B5}</a:tableStyleId>
              </a:tblPr>
              <a:tblGrid>
                <a:gridCol w="638466">
                  <a:extLst>
                    <a:ext uri="{9D8B030D-6E8A-4147-A177-3AD203B41FA5}">
                      <a16:colId xmlns:a16="http://schemas.microsoft.com/office/drawing/2014/main" val="20000"/>
                    </a:ext>
                  </a:extLst>
                </a:gridCol>
                <a:gridCol w="1686976">
                  <a:extLst>
                    <a:ext uri="{9D8B030D-6E8A-4147-A177-3AD203B41FA5}">
                      <a16:colId xmlns:a16="http://schemas.microsoft.com/office/drawing/2014/main" val="20001"/>
                    </a:ext>
                  </a:extLst>
                </a:gridCol>
                <a:gridCol w="865955">
                  <a:extLst>
                    <a:ext uri="{9D8B030D-6E8A-4147-A177-3AD203B41FA5}">
                      <a16:colId xmlns:a16="http://schemas.microsoft.com/office/drawing/2014/main" val="20002"/>
                    </a:ext>
                  </a:extLst>
                </a:gridCol>
                <a:gridCol w="865955">
                  <a:extLst>
                    <a:ext uri="{9D8B030D-6E8A-4147-A177-3AD203B41FA5}">
                      <a16:colId xmlns:a16="http://schemas.microsoft.com/office/drawing/2014/main" val="2653111581"/>
                    </a:ext>
                  </a:extLst>
                </a:gridCol>
                <a:gridCol w="865955">
                  <a:extLst>
                    <a:ext uri="{9D8B030D-6E8A-4147-A177-3AD203B41FA5}">
                      <a16:colId xmlns:a16="http://schemas.microsoft.com/office/drawing/2014/main" val="9232295"/>
                    </a:ext>
                  </a:extLst>
                </a:gridCol>
                <a:gridCol w="865955">
                  <a:extLst>
                    <a:ext uri="{9D8B030D-6E8A-4147-A177-3AD203B41FA5}">
                      <a16:colId xmlns:a16="http://schemas.microsoft.com/office/drawing/2014/main" val="4260518031"/>
                    </a:ext>
                  </a:extLst>
                </a:gridCol>
                <a:gridCol w="865955">
                  <a:extLst>
                    <a:ext uri="{9D8B030D-6E8A-4147-A177-3AD203B41FA5}">
                      <a16:colId xmlns:a16="http://schemas.microsoft.com/office/drawing/2014/main" val="2227309482"/>
                    </a:ext>
                  </a:extLst>
                </a:gridCol>
                <a:gridCol w="865955">
                  <a:extLst>
                    <a:ext uri="{9D8B030D-6E8A-4147-A177-3AD203B41FA5}">
                      <a16:colId xmlns:a16="http://schemas.microsoft.com/office/drawing/2014/main" val="2516058532"/>
                    </a:ext>
                  </a:extLst>
                </a:gridCol>
                <a:gridCol w="711003">
                  <a:extLst>
                    <a:ext uri="{9D8B030D-6E8A-4147-A177-3AD203B41FA5}">
                      <a16:colId xmlns:a16="http://schemas.microsoft.com/office/drawing/2014/main" val="1421362384"/>
                    </a:ext>
                  </a:extLst>
                </a:gridCol>
                <a:gridCol w="1020910">
                  <a:extLst>
                    <a:ext uri="{9D8B030D-6E8A-4147-A177-3AD203B41FA5}">
                      <a16:colId xmlns:a16="http://schemas.microsoft.com/office/drawing/2014/main" val="2894966374"/>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FEB</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MAR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APR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MEI</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800" u="none" strike="noStrike" dirty="0">
                          <a:effectLst/>
                        </a:rPr>
                        <a:t>MMSE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GDS</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Akomodasi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r>
                        <a:rPr lang="en-US" dirty="0"/>
                        <a:t>-</a:t>
                      </a:r>
                    </a:p>
                  </a:txBody>
                  <a:tcPr marL="9525" marR="9525" marT="9525" marB="0" anchor="ctr"/>
                </a:tc>
                <a:tc>
                  <a:txBody>
                    <a:bodyPr/>
                    <a:lstStyle/>
                    <a:p>
                      <a:r>
                        <a:rPr lang="en-US" dirty="0"/>
                        <a:t>-</a:t>
                      </a:r>
                    </a:p>
                  </a:txBody>
                  <a:tcPr marL="9525" marR="9525" marT="9525" marB="0" anchor="ctr"/>
                </a:tc>
                <a:tc>
                  <a:txBody>
                    <a:bodyPr/>
                    <a:lstStyle/>
                    <a:p>
                      <a:r>
                        <a:rPr lang="en-US" dirty="0"/>
                        <a:t>-</a:t>
                      </a: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Intensif</a:t>
                      </a:r>
                      <a:r>
                        <a:rPr lang="en-US" sz="1800" u="none" strike="noStrike" dirty="0">
                          <a:effectLst/>
                        </a:rPr>
                        <a:t>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222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151</a:t>
                      </a: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High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58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Maksimal Care</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Minimal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TAK/Penkes</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Bersih</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800" u="none" strike="noStrike" dirty="0"/>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Halusinasi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800" u="none" strike="noStrike" dirty="0"/>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RPK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800" b="0" i="0" u="none" strike="noStrike" dirty="0" err="1">
                          <a:solidFill>
                            <a:srgbClr val="000000"/>
                          </a:solidFill>
                          <a:effectLst/>
                          <a:latin typeface="Tw Cen MT" panose="020B0602020104020603" pitchFamily="34" charset="0"/>
                        </a:rPr>
                        <a:t>Pemasangan</a:t>
                      </a:r>
                      <a:r>
                        <a:rPr lang="en-US" sz="1800" b="0" i="0" u="none" strike="noStrike" baseline="0" dirty="0">
                          <a:solidFill>
                            <a:srgbClr val="000000"/>
                          </a:solidFill>
                          <a:effectLst/>
                          <a:latin typeface="Tw Cen MT" panose="020B0602020104020603" pitchFamily="34" charset="0"/>
                        </a:rPr>
                        <a:t> O2</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28</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45027815"/>
              </p:ext>
            </p:extLst>
          </p:nvPr>
        </p:nvGraphicFramePr>
        <p:xfrm>
          <a:off x="561413" y="876433"/>
          <a:ext cx="8049186" cy="5777753"/>
        </p:xfrm>
        <a:graphic>
          <a:graphicData uri="http://schemas.openxmlformats.org/drawingml/2006/table">
            <a:tbl>
              <a:tblPr firstRow="1" bandRow="1"/>
              <a:tblGrid>
                <a:gridCol w="419568">
                  <a:extLst>
                    <a:ext uri="{9D8B030D-6E8A-4147-A177-3AD203B41FA5}">
                      <a16:colId xmlns:a16="http://schemas.microsoft.com/office/drawing/2014/main" val="20000"/>
                    </a:ext>
                  </a:extLst>
                </a:gridCol>
                <a:gridCol w="2009365">
                  <a:extLst>
                    <a:ext uri="{9D8B030D-6E8A-4147-A177-3AD203B41FA5}">
                      <a16:colId xmlns:a16="http://schemas.microsoft.com/office/drawing/2014/main" val="20001"/>
                    </a:ext>
                  </a:extLst>
                </a:gridCol>
                <a:gridCol w="1044472">
                  <a:extLst>
                    <a:ext uri="{9D8B030D-6E8A-4147-A177-3AD203B41FA5}">
                      <a16:colId xmlns:a16="http://schemas.microsoft.com/office/drawing/2014/main" val="20002"/>
                    </a:ext>
                  </a:extLst>
                </a:gridCol>
                <a:gridCol w="636631">
                  <a:extLst>
                    <a:ext uri="{9D8B030D-6E8A-4147-A177-3AD203B41FA5}">
                      <a16:colId xmlns:a16="http://schemas.microsoft.com/office/drawing/2014/main" val="1827549578"/>
                    </a:ext>
                  </a:extLst>
                </a:gridCol>
                <a:gridCol w="656525">
                  <a:extLst>
                    <a:ext uri="{9D8B030D-6E8A-4147-A177-3AD203B41FA5}">
                      <a16:colId xmlns:a16="http://schemas.microsoft.com/office/drawing/2014/main" val="1644192230"/>
                    </a:ext>
                  </a:extLst>
                </a:gridCol>
                <a:gridCol w="656525">
                  <a:extLst>
                    <a:ext uri="{9D8B030D-6E8A-4147-A177-3AD203B41FA5}">
                      <a16:colId xmlns:a16="http://schemas.microsoft.com/office/drawing/2014/main" val="200513729"/>
                    </a:ext>
                  </a:extLst>
                </a:gridCol>
                <a:gridCol w="656525">
                  <a:extLst>
                    <a:ext uri="{9D8B030D-6E8A-4147-A177-3AD203B41FA5}">
                      <a16:colId xmlns:a16="http://schemas.microsoft.com/office/drawing/2014/main" val="691527167"/>
                    </a:ext>
                  </a:extLst>
                </a:gridCol>
                <a:gridCol w="656525">
                  <a:extLst>
                    <a:ext uri="{9D8B030D-6E8A-4147-A177-3AD203B41FA5}">
                      <a16:colId xmlns:a16="http://schemas.microsoft.com/office/drawing/2014/main" val="2718642247"/>
                    </a:ext>
                  </a:extLst>
                </a:gridCol>
                <a:gridCol w="656525">
                  <a:extLst>
                    <a:ext uri="{9D8B030D-6E8A-4147-A177-3AD203B41FA5}">
                      <a16:colId xmlns:a16="http://schemas.microsoft.com/office/drawing/2014/main" val="2977204715"/>
                    </a:ext>
                  </a:extLst>
                </a:gridCol>
                <a:gridCol w="656525">
                  <a:extLst>
                    <a:ext uri="{9D8B030D-6E8A-4147-A177-3AD203B41FA5}">
                      <a16:colId xmlns:a16="http://schemas.microsoft.com/office/drawing/2014/main" val="712310131"/>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578465927"/>
              </p:ext>
            </p:extLst>
          </p:nvPr>
        </p:nvGraphicFramePr>
        <p:xfrm>
          <a:off x="450195" y="825855"/>
          <a:ext cx="9143749" cy="5530495"/>
        </p:xfrm>
        <a:graphic>
          <a:graphicData uri="http://schemas.openxmlformats.org/drawingml/2006/table">
            <a:tbl>
              <a:tblPr firstRow="1" bandRow="1"/>
              <a:tblGrid>
                <a:gridCol w="317754">
                  <a:extLst>
                    <a:ext uri="{9D8B030D-6E8A-4147-A177-3AD203B41FA5}">
                      <a16:colId xmlns:a16="http://schemas.microsoft.com/office/drawing/2014/main" val="3017034530"/>
                    </a:ext>
                  </a:extLst>
                </a:gridCol>
                <a:gridCol w="201492">
                  <a:extLst>
                    <a:ext uri="{9D8B030D-6E8A-4147-A177-3AD203B41FA5}">
                      <a16:colId xmlns:a16="http://schemas.microsoft.com/office/drawing/2014/main" val="2646266038"/>
                    </a:ext>
                  </a:extLst>
                </a:gridCol>
                <a:gridCol w="425911">
                  <a:extLst>
                    <a:ext uri="{9D8B030D-6E8A-4147-A177-3AD203B41FA5}">
                      <a16:colId xmlns:a16="http://schemas.microsoft.com/office/drawing/2014/main" val="298071"/>
                    </a:ext>
                  </a:extLst>
                </a:gridCol>
                <a:gridCol w="2120528">
                  <a:extLst>
                    <a:ext uri="{9D8B030D-6E8A-4147-A177-3AD203B41FA5}">
                      <a16:colId xmlns:a16="http://schemas.microsoft.com/office/drawing/2014/main" val="330534301"/>
                    </a:ext>
                  </a:extLst>
                </a:gridCol>
                <a:gridCol w="759758">
                  <a:extLst>
                    <a:ext uri="{9D8B030D-6E8A-4147-A177-3AD203B41FA5}">
                      <a16:colId xmlns:a16="http://schemas.microsoft.com/office/drawing/2014/main" val="1248146667"/>
                    </a:ext>
                  </a:extLst>
                </a:gridCol>
                <a:gridCol w="759758">
                  <a:extLst>
                    <a:ext uri="{9D8B030D-6E8A-4147-A177-3AD203B41FA5}">
                      <a16:colId xmlns:a16="http://schemas.microsoft.com/office/drawing/2014/main" val="22717475"/>
                    </a:ext>
                  </a:extLst>
                </a:gridCol>
                <a:gridCol w="759758">
                  <a:extLst>
                    <a:ext uri="{9D8B030D-6E8A-4147-A177-3AD203B41FA5}">
                      <a16:colId xmlns:a16="http://schemas.microsoft.com/office/drawing/2014/main" val="3467975754"/>
                    </a:ext>
                  </a:extLst>
                </a:gridCol>
                <a:gridCol w="759758">
                  <a:extLst>
                    <a:ext uri="{9D8B030D-6E8A-4147-A177-3AD203B41FA5}">
                      <a16:colId xmlns:a16="http://schemas.microsoft.com/office/drawing/2014/main" val="2211930947"/>
                    </a:ext>
                  </a:extLst>
                </a:gridCol>
                <a:gridCol w="759758">
                  <a:extLst>
                    <a:ext uri="{9D8B030D-6E8A-4147-A177-3AD203B41FA5}">
                      <a16:colId xmlns:a16="http://schemas.microsoft.com/office/drawing/2014/main" val="3306048065"/>
                    </a:ext>
                  </a:extLst>
                </a:gridCol>
                <a:gridCol w="759758">
                  <a:extLst>
                    <a:ext uri="{9D8B030D-6E8A-4147-A177-3AD203B41FA5}">
                      <a16:colId xmlns:a16="http://schemas.microsoft.com/office/drawing/2014/main" val="1348991663"/>
                    </a:ext>
                  </a:extLst>
                </a:gridCol>
                <a:gridCol w="759758">
                  <a:extLst>
                    <a:ext uri="{9D8B030D-6E8A-4147-A177-3AD203B41FA5}">
                      <a16:colId xmlns:a16="http://schemas.microsoft.com/office/drawing/2014/main" val="2202365243"/>
                    </a:ext>
                  </a:extLst>
                </a:gridCol>
                <a:gridCol w="759758">
                  <a:extLst>
                    <a:ext uri="{9D8B030D-6E8A-4147-A177-3AD203B41FA5}">
                      <a16:colId xmlns:a16="http://schemas.microsoft.com/office/drawing/2014/main" val="3720593378"/>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2142890346"/>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2568592482"/>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3602625903"/>
              </p:ext>
            </p:extLst>
          </p:nvPr>
        </p:nvGraphicFramePr>
        <p:xfrm>
          <a:off x="450196" y="841828"/>
          <a:ext cx="8476088" cy="5789295"/>
        </p:xfrm>
        <a:graphic>
          <a:graphicData uri="http://schemas.openxmlformats.org/drawingml/2006/table">
            <a:tbl>
              <a:tblPr firstRow="1" bandRow="1"/>
              <a:tblGrid>
                <a:gridCol w="485894">
                  <a:extLst>
                    <a:ext uri="{9D8B030D-6E8A-4147-A177-3AD203B41FA5}">
                      <a16:colId xmlns:a16="http://schemas.microsoft.com/office/drawing/2014/main" val="1280969347"/>
                    </a:ext>
                  </a:extLst>
                </a:gridCol>
                <a:gridCol w="273724">
                  <a:extLst>
                    <a:ext uri="{9D8B030D-6E8A-4147-A177-3AD203B41FA5}">
                      <a16:colId xmlns:a16="http://schemas.microsoft.com/office/drawing/2014/main" val="4145935298"/>
                    </a:ext>
                  </a:extLst>
                </a:gridCol>
                <a:gridCol w="190980">
                  <a:extLst>
                    <a:ext uri="{9D8B030D-6E8A-4147-A177-3AD203B41FA5}">
                      <a16:colId xmlns:a16="http://schemas.microsoft.com/office/drawing/2014/main" val="212796576"/>
                    </a:ext>
                  </a:extLst>
                </a:gridCol>
                <a:gridCol w="1594818">
                  <a:extLst>
                    <a:ext uri="{9D8B030D-6E8A-4147-A177-3AD203B41FA5}">
                      <a16:colId xmlns:a16="http://schemas.microsoft.com/office/drawing/2014/main" val="2878606583"/>
                    </a:ext>
                  </a:extLst>
                </a:gridCol>
                <a:gridCol w="741334">
                  <a:extLst>
                    <a:ext uri="{9D8B030D-6E8A-4147-A177-3AD203B41FA5}">
                      <a16:colId xmlns:a16="http://schemas.microsoft.com/office/drawing/2014/main" val="4292614314"/>
                    </a:ext>
                  </a:extLst>
                </a:gridCol>
                <a:gridCol w="741334">
                  <a:extLst>
                    <a:ext uri="{9D8B030D-6E8A-4147-A177-3AD203B41FA5}">
                      <a16:colId xmlns:a16="http://schemas.microsoft.com/office/drawing/2014/main" val="3404686113"/>
                    </a:ext>
                  </a:extLst>
                </a:gridCol>
                <a:gridCol w="741334">
                  <a:extLst>
                    <a:ext uri="{9D8B030D-6E8A-4147-A177-3AD203B41FA5}">
                      <a16:colId xmlns:a16="http://schemas.microsoft.com/office/drawing/2014/main" val="3464955319"/>
                    </a:ext>
                  </a:extLst>
                </a:gridCol>
                <a:gridCol w="741334">
                  <a:extLst>
                    <a:ext uri="{9D8B030D-6E8A-4147-A177-3AD203B41FA5}">
                      <a16:colId xmlns:a16="http://schemas.microsoft.com/office/drawing/2014/main" val="892824915"/>
                    </a:ext>
                  </a:extLst>
                </a:gridCol>
                <a:gridCol w="741334">
                  <a:extLst>
                    <a:ext uri="{9D8B030D-6E8A-4147-A177-3AD203B41FA5}">
                      <a16:colId xmlns:a16="http://schemas.microsoft.com/office/drawing/2014/main" val="3718199671"/>
                    </a:ext>
                  </a:extLst>
                </a:gridCol>
                <a:gridCol w="741334">
                  <a:extLst>
                    <a:ext uri="{9D8B030D-6E8A-4147-A177-3AD203B41FA5}">
                      <a16:colId xmlns:a16="http://schemas.microsoft.com/office/drawing/2014/main" val="3774477593"/>
                    </a:ext>
                  </a:extLst>
                </a:gridCol>
                <a:gridCol w="741334">
                  <a:extLst>
                    <a:ext uri="{9D8B030D-6E8A-4147-A177-3AD203B41FA5}">
                      <a16:colId xmlns:a16="http://schemas.microsoft.com/office/drawing/2014/main" val="587811478"/>
                    </a:ext>
                  </a:extLst>
                </a:gridCol>
                <a:gridCol w="741334">
                  <a:extLst>
                    <a:ext uri="{9D8B030D-6E8A-4147-A177-3AD203B41FA5}">
                      <a16:colId xmlns:a16="http://schemas.microsoft.com/office/drawing/2014/main" val="1866070210"/>
                    </a:ext>
                  </a:extLst>
                </a:gridCol>
              </a:tblGrid>
              <a:tr h="20463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232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04637">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919779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4092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523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52513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11" name="Picture 10">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12"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6058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4138621342"/>
              </p:ext>
            </p:extLst>
          </p:nvPr>
        </p:nvGraphicFramePr>
        <p:xfrm>
          <a:off x="398563" y="919381"/>
          <a:ext cx="8092290" cy="5126112"/>
        </p:xfrm>
        <a:graphic>
          <a:graphicData uri="http://schemas.openxmlformats.org/drawingml/2006/table">
            <a:tbl>
              <a:tblPr firstRow="1" bandRow="1"/>
              <a:tblGrid>
                <a:gridCol w="649271">
                  <a:extLst>
                    <a:ext uri="{9D8B030D-6E8A-4147-A177-3AD203B41FA5}">
                      <a16:colId xmlns:a16="http://schemas.microsoft.com/office/drawing/2014/main" val="20000"/>
                    </a:ext>
                  </a:extLst>
                </a:gridCol>
                <a:gridCol w="1393449">
                  <a:extLst>
                    <a:ext uri="{9D8B030D-6E8A-4147-A177-3AD203B41FA5}">
                      <a16:colId xmlns:a16="http://schemas.microsoft.com/office/drawing/2014/main" val="20001"/>
                    </a:ext>
                  </a:extLst>
                </a:gridCol>
                <a:gridCol w="706596">
                  <a:extLst>
                    <a:ext uri="{9D8B030D-6E8A-4147-A177-3AD203B41FA5}">
                      <a16:colId xmlns:a16="http://schemas.microsoft.com/office/drawing/2014/main" val="20002"/>
                    </a:ext>
                  </a:extLst>
                </a:gridCol>
                <a:gridCol w="763282">
                  <a:extLst>
                    <a:ext uri="{9D8B030D-6E8A-4147-A177-3AD203B41FA5}">
                      <a16:colId xmlns:a16="http://schemas.microsoft.com/office/drawing/2014/main" val="3161112635"/>
                    </a:ext>
                  </a:extLst>
                </a:gridCol>
                <a:gridCol w="763282">
                  <a:extLst>
                    <a:ext uri="{9D8B030D-6E8A-4147-A177-3AD203B41FA5}">
                      <a16:colId xmlns:a16="http://schemas.microsoft.com/office/drawing/2014/main" val="4038947709"/>
                    </a:ext>
                  </a:extLst>
                </a:gridCol>
                <a:gridCol w="763282">
                  <a:extLst>
                    <a:ext uri="{9D8B030D-6E8A-4147-A177-3AD203B41FA5}">
                      <a16:colId xmlns:a16="http://schemas.microsoft.com/office/drawing/2014/main" val="3782586452"/>
                    </a:ext>
                  </a:extLst>
                </a:gridCol>
                <a:gridCol w="763282">
                  <a:extLst>
                    <a:ext uri="{9D8B030D-6E8A-4147-A177-3AD203B41FA5}">
                      <a16:colId xmlns:a16="http://schemas.microsoft.com/office/drawing/2014/main" val="1994690762"/>
                    </a:ext>
                  </a:extLst>
                </a:gridCol>
                <a:gridCol w="763282">
                  <a:extLst>
                    <a:ext uri="{9D8B030D-6E8A-4147-A177-3AD203B41FA5}">
                      <a16:colId xmlns:a16="http://schemas.microsoft.com/office/drawing/2014/main" val="3160501895"/>
                    </a:ext>
                  </a:extLst>
                </a:gridCol>
                <a:gridCol w="670225">
                  <a:extLst>
                    <a:ext uri="{9D8B030D-6E8A-4147-A177-3AD203B41FA5}">
                      <a16:colId xmlns:a16="http://schemas.microsoft.com/office/drawing/2014/main" val="3841762748"/>
                    </a:ext>
                  </a:extLst>
                </a:gridCol>
                <a:gridCol w="856339">
                  <a:extLst>
                    <a:ext uri="{9D8B030D-6E8A-4147-A177-3AD203B41FA5}">
                      <a16:colId xmlns:a16="http://schemas.microsoft.com/office/drawing/2014/main" val="1841374642"/>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39649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1120410599"/>
              </p:ext>
            </p:extLst>
          </p:nvPr>
        </p:nvGraphicFramePr>
        <p:xfrm>
          <a:off x="431494" y="987273"/>
          <a:ext cx="9278565" cy="4310444"/>
        </p:xfrm>
        <a:graphic>
          <a:graphicData uri="http://schemas.openxmlformats.org/drawingml/2006/table">
            <a:tbl>
              <a:tblPr firstRow="1" bandRow="1"/>
              <a:tblGrid>
                <a:gridCol w="750669">
                  <a:extLst>
                    <a:ext uri="{9D8B030D-6E8A-4147-A177-3AD203B41FA5}">
                      <a16:colId xmlns:a16="http://schemas.microsoft.com/office/drawing/2014/main" val="20000"/>
                    </a:ext>
                  </a:extLst>
                </a:gridCol>
                <a:gridCol w="1775098">
                  <a:extLst>
                    <a:ext uri="{9D8B030D-6E8A-4147-A177-3AD203B41FA5}">
                      <a16:colId xmlns:a16="http://schemas.microsoft.com/office/drawing/2014/main" val="20001"/>
                    </a:ext>
                  </a:extLst>
                </a:gridCol>
                <a:gridCol w="865768">
                  <a:extLst>
                    <a:ext uri="{9D8B030D-6E8A-4147-A177-3AD203B41FA5}">
                      <a16:colId xmlns:a16="http://schemas.microsoft.com/office/drawing/2014/main" val="20002"/>
                    </a:ext>
                  </a:extLst>
                </a:gridCol>
                <a:gridCol w="881798">
                  <a:extLst>
                    <a:ext uri="{9D8B030D-6E8A-4147-A177-3AD203B41FA5}">
                      <a16:colId xmlns:a16="http://schemas.microsoft.com/office/drawing/2014/main" val="3367334973"/>
                    </a:ext>
                  </a:extLst>
                </a:gridCol>
                <a:gridCol w="977994">
                  <a:extLst>
                    <a:ext uri="{9D8B030D-6E8A-4147-A177-3AD203B41FA5}">
                      <a16:colId xmlns:a16="http://schemas.microsoft.com/office/drawing/2014/main" val="1600941744"/>
                    </a:ext>
                  </a:extLst>
                </a:gridCol>
                <a:gridCol w="859414">
                  <a:extLst>
                    <a:ext uri="{9D8B030D-6E8A-4147-A177-3AD203B41FA5}">
                      <a16:colId xmlns:a16="http://schemas.microsoft.com/office/drawing/2014/main" val="3019844537"/>
                    </a:ext>
                  </a:extLst>
                </a:gridCol>
                <a:gridCol w="791956">
                  <a:extLst>
                    <a:ext uri="{9D8B030D-6E8A-4147-A177-3AD203B41FA5}">
                      <a16:colId xmlns:a16="http://schemas.microsoft.com/office/drawing/2014/main" val="956649736"/>
                    </a:ext>
                  </a:extLst>
                </a:gridCol>
                <a:gridCol w="791956">
                  <a:extLst>
                    <a:ext uri="{9D8B030D-6E8A-4147-A177-3AD203B41FA5}">
                      <a16:colId xmlns:a16="http://schemas.microsoft.com/office/drawing/2014/main" val="4167015749"/>
                    </a:ext>
                  </a:extLst>
                </a:gridCol>
                <a:gridCol w="791956">
                  <a:extLst>
                    <a:ext uri="{9D8B030D-6E8A-4147-A177-3AD203B41FA5}">
                      <a16:colId xmlns:a16="http://schemas.microsoft.com/office/drawing/2014/main" val="398090350"/>
                    </a:ext>
                  </a:extLst>
                </a:gridCol>
                <a:gridCol w="791956">
                  <a:extLst>
                    <a:ext uri="{9D8B030D-6E8A-4147-A177-3AD203B41FA5}">
                      <a16:colId xmlns:a16="http://schemas.microsoft.com/office/drawing/2014/main" val="430224490"/>
                    </a:ext>
                  </a:extLst>
                </a:gridCol>
              </a:tblGrid>
              <a:tr h="83368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ECT KONVENSIONAL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MECTA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1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EKG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EEG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STRESS ANALISER</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TMS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EMG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50607">
                <a:tc>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1277945" y="330828"/>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3"/>
          <a:stretch>
            <a:fillRect/>
          </a:stretch>
        </p:blipFill>
        <p:spPr>
          <a:xfrm>
            <a:off x="431494" y="122590"/>
            <a:ext cx="719390" cy="719390"/>
          </a:xfrm>
          <a:prstGeom prst="rect">
            <a:avLst/>
          </a:prstGeom>
        </p:spPr>
      </p:pic>
    </p:spTree>
    <p:extLst>
      <p:ext uri="{BB962C8B-B14F-4D97-AF65-F5344CB8AC3E}">
        <p14:creationId xmlns:p14="http://schemas.microsoft.com/office/powerpoint/2010/main" val="381216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2659092876"/>
              </p:ext>
            </p:extLst>
          </p:nvPr>
        </p:nvGraphicFramePr>
        <p:xfrm>
          <a:off x="1252184" y="86862"/>
          <a:ext cx="10101613" cy="6711964"/>
        </p:xfrm>
        <a:graphic>
          <a:graphicData uri="http://schemas.openxmlformats.org/drawingml/2006/table">
            <a:tbl>
              <a:tblPr firstRow="1" bandRow="1"/>
              <a:tblGrid>
                <a:gridCol w="256848">
                  <a:extLst>
                    <a:ext uri="{9D8B030D-6E8A-4147-A177-3AD203B41FA5}">
                      <a16:colId xmlns:a16="http://schemas.microsoft.com/office/drawing/2014/main" val="20000"/>
                    </a:ext>
                  </a:extLst>
                </a:gridCol>
                <a:gridCol w="75591">
                  <a:extLst>
                    <a:ext uri="{9D8B030D-6E8A-4147-A177-3AD203B41FA5}">
                      <a16:colId xmlns:a16="http://schemas.microsoft.com/office/drawing/2014/main" val="878665195"/>
                    </a:ext>
                  </a:extLst>
                </a:gridCol>
                <a:gridCol w="66144">
                  <a:extLst>
                    <a:ext uri="{9D8B030D-6E8A-4147-A177-3AD203B41FA5}">
                      <a16:colId xmlns:a16="http://schemas.microsoft.com/office/drawing/2014/main" val="1466508068"/>
                    </a:ext>
                  </a:extLst>
                </a:gridCol>
                <a:gridCol w="965830">
                  <a:extLst>
                    <a:ext uri="{9D8B030D-6E8A-4147-A177-3AD203B41FA5}">
                      <a16:colId xmlns:a16="http://schemas.microsoft.com/office/drawing/2014/main" val="1520493699"/>
                    </a:ext>
                  </a:extLst>
                </a:gridCol>
                <a:gridCol w="2087989">
                  <a:extLst>
                    <a:ext uri="{9D8B030D-6E8A-4147-A177-3AD203B41FA5}">
                      <a16:colId xmlns:a16="http://schemas.microsoft.com/office/drawing/2014/main" val="20002"/>
                    </a:ext>
                  </a:extLst>
                </a:gridCol>
                <a:gridCol w="800765">
                  <a:extLst>
                    <a:ext uri="{9D8B030D-6E8A-4147-A177-3AD203B41FA5}">
                      <a16:colId xmlns:a16="http://schemas.microsoft.com/office/drawing/2014/main" val="20003"/>
                    </a:ext>
                  </a:extLst>
                </a:gridCol>
                <a:gridCol w="786468">
                  <a:extLst>
                    <a:ext uri="{9D8B030D-6E8A-4147-A177-3AD203B41FA5}">
                      <a16:colId xmlns:a16="http://schemas.microsoft.com/office/drawing/2014/main" val="1002621991"/>
                    </a:ext>
                  </a:extLst>
                </a:gridCol>
                <a:gridCol w="843663">
                  <a:extLst>
                    <a:ext uri="{9D8B030D-6E8A-4147-A177-3AD203B41FA5}">
                      <a16:colId xmlns:a16="http://schemas.microsoft.com/office/drawing/2014/main" val="376055247"/>
                    </a:ext>
                  </a:extLst>
                </a:gridCol>
                <a:gridCol w="843663">
                  <a:extLst>
                    <a:ext uri="{9D8B030D-6E8A-4147-A177-3AD203B41FA5}">
                      <a16:colId xmlns:a16="http://schemas.microsoft.com/office/drawing/2014/main" val="175878970"/>
                    </a:ext>
                  </a:extLst>
                </a:gridCol>
                <a:gridCol w="843663">
                  <a:extLst>
                    <a:ext uri="{9D8B030D-6E8A-4147-A177-3AD203B41FA5}">
                      <a16:colId xmlns:a16="http://schemas.microsoft.com/office/drawing/2014/main" val="3936028508"/>
                    </a:ext>
                  </a:extLst>
                </a:gridCol>
                <a:gridCol w="843663">
                  <a:extLst>
                    <a:ext uri="{9D8B030D-6E8A-4147-A177-3AD203B41FA5}">
                      <a16:colId xmlns:a16="http://schemas.microsoft.com/office/drawing/2014/main" val="1937040654"/>
                    </a:ext>
                  </a:extLst>
                </a:gridCol>
                <a:gridCol w="843663">
                  <a:extLst>
                    <a:ext uri="{9D8B030D-6E8A-4147-A177-3AD203B41FA5}">
                      <a16:colId xmlns:a16="http://schemas.microsoft.com/office/drawing/2014/main" val="1342321369"/>
                    </a:ext>
                  </a:extLst>
                </a:gridCol>
                <a:gridCol w="843663">
                  <a:extLst>
                    <a:ext uri="{9D8B030D-6E8A-4147-A177-3AD203B41FA5}">
                      <a16:colId xmlns:a16="http://schemas.microsoft.com/office/drawing/2014/main" val="939699787"/>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3"/>
          <a:stretch>
            <a:fillRect/>
          </a:stretch>
        </p:blipFill>
        <p:spPr>
          <a:xfrm>
            <a:off x="178724" y="-144987"/>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1670836352"/>
              </p:ext>
            </p:extLst>
          </p:nvPr>
        </p:nvGraphicFramePr>
        <p:xfrm>
          <a:off x="152401" y="685534"/>
          <a:ext cx="9267369" cy="6035941"/>
        </p:xfrm>
        <a:graphic>
          <a:graphicData uri="http://schemas.openxmlformats.org/drawingml/2006/table">
            <a:tbl>
              <a:tblPr firstRow="1" bandRow="1"/>
              <a:tblGrid>
                <a:gridCol w="745277">
                  <a:extLst>
                    <a:ext uri="{9D8B030D-6E8A-4147-A177-3AD203B41FA5}">
                      <a16:colId xmlns:a16="http://schemas.microsoft.com/office/drawing/2014/main" val="20000"/>
                    </a:ext>
                  </a:extLst>
                </a:gridCol>
                <a:gridCol w="2268374">
                  <a:extLst>
                    <a:ext uri="{9D8B030D-6E8A-4147-A177-3AD203B41FA5}">
                      <a16:colId xmlns:a16="http://schemas.microsoft.com/office/drawing/2014/main" val="20001"/>
                    </a:ext>
                  </a:extLst>
                </a:gridCol>
                <a:gridCol w="770173">
                  <a:extLst>
                    <a:ext uri="{9D8B030D-6E8A-4147-A177-3AD203B41FA5}">
                      <a16:colId xmlns:a16="http://schemas.microsoft.com/office/drawing/2014/main" val="20002"/>
                    </a:ext>
                  </a:extLst>
                </a:gridCol>
                <a:gridCol w="799241">
                  <a:extLst>
                    <a:ext uri="{9D8B030D-6E8A-4147-A177-3AD203B41FA5}">
                      <a16:colId xmlns:a16="http://schemas.microsoft.com/office/drawing/2014/main" val="1501450952"/>
                    </a:ext>
                  </a:extLst>
                </a:gridCol>
                <a:gridCol w="876905">
                  <a:extLst>
                    <a:ext uri="{9D8B030D-6E8A-4147-A177-3AD203B41FA5}">
                      <a16:colId xmlns:a16="http://schemas.microsoft.com/office/drawing/2014/main" val="1866708288"/>
                    </a:ext>
                  </a:extLst>
                </a:gridCol>
                <a:gridCol w="745278">
                  <a:extLst>
                    <a:ext uri="{9D8B030D-6E8A-4147-A177-3AD203B41FA5}">
                      <a16:colId xmlns:a16="http://schemas.microsoft.com/office/drawing/2014/main" val="2956887631"/>
                    </a:ext>
                  </a:extLst>
                </a:gridCol>
                <a:gridCol w="712875">
                  <a:extLst>
                    <a:ext uri="{9D8B030D-6E8A-4147-A177-3AD203B41FA5}">
                      <a16:colId xmlns:a16="http://schemas.microsoft.com/office/drawing/2014/main" val="248385890"/>
                    </a:ext>
                  </a:extLst>
                </a:gridCol>
                <a:gridCol w="761480">
                  <a:extLst>
                    <a:ext uri="{9D8B030D-6E8A-4147-A177-3AD203B41FA5}">
                      <a16:colId xmlns:a16="http://schemas.microsoft.com/office/drawing/2014/main" val="2681148264"/>
                    </a:ext>
                  </a:extLst>
                </a:gridCol>
                <a:gridCol w="793883">
                  <a:extLst>
                    <a:ext uri="{9D8B030D-6E8A-4147-A177-3AD203B41FA5}">
                      <a16:colId xmlns:a16="http://schemas.microsoft.com/office/drawing/2014/main" val="650141665"/>
                    </a:ext>
                  </a:extLst>
                </a:gridCol>
                <a:gridCol w="793883">
                  <a:extLst>
                    <a:ext uri="{9D8B030D-6E8A-4147-A177-3AD203B41FA5}">
                      <a16:colId xmlns:a16="http://schemas.microsoft.com/office/drawing/2014/main" val="3499382652"/>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AGST</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1349257" y="230768"/>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6423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948395303"/>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35</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1536495153"/>
              </p:ext>
            </p:extLst>
          </p:nvPr>
        </p:nvGraphicFramePr>
        <p:xfrm>
          <a:off x="1272210" y="605930"/>
          <a:ext cx="7902272" cy="6261625"/>
        </p:xfrm>
        <a:graphic>
          <a:graphicData uri="http://schemas.openxmlformats.org/drawingml/2006/table">
            <a:tbl>
              <a:tblPr firstRow="1" bandRow="1"/>
              <a:tblGrid>
                <a:gridCol w="507140">
                  <a:extLst>
                    <a:ext uri="{9D8B030D-6E8A-4147-A177-3AD203B41FA5}">
                      <a16:colId xmlns:a16="http://schemas.microsoft.com/office/drawing/2014/main" val="20000"/>
                    </a:ext>
                  </a:extLst>
                </a:gridCol>
                <a:gridCol w="313426">
                  <a:extLst>
                    <a:ext uri="{9D8B030D-6E8A-4147-A177-3AD203B41FA5}">
                      <a16:colId xmlns:a16="http://schemas.microsoft.com/office/drawing/2014/main" val="484426637"/>
                    </a:ext>
                  </a:extLst>
                </a:gridCol>
                <a:gridCol w="2351701">
                  <a:extLst>
                    <a:ext uri="{9D8B030D-6E8A-4147-A177-3AD203B41FA5}">
                      <a16:colId xmlns:a16="http://schemas.microsoft.com/office/drawing/2014/main" val="2311044495"/>
                    </a:ext>
                  </a:extLst>
                </a:gridCol>
                <a:gridCol w="619405">
                  <a:extLst>
                    <a:ext uri="{9D8B030D-6E8A-4147-A177-3AD203B41FA5}">
                      <a16:colId xmlns:a16="http://schemas.microsoft.com/office/drawing/2014/main" val="20002"/>
                    </a:ext>
                  </a:extLst>
                </a:gridCol>
                <a:gridCol w="822120">
                  <a:extLst>
                    <a:ext uri="{9D8B030D-6E8A-4147-A177-3AD203B41FA5}">
                      <a16:colId xmlns:a16="http://schemas.microsoft.com/office/drawing/2014/main" val="20003"/>
                    </a:ext>
                  </a:extLst>
                </a:gridCol>
                <a:gridCol w="822120">
                  <a:extLst>
                    <a:ext uri="{9D8B030D-6E8A-4147-A177-3AD203B41FA5}">
                      <a16:colId xmlns:a16="http://schemas.microsoft.com/office/drawing/2014/main" val="1335697212"/>
                    </a:ext>
                  </a:extLst>
                </a:gridCol>
                <a:gridCol w="822120">
                  <a:extLst>
                    <a:ext uri="{9D8B030D-6E8A-4147-A177-3AD203B41FA5}">
                      <a16:colId xmlns:a16="http://schemas.microsoft.com/office/drawing/2014/main" val="8709734"/>
                    </a:ext>
                  </a:extLst>
                </a:gridCol>
                <a:gridCol w="822120">
                  <a:extLst>
                    <a:ext uri="{9D8B030D-6E8A-4147-A177-3AD203B41FA5}">
                      <a16:colId xmlns:a16="http://schemas.microsoft.com/office/drawing/2014/main" val="244682325"/>
                    </a:ext>
                  </a:extLst>
                </a:gridCol>
                <a:gridCol w="822120">
                  <a:extLst>
                    <a:ext uri="{9D8B030D-6E8A-4147-A177-3AD203B41FA5}">
                      <a16:colId xmlns:a16="http://schemas.microsoft.com/office/drawing/2014/main" val="1154760913"/>
                    </a:ext>
                  </a:extLst>
                </a:gridCol>
              </a:tblGrid>
              <a:tr h="21758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JUN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JUL</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AGST</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Penyuluhan</a:t>
                      </a:r>
                      <a:r>
                        <a:rPr lang="en-US" sz="1600" u="none" strike="noStrike" dirty="0">
                          <a:effectLst/>
                          <a:latin typeface="Tw Cen MT"/>
                        </a:rPr>
                        <a:t> media radio</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dirty="0">
                          <a:effectLst/>
                          <a:latin typeface="Tw Cen MT" panose="020B0602020104020603" pitchFamily="34" charset="0"/>
                        </a:rPr>
                        <a:t>Penyuluhan Kesehatan Jiwa ke masyarakat</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a:effectLst/>
                          <a:latin typeface="Tw Cen MT" panose="020B0602020104020603" pitchFamily="34" charset="0"/>
                        </a:rPr>
                        <a:t>Family Support Group </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err="1">
                          <a:effectLst/>
                          <a:latin typeface="Tw Cen MT"/>
                        </a:rPr>
                        <a:t>Konsultasi</a:t>
                      </a:r>
                      <a:r>
                        <a:rPr lang="en-US" sz="1600" u="none" strike="noStrike" dirty="0">
                          <a:effectLst/>
                          <a:latin typeface="Tw Cen MT"/>
                        </a:rPr>
                        <a:t> </a:t>
                      </a:r>
                      <a:r>
                        <a:rPr lang="en-US" sz="1600" u="none" strike="noStrike" dirty="0" err="1">
                          <a:effectLst/>
                          <a:latin typeface="Tw Cen MT"/>
                        </a:rPr>
                        <a:t>keluarga</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Kunjungan</a:t>
                      </a:r>
                      <a:r>
                        <a:rPr lang="en-US" sz="1600" u="none" strike="noStrike" dirty="0">
                          <a:effectLst/>
                          <a:latin typeface="Tw Cen MT"/>
                        </a:rPr>
                        <a:t> </a:t>
                      </a:r>
                      <a:r>
                        <a:rPr lang="en-US" sz="1600" u="none" strike="noStrike" dirty="0" err="1">
                          <a:effectLst/>
                          <a:latin typeface="Tw Cen MT"/>
                        </a:rPr>
                        <a:t>ke</a:t>
                      </a:r>
                      <a:r>
                        <a:rPr lang="en-US" sz="1600" u="none" strike="noStrike" dirty="0">
                          <a:effectLst/>
                          <a:latin typeface="Tw Cen MT"/>
                        </a:rPr>
                        <a:t> </a:t>
                      </a:r>
                      <a:r>
                        <a:rPr lang="en-US" sz="1600" u="none" strike="noStrike" dirty="0" err="1">
                          <a:effectLst/>
                          <a:latin typeface="Tw Cen MT"/>
                        </a:rPr>
                        <a:t>rumah</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739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734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39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1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36</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81577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37</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719321326"/>
              </p:ext>
            </p:extLst>
          </p:nvPr>
        </p:nvGraphicFramePr>
        <p:xfrm>
          <a:off x="71776" y="773984"/>
          <a:ext cx="7722396" cy="5947491"/>
        </p:xfrm>
        <a:graphic>
          <a:graphicData uri="http://schemas.openxmlformats.org/drawingml/2006/table">
            <a:tbl>
              <a:tblPr firstRow="1" firstCol="1">
                <a:tableStyleId>{85BE263C-DBD7-4A20-BB59-AAB30ACAA65A}</a:tableStyleId>
              </a:tblPr>
              <a:tblGrid>
                <a:gridCol w="351758">
                  <a:extLst>
                    <a:ext uri="{9D8B030D-6E8A-4147-A177-3AD203B41FA5}">
                      <a16:colId xmlns:a16="http://schemas.microsoft.com/office/drawing/2014/main" val="3849390273"/>
                    </a:ext>
                  </a:extLst>
                </a:gridCol>
                <a:gridCol w="2331140">
                  <a:extLst>
                    <a:ext uri="{9D8B030D-6E8A-4147-A177-3AD203B41FA5}">
                      <a16:colId xmlns:a16="http://schemas.microsoft.com/office/drawing/2014/main" val="3931189456"/>
                    </a:ext>
                  </a:extLst>
                </a:gridCol>
                <a:gridCol w="644568">
                  <a:extLst>
                    <a:ext uri="{9D8B030D-6E8A-4147-A177-3AD203B41FA5}">
                      <a16:colId xmlns:a16="http://schemas.microsoft.com/office/drawing/2014/main" val="3648614192"/>
                    </a:ext>
                  </a:extLst>
                </a:gridCol>
                <a:gridCol w="664184">
                  <a:extLst>
                    <a:ext uri="{9D8B030D-6E8A-4147-A177-3AD203B41FA5}">
                      <a16:colId xmlns:a16="http://schemas.microsoft.com/office/drawing/2014/main" val="265009430"/>
                    </a:ext>
                  </a:extLst>
                </a:gridCol>
                <a:gridCol w="621791">
                  <a:extLst>
                    <a:ext uri="{9D8B030D-6E8A-4147-A177-3AD203B41FA5}">
                      <a16:colId xmlns:a16="http://schemas.microsoft.com/office/drawing/2014/main" val="3166601304"/>
                    </a:ext>
                  </a:extLst>
                </a:gridCol>
                <a:gridCol w="621791">
                  <a:extLst>
                    <a:ext uri="{9D8B030D-6E8A-4147-A177-3AD203B41FA5}">
                      <a16:colId xmlns:a16="http://schemas.microsoft.com/office/drawing/2014/main" val="1032530626"/>
                    </a:ext>
                  </a:extLst>
                </a:gridCol>
                <a:gridCol w="621791">
                  <a:extLst>
                    <a:ext uri="{9D8B030D-6E8A-4147-A177-3AD203B41FA5}">
                      <a16:colId xmlns:a16="http://schemas.microsoft.com/office/drawing/2014/main" val="2063541098"/>
                    </a:ext>
                  </a:extLst>
                </a:gridCol>
                <a:gridCol w="621791">
                  <a:extLst>
                    <a:ext uri="{9D8B030D-6E8A-4147-A177-3AD203B41FA5}">
                      <a16:colId xmlns:a16="http://schemas.microsoft.com/office/drawing/2014/main" val="3735932512"/>
                    </a:ext>
                  </a:extLst>
                </a:gridCol>
                <a:gridCol w="621791">
                  <a:extLst>
                    <a:ext uri="{9D8B030D-6E8A-4147-A177-3AD203B41FA5}">
                      <a16:colId xmlns:a16="http://schemas.microsoft.com/office/drawing/2014/main" val="397925021"/>
                    </a:ext>
                  </a:extLst>
                </a:gridCol>
                <a:gridCol w="621791">
                  <a:extLst>
                    <a:ext uri="{9D8B030D-6E8A-4147-A177-3AD203B41FA5}">
                      <a16:colId xmlns:a16="http://schemas.microsoft.com/office/drawing/2014/main" val="2009799301"/>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7">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33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b"/>
                      <a:r>
                        <a:rPr lang="en-US" sz="1200" b="1" i="0" u="none" strike="noStrike" dirty="0">
                          <a:solidFill>
                            <a:srgbClr val="000000"/>
                          </a:solidFill>
                          <a:effectLst/>
                          <a:latin typeface="+mn-lt"/>
                        </a:rPr>
                        <a:t>58</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ctr" fontAlgn="b"/>
                      <a:r>
                        <a:rPr lang="en-US" sz="1200" b="1" i="0" u="none" strike="noStrike" dirty="0">
                          <a:solidFill>
                            <a:srgbClr val="000000"/>
                          </a:solidFill>
                          <a:effectLst/>
                          <a:latin typeface="+mn-lt"/>
                        </a:rPr>
                        <a:t> </a:t>
                      </a: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b"/>
                      <a:r>
                        <a:rPr lang="en-US" sz="1200" b="1" i="0" u="none" strike="noStrike" dirty="0">
                          <a:solidFill>
                            <a:srgbClr val="000000"/>
                          </a:solidFill>
                          <a:effectLst/>
                          <a:latin typeface="+mn-lt"/>
                        </a:rPr>
                        <a:t>26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11</a:t>
                      </a:r>
                    </a:p>
                  </a:txBody>
                  <a:tcPr marL="9525" marR="9525" marT="9525" marB="0" anchor="ctr"/>
                </a:tc>
                <a:extLst>
                  <a:ext uri="{0D108BD9-81ED-4DB2-BD59-A6C34878D82A}">
                    <a16:rowId xmlns:a16="http://schemas.microsoft.com/office/drawing/2014/main" val="2710713433"/>
                  </a:ext>
                </a:extLst>
              </a:tr>
            </a:tbl>
          </a:graphicData>
        </a:graphic>
      </p:graphicFrame>
    </p:spTree>
    <p:extLst>
      <p:ext uri="{BB962C8B-B14F-4D97-AF65-F5344CB8AC3E}">
        <p14:creationId xmlns:p14="http://schemas.microsoft.com/office/powerpoint/2010/main" val="78886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6A010-D7AD-496E-B4A0-4F9D1DBD8837}"/>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graphicFrame>
        <p:nvGraphicFramePr>
          <p:cNvPr id="3" name="Table 2">
            <a:extLst>
              <a:ext uri="{FF2B5EF4-FFF2-40B4-BE49-F238E27FC236}">
                <a16:creationId xmlns:a16="http://schemas.microsoft.com/office/drawing/2014/main" id="{C4B18605-3111-4C45-97BE-E503A41BFDEE}"/>
              </a:ext>
            </a:extLst>
          </p:cNvPr>
          <p:cNvGraphicFramePr>
            <a:graphicFrameLocks noGrp="1"/>
          </p:cNvGraphicFramePr>
          <p:nvPr>
            <p:extLst>
              <p:ext uri="{D42A27DB-BD31-4B8C-83A1-F6EECF244321}">
                <p14:modId xmlns:p14="http://schemas.microsoft.com/office/powerpoint/2010/main" val="2481174488"/>
              </p:ext>
            </p:extLst>
          </p:nvPr>
        </p:nvGraphicFramePr>
        <p:xfrm>
          <a:off x="345513" y="151280"/>
          <a:ext cx="7744601" cy="6624443"/>
        </p:xfrm>
        <a:graphic>
          <a:graphicData uri="http://schemas.openxmlformats.org/drawingml/2006/table">
            <a:tbl>
              <a:tblPr firstRow="1" firstCol="1">
                <a:tableStyleId>{85BE263C-DBD7-4A20-BB59-AAB30ACAA65A}</a:tableStyleId>
              </a:tblPr>
              <a:tblGrid>
                <a:gridCol w="345140">
                  <a:extLst>
                    <a:ext uri="{9D8B030D-6E8A-4147-A177-3AD203B41FA5}">
                      <a16:colId xmlns:a16="http://schemas.microsoft.com/office/drawing/2014/main" val="1614395603"/>
                    </a:ext>
                  </a:extLst>
                </a:gridCol>
                <a:gridCol w="1950222">
                  <a:extLst>
                    <a:ext uri="{9D8B030D-6E8A-4147-A177-3AD203B41FA5}">
                      <a16:colId xmlns:a16="http://schemas.microsoft.com/office/drawing/2014/main" val="1158735953"/>
                    </a:ext>
                  </a:extLst>
                </a:gridCol>
                <a:gridCol w="390119">
                  <a:extLst>
                    <a:ext uri="{9D8B030D-6E8A-4147-A177-3AD203B41FA5}">
                      <a16:colId xmlns:a16="http://schemas.microsoft.com/office/drawing/2014/main" val="134676268"/>
                    </a:ext>
                  </a:extLst>
                </a:gridCol>
                <a:gridCol w="346645">
                  <a:extLst>
                    <a:ext uri="{9D8B030D-6E8A-4147-A177-3AD203B41FA5}">
                      <a16:colId xmlns:a16="http://schemas.microsoft.com/office/drawing/2014/main" val="1893218567"/>
                    </a:ext>
                  </a:extLst>
                </a:gridCol>
                <a:gridCol w="511156">
                  <a:extLst>
                    <a:ext uri="{9D8B030D-6E8A-4147-A177-3AD203B41FA5}">
                      <a16:colId xmlns:a16="http://schemas.microsoft.com/office/drawing/2014/main" val="2654098360"/>
                    </a:ext>
                  </a:extLst>
                </a:gridCol>
                <a:gridCol w="305045">
                  <a:extLst>
                    <a:ext uri="{9D8B030D-6E8A-4147-A177-3AD203B41FA5}">
                      <a16:colId xmlns:a16="http://schemas.microsoft.com/office/drawing/2014/main" val="4119627381"/>
                    </a:ext>
                  </a:extLst>
                </a:gridCol>
                <a:gridCol w="388242">
                  <a:extLst>
                    <a:ext uri="{9D8B030D-6E8A-4147-A177-3AD203B41FA5}">
                      <a16:colId xmlns:a16="http://schemas.microsoft.com/office/drawing/2014/main" val="661602635"/>
                    </a:ext>
                  </a:extLst>
                </a:gridCol>
                <a:gridCol w="318912">
                  <a:extLst>
                    <a:ext uri="{9D8B030D-6E8A-4147-A177-3AD203B41FA5}">
                      <a16:colId xmlns:a16="http://schemas.microsoft.com/office/drawing/2014/main" val="2404128715"/>
                    </a:ext>
                  </a:extLst>
                </a:gridCol>
                <a:gridCol w="318912">
                  <a:extLst>
                    <a:ext uri="{9D8B030D-6E8A-4147-A177-3AD203B41FA5}">
                      <a16:colId xmlns:a16="http://schemas.microsoft.com/office/drawing/2014/main" val="2103559828"/>
                    </a:ext>
                  </a:extLst>
                </a:gridCol>
                <a:gridCol w="318912">
                  <a:extLst>
                    <a:ext uri="{9D8B030D-6E8A-4147-A177-3AD203B41FA5}">
                      <a16:colId xmlns:a16="http://schemas.microsoft.com/office/drawing/2014/main" val="1411201122"/>
                    </a:ext>
                  </a:extLst>
                </a:gridCol>
                <a:gridCol w="318912">
                  <a:extLst>
                    <a:ext uri="{9D8B030D-6E8A-4147-A177-3AD203B41FA5}">
                      <a16:colId xmlns:a16="http://schemas.microsoft.com/office/drawing/2014/main" val="2260571441"/>
                    </a:ext>
                  </a:extLst>
                </a:gridCol>
                <a:gridCol w="318912">
                  <a:extLst>
                    <a:ext uri="{9D8B030D-6E8A-4147-A177-3AD203B41FA5}">
                      <a16:colId xmlns:a16="http://schemas.microsoft.com/office/drawing/2014/main" val="178554363"/>
                    </a:ext>
                  </a:extLst>
                </a:gridCol>
                <a:gridCol w="318912">
                  <a:extLst>
                    <a:ext uri="{9D8B030D-6E8A-4147-A177-3AD203B41FA5}">
                      <a16:colId xmlns:a16="http://schemas.microsoft.com/office/drawing/2014/main" val="2871814833"/>
                    </a:ext>
                  </a:extLst>
                </a:gridCol>
                <a:gridCol w="318912">
                  <a:extLst>
                    <a:ext uri="{9D8B030D-6E8A-4147-A177-3AD203B41FA5}">
                      <a16:colId xmlns:a16="http://schemas.microsoft.com/office/drawing/2014/main" val="4240659649"/>
                    </a:ext>
                  </a:extLst>
                </a:gridCol>
                <a:gridCol w="318912">
                  <a:extLst>
                    <a:ext uri="{9D8B030D-6E8A-4147-A177-3AD203B41FA5}">
                      <a16:colId xmlns:a16="http://schemas.microsoft.com/office/drawing/2014/main" val="988167065"/>
                    </a:ext>
                  </a:extLst>
                </a:gridCol>
                <a:gridCol w="318912">
                  <a:extLst>
                    <a:ext uri="{9D8B030D-6E8A-4147-A177-3AD203B41FA5}">
                      <a16:colId xmlns:a16="http://schemas.microsoft.com/office/drawing/2014/main" val="4174982276"/>
                    </a:ext>
                  </a:extLst>
                </a:gridCol>
                <a:gridCol w="318912">
                  <a:extLst>
                    <a:ext uri="{9D8B030D-6E8A-4147-A177-3AD203B41FA5}">
                      <a16:colId xmlns:a16="http://schemas.microsoft.com/office/drawing/2014/main" val="1763107463"/>
                    </a:ext>
                  </a:extLst>
                </a:gridCol>
                <a:gridCol w="318912">
                  <a:extLst>
                    <a:ext uri="{9D8B030D-6E8A-4147-A177-3AD203B41FA5}">
                      <a16:colId xmlns:a16="http://schemas.microsoft.com/office/drawing/2014/main" val="683906290"/>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51</a:t>
                      </a: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fontAlgn="b"/>
                      <a:r>
                        <a:rPr lang="en-US" sz="1200" b="1" u="none" strike="noStrike" dirty="0">
                          <a:effectLst/>
                          <a:latin typeface="Tw Cen MT" panose="020B0602020104020603" pitchFamily="34" charset="0"/>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latin typeface="Tw Cen MT" panose="020B0602020104020603" pitchFamily="34" charset="0"/>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28</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31</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b"/>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19</a:t>
                      </a:r>
                    </a:p>
                  </a:txBody>
                  <a:tcPr marL="9525" marR="9525" marT="9525" marB="0" anchor="b"/>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101</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chemeClr val="dk1"/>
                          </a:solidFill>
                          <a:effectLst/>
                          <a:latin typeface="+mn-lt"/>
                        </a:rPr>
                        <a:t>433</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Tw Cen MT" panose="020B0602020104020603" pitchFamily="34" charset="0"/>
                        </a:rPr>
                        <a:t>107</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179</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1999501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2736463917"/>
              </p:ext>
            </p:extLst>
          </p:nvPr>
        </p:nvGraphicFramePr>
        <p:xfrm>
          <a:off x="328768" y="1006909"/>
          <a:ext cx="8474266" cy="2982946"/>
        </p:xfrm>
        <a:graphic>
          <a:graphicData uri="http://schemas.openxmlformats.org/drawingml/2006/table">
            <a:tbl>
              <a:tblPr firstRow="1" bandRow="1"/>
              <a:tblGrid>
                <a:gridCol w="675716">
                  <a:extLst>
                    <a:ext uri="{9D8B030D-6E8A-4147-A177-3AD203B41FA5}">
                      <a16:colId xmlns:a16="http://schemas.microsoft.com/office/drawing/2014/main" val="20000"/>
                    </a:ext>
                  </a:extLst>
                </a:gridCol>
                <a:gridCol w="1189746">
                  <a:extLst>
                    <a:ext uri="{9D8B030D-6E8A-4147-A177-3AD203B41FA5}">
                      <a16:colId xmlns:a16="http://schemas.microsoft.com/office/drawing/2014/main" val="20001"/>
                    </a:ext>
                  </a:extLst>
                </a:gridCol>
                <a:gridCol w="944115">
                  <a:extLst>
                    <a:ext uri="{9D8B030D-6E8A-4147-A177-3AD203B41FA5}">
                      <a16:colId xmlns:a16="http://schemas.microsoft.com/office/drawing/2014/main" val="20002"/>
                    </a:ext>
                  </a:extLst>
                </a:gridCol>
                <a:gridCol w="776612">
                  <a:extLst>
                    <a:ext uri="{9D8B030D-6E8A-4147-A177-3AD203B41FA5}">
                      <a16:colId xmlns:a16="http://schemas.microsoft.com/office/drawing/2014/main" val="2682873369"/>
                    </a:ext>
                  </a:extLst>
                </a:gridCol>
                <a:gridCol w="928887">
                  <a:extLst>
                    <a:ext uri="{9D8B030D-6E8A-4147-A177-3AD203B41FA5}">
                      <a16:colId xmlns:a16="http://schemas.microsoft.com/office/drawing/2014/main" val="4114798335"/>
                    </a:ext>
                  </a:extLst>
                </a:gridCol>
                <a:gridCol w="791838">
                  <a:extLst>
                    <a:ext uri="{9D8B030D-6E8A-4147-A177-3AD203B41FA5}">
                      <a16:colId xmlns:a16="http://schemas.microsoft.com/office/drawing/2014/main" val="1883699238"/>
                    </a:ext>
                  </a:extLst>
                </a:gridCol>
                <a:gridCol w="791838">
                  <a:extLst>
                    <a:ext uri="{9D8B030D-6E8A-4147-A177-3AD203B41FA5}">
                      <a16:colId xmlns:a16="http://schemas.microsoft.com/office/drawing/2014/main" val="1387733572"/>
                    </a:ext>
                  </a:extLst>
                </a:gridCol>
                <a:gridCol w="791838">
                  <a:extLst>
                    <a:ext uri="{9D8B030D-6E8A-4147-A177-3AD203B41FA5}">
                      <a16:colId xmlns:a16="http://schemas.microsoft.com/office/drawing/2014/main" val="1999898788"/>
                    </a:ext>
                  </a:extLst>
                </a:gridCol>
                <a:gridCol w="791838">
                  <a:extLst>
                    <a:ext uri="{9D8B030D-6E8A-4147-A177-3AD203B41FA5}">
                      <a16:colId xmlns:a16="http://schemas.microsoft.com/office/drawing/2014/main" val="4192891759"/>
                    </a:ext>
                  </a:extLst>
                </a:gridCol>
                <a:gridCol w="791838">
                  <a:extLst>
                    <a:ext uri="{9D8B030D-6E8A-4147-A177-3AD203B41FA5}">
                      <a16:colId xmlns:a16="http://schemas.microsoft.com/office/drawing/2014/main" val="756575061"/>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3.927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2,117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1.452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3.253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5,944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2149610524"/>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107068" y="249638"/>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74457"/>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1103949529"/>
              </p:ext>
            </p:extLst>
          </p:nvPr>
        </p:nvGraphicFramePr>
        <p:xfrm>
          <a:off x="1107062" y="958778"/>
          <a:ext cx="9662537" cy="3939236"/>
        </p:xfrm>
        <a:graphic>
          <a:graphicData uri="http://schemas.openxmlformats.org/drawingml/2006/table">
            <a:tbl>
              <a:tblPr firstRow="1" bandRow="1">
                <a:tableStyleId>{93296810-A885-4BE3-A3E7-6D5BEEA58F35}</a:tableStyleId>
              </a:tblPr>
              <a:tblGrid>
                <a:gridCol w="513753">
                  <a:extLst>
                    <a:ext uri="{9D8B030D-6E8A-4147-A177-3AD203B41FA5}">
                      <a16:colId xmlns:a16="http://schemas.microsoft.com/office/drawing/2014/main" val="3173988376"/>
                    </a:ext>
                  </a:extLst>
                </a:gridCol>
                <a:gridCol w="414955">
                  <a:extLst>
                    <a:ext uri="{9D8B030D-6E8A-4147-A177-3AD203B41FA5}">
                      <a16:colId xmlns:a16="http://schemas.microsoft.com/office/drawing/2014/main" val="2337037750"/>
                    </a:ext>
                  </a:extLst>
                </a:gridCol>
                <a:gridCol w="4075463">
                  <a:extLst>
                    <a:ext uri="{9D8B030D-6E8A-4147-A177-3AD203B41FA5}">
                      <a16:colId xmlns:a16="http://schemas.microsoft.com/office/drawing/2014/main" val="1573008206"/>
                    </a:ext>
                  </a:extLst>
                </a:gridCol>
                <a:gridCol w="577973">
                  <a:extLst>
                    <a:ext uri="{9D8B030D-6E8A-4147-A177-3AD203B41FA5}">
                      <a16:colId xmlns:a16="http://schemas.microsoft.com/office/drawing/2014/main" val="887273653"/>
                    </a:ext>
                  </a:extLst>
                </a:gridCol>
                <a:gridCol w="577973">
                  <a:extLst>
                    <a:ext uri="{9D8B030D-6E8A-4147-A177-3AD203B41FA5}">
                      <a16:colId xmlns:a16="http://schemas.microsoft.com/office/drawing/2014/main" val="1671455781"/>
                    </a:ext>
                  </a:extLst>
                </a:gridCol>
                <a:gridCol w="612555">
                  <a:extLst>
                    <a:ext uri="{9D8B030D-6E8A-4147-A177-3AD203B41FA5}">
                      <a16:colId xmlns:a16="http://schemas.microsoft.com/office/drawing/2014/main" val="69665540"/>
                    </a:ext>
                  </a:extLst>
                </a:gridCol>
                <a:gridCol w="577973">
                  <a:extLst>
                    <a:ext uri="{9D8B030D-6E8A-4147-A177-3AD203B41FA5}">
                      <a16:colId xmlns:a16="http://schemas.microsoft.com/office/drawing/2014/main" val="3594928013"/>
                    </a:ext>
                  </a:extLst>
                </a:gridCol>
                <a:gridCol w="577973">
                  <a:extLst>
                    <a:ext uri="{9D8B030D-6E8A-4147-A177-3AD203B41FA5}">
                      <a16:colId xmlns:a16="http://schemas.microsoft.com/office/drawing/2014/main" val="1919595951"/>
                    </a:ext>
                  </a:extLst>
                </a:gridCol>
                <a:gridCol w="577973">
                  <a:extLst>
                    <a:ext uri="{9D8B030D-6E8A-4147-A177-3AD203B41FA5}">
                      <a16:colId xmlns:a16="http://schemas.microsoft.com/office/drawing/2014/main" val="1361878130"/>
                    </a:ext>
                  </a:extLst>
                </a:gridCol>
                <a:gridCol w="577973">
                  <a:extLst>
                    <a:ext uri="{9D8B030D-6E8A-4147-A177-3AD203B41FA5}">
                      <a16:colId xmlns:a16="http://schemas.microsoft.com/office/drawing/2014/main" val="774290612"/>
                    </a:ext>
                  </a:extLst>
                </a:gridCol>
                <a:gridCol w="577973">
                  <a:extLst>
                    <a:ext uri="{9D8B030D-6E8A-4147-A177-3AD203B41FA5}">
                      <a16:colId xmlns:a16="http://schemas.microsoft.com/office/drawing/2014/main" val="7742986"/>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8">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32</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dirty="0"/>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pompa</a:t>
                      </a:r>
                      <a:r>
                        <a:rPr lang="en-US" sz="1600" u="none" strike="noStrike" dirty="0">
                          <a:effectLst/>
                          <a:latin typeface="Tw Cen MT" panose="020B0602020104020603" pitchFamily="34" charset="0"/>
                        </a:rPr>
                        <a:t> IPAL (</a:t>
                      </a:r>
                      <a:r>
                        <a:rPr lang="en-US" sz="1600" u="none" strike="noStrike" dirty="0" err="1">
                          <a:effectLst/>
                          <a:latin typeface="Tw Cen MT" panose="020B0602020104020603" pitchFamily="34" charset="0"/>
                        </a:rPr>
                        <a:t>Sanitasi</a:t>
                      </a:r>
                      <a:r>
                        <a:rPr lang="en-US" sz="1600" u="none" strike="noStrike" dirty="0">
                          <a:effectLst/>
                          <a:latin typeface="Tw Cen MT" panose="020B0602020104020603" pitchFamily="34" charset="0"/>
                        </a:rPr>
                        <a:t>)</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extLst>
                  <a:ext uri="{0D108BD9-81ED-4DB2-BD59-A6C34878D82A}">
                    <a16:rowId xmlns:a16="http://schemas.microsoft.com/office/drawing/2014/main" val="3391197002"/>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3051654283"/>
              </p:ext>
            </p:extLst>
          </p:nvPr>
        </p:nvGraphicFramePr>
        <p:xfrm>
          <a:off x="560313" y="1190604"/>
          <a:ext cx="8177291" cy="2533650"/>
        </p:xfrm>
        <a:graphic>
          <a:graphicData uri="http://schemas.openxmlformats.org/drawingml/2006/table">
            <a:tbl>
              <a:tblPr firstRow="1" bandRow="1">
                <a:tableStyleId>{21E4AEA4-8DFA-4A89-87EB-49C32662AFE0}</a:tableStyleId>
              </a:tblPr>
              <a:tblGrid>
                <a:gridCol w="434785">
                  <a:extLst>
                    <a:ext uri="{9D8B030D-6E8A-4147-A177-3AD203B41FA5}">
                      <a16:colId xmlns:a16="http://schemas.microsoft.com/office/drawing/2014/main" val="1732231316"/>
                    </a:ext>
                  </a:extLst>
                </a:gridCol>
                <a:gridCol w="351172">
                  <a:extLst>
                    <a:ext uri="{9D8B030D-6E8A-4147-A177-3AD203B41FA5}">
                      <a16:colId xmlns:a16="http://schemas.microsoft.com/office/drawing/2014/main" val="2076687477"/>
                    </a:ext>
                  </a:extLst>
                </a:gridCol>
                <a:gridCol w="3449006">
                  <a:extLst>
                    <a:ext uri="{9D8B030D-6E8A-4147-A177-3AD203B41FA5}">
                      <a16:colId xmlns:a16="http://schemas.microsoft.com/office/drawing/2014/main" val="3511661678"/>
                    </a:ext>
                  </a:extLst>
                </a:gridCol>
                <a:gridCol w="492791">
                  <a:extLst>
                    <a:ext uri="{9D8B030D-6E8A-4147-A177-3AD203B41FA5}">
                      <a16:colId xmlns:a16="http://schemas.microsoft.com/office/drawing/2014/main" val="386747000"/>
                    </a:ext>
                  </a:extLst>
                </a:gridCol>
                <a:gridCol w="492791">
                  <a:extLst>
                    <a:ext uri="{9D8B030D-6E8A-4147-A177-3AD203B41FA5}">
                      <a16:colId xmlns:a16="http://schemas.microsoft.com/office/drawing/2014/main" val="3962538859"/>
                    </a:ext>
                  </a:extLst>
                </a:gridCol>
                <a:gridCol w="492791">
                  <a:extLst>
                    <a:ext uri="{9D8B030D-6E8A-4147-A177-3AD203B41FA5}">
                      <a16:colId xmlns:a16="http://schemas.microsoft.com/office/drawing/2014/main" val="1373904537"/>
                    </a:ext>
                  </a:extLst>
                </a:gridCol>
                <a:gridCol w="492791">
                  <a:extLst>
                    <a:ext uri="{9D8B030D-6E8A-4147-A177-3AD203B41FA5}">
                      <a16:colId xmlns:a16="http://schemas.microsoft.com/office/drawing/2014/main" val="3655089296"/>
                    </a:ext>
                  </a:extLst>
                </a:gridCol>
                <a:gridCol w="492791">
                  <a:extLst>
                    <a:ext uri="{9D8B030D-6E8A-4147-A177-3AD203B41FA5}">
                      <a16:colId xmlns:a16="http://schemas.microsoft.com/office/drawing/2014/main" val="3416968587"/>
                    </a:ext>
                  </a:extLst>
                </a:gridCol>
                <a:gridCol w="492791">
                  <a:extLst>
                    <a:ext uri="{9D8B030D-6E8A-4147-A177-3AD203B41FA5}">
                      <a16:colId xmlns:a16="http://schemas.microsoft.com/office/drawing/2014/main" val="378219014"/>
                    </a:ext>
                  </a:extLst>
                </a:gridCol>
                <a:gridCol w="492791">
                  <a:extLst>
                    <a:ext uri="{9D8B030D-6E8A-4147-A177-3AD203B41FA5}">
                      <a16:colId xmlns:a16="http://schemas.microsoft.com/office/drawing/2014/main" val="3178450332"/>
                    </a:ext>
                  </a:extLst>
                </a:gridCol>
                <a:gridCol w="492791">
                  <a:extLst>
                    <a:ext uri="{9D8B030D-6E8A-4147-A177-3AD203B41FA5}">
                      <a16:colId xmlns:a16="http://schemas.microsoft.com/office/drawing/2014/main" val="59545402"/>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8">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Pemeliharaan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rutin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Alat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Medis</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143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39</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85114241"/>
                  </a:ext>
                </a:extLst>
              </a:tr>
            </a:tbl>
          </a:graphicData>
        </a:graphic>
      </p:graphicFrame>
      <p:sp>
        <p:nvSpPr>
          <p:cNvPr id="11" name="Rounded Rectangle 5">
            <a:extLst>
              <a:ext uri="{FF2B5EF4-FFF2-40B4-BE49-F238E27FC236}">
                <a16:creationId xmlns:a16="http://schemas.microsoft.com/office/drawing/2014/main" id="{0751FEC5-5881-4214-AEE3-B8ED22306378}"/>
              </a:ext>
            </a:extLst>
          </p:cNvPr>
          <p:cNvSpPr/>
          <p:nvPr/>
        </p:nvSpPr>
        <p:spPr>
          <a:xfrm>
            <a:off x="1310264" y="481867"/>
            <a:ext cx="3435903"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556335" y="406686"/>
            <a:ext cx="652329" cy="652329"/>
          </a:xfrm>
          <a:prstGeom prst="rect">
            <a:avLst/>
          </a:prstGeom>
        </p:spPr>
      </p:pic>
    </p:spTree>
    <p:extLst>
      <p:ext uri="{BB962C8B-B14F-4D97-AF65-F5344CB8AC3E}">
        <p14:creationId xmlns:p14="http://schemas.microsoft.com/office/powerpoint/2010/main" val="157312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4274333754"/>
              </p:ext>
            </p:extLst>
          </p:nvPr>
        </p:nvGraphicFramePr>
        <p:xfrm>
          <a:off x="481747" y="875364"/>
          <a:ext cx="8313907" cy="5882965"/>
        </p:xfrm>
        <a:graphic>
          <a:graphicData uri="http://schemas.openxmlformats.org/drawingml/2006/table">
            <a:tbl>
              <a:tblPr firstRow="1" bandRow="1"/>
              <a:tblGrid>
                <a:gridCol w="359416">
                  <a:extLst>
                    <a:ext uri="{9D8B030D-6E8A-4147-A177-3AD203B41FA5}">
                      <a16:colId xmlns:a16="http://schemas.microsoft.com/office/drawing/2014/main" val="20000"/>
                    </a:ext>
                  </a:extLst>
                </a:gridCol>
                <a:gridCol w="1949698">
                  <a:extLst>
                    <a:ext uri="{9D8B030D-6E8A-4147-A177-3AD203B41FA5}">
                      <a16:colId xmlns:a16="http://schemas.microsoft.com/office/drawing/2014/main" val="20001"/>
                    </a:ext>
                  </a:extLst>
                </a:gridCol>
                <a:gridCol w="745179">
                  <a:extLst>
                    <a:ext uri="{9D8B030D-6E8A-4147-A177-3AD203B41FA5}">
                      <a16:colId xmlns:a16="http://schemas.microsoft.com/office/drawing/2014/main" val="20002"/>
                    </a:ext>
                  </a:extLst>
                </a:gridCol>
                <a:gridCol w="728252">
                  <a:extLst>
                    <a:ext uri="{9D8B030D-6E8A-4147-A177-3AD203B41FA5}">
                      <a16:colId xmlns:a16="http://schemas.microsoft.com/office/drawing/2014/main" val="661669884"/>
                    </a:ext>
                  </a:extLst>
                </a:gridCol>
                <a:gridCol w="755227">
                  <a:extLst>
                    <a:ext uri="{9D8B030D-6E8A-4147-A177-3AD203B41FA5}">
                      <a16:colId xmlns:a16="http://schemas.microsoft.com/office/drawing/2014/main" val="4029743057"/>
                    </a:ext>
                  </a:extLst>
                </a:gridCol>
                <a:gridCol w="755227">
                  <a:extLst>
                    <a:ext uri="{9D8B030D-6E8A-4147-A177-3AD203B41FA5}">
                      <a16:colId xmlns:a16="http://schemas.microsoft.com/office/drawing/2014/main" val="760004235"/>
                    </a:ext>
                  </a:extLst>
                </a:gridCol>
                <a:gridCol w="755227">
                  <a:extLst>
                    <a:ext uri="{9D8B030D-6E8A-4147-A177-3AD203B41FA5}">
                      <a16:colId xmlns:a16="http://schemas.microsoft.com/office/drawing/2014/main" val="3109883026"/>
                    </a:ext>
                  </a:extLst>
                </a:gridCol>
                <a:gridCol w="755227">
                  <a:extLst>
                    <a:ext uri="{9D8B030D-6E8A-4147-A177-3AD203B41FA5}">
                      <a16:colId xmlns:a16="http://schemas.microsoft.com/office/drawing/2014/main" val="1431707914"/>
                    </a:ext>
                  </a:extLst>
                </a:gridCol>
                <a:gridCol w="755227">
                  <a:extLst>
                    <a:ext uri="{9D8B030D-6E8A-4147-A177-3AD203B41FA5}">
                      <a16:colId xmlns:a16="http://schemas.microsoft.com/office/drawing/2014/main" val="2112645911"/>
                    </a:ext>
                  </a:extLst>
                </a:gridCol>
                <a:gridCol w="755227">
                  <a:extLst>
                    <a:ext uri="{9D8B030D-6E8A-4147-A177-3AD203B41FA5}">
                      <a16:colId xmlns:a16="http://schemas.microsoft.com/office/drawing/2014/main" val="1032134144"/>
                    </a:ext>
                  </a:extLst>
                </a:gridCol>
              </a:tblGrid>
              <a:tr h="4170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JUL</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2198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13318">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2578239207"/>
              </p:ext>
            </p:extLst>
          </p:nvPr>
        </p:nvGraphicFramePr>
        <p:xfrm>
          <a:off x="1345243" y="1050100"/>
          <a:ext cx="8568014" cy="4271566"/>
        </p:xfrm>
        <a:graphic>
          <a:graphicData uri="http://schemas.openxmlformats.org/drawingml/2006/table">
            <a:tbl>
              <a:tblPr firstRow="1" bandRow="1"/>
              <a:tblGrid>
                <a:gridCol w="518286">
                  <a:extLst>
                    <a:ext uri="{9D8B030D-6E8A-4147-A177-3AD203B41FA5}">
                      <a16:colId xmlns:a16="http://schemas.microsoft.com/office/drawing/2014/main" val="20000"/>
                    </a:ext>
                  </a:extLst>
                </a:gridCol>
                <a:gridCol w="1718480">
                  <a:extLst>
                    <a:ext uri="{9D8B030D-6E8A-4147-A177-3AD203B41FA5}">
                      <a16:colId xmlns:a16="http://schemas.microsoft.com/office/drawing/2014/main" val="20001"/>
                    </a:ext>
                  </a:extLst>
                </a:gridCol>
                <a:gridCol w="791406">
                  <a:extLst>
                    <a:ext uri="{9D8B030D-6E8A-4147-A177-3AD203B41FA5}">
                      <a16:colId xmlns:a16="http://schemas.microsoft.com/office/drawing/2014/main" val="20002"/>
                    </a:ext>
                  </a:extLst>
                </a:gridCol>
                <a:gridCol w="791406">
                  <a:extLst>
                    <a:ext uri="{9D8B030D-6E8A-4147-A177-3AD203B41FA5}">
                      <a16:colId xmlns:a16="http://schemas.microsoft.com/office/drawing/2014/main" val="2506585980"/>
                    </a:ext>
                  </a:extLst>
                </a:gridCol>
                <a:gridCol w="791406">
                  <a:extLst>
                    <a:ext uri="{9D8B030D-6E8A-4147-A177-3AD203B41FA5}">
                      <a16:colId xmlns:a16="http://schemas.microsoft.com/office/drawing/2014/main" val="2707902556"/>
                    </a:ext>
                  </a:extLst>
                </a:gridCol>
                <a:gridCol w="791406">
                  <a:extLst>
                    <a:ext uri="{9D8B030D-6E8A-4147-A177-3AD203B41FA5}">
                      <a16:colId xmlns:a16="http://schemas.microsoft.com/office/drawing/2014/main" val="1588706605"/>
                    </a:ext>
                  </a:extLst>
                </a:gridCol>
                <a:gridCol w="791406">
                  <a:extLst>
                    <a:ext uri="{9D8B030D-6E8A-4147-A177-3AD203B41FA5}">
                      <a16:colId xmlns:a16="http://schemas.microsoft.com/office/drawing/2014/main" val="1751600053"/>
                    </a:ext>
                  </a:extLst>
                </a:gridCol>
                <a:gridCol w="791406">
                  <a:extLst>
                    <a:ext uri="{9D8B030D-6E8A-4147-A177-3AD203B41FA5}">
                      <a16:colId xmlns:a16="http://schemas.microsoft.com/office/drawing/2014/main" val="35328909"/>
                    </a:ext>
                  </a:extLst>
                </a:gridCol>
                <a:gridCol w="791406">
                  <a:extLst>
                    <a:ext uri="{9D8B030D-6E8A-4147-A177-3AD203B41FA5}">
                      <a16:colId xmlns:a16="http://schemas.microsoft.com/office/drawing/2014/main" val="759880181"/>
                    </a:ext>
                  </a:extLst>
                </a:gridCol>
                <a:gridCol w="791406">
                  <a:extLst>
                    <a:ext uri="{9D8B030D-6E8A-4147-A177-3AD203B41FA5}">
                      <a16:colId xmlns:a16="http://schemas.microsoft.com/office/drawing/2014/main" val="3293635473"/>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13,485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12,564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9.153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4,495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4,188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3.051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8,022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2366498" y="354683"/>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3"/>
          <a:stretch>
            <a:fillRect/>
          </a:stretch>
        </p:blipFill>
        <p:spPr>
          <a:xfrm>
            <a:off x="1329202" y="140799"/>
            <a:ext cx="865707" cy="865707"/>
          </a:xfrm>
          <a:prstGeom prst="rect">
            <a:avLst/>
          </a:prstGeom>
        </p:spPr>
      </p:pic>
    </p:spTree>
    <p:extLst>
      <p:ext uri="{BB962C8B-B14F-4D97-AF65-F5344CB8AC3E}">
        <p14:creationId xmlns:p14="http://schemas.microsoft.com/office/powerpoint/2010/main" val="174026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2174687535"/>
              </p:ext>
            </p:extLst>
          </p:nvPr>
        </p:nvGraphicFramePr>
        <p:xfrm>
          <a:off x="185898" y="685115"/>
          <a:ext cx="10772386" cy="6129343"/>
        </p:xfrm>
        <a:graphic>
          <a:graphicData uri="http://schemas.openxmlformats.org/drawingml/2006/table">
            <a:tbl>
              <a:tblPr firstRow="1" bandRow="1">
                <a:tableStyleId>{5C22544A-7EE6-4342-B048-85BDC9FD1C3A}</a:tableStyleId>
              </a:tblPr>
              <a:tblGrid>
                <a:gridCol w="204315">
                  <a:extLst>
                    <a:ext uri="{9D8B030D-6E8A-4147-A177-3AD203B41FA5}">
                      <a16:colId xmlns:a16="http://schemas.microsoft.com/office/drawing/2014/main" val="2776679138"/>
                    </a:ext>
                  </a:extLst>
                </a:gridCol>
                <a:gridCol w="187418">
                  <a:extLst>
                    <a:ext uri="{9D8B030D-6E8A-4147-A177-3AD203B41FA5}">
                      <a16:colId xmlns:a16="http://schemas.microsoft.com/office/drawing/2014/main" val="2954129134"/>
                    </a:ext>
                  </a:extLst>
                </a:gridCol>
                <a:gridCol w="6018341">
                  <a:extLst>
                    <a:ext uri="{9D8B030D-6E8A-4147-A177-3AD203B41FA5}">
                      <a16:colId xmlns:a16="http://schemas.microsoft.com/office/drawing/2014/main" val="2484559110"/>
                    </a:ext>
                  </a:extLst>
                </a:gridCol>
                <a:gridCol w="545289">
                  <a:extLst>
                    <a:ext uri="{9D8B030D-6E8A-4147-A177-3AD203B41FA5}">
                      <a16:colId xmlns:a16="http://schemas.microsoft.com/office/drawing/2014/main" val="56142413"/>
                    </a:ext>
                  </a:extLst>
                </a:gridCol>
                <a:gridCol w="545289">
                  <a:extLst>
                    <a:ext uri="{9D8B030D-6E8A-4147-A177-3AD203B41FA5}">
                      <a16:colId xmlns:a16="http://schemas.microsoft.com/office/drawing/2014/main" val="1506437537"/>
                    </a:ext>
                  </a:extLst>
                </a:gridCol>
                <a:gridCol w="545289">
                  <a:extLst>
                    <a:ext uri="{9D8B030D-6E8A-4147-A177-3AD203B41FA5}">
                      <a16:colId xmlns:a16="http://schemas.microsoft.com/office/drawing/2014/main" val="1824048902"/>
                    </a:ext>
                  </a:extLst>
                </a:gridCol>
                <a:gridCol w="545289">
                  <a:extLst>
                    <a:ext uri="{9D8B030D-6E8A-4147-A177-3AD203B41FA5}">
                      <a16:colId xmlns:a16="http://schemas.microsoft.com/office/drawing/2014/main" val="1562320553"/>
                    </a:ext>
                  </a:extLst>
                </a:gridCol>
                <a:gridCol w="545289">
                  <a:extLst>
                    <a:ext uri="{9D8B030D-6E8A-4147-A177-3AD203B41FA5}">
                      <a16:colId xmlns:a16="http://schemas.microsoft.com/office/drawing/2014/main" val="2236911888"/>
                    </a:ext>
                  </a:extLst>
                </a:gridCol>
                <a:gridCol w="545289">
                  <a:extLst>
                    <a:ext uri="{9D8B030D-6E8A-4147-A177-3AD203B41FA5}">
                      <a16:colId xmlns:a16="http://schemas.microsoft.com/office/drawing/2014/main" val="3884058719"/>
                    </a:ext>
                  </a:extLst>
                </a:gridCol>
                <a:gridCol w="545289">
                  <a:extLst>
                    <a:ext uri="{9D8B030D-6E8A-4147-A177-3AD203B41FA5}">
                      <a16:colId xmlns:a16="http://schemas.microsoft.com/office/drawing/2014/main" val="782239170"/>
                    </a:ext>
                  </a:extLst>
                </a:gridCol>
                <a:gridCol w="545289">
                  <a:extLst>
                    <a:ext uri="{9D8B030D-6E8A-4147-A177-3AD203B41FA5}">
                      <a16:colId xmlns:a16="http://schemas.microsoft.com/office/drawing/2014/main" val="2052916320"/>
                    </a:ext>
                  </a:extLst>
                </a:gridCol>
              </a:tblGrid>
              <a:tr h="170984">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JUN</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JUL</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AGST</a:t>
                      </a:r>
                    </a:p>
                  </a:txBody>
                  <a:tcPr marL="3688" marR="3688" marT="3688" marB="0" anchor="ctr"/>
                </a:tc>
                <a:extLst>
                  <a:ext uri="{0D108BD9-81ED-4DB2-BD59-A6C34878D82A}">
                    <a16:rowId xmlns:a16="http://schemas.microsoft.com/office/drawing/2014/main" val="2423167698"/>
                  </a:ext>
                </a:extLst>
              </a:tr>
              <a:tr h="170984">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103249021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299797877"/>
                  </a:ext>
                </a:extLst>
              </a:tr>
              <a:tr h="76086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2624927539"/>
                  </a:ext>
                </a:extLst>
              </a:tr>
              <a:tr h="76086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933834746"/>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387398038"/>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469983273"/>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0942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extLst>
                  <a:ext uri="{0D108BD9-81ED-4DB2-BD59-A6C34878D82A}">
                    <a16:rowId xmlns:a16="http://schemas.microsoft.com/office/drawing/2014/main" val="283890414"/>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extLst>
                  <a:ext uri="{0D108BD9-81ED-4DB2-BD59-A6C34878D82A}">
                    <a16:rowId xmlns:a16="http://schemas.microsoft.com/office/drawing/2014/main" val="1720903779"/>
                  </a:ext>
                </a:extLst>
              </a:tr>
              <a:tr h="28137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1970924477"/>
              </p:ext>
            </p:extLst>
          </p:nvPr>
        </p:nvGraphicFramePr>
        <p:xfrm>
          <a:off x="1328349" y="325486"/>
          <a:ext cx="7282253" cy="4871151"/>
        </p:xfrm>
        <a:graphic>
          <a:graphicData uri="http://schemas.openxmlformats.org/drawingml/2006/table">
            <a:tbl>
              <a:tblPr firstRow="1" bandRow="1">
                <a:tableStyleId>{5C22544A-7EE6-4342-B048-85BDC9FD1C3A}</a:tableStyleId>
              </a:tblPr>
              <a:tblGrid>
                <a:gridCol w="183946">
                  <a:extLst>
                    <a:ext uri="{9D8B030D-6E8A-4147-A177-3AD203B41FA5}">
                      <a16:colId xmlns:a16="http://schemas.microsoft.com/office/drawing/2014/main" val="3635822724"/>
                    </a:ext>
                  </a:extLst>
                </a:gridCol>
                <a:gridCol w="87695">
                  <a:extLst>
                    <a:ext uri="{9D8B030D-6E8A-4147-A177-3AD203B41FA5}">
                      <a16:colId xmlns:a16="http://schemas.microsoft.com/office/drawing/2014/main" val="2059724840"/>
                    </a:ext>
                  </a:extLst>
                </a:gridCol>
                <a:gridCol w="3025628">
                  <a:extLst>
                    <a:ext uri="{9D8B030D-6E8A-4147-A177-3AD203B41FA5}">
                      <a16:colId xmlns:a16="http://schemas.microsoft.com/office/drawing/2014/main" val="4011154449"/>
                    </a:ext>
                  </a:extLst>
                </a:gridCol>
                <a:gridCol w="498123">
                  <a:extLst>
                    <a:ext uri="{9D8B030D-6E8A-4147-A177-3AD203B41FA5}">
                      <a16:colId xmlns:a16="http://schemas.microsoft.com/office/drawing/2014/main" val="4235592367"/>
                    </a:ext>
                  </a:extLst>
                </a:gridCol>
                <a:gridCol w="498123">
                  <a:extLst>
                    <a:ext uri="{9D8B030D-6E8A-4147-A177-3AD203B41FA5}">
                      <a16:colId xmlns:a16="http://schemas.microsoft.com/office/drawing/2014/main" val="73354806"/>
                    </a:ext>
                  </a:extLst>
                </a:gridCol>
                <a:gridCol w="498123">
                  <a:extLst>
                    <a:ext uri="{9D8B030D-6E8A-4147-A177-3AD203B41FA5}">
                      <a16:colId xmlns:a16="http://schemas.microsoft.com/office/drawing/2014/main" val="2435703193"/>
                    </a:ext>
                  </a:extLst>
                </a:gridCol>
                <a:gridCol w="498123">
                  <a:extLst>
                    <a:ext uri="{9D8B030D-6E8A-4147-A177-3AD203B41FA5}">
                      <a16:colId xmlns:a16="http://schemas.microsoft.com/office/drawing/2014/main" val="1108263272"/>
                    </a:ext>
                  </a:extLst>
                </a:gridCol>
                <a:gridCol w="498123">
                  <a:extLst>
                    <a:ext uri="{9D8B030D-6E8A-4147-A177-3AD203B41FA5}">
                      <a16:colId xmlns:a16="http://schemas.microsoft.com/office/drawing/2014/main" val="4086160283"/>
                    </a:ext>
                  </a:extLst>
                </a:gridCol>
                <a:gridCol w="498123">
                  <a:extLst>
                    <a:ext uri="{9D8B030D-6E8A-4147-A177-3AD203B41FA5}">
                      <a16:colId xmlns:a16="http://schemas.microsoft.com/office/drawing/2014/main" val="2175919246"/>
                    </a:ext>
                  </a:extLst>
                </a:gridCol>
                <a:gridCol w="498123">
                  <a:extLst>
                    <a:ext uri="{9D8B030D-6E8A-4147-A177-3AD203B41FA5}">
                      <a16:colId xmlns:a16="http://schemas.microsoft.com/office/drawing/2014/main" val="1461361753"/>
                    </a:ext>
                  </a:extLst>
                </a:gridCol>
                <a:gridCol w="498123">
                  <a:extLst>
                    <a:ext uri="{9D8B030D-6E8A-4147-A177-3AD203B41FA5}">
                      <a16:colId xmlns:a16="http://schemas.microsoft.com/office/drawing/2014/main" val="1555304091"/>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2825559505"/>
              </p:ext>
            </p:extLst>
          </p:nvPr>
        </p:nvGraphicFramePr>
        <p:xfrm>
          <a:off x="1337801" y="353183"/>
          <a:ext cx="7272797" cy="6010678"/>
        </p:xfrm>
        <a:graphic>
          <a:graphicData uri="http://schemas.openxmlformats.org/drawingml/2006/table">
            <a:tbl>
              <a:tblPr firstRow="1" bandRow="1">
                <a:tableStyleId>{5C22544A-7EE6-4342-B048-85BDC9FD1C3A}</a:tableStyleId>
              </a:tblPr>
              <a:tblGrid>
                <a:gridCol w="182432">
                  <a:extLst>
                    <a:ext uri="{9D8B030D-6E8A-4147-A177-3AD203B41FA5}">
                      <a16:colId xmlns:a16="http://schemas.microsoft.com/office/drawing/2014/main" val="3505909836"/>
                    </a:ext>
                  </a:extLst>
                </a:gridCol>
                <a:gridCol w="184885">
                  <a:extLst>
                    <a:ext uri="{9D8B030D-6E8A-4147-A177-3AD203B41FA5}">
                      <a16:colId xmlns:a16="http://schemas.microsoft.com/office/drawing/2014/main" val="1524370578"/>
                    </a:ext>
                  </a:extLst>
                </a:gridCol>
                <a:gridCol w="3207768">
                  <a:extLst>
                    <a:ext uri="{9D8B030D-6E8A-4147-A177-3AD203B41FA5}">
                      <a16:colId xmlns:a16="http://schemas.microsoft.com/office/drawing/2014/main" val="2652220361"/>
                    </a:ext>
                  </a:extLst>
                </a:gridCol>
                <a:gridCol w="462214">
                  <a:extLst>
                    <a:ext uri="{9D8B030D-6E8A-4147-A177-3AD203B41FA5}">
                      <a16:colId xmlns:a16="http://schemas.microsoft.com/office/drawing/2014/main" val="293580991"/>
                    </a:ext>
                  </a:extLst>
                </a:gridCol>
                <a:gridCol w="462214">
                  <a:extLst>
                    <a:ext uri="{9D8B030D-6E8A-4147-A177-3AD203B41FA5}">
                      <a16:colId xmlns:a16="http://schemas.microsoft.com/office/drawing/2014/main" val="2179883865"/>
                    </a:ext>
                  </a:extLst>
                </a:gridCol>
                <a:gridCol w="462214">
                  <a:extLst>
                    <a:ext uri="{9D8B030D-6E8A-4147-A177-3AD203B41FA5}">
                      <a16:colId xmlns:a16="http://schemas.microsoft.com/office/drawing/2014/main" val="4219752405"/>
                    </a:ext>
                  </a:extLst>
                </a:gridCol>
                <a:gridCol w="462214">
                  <a:extLst>
                    <a:ext uri="{9D8B030D-6E8A-4147-A177-3AD203B41FA5}">
                      <a16:colId xmlns:a16="http://schemas.microsoft.com/office/drawing/2014/main" val="3370862019"/>
                    </a:ext>
                  </a:extLst>
                </a:gridCol>
                <a:gridCol w="462214">
                  <a:extLst>
                    <a:ext uri="{9D8B030D-6E8A-4147-A177-3AD203B41FA5}">
                      <a16:colId xmlns:a16="http://schemas.microsoft.com/office/drawing/2014/main" val="3124096125"/>
                    </a:ext>
                  </a:extLst>
                </a:gridCol>
                <a:gridCol w="462214">
                  <a:extLst>
                    <a:ext uri="{9D8B030D-6E8A-4147-A177-3AD203B41FA5}">
                      <a16:colId xmlns:a16="http://schemas.microsoft.com/office/drawing/2014/main" val="3115535963"/>
                    </a:ext>
                  </a:extLst>
                </a:gridCol>
                <a:gridCol w="462214">
                  <a:extLst>
                    <a:ext uri="{9D8B030D-6E8A-4147-A177-3AD203B41FA5}">
                      <a16:colId xmlns:a16="http://schemas.microsoft.com/office/drawing/2014/main" val="15999654"/>
                    </a:ext>
                  </a:extLst>
                </a:gridCol>
                <a:gridCol w="462214">
                  <a:extLst>
                    <a:ext uri="{9D8B030D-6E8A-4147-A177-3AD203B41FA5}">
                      <a16:colId xmlns:a16="http://schemas.microsoft.com/office/drawing/2014/main" val="861994547"/>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4288094537"/>
              </p:ext>
            </p:extLst>
          </p:nvPr>
        </p:nvGraphicFramePr>
        <p:xfrm>
          <a:off x="1320328" y="345304"/>
          <a:ext cx="7290274" cy="6307977"/>
        </p:xfrm>
        <a:graphic>
          <a:graphicData uri="http://schemas.openxmlformats.org/drawingml/2006/table">
            <a:tbl>
              <a:tblPr firstRow="1" bandRow="1">
                <a:tableStyleId>{5C22544A-7EE6-4342-B048-85BDC9FD1C3A}</a:tableStyleId>
              </a:tblPr>
              <a:tblGrid>
                <a:gridCol w="162670">
                  <a:extLst>
                    <a:ext uri="{9D8B030D-6E8A-4147-A177-3AD203B41FA5}">
                      <a16:colId xmlns:a16="http://schemas.microsoft.com/office/drawing/2014/main" val="311126939"/>
                    </a:ext>
                  </a:extLst>
                </a:gridCol>
                <a:gridCol w="211031">
                  <a:extLst>
                    <a:ext uri="{9D8B030D-6E8A-4147-A177-3AD203B41FA5}">
                      <a16:colId xmlns:a16="http://schemas.microsoft.com/office/drawing/2014/main" val="1168913849"/>
                    </a:ext>
                  </a:extLst>
                </a:gridCol>
                <a:gridCol w="2576349">
                  <a:extLst>
                    <a:ext uri="{9D8B030D-6E8A-4147-A177-3AD203B41FA5}">
                      <a16:colId xmlns:a16="http://schemas.microsoft.com/office/drawing/2014/main" val="1654121329"/>
                    </a:ext>
                  </a:extLst>
                </a:gridCol>
                <a:gridCol w="542528">
                  <a:extLst>
                    <a:ext uri="{9D8B030D-6E8A-4147-A177-3AD203B41FA5}">
                      <a16:colId xmlns:a16="http://schemas.microsoft.com/office/drawing/2014/main" val="3381315139"/>
                    </a:ext>
                  </a:extLst>
                </a:gridCol>
                <a:gridCol w="542528">
                  <a:extLst>
                    <a:ext uri="{9D8B030D-6E8A-4147-A177-3AD203B41FA5}">
                      <a16:colId xmlns:a16="http://schemas.microsoft.com/office/drawing/2014/main" val="2997578685"/>
                    </a:ext>
                  </a:extLst>
                </a:gridCol>
                <a:gridCol w="542528">
                  <a:extLst>
                    <a:ext uri="{9D8B030D-6E8A-4147-A177-3AD203B41FA5}">
                      <a16:colId xmlns:a16="http://schemas.microsoft.com/office/drawing/2014/main" val="2264544005"/>
                    </a:ext>
                  </a:extLst>
                </a:gridCol>
                <a:gridCol w="542528">
                  <a:extLst>
                    <a:ext uri="{9D8B030D-6E8A-4147-A177-3AD203B41FA5}">
                      <a16:colId xmlns:a16="http://schemas.microsoft.com/office/drawing/2014/main" val="1722969637"/>
                    </a:ext>
                  </a:extLst>
                </a:gridCol>
                <a:gridCol w="542528">
                  <a:extLst>
                    <a:ext uri="{9D8B030D-6E8A-4147-A177-3AD203B41FA5}">
                      <a16:colId xmlns:a16="http://schemas.microsoft.com/office/drawing/2014/main" val="3696628932"/>
                    </a:ext>
                  </a:extLst>
                </a:gridCol>
                <a:gridCol w="542528">
                  <a:extLst>
                    <a:ext uri="{9D8B030D-6E8A-4147-A177-3AD203B41FA5}">
                      <a16:colId xmlns:a16="http://schemas.microsoft.com/office/drawing/2014/main" val="46651055"/>
                    </a:ext>
                  </a:extLst>
                </a:gridCol>
                <a:gridCol w="542528">
                  <a:extLst>
                    <a:ext uri="{9D8B030D-6E8A-4147-A177-3AD203B41FA5}">
                      <a16:colId xmlns:a16="http://schemas.microsoft.com/office/drawing/2014/main" val="2632907892"/>
                    </a:ext>
                  </a:extLst>
                </a:gridCol>
                <a:gridCol w="542528">
                  <a:extLst>
                    <a:ext uri="{9D8B030D-6E8A-4147-A177-3AD203B41FA5}">
                      <a16:colId xmlns:a16="http://schemas.microsoft.com/office/drawing/2014/main" val="1537086548"/>
                    </a:ext>
                  </a:extLst>
                </a:gridCol>
              </a:tblGrid>
              <a:tr h="190723">
                <a:tc gridSpan="11">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AGST</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371601706"/>
              </p:ext>
            </p:extLst>
          </p:nvPr>
        </p:nvGraphicFramePr>
        <p:xfrm>
          <a:off x="1259834" y="257082"/>
          <a:ext cx="10587640" cy="6464393"/>
        </p:xfrm>
        <a:graphic>
          <a:graphicData uri="http://schemas.openxmlformats.org/drawingml/2006/table">
            <a:tbl>
              <a:tblPr firstRow="1" bandRow="1">
                <a:tableStyleId>{5C22544A-7EE6-4342-B048-85BDC9FD1C3A}</a:tableStyleId>
              </a:tblPr>
              <a:tblGrid>
                <a:gridCol w="151890">
                  <a:extLst>
                    <a:ext uri="{9D8B030D-6E8A-4147-A177-3AD203B41FA5}">
                      <a16:colId xmlns:a16="http://schemas.microsoft.com/office/drawing/2014/main" val="3623255478"/>
                    </a:ext>
                  </a:extLst>
                </a:gridCol>
                <a:gridCol w="268848">
                  <a:extLst>
                    <a:ext uri="{9D8B030D-6E8A-4147-A177-3AD203B41FA5}">
                      <a16:colId xmlns:a16="http://schemas.microsoft.com/office/drawing/2014/main" val="2226316415"/>
                    </a:ext>
                  </a:extLst>
                </a:gridCol>
                <a:gridCol w="3687850">
                  <a:extLst>
                    <a:ext uri="{9D8B030D-6E8A-4147-A177-3AD203B41FA5}">
                      <a16:colId xmlns:a16="http://schemas.microsoft.com/office/drawing/2014/main" val="4223588300"/>
                    </a:ext>
                  </a:extLst>
                </a:gridCol>
                <a:gridCol w="532160">
                  <a:extLst>
                    <a:ext uri="{9D8B030D-6E8A-4147-A177-3AD203B41FA5}">
                      <a16:colId xmlns:a16="http://schemas.microsoft.com/office/drawing/2014/main" val="3707377415"/>
                    </a:ext>
                  </a:extLst>
                </a:gridCol>
                <a:gridCol w="849556">
                  <a:extLst>
                    <a:ext uri="{9D8B030D-6E8A-4147-A177-3AD203B41FA5}">
                      <a16:colId xmlns:a16="http://schemas.microsoft.com/office/drawing/2014/main" val="906178256"/>
                    </a:ext>
                  </a:extLst>
                </a:gridCol>
                <a:gridCol w="849556">
                  <a:extLst>
                    <a:ext uri="{9D8B030D-6E8A-4147-A177-3AD203B41FA5}">
                      <a16:colId xmlns:a16="http://schemas.microsoft.com/office/drawing/2014/main" val="2771997661"/>
                    </a:ext>
                  </a:extLst>
                </a:gridCol>
                <a:gridCol w="849556">
                  <a:extLst>
                    <a:ext uri="{9D8B030D-6E8A-4147-A177-3AD203B41FA5}">
                      <a16:colId xmlns:a16="http://schemas.microsoft.com/office/drawing/2014/main" val="321110108"/>
                    </a:ext>
                  </a:extLst>
                </a:gridCol>
                <a:gridCol w="849556">
                  <a:extLst>
                    <a:ext uri="{9D8B030D-6E8A-4147-A177-3AD203B41FA5}">
                      <a16:colId xmlns:a16="http://schemas.microsoft.com/office/drawing/2014/main" val="1068289057"/>
                    </a:ext>
                  </a:extLst>
                </a:gridCol>
                <a:gridCol w="849556">
                  <a:extLst>
                    <a:ext uri="{9D8B030D-6E8A-4147-A177-3AD203B41FA5}">
                      <a16:colId xmlns:a16="http://schemas.microsoft.com/office/drawing/2014/main" val="3835447015"/>
                    </a:ext>
                  </a:extLst>
                </a:gridCol>
                <a:gridCol w="849556">
                  <a:extLst>
                    <a:ext uri="{9D8B030D-6E8A-4147-A177-3AD203B41FA5}">
                      <a16:colId xmlns:a16="http://schemas.microsoft.com/office/drawing/2014/main" val="1447351474"/>
                    </a:ext>
                  </a:extLst>
                </a:gridCol>
                <a:gridCol w="849556">
                  <a:extLst>
                    <a:ext uri="{9D8B030D-6E8A-4147-A177-3AD203B41FA5}">
                      <a16:colId xmlns:a16="http://schemas.microsoft.com/office/drawing/2014/main" val="752126850"/>
                    </a:ext>
                  </a:extLst>
                </a:gridCol>
              </a:tblGrid>
              <a:tr h="398980">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AGST</a:t>
                      </a:r>
                    </a:p>
                  </a:txBody>
                  <a:tcPr marL="9525" marR="9525" marT="9525" marB="0" anchor="ctr"/>
                </a:tc>
                <a:extLst>
                  <a:ext uri="{0D108BD9-81ED-4DB2-BD59-A6C34878D82A}">
                    <a16:rowId xmlns:a16="http://schemas.microsoft.com/office/drawing/2014/main" val="1987194439"/>
                  </a:ext>
                </a:extLst>
              </a:tr>
              <a:tr h="62039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1349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71500987"/>
                  </a:ext>
                </a:extLst>
              </a:tr>
              <a:tr h="34483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1857657211"/>
                  </a:ext>
                </a:extLst>
              </a:tr>
              <a:tr h="41662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1349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1848384"/>
                  </a:ext>
                </a:extLst>
              </a:tr>
              <a:tr h="291302">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979695634"/>
                  </a:ext>
                </a:extLst>
              </a:tr>
              <a:tr h="29130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41662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610043292"/>
                  </a:ext>
                </a:extLst>
              </a:tr>
              <a:tr h="41662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3117005892"/>
                  </a:ext>
                </a:extLst>
              </a:tr>
              <a:tr h="163921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416626">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1638295491"/>
              </p:ext>
            </p:extLst>
          </p:nvPr>
        </p:nvGraphicFramePr>
        <p:xfrm>
          <a:off x="1312214" y="409665"/>
          <a:ext cx="7676805" cy="4504839"/>
        </p:xfrm>
        <a:graphic>
          <a:graphicData uri="http://schemas.openxmlformats.org/drawingml/2006/table">
            <a:tbl>
              <a:tblPr firstRow="1" bandRow="1">
                <a:tableStyleId>{5C22544A-7EE6-4342-B048-85BDC9FD1C3A}</a:tableStyleId>
              </a:tblPr>
              <a:tblGrid>
                <a:gridCol w="242781">
                  <a:extLst>
                    <a:ext uri="{9D8B030D-6E8A-4147-A177-3AD203B41FA5}">
                      <a16:colId xmlns:a16="http://schemas.microsoft.com/office/drawing/2014/main" val="1916269599"/>
                    </a:ext>
                  </a:extLst>
                </a:gridCol>
                <a:gridCol w="2445800">
                  <a:extLst>
                    <a:ext uri="{9D8B030D-6E8A-4147-A177-3AD203B41FA5}">
                      <a16:colId xmlns:a16="http://schemas.microsoft.com/office/drawing/2014/main" val="137548073"/>
                    </a:ext>
                  </a:extLst>
                </a:gridCol>
                <a:gridCol w="623528">
                  <a:extLst>
                    <a:ext uri="{9D8B030D-6E8A-4147-A177-3AD203B41FA5}">
                      <a16:colId xmlns:a16="http://schemas.microsoft.com/office/drawing/2014/main" val="3012377785"/>
                    </a:ext>
                  </a:extLst>
                </a:gridCol>
                <a:gridCol w="623528">
                  <a:extLst>
                    <a:ext uri="{9D8B030D-6E8A-4147-A177-3AD203B41FA5}">
                      <a16:colId xmlns:a16="http://schemas.microsoft.com/office/drawing/2014/main" val="2506237508"/>
                    </a:ext>
                  </a:extLst>
                </a:gridCol>
                <a:gridCol w="623528">
                  <a:extLst>
                    <a:ext uri="{9D8B030D-6E8A-4147-A177-3AD203B41FA5}">
                      <a16:colId xmlns:a16="http://schemas.microsoft.com/office/drawing/2014/main" val="1527102208"/>
                    </a:ext>
                  </a:extLst>
                </a:gridCol>
                <a:gridCol w="623528">
                  <a:extLst>
                    <a:ext uri="{9D8B030D-6E8A-4147-A177-3AD203B41FA5}">
                      <a16:colId xmlns:a16="http://schemas.microsoft.com/office/drawing/2014/main" val="4090499298"/>
                    </a:ext>
                  </a:extLst>
                </a:gridCol>
                <a:gridCol w="623528">
                  <a:extLst>
                    <a:ext uri="{9D8B030D-6E8A-4147-A177-3AD203B41FA5}">
                      <a16:colId xmlns:a16="http://schemas.microsoft.com/office/drawing/2014/main" val="608014049"/>
                    </a:ext>
                  </a:extLst>
                </a:gridCol>
                <a:gridCol w="623528">
                  <a:extLst>
                    <a:ext uri="{9D8B030D-6E8A-4147-A177-3AD203B41FA5}">
                      <a16:colId xmlns:a16="http://schemas.microsoft.com/office/drawing/2014/main" val="3097654822"/>
                    </a:ext>
                  </a:extLst>
                </a:gridCol>
                <a:gridCol w="623528">
                  <a:extLst>
                    <a:ext uri="{9D8B030D-6E8A-4147-A177-3AD203B41FA5}">
                      <a16:colId xmlns:a16="http://schemas.microsoft.com/office/drawing/2014/main" val="3118400207"/>
                    </a:ext>
                  </a:extLst>
                </a:gridCol>
                <a:gridCol w="623528">
                  <a:extLst>
                    <a:ext uri="{9D8B030D-6E8A-4147-A177-3AD203B41FA5}">
                      <a16:colId xmlns:a16="http://schemas.microsoft.com/office/drawing/2014/main" val="3349542418"/>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AGST</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565589"/>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3" name="Table 2"/>
          <p:cNvGraphicFramePr>
            <a:graphicFrameLocks noGrp="1"/>
          </p:cNvGraphicFramePr>
          <p:nvPr>
            <p:extLst>
              <p:ext uri="{D42A27DB-BD31-4B8C-83A1-F6EECF244321}">
                <p14:modId xmlns:p14="http://schemas.microsoft.com/office/powerpoint/2010/main" val="4082543934"/>
              </p:ext>
            </p:extLst>
          </p:nvPr>
        </p:nvGraphicFramePr>
        <p:xfrm>
          <a:off x="320040" y="655512"/>
          <a:ext cx="11521440" cy="6092702"/>
        </p:xfrm>
        <a:graphic>
          <a:graphicData uri="http://schemas.openxmlformats.org/drawingml/2006/table">
            <a:tbl>
              <a:tblPr>
                <a:tableStyleId>{08FB837D-C827-4EFA-A057-4D05807E0F7C}</a:tableStyleId>
              </a:tblPr>
              <a:tblGrid>
                <a:gridCol w="792480">
                  <a:extLst>
                    <a:ext uri="{9D8B030D-6E8A-4147-A177-3AD203B41FA5}">
                      <a16:colId xmlns:a16="http://schemas.microsoft.com/office/drawing/2014/main" val="329962977"/>
                    </a:ext>
                  </a:extLst>
                </a:gridCol>
                <a:gridCol w="3056061">
                  <a:extLst>
                    <a:ext uri="{9D8B030D-6E8A-4147-A177-3AD203B41FA5}">
                      <a16:colId xmlns:a16="http://schemas.microsoft.com/office/drawing/2014/main" val="663388007"/>
                    </a:ext>
                  </a:extLst>
                </a:gridCol>
                <a:gridCol w="1910667">
                  <a:extLst>
                    <a:ext uri="{9D8B030D-6E8A-4147-A177-3AD203B41FA5}">
                      <a16:colId xmlns:a16="http://schemas.microsoft.com/office/drawing/2014/main" val="2248480395"/>
                    </a:ext>
                  </a:extLst>
                </a:gridCol>
                <a:gridCol w="1257654">
                  <a:extLst>
                    <a:ext uri="{9D8B030D-6E8A-4147-A177-3AD203B41FA5}">
                      <a16:colId xmlns:a16="http://schemas.microsoft.com/office/drawing/2014/main" val="192179980"/>
                    </a:ext>
                  </a:extLst>
                </a:gridCol>
                <a:gridCol w="498829">
                  <a:extLst>
                    <a:ext uri="{9D8B030D-6E8A-4147-A177-3AD203B41FA5}">
                      <a16:colId xmlns:a16="http://schemas.microsoft.com/office/drawing/2014/main" val="3871858342"/>
                    </a:ext>
                  </a:extLst>
                </a:gridCol>
                <a:gridCol w="1136726">
                  <a:extLst>
                    <a:ext uri="{9D8B030D-6E8A-4147-A177-3AD203B41FA5}">
                      <a16:colId xmlns:a16="http://schemas.microsoft.com/office/drawing/2014/main" val="171177662"/>
                    </a:ext>
                  </a:extLst>
                </a:gridCol>
                <a:gridCol w="1136726">
                  <a:extLst>
                    <a:ext uri="{9D8B030D-6E8A-4147-A177-3AD203B41FA5}">
                      <a16:colId xmlns:a16="http://schemas.microsoft.com/office/drawing/2014/main" val="3301818217"/>
                    </a:ext>
                  </a:extLst>
                </a:gridCol>
                <a:gridCol w="507899">
                  <a:extLst>
                    <a:ext uri="{9D8B030D-6E8A-4147-A177-3AD203B41FA5}">
                      <a16:colId xmlns:a16="http://schemas.microsoft.com/office/drawing/2014/main" val="4152533545"/>
                    </a:ext>
                  </a:extLst>
                </a:gridCol>
                <a:gridCol w="1224398">
                  <a:extLst>
                    <a:ext uri="{9D8B030D-6E8A-4147-A177-3AD203B41FA5}">
                      <a16:colId xmlns:a16="http://schemas.microsoft.com/office/drawing/2014/main" val="2387490388"/>
                    </a:ext>
                  </a:extLst>
                </a:gridCol>
              </a:tblGrid>
              <a:tr h="170490">
                <a:tc rowSpan="4">
                  <a:txBody>
                    <a:bodyPr/>
                    <a:lstStyle/>
                    <a:p>
                      <a:pPr algn="ctr" fontAlgn="ctr"/>
                      <a:r>
                        <a:rPr lang="en-US" sz="1100" u="none" strike="noStrike" dirty="0">
                          <a:effectLst/>
                        </a:rPr>
                        <a:t>NO</a:t>
                      </a:r>
                      <a:endParaRPr lang="en-US" sz="1100" b="1" i="0" u="none" strike="noStrike" dirty="0">
                        <a:solidFill>
                          <a:srgbClr val="000000"/>
                        </a:solidFill>
                        <a:effectLst/>
                        <a:latin typeface="+mn-lt"/>
                      </a:endParaRPr>
                    </a:p>
                  </a:txBody>
                  <a:tcPr marL="6261" marR="6261" marT="6261" marB="0" anchor="ctr"/>
                </a:tc>
                <a:tc rowSpan="4">
                  <a:txBody>
                    <a:bodyPr/>
                    <a:lstStyle/>
                    <a:p>
                      <a:pPr algn="ctr" fontAlgn="ctr"/>
                      <a:r>
                        <a:rPr lang="en-US" sz="1100" u="none" strike="noStrike" dirty="0">
                          <a:effectLst/>
                        </a:rPr>
                        <a:t>URAIAN</a:t>
                      </a:r>
                      <a:endParaRPr lang="en-US" sz="1100" b="1" i="0" u="none" strike="noStrike" dirty="0">
                        <a:solidFill>
                          <a:srgbClr val="000000"/>
                        </a:solidFill>
                        <a:effectLst/>
                        <a:latin typeface="+mn-lt"/>
                      </a:endParaRPr>
                    </a:p>
                  </a:txBody>
                  <a:tcPr marL="6261" marR="6261" marT="6261" marB="0" anchor="ctr"/>
                </a:tc>
                <a:tc rowSpan="4">
                  <a:txBody>
                    <a:bodyPr/>
                    <a:lstStyle/>
                    <a:p>
                      <a:pPr algn="ctr" fontAlgn="ctr"/>
                      <a:r>
                        <a:rPr lang="en-US" sz="1100" u="none" strike="noStrike" dirty="0">
                          <a:effectLst/>
                        </a:rPr>
                        <a:t>SUMBER DANA</a:t>
                      </a:r>
                      <a:endParaRPr lang="en-US" sz="1100" b="1" i="0" u="none" strike="noStrike" dirty="0">
                        <a:solidFill>
                          <a:srgbClr val="000000"/>
                        </a:solidFill>
                        <a:effectLst/>
                        <a:latin typeface="+mn-lt"/>
                      </a:endParaRPr>
                    </a:p>
                  </a:txBody>
                  <a:tcPr marL="6261" marR="6261" marT="6261" marB="0" anchor="ctr"/>
                </a:tc>
                <a:tc rowSpan="4">
                  <a:txBody>
                    <a:bodyPr/>
                    <a:lstStyle/>
                    <a:p>
                      <a:pPr algn="ctr" fontAlgn="ctr"/>
                      <a:r>
                        <a:rPr lang="en-US" sz="1100" u="none" strike="noStrike" dirty="0">
                          <a:effectLst/>
                        </a:rPr>
                        <a:t> ANGGARAN </a:t>
                      </a:r>
                      <a:endParaRPr lang="en-US" sz="1100" b="1" i="0" u="none" strike="noStrike" dirty="0">
                        <a:solidFill>
                          <a:srgbClr val="000000"/>
                        </a:solidFill>
                        <a:effectLst/>
                        <a:latin typeface="+mn-lt"/>
                      </a:endParaRPr>
                    </a:p>
                  </a:txBody>
                  <a:tcPr marL="6261" marR="6261" marT="6261" marB="0" anchor="ctr"/>
                </a:tc>
                <a:tc gridSpan="2">
                  <a:txBody>
                    <a:bodyPr/>
                    <a:lstStyle/>
                    <a:p>
                      <a:pPr algn="ctr" fontAlgn="ctr"/>
                      <a:r>
                        <a:rPr lang="en-US" sz="1100" u="none" strike="noStrike">
                          <a:effectLst/>
                        </a:rPr>
                        <a:t>FISIK</a:t>
                      </a:r>
                      <a:endParaRPr lang="en-US" sz="1100" b="1" i="0" u="none" strike="noStrike">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gridSpan="3">
                  <a:txBody>
                    <a:bodyPr/>
                    <a:lstStyle/>
                    <a:p>
                      <a:pPr algn="ctr" fontAlgn="ctr"/>
                      <a:r>
                        <a:rPr lang="en-US" sz="1100" u="none" strike="noStrike">
                          <a:effectLst/>
                        </a:rPr>
                        <a:t>KEUANGAN</a:t>
                      </a:r>
                      <a:endParaRPr lang="en-US" sz="1100" b="1" i="0" u="none" strike="noStrike">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186680"/>
                  </a:ext>
                </a:extLst>
              </a:tr>
              <a:tr h="1619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100" u="none" strike="noStrike" dirty="0" err="1">
                          <a:effectLst/>
                        </a:rPr>
                        <a:t>Realisasi</a:t>
                      </a:r>
                      <a:r>
                        <a:rPr lang="en-US" sz="1100" u="none" strike="noStrike" dirty="0">
                          <a:effectLst/>
                        </a:rPr>
                        <a:t> s/d </a:t>
                      </a:r>
                      <a:r>
                        <a:rPr lang="en-US" sz="1100" u="none" strike="noStrike" dirty="0" err="1">
                          <a:effectLst/>
                        </a:rPr>
                        <a:t>Bulan</a:t>
                      </a:r>
                      <a:r>
                        <a:rPr lang="en-US" sz="1100" u="none" strike="noStrike" dirty="0">
                          <a:effectLst/>
                        </a:rPr>
                        <a:t> </a:t>
                      </a:r>
                      <a:r>
                        <a:rPr lang="en-US" sz="1100" u="none" strike="noStrike" dirty="0" err="1">
                          <a:effectLst/>
                        </a:rPr>
                        <a:t>Ini</a:t>
                      </a:r>
                      <a:endParaRPr lang="en-US" sz="1100" b="1" i="0" u="none" strike="noStrike" dirty="0">
                        <a:solidFill>
                          <a:srgbClr val="000000"/>
                        </a:solidFill>
                        <a:effectLst/>
                        <a:latin typeface="+mn-lt"/>
                      </a:endParaRPr>
                    </a:p>
                  </a:txBody>
                  <a:tcPr marL="6261" marR="6261" marT="6261" marB="0" anchor="ctr"/>
                </a:tc>
                <a:tc rowSpan="2" hMerge="1">
                  <a:txBody>
                    <a:bodyPr/>
                    <a:lstStyle/>
                    <a:p>
                      <a:endParaRPr lang="en-US"/>
                    </a:p>
                  </a:txBody>
                  <a:tcPr/>
                </a:tc>
                <a:tc gridSpan="3">
                  <a:txBody>
                    <a:bodyPr/>
                    <a:lstStyle/>
                    <a:p>
                      <a:pPr algn="ctr" fontAlgn="ctr"/>
                      <a:r>
                        <a:rPr lang="en-US" sz="1100" u="none" strike="noStrike" dirty="0" err="1">
                          <a:effectLst/>
                        </a:rPr>
                        <a:t>Realisasi</a:t>
                      </a:r>
                      <a:endParaRPr lang="en-US" sz="1100" b="1" i="0" u="none" strike="noStrike" dirty="0">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0622931"/>
                  </a:ext>
                </a:extLst>
              </a:tr>
              <a:tr h="1619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100" u="none" strike="noStrike" dirty="0" err="1">
                          <a:effectLst/>
                        </a:rPr>
                        <a:t>Bulan</a:t>
                      </a:r>
                      <a:r>
                        <a:rPr lang="en-US" sz="1100" u="none" strike="noStrike" dirty="0">
                          <a:effectLst/>
                        </a:rPr>
                        <a:t> </a:t>
                      </a:r>
                      <a:r>
                        <a:rPr lang="en-US" sz="1100" u="none" strike="noStrike" dirty="0" err="1">
                          <a:effectLst/>
                        </a:rPr>
                        <a:t>Ini</a:t>
                      </a:r>
                      <a:endParaRPr lang="en-US" sz="1100" b="1" i="0" u="none" strike="noStrike" dirty="0">
                        <a:solidFill>
                          <a:srgbClr val="000000"/>
                        </a:solidFill>
                        <a:effectLst/>
                        <a:latin typeface="+mn-lt"/>
                      </a:endParaRPr>
                    </a:p>
                  </a:txBody>
                  <a:tcPr marL="6261" marR="6261" marT="6261" marB="0" anchor="ctr"/>
                </a:tc>
                <a:tc gridSpan="2">
                  <a:txBody>
                    <a:bodyPr/>
                    <a:lstStyle/>
                    <a:p>
                      <a:pPr algn="ctr" fontAlgn="ctr"/>
                      <a:r>
                        <a:rPr lang="en-US" sz="1100" u="none" strike="noStrike" dirty="0">
                          <a:effectLst/>
                        </a:rPr>
                        <a:t>s/d </a:t>
                      </a:r>
                      <a:r>
                        <a:rPr lang="en-US" sz="1100" u="none" strike="noStrike" dirty="0" err="1">
                          <a:effectLst/>
                        </a:rPr>
                        <a:t>Bulan</a:t>
                      </a:r>
                      <a:r>
                        <a:rPr lang="en-US" sz="1100" u="none" strike="noStrike" dirty="0">
                          <a:effectLst/>
                        </a:rPr>
                        <a:t> </a:t>
                      </a:r>
                      <a:r>
                        <a:rPr lang="en-US" sz="1100" u="none" strike="noStrike" dirty="0" err="1">
                          <a:effectLst/>
                        </a:rPr>
                        <a:t>Ini</a:t>
                      </a:r>
                      <a:endParaRPr lang="en-US" sz="1100" b="1" i="0" u="none" strike="noStrike" dirty="0">
                        <a:solidFill>
                          <a:srgbClr val="000000"/>
                        </a:solidFill>
                        <a:effectLst/>
                        <a:latin typeface="+mn-lt"/>
                      </a:endParaRPr>
                    </a:p>
                  </a:txBody>
                  <a:tcPr marL="6261" marR="6261" marT="6261" marB="0" anchor="ctr"/>
                </a:tc>
                <a:tc hMerge="1">
                  <a:txBody>
                    <a:bodyPr/>
                    <a:lstStyle/>
                    <a:p>
                      <a:endParaRPr lang="en-US"/>
                    </a:p>
                  </a:txBody>
                  <a:tcPr/>
                </a:tc>
                <a:extLst>
                  <a:ext uri="{0D108BD9-81ED-4DB2-BD59-A6C34878D82A}">
                    <a16:rowId xmlns:a16="http://schemas.microsoft.com/office/drawing/2014/main" val="2961708003"/>
                  </a:ext>
                </a:extLst>
              </a:tr>
              <a:tr h="1619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K</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Rp</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Rp</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K</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dirty="0" err="1">
                          <a:effectLst/>
                        </a:rPr>
                        <a:t>Rp</a:t>
                      </a:r>
                      <a:endParaRPr lang="en-US" sz="1100" b="1"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4270331607"/>
                  </a:ext>
                </a:extLst>
              </a:tr>
              <a:tr h="323933">
                <a:tc>
                  <a:txBody>
                    <a:bodyPr/>
                    <a:lstStyle/>
                    <a:p>
                      <a:pPr algn="ctr" fontAlgn="ctr"/>
                      <a:r>
                        <a:rPr lang="en-US" sz="1100" u="none" strike="noStrike">
                          <a:effectLst/>
                        </a:rPr>
                        <a:t> </a:t>
                      </a:r>
                      <a:endParaRPr lang="en-US" sz="1100" b="1" i="0" u="none" strike="noStrike">
                        <a:solidFill>
                          <a:srgbClr val="000000"/>
                        </a:solidFill>
                        <a:effectLst/>
                        <a:latin typeface="+mn-lt"/>
                      </a:endParaRPr>
                    </a:p>
                  </a:txBody>
                  <a:tcPr marL="6261" marR="6261" marT="6261" marB="0" anchor="ctr"/>
                </a:tc>
                <a:tc>
                  <a:txBody>
                    <a:bodyPr/>
                    <a:lstStyle/>
                    <a:p>
                      <a:pPr algn="l" fontAlgn="ctr"/>
                      <a:r>
                        <a:rPr lang="en-US" sz="1100" u="none" strike="noStrike" dirty="0">
                          <a:effectLst/>
                        </a:rPr>
                        <a:t>RSJD SURAKARTA</a:t>
                      </a:r>
                      <a:endParaRPr lang="en-US" sz="1100" b="1" i="0" u="none" strike="noStrike" dirty="0">
                        <a:solidFill>
                          <a:srgbClr val="000000"/>
                        </a:solidFill>
                        <a:effectLst/>
                        <a:latin typeface="+mn-lt"/>
                      </a:endParaRPr>
                    </a:p>
                  </a:txBody>
                  <a:tcPr marL="6261" marR="6261" marT="6261" marB="0" anchor="ctr"/>
                </a:tc>
                <a:tc>
                  <a:txBody>
                    <a:bodyPr/>
                    <a:lstStyle/>
                    <a:p>
                      <a:pPr algn="l" fontAlgn="ctr"/>
                      <a:r>
                        <a:rPr lang="sv-SE" sz="1100" u="none" strike="noStrike">
                          <a:effectLst/>
                        </a:rPr>
                        <a:t>PAD &amp; Dana Transfer Lainnya; DAK-Fisik; DBHCHT; BLUD</a:t>
                      </a:r>
                      <a:endParaRPr lang="sv-SE"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143.250.143.000 </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60,67</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86.914.266.159 </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8.321.765.703 </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44,50</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63.752.710.452 </a:t>
                      </a:r>
                      <a:endParaRPr lang="en-US" sz="1100" b="1"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4178025164"/>
                  </a:ext>
                </a:extLst>
              </a:tr>
              <a:tr h="323933">
                <a:tc>
                  <a:txBody>
                    <a:bodyPr/>
                    <a:lstStyle/>
                    <a:p>
                      <a:pPr algn="ctr" fontAlgn="ctr"/>
                      <a:r>
                        <a:rPr lang="en-US" sz="1100" u="none" strike="noStrike">
                          <a:effectLst/>
                        </a:rPr>
                        <a:t>P</a:t>
                      </a:r>
                      <a:endParaRPr lang="en-US" sz="1100" b="1"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PROGRAM PENUNJANGURUSAN PEMERINTAHAN DAERAH</a:t>
                      </a:r>
                      <a:endParaRPr lang="en-US" sz="1100" b="1"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72.935.143.000 </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71,44</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52.104.866.159 </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4.498.379.497 </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55,13</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40.211.086.115 </a:t>
                      </a:r>
                      <a:endParaRPr lang="en-US" sz="1100" b="1"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2474312344"/>
                  </a:ext>
                </a:extLst>
              </a:tr>
              <a:tr h="308588">
                <a:tc>
                  <a:txBody>
                    <a:bodyPr/>
                    <a:lstStyle/>
                    <a:p>
                      <a:pPr algn="ctr" fontAlgn="ctr"/>
                      <a:r>
                        <a:rPr lang="en-US" sz="1100" u="none" strike="noStrike">
                          <a:effectLst/>
                        </a:rPr>
                        <a:t>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Administrasi Keuangan</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dirty="0">
                          <a:effectLst/>
                        </a:rPr>
                        <a:t>PAD &amp; Dana Transfer </a:t>
                      </a:r>
                      <a:r>
                        <a:rPr lang="en-US" sz="1100" u="none" strike="noStrike" dirty="0" err="1">
                          <a:effectLst/>
                        </a:rPr>
                        <a:t>Lainnya</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a:effectLst/>
                        </a:rPr>
                        <a:t>        72.935.143.000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71,44</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52.104.866.159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4.498.379.497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55,13</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40.211.086.115 </a:t>
                      </a:r>
                      <a:endParaRPr lang="en-US" sz="1100" b="0"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1094990249"/>
                  </a:ext>
                </a:extLst>
              </a:tr>
              <a:tr h="308588">
                <a:tc>
                  <a:txBody>
                    <a:bodyPr/>
                    <a:lstStyle/>
                    <a:p>
                      <a:pPr algn="ctr" fontAlgn="ctr"/>
                      <a:r>
                        <a:rPr lang="en-US" sz="1100" u="none" strike="noStrike">
                          <a:effectLst/>
                        </a:rPr>
                        <a:t>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Penyediaan Gaji dan Tunjangan ASN **</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72.935.143.000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71,44</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52.104.866.159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4.498.379.497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55,13</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40.211.086.115 </a:t>
                      </a:r>
                      <a:endParaRPr lang="en-US" sz="1100" b="0"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2811814221"/>
                  </a:ext>
                </a:extLst>
              </a:tr>
              <a:tr h="308588">
                <a:tc>
                  <a:txBody>
                    <a:bodyPr/>
                    <a:lstStyle/>
                    <a:p>
                      <a:pPr algn="ctr" fontAlgn="ctr"/>
                      <a:r>
                        <a:rPr lang="en-US" sz="1100" u="none" strike="noStrike">
                          <a:effectLst/>
                        </a:rPr>
                        <a:t>SSK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Belanja Pegawai</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72.935.143.000 </a:t>
                      </a:r>
                      <a:endParaRPr lang="en-US" sz="1100" b="0" i="0" u="none" strike="noStrike" dirty="0">
                        <a:solidFill>
                          <a:srgbClr val="000000"/>
                        </a:solidFill>
                        <a:effectLst/>
                        <a:latin typeface="+mn-lt"/>
                      </a:endParaRPr>
                    </a:p>
                  </a:txBody>
                  <a:tcPr marL="6261" marR="6261" marT="6261" marB="0" anchor="ctr"/>
                </a:tc>
                <a:tc>
                  <a:txBody>
                    <a:bodyPr/>
                    <a:lstStyle/>
                    <a:p>
                      <a:pPr algn="ctr" fontAlgn="ctr"/>
                      <a:r>
                        <a:rPr lang="en-US" sz="1100" u="none" strike="noStrike">
                          <a:effectLst/>
                        </a:rPr>
                        <a:t>71,44</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52.104.866.159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4.498.379.497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55,13</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40.211.086.115 </a:t>
                      </a:r>
                      <a:endParaRPr lang="en-US" sz="1100" b="0" i="0" u="none" strike="noStrike">
                        <a:solidFill>
                          <a:srgbClr val="000000"/>
                        </a:solidFill>
                        <a:effectLst/>
                        <a:latin typeface="+mn-lt"/>
                      </a:endParaRPr>
                    </a:p>
                  </a:txBody>
                  <a:tcPr marL="6261" marR="56348" marT="6261" marB="0" anchor="ctr"/>
                </a:tc>
                <a:extLst>
                  <a:ext uri="{0D108BD9-81ED-4DB2-BD59-A6C34878D82A}">
                    <a16:rowId xmlns:a16="http://schemas.microsoft.com/office/drawing/2014/main" val="452537219"/>
                  </a:ext>
                </a:extLst>
              </a:tr>
              <a:tr h="485898">
                <a:tc>
                  <a:txBody>
                    <a:bodyPr/>
                    <a:lstStyle/>
                    <a:p>
                      <a:pPr algn="ctr" fontAlgn="ctr"/>
                      <a:r>
                        <a:rPr lang="en-US" sz="1100" u="none" strike="noStrike">
                          <a:effectLst/>
                        </a:rPr>
                        <a:t>P</a:t>
                      </a:r>
                      <a:endParaRPr lang="en-US" sz="1100" b="1" i="0" u="none" strike="noStrike">
                        <a:solidFill>
                          <a:srgbClr val="000000"/>
                        </a:solidFill>
                        <a:effectLst/>
                        <a:latin typeface="+mn-lt"/>
                      </a:endParaRPr>
                    </a:p>
                  </a:txBody>
                  <a:tcPr marL="6261" marR="6261" marT="6261" marB="0" anchor="ctr"/>
                </a:tc>
                <a:tc>
                  <a:txBody>
                    <a:bodyPr/>
                    <a:lstStyle/>
                    <a:p>
                      <a:pPr algn="l" fontAlgn="ctr"/>
                      <a:r>
                        <a:rPr lang="sv-SE" sz="1100" u="none" strike="noStrike" dirty="0">
                          <a:effectLst/>
                        </a:rPr>
                        <a:t>PROGRAM PEMENUHAN UPAYA KESEHATAN PERORANGAN DAN UPAYA KESEHATAN MASYARAKAT</a:t>
                      </a:r>
                      <a:endParaRPr lang="sv-SE" sz="1100" b="1" i="0" u="none" strike="noStrike" dirty="0">
                        <a:solidFill>
                          <a:srgbClr val="000000"/>
                        </a:solidFill>
                        <a:effectLst/>
                        <a:latin typeface="+mn-lt"/>
                      </a:endParaRPr>
                    </a:p>
                  </a:txBody>
                  <a:tcPr marL="6261" marR="6261" marT="6261" marB="0" anchor="ctr"/>
                </a:tc>
                <a:tc>
                  <a:txBody>
                    <a:bodyPr/>
                    <a:lstStyle/>
                    <a:p>
                      <a:pPr algn="l" fontAlgn="ctr"/>
                      <a:r>
                        <a:rPr lang="sv-SE" sz="1100" u="none" strike="noStrike" dirty="0">
                          <a:effectLst/>
                        </a:rPr>
                        <a:t>PAD &amp; Dana Transfer Lainnya; DAK-Fisik; DBHCHT; BLUD</a:t>
                      </a:r>
                      <a:endParaRPr lang="sv-SE" sz="1100" b="1"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dirty="0">
                          <a:effectLst/>
                        </a:rPr>
                        <a:t>       70.175.000.000 </a:t>
                      </a:r>
                      <a:endParaRPr lang="en-US" sz="1100" b="1" i="0" u="none" strike="noStrike" dirty="0">
                        <a:solidFill>
                          <a:srgbClr val="000000"/>
                        </a:solidFill>
                        <a:effectLst/>
                        <a:latin typeface="+mn-lt"/>
                      </a:endParaRPr>
                    </a:p>
                  </a:txBody>
                  <a:tcPr marL="6261" marR="6261" marT="6261" marB="0" anchor="ctr"/>
                </a:tc>
                <a:tc>
                  <a:txBody>
                    <a:bodyPr/>
                    <a:lstStyle/>
                    <a:p>
                      <a:pPr algn="ctr" fontAlgn="ctr"/>
                      <a:r>
                        <a:rPr lang="en-US" sz="1100" u="none" strike="noStrike">
                          <a:effectLst/>
                        </a:rPr>
                        <a:t>49,47</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34.716.104.000 </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3.821.376.706 </a:t>
                      </a:r>
                      <a:endParaRPr lang="en-US" sz="1100" b="1"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33,44</a:t>
                      </a:r>
                      <a:endParaRPr lang="en-US" sz="1100" b="1"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23.469.371.778 </a:t>
                      </a:r>
                      <a:endParaRPr lang="en-US" sz="1100" b="1"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2119408886"/>
                  </a:ext>
                </a:extLst>
              </a:tr>
              <a:tr h="647865">
                <a:tc>
                  <a:txBody>
                    <a:bodyPr/>
                    <a:lstStyle/>
                    <a:p>
                      <a:pPr algn="ctr" fontAlgn="ctr"/>
                      <a:r>
                        <a:rPr lang="en-US" sz="1100" u="none" strike="noStrike">
                          <a:effectLst/>
                        </a:rPr>
                        <a:t>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Penyediaan Fasilitas Pelayanan, Sarana, Prasarana dan Alat Kesehatan untuk UKP Rujukan, UKM dan UKM Rujukan Tingkat Daerah Provinsi</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 DAK-Fisik; DBHCHT</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31.250.000.000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dirty="0">
                          <a:effectLst/>
                        </a:rPr>
                        <a:t>27,39</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dirty="0">
                          <a:effectLst/>
                        </a:rPr>
                        <a:t>      8.558.490.000 </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a:effectLst/>
                        </a:rPr>
                        <a:t>         670.392.425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12,55</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3.921.992.538 </a:t>
                      </a:r>
                      <a:endParaRPr lang="en-US" sz="1100" b="0"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2650685045"/>
                  </a:ext>
                </a:extLst>
              </a:tr>
              <a:tr h="308588">
                <a:tc>
                  <a:txBody>
                    <a:bodyPr/>
                    <a:lstStyle/>
                    <a:p>
                      <a:pPr algn="ctr" fontAlgn="ctr"/>
                      <a:r>
                        <a:rPr lang="en-US" sz="1100" u="none" strike="noStrike">
                          <a:effectLst/>
                        </a:rPr>
                        <a:t>SK</a:t>
                      </a:r>
                      <a:endParaRPr lang="en-US" sz="1100" b="0" i="0" u="none" strike="noStrike">
                        <a:solidFill>
                          <a:srgbClr val="000000"/>
                        </a:solidFill>
                        <a:effectLst/>
                        <a:latin typeface="+mn-lt"/>
                      </a:endParaRPr>
                    </a:p>
                  </a:txBody>
                  <a:tcPr marL="6261" marR="6261" marT="6261" marB="0" anchor="ctr"/>
                </a:tc>
                <a:tc>
                  <a:txBody>
                    <a:bodyPr/>
                    <a:lstStyle/>
                    <a:p>
                      <a:pPr algn="l" fontAlgn="ctr"/>
                      <a:r>
                        <a:rPr lang="fi-FI" sz="1100" u="none" strike="noStrike">
                          <a:effectLst/>
                        </a:rPr>
                        <a:t>Rehabilitasi dan Pemeliharaan Rumah Sakit **</a:t>
                      </a:r>
                      <a:endParaRPr lang="fi-FI"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DAK-Fisik</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41,18</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1.647.200.000 </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0,00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4013490646"/>
                  </a:ext>
                </a:extLst>
              </a:tr>
              <a:tr h="323933">
                <a:tc>
                  <a:txBody>
                    <a:bodyPr/>
                    <a:lstStyle/>
                    <a:p>
                      <a:pPr algn="ctr" fontAlgn="ctr"/>
                      <a:r>
                        <a:rPr lang="en-US" sz="1100" u="none" strike="noStrike">
                          <a:effectLst/>
                        </a:rPr>
                        <a:t>SSK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Pembangunan dan Rehabilitasi Rumah Sakit Rawat Inap</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DAK-Fisik</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4.000.000.000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41,18</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1.647.200.000 </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6261" marT="6261" marB="0" anchor="ctr"/>
                </a:tc>
                <a:tc>
                  <a:txBody>
                    <a:bodyPr/>
                    <a:lstStyle/>
                    <a:p>
                      <a:pPr algn="ctr" fontAlgn="ctr"/>
                      <a:r>
                        <a:rPr lang="en-US" sz="1100" u="none" strike="noStrike">
                          <a:effectLst/>
                        </a:rPr>
                        <a:t>0,00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56348" marT="6261" marB="0" anchor="ctr"/>
                </a:tc>
                <a:extLst>
                  <a:ext uri="{0D108BD9-81ED-4DB2-BD59-A6C34878D82A}">
                    <a16:rowId xmlns:a16="http://schemas.microsoft.com/office/drawing/2014/main" val="3757574397"/>
                  </a:ext>
                </a:extLst>
              </a:tr>
              <a:tr h="323933">
                <a:tc>
                  <a:txBody>
                    <a:bodyPr/>
                    <a:lstStyle/>
                    <a:p>
                      <a:pPr algn="ctr" fontAlgn="ctr"/>
                      <a:r>
                        <a:rPr lang="en-US" sz="1100" u="none" strike="noStrike">
                          <a:effectLst/>
                        </a:rPr>
                        <a:t>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Pengadaan Sarana di Fasilitas Layanan Kesehatan **</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100,00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6261" marT="6261" marB="0" anchor="ctr"/>
                </a:tc>
                <a:tc>
                  <a:txBody>
                    <a:bodyPr/>
                    <a:lstStyle/>
                    <a:p>
                      <a:pPr algn="ctr" fontAlgn="ctr"/>
                      <a:r>
                        <a:rPr lang="en-US" sz="1100" u="none" strike="noStrike">
                          <a:effectLst/>
                        </a:rPr>
                        <a:t>86,66</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649.950.000 </a:t>
                      </a:r>
                      <a:endParaRPr lang="en-US" sz="1100" b="0" i="0" u="none" strike="noStrike">
                        <a:solidFill>
                          <a:srgbClr val="000000"/>
                        </a:solidFill>
                        <a:effectLst/>
                        <a:latin typeface="+mn-lt"/>
                      </a:endParaRPr>
                    </a:p>
                  </a:txBody>
                  <a:tcPr marL="6261" marR="6261" marT="6261" marB="0" anchor="ctr"/>
                </a:tc>
                <a:extLst>
                  <a:ext uri="{0D108BD9-81ED-4DB2-BD59-A6C34878D82A}">
                    <a16:rowId xmlns:a16="http://schemas.microsoft.com/office/drawing/2014/main" val="2138464645"/>
                  </a:ext>
                </a:extLst>
              </a:tr>
              <a:tr h="308588">
                <a:tc>
                  <a:txBody>
                    <a:bodyPr/>
                    <a:lstStyle/>
                    <a:p>
                      <a:pPr algn="ctr" fontAlgn="ctr"/>
                      <a:r>
                        <a:rPr lang="en-US" sz="1100" u="none" strike="noStrike">
                          <a:effectLst/>
                        </a:rPr>
                        <a:t>SSK</a:t>
                      </a:r>
                      <a:endParaRPr lang="en-US" sz="1100" b="0" i="0" u="none" strike="noStrike">
                        <a:solidFill>
                          <a:srgbClr val="000000"/>
                        </a:solidFill>
                        <a:effectLst/>
                        <a:latin typeface="+mn-lt"/>
                      </a:endParaRPr>
                    </a:p>
                  </a:txBody>
                  <a:tcPr marL="6261" marR="6261" marT="6261" marB="0" anchor="ctr"/>
                </a:tc>
                <a:tc>
                  <a:txBody>
                    <a:bodyPr/>
                    <a:lstStyle/>
                    <a:p>
                      <a:pPr algn="l" fontAlgn="ctr"/>
                      <a:r>
                        <a:rPr lang="fi-FI" sz="1100" u="none" strike="noStrike">
                          <a:effectLst/>
                        </a:rPr>
                        <a:t>Belanja Makanan dan Minuman Pasien</a:t>
                      </a:r>
                      <a:endParaRPr lang="fi-FI"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PAD &amp; Dana Transfer lainnya</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100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750.000.000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6261" marT="6261" marB="0" anchor="ctr"/>
                </a:tc>
                <a:tc>
                  <a:txBody>
                    <a:bodyPr/>
                    <a:lstStyle/>
                    <a:p>
                      <a:pPr algn="ctr" fontAlgn="ctr"/>
                      <a:r>
                        <a:rPr lang="en-US" sz="1100" u="none" strike="noStrike" dirty="0">
                          <a:effectLst/>
                        </a:rPr>
                        <a:t>86,66</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a:effectLst/>
                        </a:rPr>
                        <a:t>         649.950.000 </a:t>
                      </a:r>
                      <a:endParaRPr lang="en-US" sz="1100" b="0" i="0" u="none" strike="noStrike">
                        <a:solidFill>
                          <a:srgbClr val="000000"/>
                        </a:solidFill>
                        <a:effectLst/>
                        <a:latin typeface="+mn-lt"/>
                      </a:endParaRPr>
                    </a:p>
                  </a:txBody>
                  <a:tcPr marL="6261" marR="56348" marT="6261" marB="0" anchor="ctr"/>
                </a:tc>
                <a:extLst>
                  <a:ext uri="{0D108BD9-81ED-4DB2-BD59-A6C34878D82A}">
                    <a16:rowId xmlns:a16="http://schemas.microsoft.com/office/drawing/2014/main" val="654507663"/>
                  </a:ext>
                </a:extLst>
              </a:tr>
              <a:tr h="323933">
                <a:tc>
                  <a:txBody>
                    <a:bodyPr/>
                    <a:lstStyle/>
                    <a:p>
                      <a:pPr algn="ctr" fontAlgn="ctr"/>
                      <a:r>
                        <a:rPr lang="en-US" sz="1100" u="none" strike="noStrike">
                          <a:effectLst/>
                        </a:rPr>
                        <a:t>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Pengadaan Prasarana Fasilitas Layanan Kesehatan **</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DAK-Fisik ; DBHCHT</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18.500.000.000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6,28</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1.161.300.000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dirty="0">
                          <a:effectLst/>
                        </a:rPr>
                        <a:t>0,00</a:t>
                      </a:r>
                      <a:endParaRPr lang="en-US" sz="1100" b="0" i="0" u="none" strike="noStrike" dirty="0">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1816315529"/>
                  </a:ext>
                </a:extLst>
              </a:tr>
              <a:tr h="323933">
                <a:tc>
                  <a:txBody>
                    <a:bodyPr/>
                    <a:lstStyle/>
                    <a:p>
                      <a:pPr algn="ctr" fontAlgn="ctr"/>
                      <a:r>
                        <a:rPr lang="en-US" sz="1100" u="none" strike="noStrike">
                          <a:effectLst/>
                        </a:rPr>
                        <a:t>SSK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Penyediaan Prasarana Rumah Sakit Instalasi Pengolahan Limbah</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DAK-Fisik</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3.500.000.000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33,18</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1.161.300.000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0,00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56348" marT="6261" marB="0" anchor="ctr"/>
                </a:tc>
                <a:extLst>
                  <a:ext uri="{0D108BD9-81ED-4DB2-BD59-A6C34878D82A}">
                    <a16:rowId xmlns:a16="http://schemas.microsoft.com/office/drawing/2014/main" val="1729961483"/>
                  </a:ext>
                </a:extLst>
              </a:tr>
              <a:tr h="323933">
                <a:tc>
                  <a:txBody>
                    <a:bodyPr/>
                    <a:lstStyle/>
                    <a:p>
                      <a:pPr algn="ctr" fontAlgn="ctr"/>
                      <a:r>
                        <a:rPr lang="en-US" sz="1100" u="none" strike="noStrike">
                          <a:effectLst/>
                        </a:rPr>
                        <a:t>SSK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Pembangunan Gedung Rawat Inap Lima Lantai Tahap 4</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DBHCHT</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15.000.000.000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0,00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   </a:t>
                      </a:r>
                      <a:endParaRPr lang="en-US" sz="1100" b="0" i="0" u="none" strike="noStrike" dirty="0">
                        <a:solidFill>
                          <a:srgbClr val="000000"/>
                        </a:solidFill>
                        <a:effectLst/>
                        <a:latin typeface="+mn-lt"/>
                      </a:endParaRPr>
                    </a:p>
                  </a:txBody>
                  <a:tcPr marL="6261" marR="56348" marT="6261" marB="0" anchor="ctr"/>
                </a:tc>
                <a:extLst>
                  <a:ext uri="{0D108BD9-81ED-4DB2-BD59-A6C34878D82A}">
                    <a16:rowId xmlns:a16="http://schemas.microsoft.com/office/drawing/2014/main" val="4283855327"/>
                  </a:ext>
                </a:extLst>
              </a:tr>
              <a:tr h="323933">
                <a:tc>
                  <a:txBody>
                    <a:bodyPr/>
                    <a:lstStyle/>
                    <a:p>
                      <a:pPr algn="ctr" fontAlgn="ctr"/>
                      <a:r>
                        <a:rPr lang="en-US" sz="1100" u="none" strike="noStrike">
                          <a:effectLst/>
                        </a:rPr>
                        <a:t>SK</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Pengadaan Bahan Habis Pakai Lainnya (Sprei, Handuk dan Habis Pakai Lainnya) **</a:t>
                      </a:r>
                      <a:endParaRPr lang="en-US" sz="1100" b="0" i="0" u="none" strike="noStrike">
                        <a:solidFill>
                          <a:srgbClr val="000000"/>
                        </a:solidFill>
                        <a:effectLst/>
                        <a:latin typeface="+mn-lt"/>
                      </a:endParaRPr>
                    </a:p>
                  </a:txBody>
                  <a:tcPr marL="6261" marR="6261" marT="6261" marB="0" anchor="ctr"/>
                </a:tc>
                <a:tc>
                  <a:txBody>
                    <a:bodyPr/>
                    <a:lstStyle/>
                    <a:p>
                      <a:pPr algn="l" fontAlgn="ctr"/>
                      <a:r>
                        <a:rPr lang="en-US" sz="1100" u="none" strike="noStrike">
                          <a:effectLst/>
                        </a:rPr>
                        <a:t>DBHCHT</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8.000.000.000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62,50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4.999.990.000 </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a:effectLst/>
                        </a:rPr>
                        <a:t>         670.392.425 </a:t>
                      </a:r>
                      <a:endParaRPr lang="en-US" sz="1100" b="0" i="0" u="none" strike="noStrike">
                        <a:solidFill>
                          <a:srgbClr val="000000"/>
                        </a:solidFill>
                        <a:effectLst/>
                        <a:latin typeface="+mn-lt"/>
                      </a:endParaRPr>
                    </a:p>
                  </a:txBody>
                  <a:tcPr marL="6261" marR="6261" marT="6261" marB="0" anchor="ctr"/>
                </a:tc>
                <a:tc>
                  <a:txBody>
                    <a:bodyPr/>
                    <a:lstStyle/>
                    <a:p>
                      <a:pPr algn="ctr" fontAlgn="ctr"/>
                      <a:r>
                        <a:rPr lang="en-US" sz="1100" u="none" strike="noStrike">
                          <a:effectLst/>
                        </a:rPr>
                        <a:t>40,90</a:t>
                      </a:r>
                      <a:endParaRPr lang="en-US" sz="1100" b="0" i="0" u="none" strike="noStrike">
                        <a:solidFill>
                          <a:srgbClr val="000000"/>
                        </a:solidFill>
                        <a:effectLst/>
                        <a:latin typeface="+mn-lt"/>
                      </a:endParaRPr>
                    </a:p>
                  </a:txBody>
                  <a:tcPr marL="6261" marR="6261" marT="6261" marB="0" anchor="ctr"/>
                </a:tc>
                <a:tc>
                  <a:txBody>
                    <a:bodyPr/>
                    <a:lstStyle/>
                    <a:p>
                      <a:pPr algn="r" fontAlgn="ctr"/>
                      <a:r>
                        <a:rPr lang="en-US" sz="1100" u="none" strike="noStrike" dirty="0">
                          <a:effectLst/>
                        </a:rPr>
                        <a:t>         3.272.042.538 </a:t>
                      </a:r>
                      <a:endParaRPr lang="en-US" sz="1100" b="0"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330450397"/>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3574003526"/>
              </p:ext>
            </p:extLst>
          </p:nvPr>
        </p:nvGraphicFramePr>
        <p:xfrm>
          <a:off x="1284525" y="43957"/>
          <a:ext cx="10457530" cy="6770381"/>
        </p:xfrm>
        <a:graphic>
          <a:graphicData uri="http://schemas.openxmlformats.org/drawingml/2006/table">
            <a:tbl>
              <a:tblPr firstRow="1" bandRow="1">
                <a:tableStyleId>{5C22544A-7EE6-4342-B048-85BDC9FD1C3A}</a:tableStyleId>
              </a:tblPr>
              <a:tblGrid>
                <a:gridCol w="248986">
                  <a:extLst>
                    <a:ext uri="{9D8B030D-6E8A-4147-A177-3AD203B41FA5}">
                      <a16:colId xmlns:a16="http://schemas.microsoft.com/office/drawing/2014/main" val="702605913"/>
                    </a:ext>
                  </a:extLst>
                </a:gridCol>
                <a:gridCol w="296759">
                  <a:extLst>
                    <a:ext uri="{9D8B030D-6E8A-4147-A177-3AD203B41FA5}">
                      <a16:colId xmlns:a16="http://schemas.microsoft.com/office/drawing/2014/main" val="1834504195"/>
                    </a:ext>
                  </a:extLst>
                </a:gridCol>
                <a:gridCol w="4024057">
                  <a:extLst>
                    <a:ext uri="{9D8B030D-6E8A-4147-A177-3AD203B41FA5}">
                      <a16:colId xmlns:a16="http://schemas.microsoft.com/office/drawing/2014/main" val="1482233985"/>
                    </a:ext>
                  </a:extLst>
                </a:gridCol>
                <a:gridCol w="735966">
                  <a:extLst>
                    <a:ext uri="{9D8B030D-6E8A-4147-A177-3AD203B41FA5}">
                      <a16:colId xmlns:a16="http://schemas.microsoft.com/office/drawing/2014/main" val="1631072491"/>
                    </a:ext>
                  </a:extLst>
                </a:gridCol>
                <a:gridCol w="735966">
                  <a:extLst>
                    <a:ext uri="{9D8B030D-6E8A-4147-A177-3AD203B41FA5}">
                      <a16:colId xmlns:a16="http://schemas.microsoft.com/office/drawing/2014/main" val="2264360254"/>
                    </a:ext>
                  </a:extLst>
                </a:gridCol>
                <a:gridCol w="735966">
                  <a:extLst>
                    <a:ext uri="{9D8B030D-6E8A-4147-A177-3AD203B41FA5}">
                      <a16:colId xmlns:a16="http://schemas.microsoft.com/office/drawing/2014/main" val="4070232498"/>
                    </a:ext>
                  </a:extLst>
                </a:gridCol>
                <a:gridCol w="735966">
                  <a:extLst>
                    <a:ext uri="{9D8B030D-6E8A-4147-A177-3AD203B41FA5}">
                      <a16:colId xmlns:a16="http://schemas.microsoft.com/office/drawing/2014/main" val="1117157047"/>
                    </a:ext>
                  </a:extLst>
                </a:gridCol>
                <a:gridCol w="735966">
                  <a:extLst>
                    <a:ext uri="{9D8B030D-6E8A-4147-A177-3AD203B41FA5}">
                      <a16:colId xmlns:a16="http://schemas.microsoft.com/office/drawing/2014/main" val="1552001142"/>
                    </a:ext>
                  </a:extLst>
                </a:gridCol>
                <a:gridCol w="735966">
                  <a:extLst>
                    <a:ext uri="{9D8B030D-6E8A-4147-A177-3AD203B41FA5}">
                      <a16:colId xmlns:a16="http://schemas.microsoft.com/office/drawing/2014/main" val="1621360811"/>
                    </a:ext>
                  </a:extLst>
                </a:gridCol>
                <a:gridCol w="735966">
                  <a:extLst>
                    <a:ext uri="{9D8B030D-6E8A-4147-A177-3AD203B41FA5}">
                      <a16:colId xmlns:a16="http://schemas.microsoft.com/office/drawing/2014/main" val="3180513763"/>
                    </a:ext>
                  </a:extLst>
                </a:gridCol>
                <a:gridCol w="735966">
                  <a:extLst>
                    <a:ext uri="{9D8B030D-6E8A-4147-A177-3AD203B41FA5}">
                      <a16:colId xmlns:a16="http://schemas.microsoft.com/office/drawing/2014/main" val="2460443921"/>
                    </a:ext>
                  </a:extLst>
                </a:gridCol>
              </a:tblGrid>
              <a:tr h="245028">
                <a:tc gridSpan="11">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tc>
                  <a:txBody>
                    <a:bodyPr/>
                    <a:lstStyle/>
                    <a:p>
                      <a:pPr algn="ctr"/>
                      <a:r>
                        <a:rPr lang="en-US" sz="1400" b="1" dirty="0">
                          <a:latin typeface="Tw Cen MT" panose="020B0602020104020603" pitchFamily="34" charset="0"/>
                        </a:rPr>
                        <a:t>MAR</a:t>
                      </a:r>
                    </a:p>
                  </a:txBody>
                  <a:tcPr marL="8617" marR="8617" marT="8617" marB="0" anchor="ctr"/>
                </a:tc>
                <a:tc>
                  <a:txBody>
                    <a:bodyPr/>
                    <a:lstStyle/>
                    <a:p>
                      <a:pPr algn="ctr"/>
                      <a:r>
                        <a:rPr lang="en-US" sz="1400" b="1" dirty="0">
                          <a:latin typeface="Tw Cen MT" panose="020B0602020104020603" pitchFamily="34" charset="0"/>
                        </a:rPr>
                        <a:t>APR</a:t>
                      </a:r>
                    </a:p>
                  </a:txBody>
                  <a:tcPr marL="8617" marR="8617" marT="8617" marB="0" anchor="ctr"/>
                </a:tc>
                <a:tc>
                  <a:txBody>
                    <a:bodyPr/>
                    <a:lstStyle/>
                    <a:p>
                      <a:pPr algn="ctr"/>
                      <a:r>
                        <a:rPr lang="en-US" sz="1400" b="1" dirty="0">
                          <a:latin typeface="Tw Cen MT" panose="020B0602020104020603" pitchFamily="34" charset="0"/>
                        </a:rPr>
                        <a:t>MEI</a:t>
                      </a:r>
                    </a:p>
                  </a:txBody>
                  <a:tcPr marL="8617" marR="8617" marT="8617" marB="0" anchor="ctr"/>
                </a:tc>
                <a:tc>
                  <a:txBody>
                    <a:bodyPr/>
                    <a:lstStyle/>
                    <a:p>
                      <a:pPr algn="ctr"/>
                      <a:r>
                        <a:rPr lang="en-US" sz="1400" b="1" dirty="0">
                          <a:latin typeface="Tw Cen MT" panose="020B0602020104020603" pitchFamily="34" charset="0"/>
                        </a:rPr>
                        <a:t>JUN</a:t>
                      </a:r>
                    </a:p>
                  </a:txBody>
                  <a:tcPr marL="8617" marR="8617" marT="8617" marB="0" anchor="ctr"/>
                </a:tc>
                <a:tc>
                  <a:txBody>
                    <a:bodyPr/>
                    <a:lstStyle/>
                    <a:p>
                      <a:pPr algn="ctr"/>
                      <a:r>
                        <a:rPr lang="en-US" sz="1400" b="1" dirty="0">
                          <a:latin typeface="Tw Cen MT" panose="020B0602020104020603" pitchFamily="34" charset="0"/>
                        </a:rPr>
                        <a:t>JUL</a:t>
                      </a:r>
                    </a:p>
                  </a:txBody>
                  <a:tcPr marL="8617" marR="8617" marT="8617" marB="0" anchor="ctr"/>
                </a:tc>
                <a:tc>
                  <a:txBody>
                    <a:bodyPr/>
                    <a:lstStyle/>
                    <a:p>
                      <a:pPr algn="ctr"/>
                      <a:r>
                        <a:rPr lang="en-US" sz="1400" b="1" dirty="0">
                          <a:latin typeface="Tw Cen MT" panose="020B0602020104020603" pitchFamily="34" charset="0"/>
                        </a:rPr>
                        <a:t>AGST</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Proses </a:t>
                      </a:r>
                      <a:r>
                        <a:rPr lang="en-US" sz="1400" u="none" strike="noStrike" dirty="0" err="1">
                          <a:effectLst/>
                          <a:latin typeface="Tw Cen MT" panose="020B0602020104020603" pitchFamily="34" charset="0"/>
                        </a:rPr>
                        <a:t>Dekontaminasi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Melalui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Disinfeksi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endParaRPr lang="en-US"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2585732013"/>
              </p:ext>
            </p:extLst>
          </p:nvPr>
        </p:nvGraphicFramePr>
        <p:xfrm>
          <a:off x="557586" y="1074943"/>
          <a:ext cx="7760261" cy="3101484"/>
        </p:xfrm>
        <a:graphic>
          <a:graphicData uri="http://schemas.openxmlformats.org/drawingml/2006/table">
            <a:tbl>
              <a:tblPr firstRow="1" bandRow="1"/>
              <a:tblGrid>
                <a:gridCol w="667014">
                  <a:extLst>
                    <a:ext uri="{9D8B030D-6E8A-4147-A177-3AD203B41FA5}">
                      <a16:colId xmlns:a16="http://schemas.microsoft.com/office/drawing/2014/main" val="20000"/>
                    </a:ext>
                  </a:extLst>
                </a:gridCol>
                <a:gridCol w="2692080">
                  <a:extLst>
                    <a:ext uri="{9D8B030D-6E8A-4147-A177-3AD203B41FA5}">
                      <a16:colId xmlns:a16="http://schemas.microsoft.com/office/drawing/2014/main" val="20001"/>
                    </a:ext>
                  </a:extLst>
                </a:gridCol>
                <a:gridCol w="632821">
                  <a:extLst>
                    <a:ext uri="{9D8B030D-6E8A-4147-A177-3AD203B41FA5}">
                      <a16:colId xmlns:a16="http://schemas.microsoft.com/office/drawing/2014/main" val="20002"/>
                    </a:ext>
                  </a:extLst>
                </a:gridCol>
                <a:gridCol w="649718">
                  <a:extLst>
                    <a:ext uri="{9D8B030D-6E8A-4147-A177-3AD203B41FA5}">
                      <a16:colId xmlns:a16="http://schemas.microsoft.com/office/drawing/2014/main" val="1155104521"/>
                    </a:ext>
                  </a:extLst>
                </a:gridCol>
                <a:gridCol w="779657">
                  <a:extLst>
                    <a:ext uri="{9D8B030D-6E8A-4147-A177-3AD203B41FA5}">
                      <a16:colId xmlns:a16="http://schemas.microsoft.com/office/drawing/2014/main" val="3346980395"/>
                    </a:ext>
                  </a:extLst>
                </a:gridCol>
                <a:gridCol w="779657">
                  <a:extLst>
                    <a:ext uri="{9D8B030D-6E8A-4147-A177-3AD203B41FA5}">
                      <a16:colId xmlns:a16="http://schemas.microsoft.com/office/drawing/2014/main" val="2799430544"/>
                    </a:ext>
                  </a:extLst>
                </a:gridCol>
                <a:gridCol w="779657">
                  <a:extLst>
                    <a:ext uri="{9D8B030D-6E8A-4147-A177-3AD203B41FA5}">
                      <a16:colId xmlns:a16="http://schemas.microsoft.com/office/drawing/2014/main" val="544668570"/>
                    </a:ext>
                  </a:extLst>
                </a:gridCol>
                <a:gridCol w="779657">
                  <a:extLst>
                    <a:ext uri="{9D8B030D-6E8A-4147-A177-3AD203B41FA5}">
                      <a16:colId xmlns:a16="http://schemas.microsoft.com/office/drawing/2014/main" val="2296566729"/>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812292030"/>
              </p:ext>
            </p:extLst>
          </p:nvPr>
        </p:nvGraphicFramePr>
        <p:xfrm>
          <a:off x="557585" y="5289468"/>
          <a:ext cx="8484815" cy="1432007"/>
        </p:xfrm>
        <a:graphic>
          <a:graphicData uri="http://schemas.openxmlformats.org/drawingml/2006/table">
            <a:tbl>
              <a:tblPr firstRow="1" bandRow="1"/>
              <a:tblGrid>
                <a:gridCol w="630327">
                  <a:extLst>
                    <a:ext uri="{9D8B030D-6E8A-4147-A177-3AD203B41FA5}">
                      <a16:colId xmlns:a16="http://schemas.microsoft.com/office/drawing/2014/main" val="20000"/>
                    </a:ext>
                  </a:extLst>
                </a:gridCol>
                <a:gridCol w="1653258">
                  <a:extLst>
                    <a:ext uri="{9D8B030D-6E8A-4147-A177-3AD203B41FA5}">
                      <a16:colId xmlns:a16="http://schemas.microsoft.com/office/drawing/2014/main" val="20001"/>
                    </a:ext>
                  </a:extLst>
                </a:gridCol>
                <a:gridCol w="758676">
                  <a:extLst>
                    <a:ext uri="{9D8B030D-6E8A-4147-A177-3AD203B41FA5}">
                      <a16:colId xmlns:a16="http://schemas.microsoft.com/office/drawing/2014/main" val="20002"/>
                    </a:ext>
                  </a:extLst>
                </a:gridCol>
                <a:gridCol w="817459">
                  <a:extLst>
                    <a:ext uri="{9D8B030D-6E8A-4147-A177-3AD203B41FA5}">
                      <a16:colId xmlns:a16="http://schemas.microsoft.com/office/drawing/2014/main" val="1638021549"/>
                    </a:ext>
                  </a:extLst>
                </a:gridCol>
                <a:gridCol w="925019">
                  <a:extLst>
                    <a:ext uri="{9D8B030D-6E8A-4147-A177-3AD203B41FA5}">
                      <a16:colId xmlns:a16="http://schemas.microsoft.com/office/drawing/2014/main" val="875436965"/>
                    </a:ext>
                  </a:extLst>
                </a:gridCol>
                <a:gridCol w="925019">
                  <a:extLst>
                    <a:ext uri="{9D8B030D-6E8A-4147-A177-3AD203B41FA5}">
                      <a16:colId xmlns:a16="http://schemas.microsoft.com/office/drawing/2014/main" val="1341905165"/>
                    </a:ext>
                  </a:extLst>
                </a:gridCol>
                <a:gridCol w="925019">
                  <a:extLst>
                    <a:ext uri="{9D8B030D-6E8A-4147-A177-3AD203B41FA5}">
                      <a16:colId xmlns:a16="http://schemas.microsoft.com/office/drawing/2014/main" val="1756596297"/>
                    </a:ext>
                  </a:extLst>
                </a:gridCol>
                <a:gridCol w="925019">
                  <a:extLst>
                    <a:ext uri="{9D8B030D-6E8A-4147-A177-3AD203B41FA5}">
                      <a16:colId xmlns:a16="http://schemas.microsoft.com/office/drawing/2014/main" val="4025057151"/>
                    </a:ext>
                  </a:extLst>
                </a:gridCol>
                <a:gridCol w="925019">
                  <a:extLst>
                    <a:ext uri="{9D8B030D-6E8A-4147-A177-3AD203B41FA5}">
                      <a16:colId xmlns:a16="http://schemas.microsoft.com/office/drawing/2014/main" val="2761073686"/>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7.01%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4232118576"/>
              </p:ext>
            </p:extLst>
          </p:nvPr>
        </p:nvGraphicFramePr>
        <p:xfrm>
          <a:off x="617931" y="1102632"/>
          <a:ext cx="5104491" cy="3895716"/>
        </p:xfrm>
        <a:graphic>
          <a:graphicData uri="http://schemas.openxmlformats.org/drawingml/2006/table">
            <a:tbl>
              <a:tblPr firstRow="1" bandRow="1">
                <a:tableStyleId>{68D230F3-CF80-4859-8CE7-A43EE81993B5}</a:tableStyleId>
              </a:tblPr>
              <a:tblGrid>
                <a:gridCol w="717103">
                  <a:extLst>
                    <a:ext uri="{9D8B030D-6E8A-4147-A177-3AD203B41FA5}">
                      <a16:colId xmlns:a16="http://schemas.microsoft.com/office/drawing/2014/main" val="20000"/>
                    </a:ext>
                  </a:extLst>
                </a:gridCol>
                <a:gridCol w="2761774">
                  <a:extLst>
                    <a:ext uri="{9D8B030D-6E8A-4147-A177-3AD203B41FA5}">
                      <a16:colId xmlns:a16="http://schemas.microsoft.com/office/drawing/2014/main" val="20001"/>
                    </a:ext>
                  </a:extLst>
                </a:gridCol>
                <a:gridCol w="812807">
                  <a:extLst>
                    <a:ext uri="{9D8B030D-6E8A-4147-A177-3AD203B41FA5}">
                      <a16:colId xmlns:a16="http://schemas.microsoft.com/office/drawing/2014/main" val="20002"/>
                    </a:ext>
                  </a:extLst>
                </a:gridCol>
                <a:gridCol w="812807">
                  <a:extLst>
                    <a:ext uri="{9D8B030D-6E8A-4147-A177-3AD203B41FA5}">
                      <a16:colId xmlns:a16="http://schemas.microsoft.com/office/drawing/2014/main" val="2690106123"/>
                    </a:ext>
                  </a:extLst>
                </a:gridCol>
              </a:tblGrid>
              <a:tr h="5169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JUL</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31" marR="182731" marT="68759" marB="68759" anchor="ctr"/>
                </a:tc>
                <a:extLst>
                  <a:ext uri="{0D108BD9-81ED-4DB2-BD59-A6C34878D82A}">
                    <a16:rowId xmlns:a16="http://schemas.microsoft.com/office/drawing/2014/main" val="10000"/>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Praktik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Klinik</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1"/>
                  </a:ext>
                </a:extLst>
              </a:tr>
              <a:tr h="241337">
                <a:tc rowSpan="4">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PPDS</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606268800"/>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Kedokteran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Muda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84082263"/>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D3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90922415"/>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S1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2"/>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Magang</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4"/>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0005"/>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Surat </a:t>
                      </a:r>
                      <a:r>
                        <a:rPr lang="en-US" sz="1400" u="none" strike="noStrike" dirty="0" err="1">
                          <a:effectLst/>
                          <a:latin typeface="Tw Cen MT" panose="020B0602020104020603" pitchFamily="34" charset="0"/>
                        </a:rPr>
                        <a:t>Keterangan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0006"/>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MOU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0007"/>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Pengembangan</a:t>
                      </a:r>
                      <a:r>
                        <a:rPr lang="en-US" sz="1400" u="none" strike="noStrike" dirty="0">
                          <a:effectLst/>
                          <a:latin typeface="Tw Cen MT" panose="020B0602020104020603" pitchFamily="34" charset="0"/>
                        </a:rPr>
                        <a:t> SDM</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8"/>
                  </a:ext>
                </a:extLst>
              </a:tr>
              <a:tr h="241337">
                <a:tc row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Eksternal</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0009"/>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a:effectLst/>
                          <a:latin typeface="Tw Cen MT" panose="020B0602020104020603" pitchFamily="34" charset="0"/>
                        </a:rPr>
                        <a:t>Pelatihan Internal</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122722127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Asrama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193622887"/>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332288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594773464"/>
              </p:ext>
            </p:extLst>
          </p:nvPr>
        </p:nvGraphicFramePr>
        <p:xfrm>
          <a:off x="1215389" y="909576"/>
          <a:ext cx="6303012" cy="5759729"/>
        </p:xfrm>
        <a:graphic>
          <a:graphicData uri="http://schemas.openxmlformats.org/drawingml/2006/table">
            <a:tbl>
              <a:tblPr firstRow="1" bandRow="1"/>
              <a:tblGrid>
                <a:gridCol w="258836">
                  <a:extLst>
                    <a:ext uri="{9D8B030D-6E8A-4147-A177-3AD203B41FA5}">
                      <a16:colId xmlns:a16="http://schemas.microsoft.com/office/drawing/2014/main" val="20000"/>
                    </a:ext>
                  </a:extLst>
                </a:gridCol>
                <a:gridCol w="2203841">
                  <a:extLst>
                    <a:ext uri="{9D8B030D-6E8A-4147-A177-3AD203B41FA5}">
                      <a16:colId xmlns:a16="http://schemas.microsoft.com/office/drawing/2014/main" val="20001"/>
                    </a:ext>
                  </a:extLst>
                </a:gridCol>
                <a:gridCol w="424852">
                  <a:extLst>
                    <a:ext uri="{9D8B030D-6E8A-4147-A177-3AD203B41FA5}">
                      <a16:colId xmlns:a16="http://schemas.microsoft.com/office/drawing/2014/main" val="3158327203"/>
                    </a:ext>
                  </a:extLst>
                </a:gridCol>
                <a:gridCol w="416521">
                  <a:extLst>
                    <a:ext uri="{9D8B030D-6E8A-4147-A177-3AD203B41FA5}">
                      <a16:colId xmlns:a16="http://schemas.microsoft.com/office/drawing/2014/main" val="3060184069"/>
                    </a:ext>
                  </a:extLst>
                </a:gridCol>
                <a:gridCol w="499827">
                  <a:extLst>
                    <a:ext uri="{9D8B030D-6E8A-4147-A177-3AD203B41FA5}">
                      <a16:colId xmlns:a16="http://schemas.microsoft.com/office/drawing/2014/main" val="4258602567"/>
                    </a:ext>
                  </a:extLst>
                </a:gridCol>
                <a:gridCol w="499827">
                  <a:extLst>
                    <a:ext uri="{9D8B030D-6E8A-4147-A177-3AD203B41FA5}">
                      <a16:colId xmlns:a16="http://schemas.microsoft.com/office/drawing/2014/main" val="1421007163"/>
                    </a:ext>
                  </a:extLst>
                </a:gridCol>
                <a:gridCol w="499827">
                  <a:extLst>
                    <a:ext uri="{9D8B030D-6E8A-4147-A177-3AD203B41FA5}">
                      <a16:colId xmlns:a16="http://schemas.microsoft.com/office/drawing/2014/main" val="2867599545"/>
                    </a:ext>
                  </a:extLst>
                </a:gridCol>
                <a:gridCol w="499827">
                  <a:extLst>
                    <a:ext uri="{9D8B030D-6E8A-4147-A177-3AD203B41FA5}">
                      <a16:colId xmlns:a16="http://schemas.microsoft.com/office/drawing/2014/main" val="1954934254"/>
                    </a:ext>
                  </a:extLst>
                </a:gridCol>
                <a:gridCol w="499827">
                  <a:extLst>
                    <a:ext uri="{9D8B030D-6E8A-4147-A177-3AD203B41FA5}">
                      <a16:colId xmlns:a16="http://schemas.microsoft.com/office/drawing/2014/main" val="3058646924"/>
                    </a:ext>
                  </a:extLst>
                </a:gridCol>
                <a:gridCol w="499827">
                  <a:extLst>
                    <a:ext uri="{9D8B030D-6E8A-4147-A177-3AD203B41FA5}">
                      <a16:colId xmlns:a16="http://schemas.microsoft.com/office/drawing/2014/main" val="1540567694"/>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JUL</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AGST</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319935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951308994"/>
              </p:ext>
            </p:extLst>
          </p:nvPr>
        </p:nvGraphicFramePr>
        <p:xfrm>
          <a:off x="1215387" y="869315"/>
          <a:ext cx="6419130" cy="5852160"/>
        </p:xfrm>
        <a:graphic>
          <a:graphicData uri="http://schemas.openxmlformats.org/drawingml/2006/table">
            <a:tbl>
              <a:tblPr firstRow="1" bandRow="1"/>
              <a:tblGrid>
                <a:gridCol w="387760">
                  <a:extLst>
                    <a:ext uri="{9D8B030D-6E8A-4147-A177-3AD203B41FA5}">
                      <a16:colId xmlns:a16="http://schemas.microsoft.com/office/drawing/2014/main" val="20000"/>
                    </a:ext>
                  </a:extLst>
                </a:gridCol>
                <a:gridCol w="2042810">
                  <a:extLst>
                    <a:ext uri="{9D8B030D-6E8A-4147-A177-3AD203B41FA5}">
                      <a16:colId xmlns:a16="http://schemas.microsoft.com/office/drawing/2014/main" val="20001"/>
                    </a:ext>
                  </a:extLst>
                </a:gridCol>
                <a:gridCol w="498570">
                  <a:extLst>
                    <a:ext uri="{9D8B030D-6E8A-4147-A177-3AD203B41FA5}">
                      <a16:colId xmlns:a16="http://schemas.microsoft.com/office/drawing/2014/main" val="3856038254"/>
                    </a:ext>
                  </a:extLst>
                </a:gridCol>
                <a:gridCol w="498570">
                  <a:extLst>
                    <a:ext uri="{9D8B030D-6E8A-4147-A177-3AD203B41FA5}">
                      <a16:colId xmlns:a16="http://schemas.microsoft.com/office/drawing/2014/main" val="4281912596"/>
                    </a:ext>
                  </a:extLst>
                </a:gridCol>
                <a:gridCol w="498570">
                  <a:extLst>
                    <a:ext uri="{9D8B030D-6E8A-4147-A177-3AD203B41FA5}">
                      <a16:colId xmlns:a16="http://schemas.microsoft.com/office/drawing/2014/main" val="2851386836"/>
                    </a:ext>
                  </a:extLst>
                </a:gridCol>
                <a:gridCol w="498570">
                  <a:extLst>
                    <a:ext uri="{9D8B030D-6E8A-4147-A177-3AD203B41FA5}">
                      <a16:colId xmlns:a16="http://schemas.microsoft.com/office/drawing/2014/main" val="3718741793"/>
                    </a:ext>
                  </a:extLst>
                </a:gridCol>
                <a:gridCol w="498570">
                  <a:extLst>
                    <a:ext uri="{9D8B030D-6E8A-4147-A177-3AD203B41FA5}">
                      <a16:colId xmlns:a16="http://schemas.microsoft.com/office/drawing/2014/main" val="1305706553"/>
                    </a:ext>
                  </a:extLst>
                </a:gridCol>
                <a:gridCol w="498570">
                  <a:extLst>
                    <a:ext uri="{9D8B030D-6E8A-4147-A177-3AD203B41FA5}">
                      <a16:colId xmlns:a16="http://schemas.microsoft.com/office/drawing/2014/main" val="1544911245"/>
                    </a:ext>
                  </a:extLst>
                </a:gridCol>
                <a:gridCol w="498570">
                  <a:extLst>
                    <a:ext uri="{9D8B030D-6E8A-4147-A177-3AD203B41FA5}">
                      <a16:colId xmlns:a16="http://schemas.microsoft.com/office/drawing/2014/main" val="3515753027"/>
                    </a:ext>
                  </a:extLst>
                </a:gridCol>
                <a:gridCol w="498570">
                  <a:extLst>
                    <a:ext uri="{9D8B030D-6E8A-4147-A177-3AD203B41FA5}">
                      <a16:colId xmlns:a16="http://schemas.microsoft.com/office/drawing/2014/main" val="667536598"/>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AGST</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10</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050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2350960363"/>
              </p:ext>
            </p:extLst>
          </p:nvPr>
        </p:nvGraphicFramePr>
        <p:xfrm>
          <a:off x="1215385" y="943431"/>
          <a:ext cx="6520723" cy="3555997"/>
        </p:xfrm>
        <a:graphic>
          <a:graphicData uri="http://schemas.openxmlformats.org/drawingml/2006/table">
            <a:tbl>
              <a:tblPr firstRow="1" bandRow="1"/>
              <a:tblGrid>
                <a:gridCol w="425237">
                  <a:extLst>
                    <a:ext uri="{9D8B030D-6E8A-4147-A177-3AD203B41FA5}">
                      <a16:colId xmlns:a16="http://schemas.microsoft.com/office/drawing/2014/main" val="20000"/>
                    </a:ext>
                  </a:extLst>
                </a:gridCol>
                <a:gridCol w="1858326">
                  <a:extLst>
                    <a:ext uri="{9D8B030D-6E8A-4147-A177-3AD203B41FA5}">
                      <a16:colId xmlns:a16="http://schemas.microsoft.com/office/drawing/2014/main" val="20001"/>
                    </a:ext>
                  </a:extLst>
                </a:gridCol>
                <a:gridCol w="529645">
                  <a:extLst>
                    <a:ext uri="{9D8B030D-6E8A-4147-A177-3AD203B41FA5}">
                      <a16:colId xmlns:a16="http://schemas.microsoft.com/office/drawing/2014/main" val="20002"/>
                    </a:ext>
                  </a:extLst>
                </a:gridCol>
                <a:gridCol w="529645">
                  <a:extLst>
                    <a:ext uri="{9D8B030D-6E8A-4147-A177-3AD203B41FA5}">
                      <a16:colId xmlns:a16="http://schemas.microsoft.com/office/drawing/2014/main" val="1227142032"/>
                    </a:ext>
                  </a:extLst>
                </a:gridCol>
                <a:gridCol w="529645">
                  <a:extLst>
                    <a:ext uri="{9D8B030D-6E8A-4147-A177-3AD203B41FA5}">
                      <a16:colId xmlns:a16="http://schemas.microsoft.com/office/drawing/2014/main" val="968799628"/>
                    </a:ext>
                  </a:extLst>
                </a:gridCol>
                <a:gridCol w="529645">
                  <a:extLst>
                    <a:ext uri="{9D8B030D-6E8A-4147-A177-3AD203B41FA5}">
                      <a16:colId xmlns:a16="http://schemas.microsoft.com/office/drawing/2014/main" val="1641168632"/>
                    </a:ext>
                  </a:extLst>
                </a:gridCol>
                <a:gridCol w="529645">
                  <a:extLst>
                    <a:ext uri="{9D8B030D-6E8A-4147-A177-3AD203B41FA5}">
                      <a16:colId xmlns:a16="http://schemas.microsoft.com/office/drawing/2014/main" val="2248915222"/>
                    </a:ext>
                  </a:extLst>
                </a:gridCol>
                <a:gridCol w="529645">
                  <a:extLst>
                    <a:ext uri="{9D8B030D-6E8A-4147-A177-3AD203B41FA5}">
                      <a16:colId xmlns:a16="http://schemas.microsoft.com/office/drawing/2014/main" val="448239083"/>
                    </a:ext>
                  </a:extLst>
                </a:gridCol>
                <a:gridCol w="529645">
                  <a:extLst>
                    <a:ext uri="{9D8B030D-6E8A-4147-A177-3AD203B41FA5}">
                      <a16:colId xmlns:a16="http://schemas.microsoft.com/office/drawing/2014/main" val="3514983631"/>
                    </a:ext>
                  </a:extLst>
                </a:gridCol>
                <a:gridCol w="529645">
                  <a:extLst>
                    <a:ext uri="{9D8B030D-6E8A-4147-A177-3AD203B41FA5}">
                      <a16:colId xmlns:a16="http://schemas.microsoft.com/office/drawing/2014/main" val="3552343685"/>
                    </a:ext>
                  </a:extLst>
                </a:gridCol>
              </a:tblGrid>
              <a:tr h="361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10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7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73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
        <p:nvSpPr>
          <p:cNvPr id="10"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
        <p:nvSpPr>
          <p:cNvPr id="7" name="Rounded Rectangle 5">
            <a:extLst>
              <a:ext uri="{FF2B5EF4-FFF2-40B4-BE49-F238E27FC236}">
                <a16:creationId xmlns:a16="http://schemas.microsoft.com/office/drawing/2014/main" id="{24339830-907D-43EB-9564-0B956B56A09C}"/>
              </a:ext>
            </a:extLst>
          </p:cNvPr>
          <p:cNvSpPr/>
          <p:nvPr/>
        </p:nvSpPr>
        <p:spPr>
          <a:xfrm>
            <a:off x="2250845" y="402392"/>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117600458"/>
              </p:ext>
            </p:extLst>
          </p:nvPr>
        </p:nvGraphicFramePr>
        <p:xfrm>
          <a:off x="1324419" y="1022053"/>
          <a:ext cx="6324611" cy="4328160"/>
        </p:xfrm>
        <a:graphic>
          <a:graphicData uri="http://schemas.openxmlformats.org/drawingml/2006/table">
            <a:tbl>
              <a:tblPr firstRow="1" bandRow="1"/>
              <a:tblGrid>
                <a:gridCol w="309252">
                  <a:extLst>
                    <a:ext uri="{9D8B030D-6E8A-4147-A177-3AD203B41FA5}">
                      <a16:colId xmlns:a16="http://schemas.microsoft.com/office/drawing/2014/main" val="20000"/>
                    </a:ext>
                  </a:extLst>
                </a:gridCol>
                <a:gridCol w="1790831">
                  <a:extLst>
                    <a:ext uri="{9D8B030D-6E8A-4147-A177-3AD203B41FA5}">
                      <a16:colId xmlns:a16="http://schemas.microsoft.com/office/drawing/2014/main" val="20001"/>
                    </a:ext>
                  </a:extLst>
                </a:gridCol>
                <a:gridCol w="528066">
                  <a:extLst>
                    <a:ext uri="{9D8B030D-6E8A-4147-A177-3AD203B41FA5}">
                      <a16:colId xmlns:a16="http://schemas.microsoft.com/office/drawing/2014/main" val="20002"/>
                    </a:ext>
                  </a:extLst>
                </a:gridCol>
                <a:gridCol w="528066">
                  <a:extLst>
                    <a:ext uri="{9D8B030D-6E8A-4147-A177-3AD203B41FA5}">
                      <a16:colId xmlns:a16="http://schemas.microsoft.com/office/drawing/2014/main" val="1481809785"/>
                    </a:ext>
                  </a:extLst>
                </a:gridCol>
                <a:gridCol w="528066">
                  <a:extLst>
                    <a:ext uri="{9D8B030D-6E8A-4147-A177-3AD203B41FA5}">
                      <a16:colId xmlns:a16="http://schemas.microsoft.com/office/drawing/2014/main" val="1823973398"/>
                    </a:ext>
                  </a:extLst>
                </a:gridCol>
                <a:gridCol w="528066">
                  <a:extLst>
                    <a:ext uri="{9D8B030D-6E8A-4147-A177-3AD203B41FA5}">
                      <a16:colId xmlns:a16="http://schemas.microsoft.com/office/drawing/2014/main" val="499956594"/>
                    </a:ext>
                  </a:extLst>
                </a:gridCol>
                <a:gridCol w="528066">
                  <a:extLst>
                    <a:ext uri="{9D8B030D-6E8A-4147-A177-3AD203B41FA5}">
                      <a16:colId xmlns:a16="http://schemas.microsoft.com/office/drawing/2014/main" val="1131946264"/>
                    </a:ext>
                  </a:extLst>
                </a:gridCol>
                <a:gridCol w="528066">
                  <a:extLst>
                    <a:ext uri="{9D8B030D-6E8A-4147-A177-3AD203B41FA5}">
                      <a16:colId xmlns:a16="http://schemas.microsoft.com/office/drawing/2014/main" val="2196830183"/>
                    </a:ext>
                  </a:extLst>
                </a:gridCol>
                <a:gridCol w="528066">
                  <a:extLst>
                    <a:ext uri="{9D8B030D-6E8A-4147-A177-3AD203B41FA5}">
                      <a16:colId xmlns:a16="http://schemas.microsoft.com/office/drawing/2014/main" val="4116776788"/>
                    </a:ext>
                  </a:extLst>
                </a:gridCol>
                <a:gridCol w="528066">
                  <a:extLst>
                    <a:ext uri="{9D8B030D-6E8A-4147-A177-3AD203B41FA5}">
                      <a16:colId xmlns:a16="http://schemas.microsoft.com/office/drawing/2014/main" val="3015614618"/>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r>
                        <a:rPr lang="en-US" sz="1400" dirty="0">
                          <a:solidFill>
                            <a:schemeClr val="tx2"/>
                          </a:solidFill>
                          <a:latin typeface="Tw Cen MT" panose="020B0602020104020603" pitchFamily="34" charset="0"/>
                          <a:ea typeface="Verdana" pitchFamily="34" charset="0"/>
                          <a:cs typeface="Verdana" pitchFamily="34" charset="0"/>
                        </a:rPr>
                        <a:t>CCTV</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468309322"/>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3"/>
          <a:stretch>
            <a:fillRect/>
          </a:stretch>
        </p:blipFill>
        <p:spPr>
          <a:xfrm>
            <a:off x="1324421" y="273703"/>
            <a:ext cx="767657" cy="808060"/>
          </a:xfrm>
          <a:prstGeom prst="rect">
            <a:avLst/>
          </a:prstGeom>
        </p:spPr>
      </p:pic>
    </p:spTree>
    <p:extLst>
      <p:ext uri="{BB962C8B-B14F-4D97-AF65-F5344CB8AC3E}">
        <p14:creationId xmlns:p14="http://schemas.microsoft.com/office/powerpoint/2010/main" val="316234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497699" y="628590"/>
            <a:ext cx="6964515" cy="672980"/>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altLang="zh-CN"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rPr>
              <a:t>CAPAIAN SPM s/d AGUSTUS 2021</a:t>
            </a:r>
            <a:endParaRPr lang="zh-CN" altLang="en-US"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endParaRPr>
          </a:p>
        </p:txBody>
      </p:sp>
      <p:graphicFrame>
        <p:nvGraphicFramePr>
          <p:cNvPr id="41" name="Diagram 40">
            <a:extLst>
              <a:ext uri="{FF2B5EF4-FFF2-40B4-BE49-F238E27FC236}">
                <a16:creationId xmlns:a16="http://schemas.microsoft.com/office/drawing/2014/main" id="{8B77EA3E-E90C-470D-868B-A37D0CF821AB}"/>
              </a:ext>
            </a:extLst>
          </p:cNvPr>
          <p:cNvGraphicFramePr/>
          <p:nvPr/>
        </p:nvGraphicFramePr>
        <p:xfrm>
          <a:off x="7710934" y="1741697"/>
          <a:ext cx="3971900" cy="39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Chart 41">
            <a:extLst>
              <a:ext uri="{FF2B5EF4-FFF2-40B4-BE49-F238E27FC236}">
                <a16:creationId xmlns:a16="http://schemas.microsoft.com/office/drawing/2014/main" id="{8A9B2567-0B6D-4BA6-BF13-C61982EE434E}"/>
              </a:ext>
            </a:extLst>
          </p:cNvPr>
          <p:cNvGraphicFramePr/>
          <p:nvPr/>
        </p:nvGraphicFramePr>
        <p:xfrm>
          <a:off x="611488" y="1596678"/>
          <a:ext cx="6964515" cy="4855224"/>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a:extLst>
              <a:ext uri="{FF2B5EF4-FFF2-40B4-BE49-F238E27FC236}">
                <a16:creationId xmlns:a16="http://schemas.microsoft.com/office/drawing/2014/main" id="{2C6F061A-3B6B-4FD7-9244-55171DF9D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792" y="-124474"/>
            <a:ext cx="1656028" cy="165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nvGraphicFramePr>
        <p:xfrm>
          <a:off x="406101" y="800827"/>
          <a:ext cx="11215624"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630276">
                  <a:extLst>
                    <a:ext uri="{9D8B030D-6E8A-4147-A177-3AD203B41FA5}">
                      <a16:colId xmlns:a16="http://schemas.microsoft.com/office/drawing/2014/main" val="543750417"/>
                    </a:ext>
                  </a:extLst>
                </a:gridCol>
                <a:gridCol w="643685">
                  <a:extLst>
                    <a:ext uri="{9D8B030D-6E8A-4147-A177-3AD203B41FA5}">
                      <a16:colId xmlns:a16="http://schemas.microsoft.com/office/drawing/2014/main" val="2795381044"/>
                    </a:ext>
                  </a:extLst>
                </a:gridCol>
                <a:gridCol w="643685">
                  <a:extLst>
                    <a:ext uri="{9D8B030D-6E8A-4147-A177-3AD203B41FA5}">
                      <a16:colId xmlns:a16="http://schemas.microsoft.com/office/drawing/2014/main" val="3591084776"/>
                    </a:ext>
                  </a:extLst>
                </a:gridCol>
                <a:gridCol w="643685">
                  <a:extLst>
                    <a:ext uri="{9D8B030D-6E8A-4147-A177-3AD203B41FA5}">
                      <a16:colId xmlns:a16="http://schemas.microsoft.com/office/drawing/2014/main" val="2624482456"/>
                    </a:ext>
                  </a:extLst>
                </a:gridCol>
                <a:gridCol w="643685">
                  <a:extLst>
                    <a:ext uri="{9D8B030D-6E8A-4147-A177-3AD203B41FA5}">
                      <a16:colId xmlns:a16="http://schemas.microsoft.com/office/drawing/2014/main" val="1583759654"/>
                    </a:ext>
                  </a:extLst>
                </a:gridCol>
                <a:gridCol w="730840">
                  <a:extLst>
                    <a:ext uri="{9D8B030D-6E8A-4147-A177-3AD203B41FA5}">
                      <a16:colId xmlns:a16="http://schemas.microsoft.com/office/drawing/2014/main" val="2576603173"/>
                    </a:ext>
                  </a:extLst>
                </a:gridCol>
                <a:gridCol w="556531">
                  <a:extLst>
                    <a:ext uri="{9D8B030D-6E8A-4147-A177-3AD203B41FA5}">
                      <a16:colId xmlns:a16="http://schemas.microsoft.com/office/drawing/2014/main" val="761828878"/>
                    </a:ext>
                  </a:extLst>
                </a:gridCol>
                <a:gridCol w="643685">
                  <a:extLst>
                    <a:ext uri="{9D8B030D-6E8A-4147-A177-3AD203B41FA5}">
                      <a16:colId xmlns:a16="http://schemas.microsoft.com/office/drawing/2014/main" val="2063375635"/>
                    </a:ext>
                  </a:extLst>
                </a:gridCol>
                <a:gridCol w="643685">
                  <a:extLst>
                    <a:ext uri="{9D8B030D-6E8A-4147-A177-3AD203B41FA5}">
                      <a16:colId xmlns:a16="http://schemas.microsoft.com/office/drawing/2014/main" val="2506404911"/>
                    </a:ext>
                  </a:extLst>
                </a:gridCol>
                <a:gridCol w="643685">
                  <a:extLst>
                    <a:ext uri="{9D8B030D-6E8A-4147-A177-3AD203B41FA5}">
                      <a16:colId xmlns:a16="http://schemas.microsoft.com/office/drawing/2014/main" val="2856272241"/>
                    </a:ext>
                  </a:extLst>
                </a:gridCol>
                <a:gridCol w="643685">
                  <a:extLst>
                    <a:ext uri="{9D8B030D-6E8A-4147-A177-3AD203B41FA5}">
                      <a16:colId xmlns:a16="http://schemas.microsoft.com/office/drawing/2014/main" val="4164333620"/>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90,05%</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0793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672505"/>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09357028"/>
              </p:ext>
            </p:extLst>
          </p:nvPr>
        </p:nvGraphicFramePr>
        <p:xfrm>
          <a:off x="335281" y="1165273"/>
          <a:ext cx="11536680" cy="4832303"/>
        </p:xfrm>
        <a:graphic>
          <a:graphicData uri="http://schemas.openxmlformats.org/drawingml/2006/table">
            <a:tbl>
              <a:tblPr>
                <a:tableStyleId>{08FB837D-C827-4EFA-A057-4D05807E0F7C}</a:tableStyleId>
              </a:tblPr>
              <a:tblGrid>
                <a:gridCol w="376867">
                  <a:extLst>
                    <a:ext uri="{9D8B030D-6E8A-4147-A177-3AD203B41FA5}">
                      <a16:colId xmlns:a16="http://schemas.microsoft.com/office/drawing/2014/main" val="3821993785"/>
                    </a:ext>
                  </a:extLst>
                </a:gridCol>
                <a:gridCol w="2914222">
                  <a:extLst>
                    <a:ext uri="{9D8B030D-6E8A-4147-A177-3AD203B41FA5}">
                      <a16:colId xmlns:a16="http://schemas.microsoft.com/office/drawing/2014/main" val="3864036987"/>
                    </a:ext>
                  </a:extLst>
                </a:gridCol>
                <a:gridCol w="2053276">
                  <a:extLst>
                    <a:ext uri="{9D8B030D-6E8A-4147-A177-3AD203B41FA5}">
                      <a16:colId xmlns:a16="http://schemas.microsoft.com/office/drawing/2014/main" val="1182321152"/>
                    </a:ext>
                  </a:extLst>
                </a:gridCol>
                <a:gridCol w="1351523">
                  <a:extLst>
                    <a:ext uri="{9D8B030D-6E8A-4147-A177-3AD203B41FA5}">
                      <a16:colId xmlns:a16="http://schemas.microsoft.com/office/drawing/2014/main" val="1568747542"/>
                    </a:ext>
                  </a:extLst>
                </a:gridCol>
                <a:gridCol w="536060">
                  <a:extLst>
                    <a:ext uri="{9D8B030D-6E8A-4147-A177-3AD203B41FA5}">
                      <a16:colId xmlns:a16="http://schemas.microsoft.com/office/drawing/2014/main" val="2687839576"/>
                    </a:ext>
                  </a:extLst>
                </a:gridCol>
                <a:gridCol w="1221569">
                  <a:extLst>
                    <a:ext uri="{9D8B030D-6E8A-4147-A177-3AD203B41FA5}">
                      <a16:colId xmlns:a16="http://schemas.microsoft.com/office/drawing/2014/main" val="1948776992"/>
                    </a:ext>
                  </a:extLst>
                </a:gridCol>
                <a:gridCol w="1221569">
                  <a:extLst>
                    <a:ext uri="{9D8B030D-6E8A-4147-A177-3AD203B41FA5}">
                      <a16:colId xmlns:a16="http://schemas.microsoft.com/office/drawing/2014/main" val="2342189504"/>
                    </a:ext>
                  </a:extLst>
                </a:gridCol>
                <a:gridCol w="545807">
                  <a:extLst>
                    <a:ext uri="{9D8B030D-6E8A-4147-A177-3AD203B41FA5}">
                      <a16:colId xmlns:a16="http://schemas.microsoft.com/office/drawing/2014/main" val="2131981899"/>
                    </a:ext>
                  </a:extLst>
                </a:gridCol>
                <a:gridCol w="1315787">
                  <a:extLst>
                    <a:ext uri="{9D8B030D-6E8A-4147-A177-3AD203B41FA5}">
                      <a16:colId xmlns:a16="http://schemas.microsoft.com/office/drawing/2014/main" val="1928484922"/>
                    </a:ext>
                  </a:extLst>
                </a:gridCol>
              </a:tblGrid>
              <a:tr h="267287">
                <a:tc rowSpan="4">
                  <a:txBody>
                    <a:bodyPr/>
                    <a:lstStyle/>
                    <a:p>
                      <a:pPr algn="ctr" fontAlgn="ctr"/>
                      <a:r>
                        <a:rPr lang="en-US" sz="1200" u="none" strike="noStrike" dirty="0">
                          <a:effectLst/>
                        </a:rPr>
                        <a:t>NO</a:t>
                      </a:r>
                      <a:endParaRPr lang="en-US" sz="1200" b="1" i="0" u="none" strike="noStrike" dirty="0">
                        <a:solidFill>
                          <a:srgbClr val="000000"/>
                        </a:solidFill>
                        <a:effectLst/>
                        <a:latin typeface="+mn-lt"/>
                      </a:endParaRPr>
                    </a:p>
                  </a:txBody>
                  <a:tcPr marL="6261" marR="6261" marT="6261" marB="0" anchor="ctr"/>
                </a:tc>
                <a:tc rowSpan="4">
                  <a:txBody>
                    <a:bodyPr/>
                    <a:lstStyle/>
                    <a:p>
                      <a:pPr algn="ctr" fontAlgn="ctr"/>
                      <a:r>
                        <a:rPr lang="en-US" sz="1200" u="none" strike="noStrike" dirty="0">
                          <a:effectLst/>
                        </a:rPr>
                        <a:t>URAIAN</a:t>
                      </a:r>
                      <a:endParaRPr lang="en-US" sz="1200" b="1" i="0" u="none" strike="noStrike" dirty="0">
                        <a:solidFill>
                          <a:srgbClr val="000000"/>
                        </a:solidFill>
                        <a:effectLst/>
                        <a:latin typeface="+mn-lt"/>
                      </a:endParaRPr>
                    </a:p>
                  </a:txBody>
                  <a:tcPr marL="6261" marR="6261" marT="6261" marB="0" anchor="ctr"/>
                </a:tc>
                <a:tc rowSpan="4">
                  <a:txBody>
                    <a:bodyPr/>
                    <a:lstStyle/>
                    <a:p>
                      <a:pPr algn="ctr" fontAlgn="ctr"/>
                      <a:r>
                        <a:rPr lang="en-US" sz="1200" u="none" strike="noStrike" dirty="0">
                          <a:effectLst/>
                        </a:rPr>
                        <a:t>SUMBER DANA</a:t>
                      </a:r>
                      <a:endParaRPr lang="en-US" sz="1200" b="1" i="0" u="none" strike="noStrike" dirty="0">
                        <a:solidFill>
                          <a:srgbClr val="000000"/>
                        </a:solidFill>
                        <a:effectLst/>
                        <a:latin typeface="+mn-lt"/>
                      </a:endParaRPr>
                    </a:p>
                  </a:txBody>
                  <a:tcPr marL="6261" marR="6261" marT="6261" marB="0" anchor="ctr"/>
                </a:tc>
                <a:tc rowSpan="4">
                  <a:txBody>
                    <a:bodyPr/>
                    <a:lstStyle/>
                    <a:p>
                      <a:pPr algn="ctr" fontAlgn="ctr"/>
                      <a:r>
                        <a:rPr lang="en-US" sz="1200" u="none" strike="noStrike" dirty="0">
                          <a:effectLst/>
                        </a:rPr>
                        <a:t> ANGGARAN </a:t>
                      </a:r>
                      <a:endParaRPr lang="en-US" sz="1200" b="1" i="0" u="none" strike="noStrike" dirty="0">
                        <a:solidFill>
                          <a:srgbClr val="000000"/>
                        </a:solidFill>
                        <a:effectLst/>
                        <a:latin typeface="+mn-lt"/>
                      </a:endParaRPr>
                    </a:p>
                  </a:txBody>
                  <a:tcPr marL="6261" marR="6261" marT="6261" marB="0" anchor="ctr"/>
                </a:tc>
                <a:tc gridSpan="2">
                  <a:txBody>
                    <a:bodyPr/>
                    <a:lstStyle/>
                    <a:p>
                      <a:pPr algn="ctr" fontAlgn="ctr"/>
                      <a:r>
                        <a:rPr lang="en-US" sz="1200" u="none" strike="noStrike" dirty="0">
                          <a:effectLst/>
                        </a:rPr>
                        <a:t>FISIK</a:t>
                      </a:r>
                      <a:endParaRPr lang="en-US" sz="1200" b="1" i="0" u="none" strike="noStrike" dirty="0">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gridSpan="3">
                  <a:txBody>
                    <a:bodyPr/>
                    <a:lstStyle/>
                    <a:p>
                      <a:pPr algn="ctr" fontAlgn="ctr"/>
                      <a:r>
                        <a:rPr lang="en-US" sz="1200" u="none" strike="noStrike" dirty="0">
                          <a:effectLst/>
                        </a:rPr>
                        <a:t>KEUANGAN</a:t>
                      </a:r>
                      <a:endParaRPr lang="en-US" sz="1200" b="1" i="0" u="none" strike="noStrike" dirty="0">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227534"/>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200" u="none" strike="noStrike" dirty="0" err="1">
                          <a:effectLst/>
                        </a:rPr>
                        <a:t>Realisasi</a:t>
                      </a:r>
                      <a:r>
                        <a:rPr lang="en-US" sz="1200" u="none" strike="noStrike" dirty="0">
                          <a:effectLst/>
                        </a:rPr>
                        <a:t> s/d </a:t>
                      </a: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mn-lt"/>
                      </a:endParaRPr>
                    </a:p>
                  </a:txBody>
                  <a:tcPr marL="6261" marR="6261" marT="6261" marB="0" anchor="ctr"/>
                </a:tc>
                <a:tc rowSpan="2" hMerge="1">
                  <a:txBody>
                    <a:bodyPr/>
                    <a:lstStyle/>
                    <a:p>
                      <a:endParaRPr lang="en-US"/>
                    </a:p>
                  </a:txBody>
                  <a:tcPr/>
                </a:tc>
                <a:tc gridSpan="3">
                  <a:txBody>
                    <a:bodyPr/>
                    <a:lstStyle/>
                    <a:p>
                      <a:pPr algn="ctr" fontAlgn="ctr"/>
                      <a:r>
                        <a:rPr lang="en-US" sz="1200" u="none" strike="noStrike" dirty="0" err="1">
                          <a:effectLst/>
                        </a:rPr>
                        <a:t>Realisasi</a:t>
                      </a:r>
                      <a:endParaRPr lang="en-US" sz="1200" b="1" i="0" u="none" strike="noStrike" dirty="0">
                        <a:solidFill>
                          <a:srgbClr val="000000"/>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9320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mn-lt"/>
                      </a:endParaRPr>
                    </a:p>
                  </a:txBody>
                  <a:tcPr marL="6261" marR="6261" marT="6261" marB="0" anchor="ctr"/>
                </a:tc>
                <a:tc gridSpan="2">
                  <a:txBody>
                    <a:bodyPr/>
                    <a:lstStyle/>
                    <a:p>
                      <a:pPr algn="ctr" fontAlgn="ctr"/>
                      <a:r>
                        <a:rPr lang="en-US" sz="1200" u="none" strike="noStrike" dirty="0">
                          <a:effectLst/>
                        </a:rPr>
                        <a:t>s/d </a:t>
                      </a:r>
                      <a:r>
                        <a:rPr lang="en-US" sz="1200" u="none" strike="noStrike" dirty="0" err="1">
                          <a:effectLst/>
                        </a:rPr>
                        <a:t>Bulan</a:t>
                      </a:r>
                      <a:r>
                        <a:rPr lang="en-US" sz="1200" u="none" strike="noStrike" dirty="0">
                          <a:effectLst/>
                        </a:rPr>
                        <a:t> </a:t>
                      </a:r>
                      <a:r>
                        <a:rPr lang="en-US" sz="1200" u="none" strike="noStrike" dirty="0" err="1">
                          <a:effectLst/>
                        </a:rPr>
                        <a:t>Ini</a:t>
                      </a:r>
                      <a:endParaRPr lang="en-US" sz="1200" b="1" i="0" u="none" strike="noStrike" dirty="0">
                        <a:solidFill>
                          <a:srgbClr val="000000"/>
                        </a:solidFill>
                        <a:effectLst/>
                        <a:latin typeface="+mn-lt"/>
                      </a:endParaRPr>
                    </a:p>
                  </a:txBody>
                  <a:tcPr marL="6261" marR="6261" marT="6261" marB="0" anchor="ctr"/>
                </a:tc>
                <a:tc hMerge="1">
                  <a:txBody>
                    <a:bodyPr/>
                    <a:lstStyle/>
                    <a:p>
                      <a:endParaRPr lang="en-US"/>
                    </a:p>
                  </a:txBody>
                  <a:tcPr/>
                </a:tc>
                <a:extLst>
                  <a:ext uri="{0D108BD9-81ED-4DB2-BD59-A6C34878D82A}">
                    <a16:rowId xmlns:a16="http://schemas.microsoft.com/office/drawing/2014/main" val="317722085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rPr>
                        <a:t>K</a:t>
                      </a:r>
                      <a:endParaRPr lang="en-US" sz="1200" b="1" i="0" u="none" strike="noStrike">
                        <a:solidFill>
                          <a:srgbClr val="000000"/>
                        </a:solidFill>
                        <a:effectLst/>
                        <a:latin typeface="+mn-lt"/>
                      </a:endParaRPr>
                    </a:p>
                  </a:txBody>
                  <a:tcPr marL="6261" marR="6261" marT="6261" marB="0" anchor="ctr"/>
                </a:tc>
                <a:tc>
                  <a:txBody>
                    <a:bodyPr/>
                    <a:lstStyle/>
                    <a:p>
                      <a:pPr algn="ctr" fontAlgn="ctr"/>
                      <a:r>
                        <a:rPr lang="en-US" sz="1200" u="none" strike="noStrike">
                          <a:effectLst/>
                        </a:rPr>
                        <a:t>Rp</a:t>
                      </a:r>
                      <a:endParaRPr lang="en-US" sz="1200" b="1" i="0" u="none" strike="noStrike">
                        <a:solidFill>
                          <a:srgbClr val="000000"/>
                        </a:solidFill>
                        <a:effectLst/>
                        <a:latin typeface="+mn-lt"/>
                      </a:endParaRPr>
                    </a:p>
                  </a:txBody>
                  <a:tcPr marL="6261" marR="6261" marT="6261" marB="0" anchor="ctr"/>
                </a:tc>
                <a:tc>
                  <a:txBody>
                    <a:bodyPr/>
                    <a:lstStyle/>
                    <a:p>
                      <a:pPr algn="ctr" fontAlgn="ctr"/>
                      <a:r>
                        <a:rPr lang="en-US" sz="1200" u="none" strike="noStrike">
                          <a:effectLst/>
                        </a:rPr>
                        <a:t>Rp</a:t>
                      </a:r>
                      <a:endParaRPr lang="en-US" sz="1200" b="1" i="0" u="none" strike="noStrike">
                        <a:solidFill>
                          <a:srgbClr val="000000"/>
                        </a:solidFill>
                        <a:effectLst/>
                        <a:latin typeface="+mn-lt"/>
                      </a:endParaRPr>
                    </a:p>
                  </a:txBody>
                  <a:tcPr marL="6261" marR="6261" marT="6261" marB="0" anchor="ctr"/>
                </a:tc>
                <a:tc>
                  <a:txBody>
                    <a:bodyPr/>
                    <a:lstStyle/>
                    <a:p>
                      <a:pPr algn="ctr" fontAlgn="ctr"/>
                      <a:r>
                        <a:rPr lang="en-US" sz="1200" u="none" strike="noStrike">
                          <a:effectLst/>
                        </a:rPr>
                        <a:t>K</a:t>
                      </a:r>
                      <a:endParaRPr lang="en-US" sz="1200" b="1" i="0" u="none" strike="noStrike">
                        <a:solidFill>
                          <a:srgbClr val="000000"/>
                        </a:solidFill>
                        <a:effectLst/>
                        <a:latin typeface="+mn-lt"/>
                      </a:endParaRPr>
                    </a:p>
                  </a:txBody>
                  <a:tcPr marL="6261" marR="6261" marT="6261" marB="0" anchor="ctr"/>
                </a:tc>
                <a:tc>
                  <a:txBody>
                    <a:bodyPr/>
                    <a:lstStyle/>
                    <a:p>
                      <a:pPr algn="ctr" fontAlgn="ctr"/>
                      <a:r>
                        <a:rPr lang="en-US" sz="1200" u="none" strike="noStrike" dirty="0" err="1">
                          <a:effectLst/>
                        </a:rPr>
                        <a:t>Rp</a:t>
                      </a:r>
                      <a:endParaRPr lang="en-US" sz="1200" b="1" i="0" u="none" strike="noStrike" dirty="0">
                        <a:solidFill>
                          <a:srgbClr val="000000"/>
                        </a:solidFill>
                        <a:effectLst/>
                        <a:latin typeface="+mn-lt"/>
                      </a:endParaRPr>
                    </a:p>
                  </a:txBody>
                  <a:tcPr marL="6261" marR="6261" marT="6261" marB="0" anchor="ctr"/>
                </a:tc>
                <a:extLst>
                  <a:ext uri="{0D108BD9-81ED-4DB2-BD59-A6C34878D82A}">
                    <a16:rowId xmlns:a16="http://schemas.microsoft.com/office/drawing/2014/main" val="2069550213"/>
                  </a:ext>
                </a:extLst>
              </a:tr>
              <a:tr h="247383">
                <a:tc>
                  <a:txBody>
                    <a:bodyPr/>
                    <a:lstStyle/>
                    <a:p>
                      <a:pPr algn="ctr" fontAlgn="ctr"/>
                      <a:r>
                        <a:rPr lang="en-US" sz="1200" u="none" strike="noStrike">
                          <a:effectLst/>
                        </a:rPr>
                        <a:t>SSK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Belanja Barang dan Jasa</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BLUD</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27.260.000.000 </a:t>
                      </a:r>
                      <a:endParaRPr lang="en-US" sz="1200" b="0"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18.166.064.000 </a:t>
                      </a:r>
                      <a:endParaRPr lang="en-US" sz="1200" b="0" i="0" u="none" strike="noStrike" dirty="0">
                        <a:solidFill>
                          <a:srgbClr val="000000"/>
                        </a:solidFill>
                        <a:effectLst/>
                        <a:latin typeface="+mn-lt"/>
                      </a:endParaRPr>
                    </a:p>
                  </a:txBody>
                  <a:tcPr marL="8891" marR="8891" marT="8891" marB="0" anchor="ctr"/>
                </a:tc>
                <a:tc>
                  <a:txBody>
                    <a:bodyPr/>
                    <a:lstStyle/>
                    <a:p>
                      <a:pPr algn="r" fontAlgn="ctr"/>
                      <a:r>
                        <a:rPr lang="en-US" sz="1200" u="none" strike="noStrike" dirty="0">
                          <a:effectLst/>
                        </a:rPr>
                        <a:t>      1.981.156.661 </a:t>
                      </a:r>
                      <a:endParaRPr lang="en-US" sz="1200" b="0"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a:effectLst/>
                        </a:rPr>
                        <a:t>48,92</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13.335.368.163 </a:t>
                      </a:r>
                      <a:endParaRPr lang="en-US" sz="1200" b="0" i="0" u="none" strike="noStrike">
                        <a:solidFill>
                          <a:srgbClr val="000000"/>
                        </a:solidFill>
                        <a:effectLst/>
                        <a:latin typeface="+mn-lt"/>
                      </a:endParaRPr>
                    </a:p>
                  </a:txBody>
                  <a:tcPr marL="8891" marR="80023" marT="8891" marB="0" anchor="ctr"/>
                </a:tc>
                <a:extLst>
                  <a:ext uri="{0D108BD9-81ED-4DB2-BD59-A6C34878D82A}">
                    <a16:rowId xmlns:a16="http://schemas.microsoft.com/office/drawing/2014/main" val="4233081601"/>
                  </a:ext>
                </a:extLst>
              </a:tr>
              <a:tr h="247383">
                <a:tc>
                  <a:txBody>
                    <a:bodyPr/>
                    <a:lstStyle/>
                    <a:p>
                      <a:pPr algn="ctr" fontAlgn="ctr"/>
                      <a:r>
                        <a:rPr lang="en-US" sz="1200" u="none" strike="noStrike">
                          <a:effectLst/>
                        </a:rPr>
                        <a:t>SSK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Belanja Modal</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dirty="0">
                          <a:effectLst/>
                        </a:rPr>
                        <a:t>BLUD</a:t>
                      </a:r>
                      <a:endParaRPr lang="en-US" sz="1200" b="0" i="0" u="none" strike="noStrike" dirty="0">
                        <a:solidFill>
                          <a:srgbClr val="000000"/>
                        </a:solidFill>
                        <a:effectLst/>
                        <a:latin typeface="+mn-lt"/>
                      </a:endParaRPr>
                    </a:p>
                  </a:txBody>
                  <a:tcPr marL="8891" marR="8891" marT="8891" marB="0" anchor="ctr"/>
                </a:tc>
                <a:tc>
                  <a:txBody>
                    <a:bodyPr/>
                    <a:lstStyle/>
                    <a:p>
                      <a:pPr algn="r" fontAlgn="ctr"/>
                      <a:r>
                        <a:rPr lang="en-US" sz="1200" u="none" strike="noStrike">
                          <a:effectLst/>
                        </a:rPr>
                        <a:t>          3.365.000.000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62,5</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2.103.125.000 </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580.501.060 </a:t>
                      </a:r>
                      <a:endParaRPr lang="en-US" sz="1200" b="0"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a:effectLst/>
                        </a:rPr>
                        <a:t>27,70</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932.062.668 </a:t>
                      </a:r>
                      <a:endParaRPr lang="en-US" sz="1200" b="0" i="0" u="none" strike="noStrike">
                        <a:solidFill>
                          <a:srgbClr val="000000"/>
                        </a:solidFill>
                        <a:effectLst/>
                        <a:latin typeface="+mn-lt"/>
                      </a:endParaRPr>
                    </a:p>
                  </a:txBody>
                  <a:tcPr marL="8891" marR="80023" marT="8891" marB="0" anchor="ctr"/>
                </a:tc>
                <a:extLst>
                  <a:ext uri="{0D108BD9-81ED-4DB2-BD59-A6C34878D82A}">
                    <a16:rowId xmlns:a16="http://schemas.microsoft.com/office/drawing/2014/main" val="2369004151"/>
                  </a:ext>
                </a:extLst>
              </a:tr>
              <a:tr h="742151">
                <a:tc>
                  <a:txBody>
                    <a:bodyPr/>
                    <a:lstStyle/>
                    <a:p>
                      <a:pPr algn="ctr" fontAlgn="ctr"/>
                      <a:r>
                        <a:rPr lang="en-US" sz="1200" u="none" strike="noStrike">
                          <a:effectLst/>
                        </a:rPr>
                        <a:t>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dirty="0" err="1">
                          <a:effectLst/>
                        </a:rPr>
                        <a:t>Penerbitan</a:t>
                      </a:r>
                      <a:r>
                        <a:rPr lang="en-US" sz="1200" u="none" strike="noStrike" dirty="0">
                          <a:effectLst/>
                        </a:rPr>
                        <a:t> </a:t>
                      </a:r>
                      <a:r>
                        <a:rPr lang="en-US" sz="1200" u="none" strike="noStrike" dirty="0" err="1">
                          <a:effectLst/>
                        </a:rPr>
                        <a:t>Izin</a:t>
                      </a:r>
                      <a:r>
                        <a:rPr lang="en-US" sz="1200" u="none" strike="noStrike" dirty="0">
                          <a:effectLst/>
                        </a:rPr>
                        <a:t> </a:t>
                      </a:r>
                      <a:r>
                        <a:rPr lang="en-US" sz="1200" u="none" strike="noStrike" dirty="0" err="1">
                          <a:effectLst/>
                        </a:rPr>
                        <a:t>Rumah</a:t>
                      </a:r>
                      <a:r>
                        <a:rPr lang="en-US" sz="1200" u="none" strike="noStrike" dirty="0">
                          <a:effectLst/>
                        </a:rPr>
                        <a:t> </a:t>
                      </a:r>
                      <a:r>
                        <a:rPr lang="en-US" sz="1200" u="none" strike="noStrike" dirty="0" err="1">
                          <a:effectLst/>
                        </a:rPr>
                        <a:t>Sakit</a:t>
                      </a:r>
                      <a:r>
                        <a:rPr lang="en-US" sz="1200" u="none" strike="noStrike" dirty="0">
                          <a:effectLst/>
                        </a:rPr>
                        <a:t> </a:t>
                      </a:r>
                      <a:r>
                        <a:rPr lang="en-US" sz="1200" u="none" strike="noStrike" dirty="0" err="1">
                          <a:effectLst/>
                        </a:rPr>
                        <a:t>kelas</a:t>
                      </a:r>
                      <a:r>
                        <a:rPr lang="en-US" sz="1200" u="none" strike="noStrike" dirty="0">
                          <a:effectLst/>
                        </a:rPr>
                        <a:t> B </a:t>
                      </a:r>
                      <a:r>
                        <a:rPr lang="en-US" sz="1200" u="none" strike="noStrike" dirty="0" err="1">
                          <a:effectLst/>
                        </a:rPr>
                        <a:t>dan</a:t>
                      </a:r>
                      <a:r>
                        <a:rPr lang="en-US" sz="1200" u="none" strike="noStrike" dirty="0">
                          <a:effectLst/>
                        </a:rPr>
                        <a:t> </a:t>
                      </a:r>
                      <a:r>
                        <a:rPr lang="en-US" sz="1200" u="none" strike="noStrike" dirty="0" err="1">
                          <a:effectLst/>
                        </a:rPr>
                        <a:t>Fasilitas</a:t>
                      </a:r>
                      <a:r>
                        <a:rPr lang="en-US" sz="1200" u="none" strike="noStrike" dirty="0">
                          <a:effectLst/>
                        </a:rPr>
                        <a:t> </a:t>
                      </a:r>
                      <a:r>
                        <a:rPr lang="en-US" sz="1200" u="none" strike="noStrike" dirty="0" err="1">
                          <a:effectLst/>
                        </a:rPr>
                        <a:t>Pelayanan</a:t>
                      </a:r>
                      <a:r>
                        <a:rPr lang="en-US" sz="1200" u="none" strike="noStrike" dirty="0">
                          <a:effectLst/>
                        </a:rPr>
                        <a:t> </a:t>
                      </a:r>
                      <a:r>
                        <a:rPr lang="en-US" sz="1200" u="none" strike="noStrike" dirty="0" err="1">
                          <a:effectLst/>
                        </a:rPr>
                        <a:t>Kesehatan</a:t>
                      </a:r>
                      <a:r>
                        <a:rPr lang="en-US" sz="1200" u="none" strike="noStrike" dirty="0">
                          <a:effectLst/>
                        </a:rPr>
                        <a:t> Tingkat Daerah </a:t>
                      </a:r>
                      <a:r>
                        <a:rPr lang="en-US" sz="1200" u="none" strike="noStrike" dirty="0" err="1">
                          <a:effectLst/>
                        </a:rPr>
                        <a:t>Provinsi</a:t>
                      </a:r>
                      <a:endParaRPr lang="en-US" sz="1200" b="0" i="0" u="none" strike="noStrike" dirty="0">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825.000.000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549.780.000 </a:t>
                      </a:r>
                      <a:endParaRPr lang="en-US" sz="1200" b="0" i="0" u="none" strike="noStrike" dirty="0">
                        <a:solidFill>
                          <a:srgbClr val="000000"/>
                        </a:solidFill>
                        <a:effectLst/>
                        <a:latin typeface="+mn-lt"/>
                      </a:endParaRPr>
                    </a:p>
                  </a:txBody>
                  <a:tcPr marL="8891" marR="8891" marT="8891" marB="0" anchor="ctr"/>
                </a:tc>
                <a:tc>
                  <a:txBody>
                    <a:bodyPr/>
                    <a:lstStyle/>
                    <a:p>
                      <a:pPr algn="r" fontAlgn="ctr"/>
                      <a:r>
                        <a:rPr lang="en-US" sz="1200" u="none" strike="noStrike">
                          <a:effectLst/>
                        </a:rPr>
                        <a:t>           57.526.560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dirty="0">
                          <a:effectLst/>
                        </a:rPr>
                        <a:t>52,31</a:t>
                      </a:r>
                      <a:endParaRPr lang="en-US" sz="1200" b="0" i="0" u="none" strike="noStrike" dirty="0">
                        <a:solidFill>
                          <a:srgbClr val="000000"/>
                        </a:solidFill>
                        <a:effectLst/>
                        <a:latin typeface="+mn-lt"/>
                      </a:endParaRPr>
                    </a:p>
                  </a:txBody>
                  <a:tcPr marL="8891" marR="8891" marT="8891" marB="0" anchor="ctr"/>
                </a:tc>
                <a:tc>
                  <a:txBody>
                    <a:bodyPr/>
                    <a:lstStyle/>
                    <a:p>
                      <a:pPr algn="r" fontAlgn="ctr"/>
                      <a:r>
                        <a:rPr lang="en-US" sz="1200" u="none" strike="noStrike" dirty="0">
                          <a:effectLst/>
                        </a:rPr>
                        <a:t>            431.548.409 </a:t>
                      </a:r>
                      <a:endParaRPr lang="en-US" sz="1200" b="0" i="0" u="none" strike="noStrike" dirty="0">
                        <a:solidFill>
                          <a:srgbClr val="000000"/>
                        </a:solidFill>
                        <a:effectLst/>
                        <a:latin typeface="+mn-lt"/>
                      </a:endParaRPr>
                    </a:p>
                  </a:txBody>
                  <a:tcPr marL="8891" marR="8891" marT="8891" marB="0" anchor="ctr"/>
                </a:tc>
                <a:extLst>
                  <a:ext uri="{0D108BD9-81ED-4DB2-BD59-A6C34878D82A}">
                    <a16:rowId xmlns:a16="http://schemas.microsoft.com/office/drawing/2014/main" val="1682409399"/>
                  </a:ext>
                </a:extLst>
              </a:tr>
              <a:tr h="247383">
                <a:tc>
                  <a:txBody>
                    <a:bodyPr/>
                    <a:lstStyle/>
                    <a:p>
                      <a:pPr algn="ctr" fontAlgn="ctr"/>
                      <a:r>
                        <a:rPr lang="en-US" sz="1200" u="none" strike="noStrike">
                          <a:effectLst/>
                        </a:rPr>
                        <a:t>SK</a:t>
                      </a:r>
                      <a:endParaRPr lang="en-US" sz="1200" b="0" i="0" u="none" strike="noStrike">
                        <a:solidFill>
                          <a:srgbClr val="000000"/>
                        </a:solidFill>
                        <a:effectLst/>
                        <a:latin typeface="+mn-lt"/>
                      </a:endParaRPr>
                    </a:p>
                  </a:txBody>
                  <a:tcPr marL="8891" marR="8891" marT="8891" marB="0" anchor="ctr"/>
                </a:tc>
                <a:tc>
                  <a:txBody>
                    <a:bodyPr/>
                    <a:lstStyle/>
                    <a:p>
                      <a:pPr algn="l" fontAlgn="ctr"/>
                      <a:r>
                        <a:rPr lang="fi-FI" sz="1200" u="none" strike="noStrike">
                          <a:effectLst/>
                        </a:rPr>
                        <a:t>Peningkatan Tata Kelola Rumah Sakit **</a:t>
                      </a:r>
                      <a:endParaRPr lang="fi-FI"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825.000.000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549.780.000 </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57.526.560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52,31</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431.548.409 </a:t>
                      </a:r>
                      <a:endParaRPr lang="en-US" sz="1200" b="0" i="0" u="none" strike="noStrike" dirty="0">
                        <a:solidFill>
                          <a:srgbClr val="000000"/>
                        </a:solidFill>
                        <a:effectLst/>
                        <a:latin typeface="+mn-lt"/>
                      </a:endParaRPr>
                    </a:p>
                  </a:txBody>
                  <a:tcPr marL="8891" marR="8891" marT="8891" marB="0" anchor="ctr"/>
                </a:tc>
                <a:extLst>
                  <a:ext uri="{0D108BD9-81ED-4DB2-BD59-A6C34878D82A}">
                    <a16:rowId xmlns:a16="http://schemas.microsoft.com/office/drawing/2014/main" val="1049977871"/>
                  </a:ext>
                </a:extLst>
              </a:tr>
              <a:tr h="247383">
                <a:tc>
                  <a:txBody>
                    <a:bodyPr/>
                    <a:lstStyle/>
                    <a:p>
                      <a:pPr algn="ctr" fontAlgn="ctr"/>
                      <a:r>
                        <a:rPr lang="en-US" sz="1200" u="none" strike="noStrike">
                          <a:effectLst/>
                        </a:rPr>
                        <a:t>SSK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Honorarium harlep dan premi BPJS</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825.000.000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549.780.000 </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57.526.560 </a:t>
                      </a:r>
                      <a:endParaRPr lang="en-US" sz="1200" b="0"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a:effectLst/>
                        </a:rPr>
                        <a:t>52,31</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431.548.409 </a:t>
                      </a:r>
                      <a:endParaRPr lang="en-US" sz="1200" b="0" i="0" u="none" strike="noStrike" dirty="0">
                        <a:solidFill>
                          <a:srgbClr val="000000"/>
                        </a:solidFill>
                        <a:effectLst/>
                        <a:latin typeface="+mn-lt"/>
                      </a:endParaRPr>
                    </a:p>
                  </a:txBody>
                  <a:tcPr marL="8891" marR="80023" marT="8891" marB="0" anchor="ctr"/>
                </a:tc>
                <a:extLst>
                  <a:ext uri="{0D108BD9-81ED-4DB2-BD59-A6C34878D82A}">
                    <a16:rowId xmlns:a16="http://schemas.microsoft.com/office/drawing/2014/main" val="2647716271"/>
                  </a:ext>
                </a:extLst>
              </a:tr>
              <a:tr h="494766">
                <a:tc>
                  <a:txBody>
                    <a:bodyPr/>
                    <a:lstStyle/>
                    <a:p>
                      <a:pPr algn="ctr" fontAlgn="ctr"/>
                      <a:r>
                        <a:rPr lang="en-US" sz="1200" u="none" strike="noStrike">
                          <a:effectLst/>
                        </a:rPr>
                        <a:t>P</a:t>
                      </a:r>
                      <a:endParaRPr lang="en-US" sz="1200" b="1"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PROGRAM PEMBERDAYAAN MASYARAKAT BIDANG KESEHATAN</a:t>
                      </a:r>
                      <a:endParaRPr lang="en-US" sz="1200" b="1"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1"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140.000.000 </a:t>
                      </a:r>
                      <a:endParaRPr lang="en-US" sz="1200" b="1"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1"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93.296.000 </a:t>
                      </a:r>
                      <a:endParaRPr lang="en-US" sz="1200" b="1"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2.009.500 </a:t>
                      </a:r>
                      <a:endParaRPr lang="en-US" sz="1200" b="1"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a:effectLst/>
                        </a:rPr>
                        <a:t>51,61</a:t>
                      </a:r>
                      <a:endParaRPr lang="en-US" sz="1200" b="1"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72.252.559 </a:t>
                      </a:r>
                      <a:endParaRPr lang="en-US" sz="1200" b="1" i="0" u="none" strike="noStrike" dirty="0">
                        <a:solidFill>
                          <a:srgbClr val="000000"/>
                        </a:solidFill>
                        <a:effectLst/>
                        <a:latin typeface="+mn-lt"/>
                      </a:endParaRPr>
                    </a:p>
                  </a:txBody>
                  <a:tcPr marL="8891" marR="8891" marT="8891" marB="0" anchor="ctr"/>
                </a:tc>
                <a:extLst>
                  <a:ext uri="{0D108BD9-81ED-4DB2-BD59-A6C34878D82A}">
                    <a16:rowId xmlns:a16="http://schemas.microsoft.com/office/drawing/2014/main" val="3252168040"/>
                  </a:ext>
                </a:extLst>
              </a:tr>
              <a:tr h="742151">
                <a:tc>
                  <a:txBody>
                    <a:bodyPr/>
                    <a:lstStyle/>
                    <a:p>
                      <a:pPr algn="ctr" fontAlgn="ctr"/>
                      <a:r>
                        <a:rPr lang="en-US" sz="1200" u="none" strike="noStrike">
                          <a:effectLst/>
                        </a:rPr>
                        <a:t>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Advokasi, Pemberdayaan,Kemitraan, Peningkatan Peran serta Masyarakat dan Llintas Sektor Tingkat Daerah Provinsi</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140.000.000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93.296.000 </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2.009.500 </a:t>
                      </a:r>
                      <a:endParaRPr lang="en-US" sz="1200" b="0" i="0" u="none" strike="noStrike" dirty="0">
                        <a:solidFill>
                          <a:srgbClr val="000000"/>
                        </a:solidFill>
                        <a:effectLst/>
                        <a:latin typeface="+mn-lt"/>
                      </a:endParaRPr>
                    </a:p>
                  </a:txBody>
                  <a:tcPr marL="8891" marR="8891" marT="8891" marB="0" anchor="ctr"/>
                </a:tc>
                <a:tc>
                  <a:txBody>
                    <a:bodyPr/>
                    <a:lstStyle/>
                    <a:p>
                      <a:pPr algn="ctr" fontAlgn="ctr"/>
                      <a:r>
                        <a:rPr lang="en-US" sz="1200" u="none" strike="noStrike" dirty="0">
                          <a:effectLst/>
                        </a:rPr>
                        <a:t>51,61</a:t>
                      </a:r>
                      <a:endParaRPr lang="en-US" sz="1200" b="0" i="0" u="none" strike="noStrike" dirty="0">
                        <a:solidFill>
                          <a:srgbClr val="000000"/>
                        </a:solidFill>
                        <a:effectLst/>
                        <a:latin typeface="+mn-lt"/>
                      </a:endParaRPr>
                    </a:p>
                  </a:txBody>
                  <a:tcPr marL="8891" marR="8891" marT="8891" marB="0" anchor="ctr"/>
                </a:tc>
                <a:tc>
                  <a:txBody>
                    <a:bodyPr/>
                    <a:lstStyle/>
                    <a:p>
                      <a:pPr algn="r" fontAlgn="ctr"/>
                      <a:r>
                        <a:rPr lang="en-US" sz="1200" u="none" strike="noStrike" dirty="0">
                          <a:effectLst/>
                        </a:rPr>
                        <a:t>              72.252.559 </a:t>
                      </a:r>
                      <a:endParaRPr lang="en-US" sz="1200" b="0" i="0" u="none" strike="noStrike" dirty="0">
                        <a:solidFill>
                          <a:srgbClr val="000000"/>
                        </a:solidFill>
                        <a:effectLst/>
                        <a:latin typeface="+mn-lt"/>
                      </a:endParaRPr>
                    </a:p>
                  </a:txBody>
                  <a:tcPr marL="8891" marR="8891" marT="8891" marB="0" anchor="ctr"/>
                </a:tc>
                <a:extLst>
                  <a:ext uri="{0D108BD9-81ED-4DB2-BD59-A6C34878D82A}">
                    <a16:rowId xmlns:a16="http://schemas.microsoft.com/office/drawing/2014/main" val="26551883"/>
                  </a:ext>
                </a:extLst>
              </a:tr>
              <a:tr h="989534">
                <a:tc>
                  <a:txBody>
                    <a:bodyPr/>
                    <a:lstStyle/>
                    <a:p>
                      <a:pPr algn="ctr" fontAlgn="ctr"/>
                      <a:r>
                        <a:rPr lang="en-US" sz="1200" u="none" strike="noStrike">
                          <a:effectLst/>
                        </a:rPr>
                        <a:t>SK</a:t>
                      </a:r>
                      <a:endParaRPr lang="en-US" sz="1200" b="0" i="0" u="none" strike="noStrike">
                        <a:solidFill>
                          <a:srgbClr val="000000"/>
                        </a:solidFill>
                        <a:effectLst/>
                        <a:latin typeface="+mn-lt"/>
                      </a:endParaRPr>
                    </a:p>
                  </a:txBody>
                  <a:tcPr marL="8891" marR="8891" marT="8891" marB="0" anchor="ctr"/>
                </a:tc>
                <a:tc>
                  <a:txBody>
                    <a:bodyPr/>
                    <a:lstStyle/>
                    <a:p>
                      <a:pPr algn="l" fontAlgn="ctr"/>
                      <a:r>
                        <a:rPr lang="en-US" sz="1200" u="none" strike="noStrike" dirty="0" err="1">
                          <a:effectLst/>
                        </a:rPr>
                        <a:t>Peningkatan</a:t>
                      </a:r>
                      <a:r>
                        <a:rPr lang="en-US" sz="1200" u="none" strike="noStrike" dirty="0">
                          <a:effectLst/>
                        </a:rPr>
                        <a:t> </a:t>
                      </a:r>
                      <a:r>
                        <a:rPr lang="en-US" sz="1200" u="none" strike="noStrike" dirty="0" err="1">
                          <a:effectLst/>
                        </a:rPr>
                        <a:t>Upaya</a:t>
                      </a:r>
                      <a:r>
                        <a:rPr lang="en-US" sz="1200" u="none" strike="noStrike" dirty="0">
                          <a:effectLst/>
                        </a:rPr>
                        <a:t> </a:t>
                      </a:r>
                      <a:r>
                        <a:rPr lang="en-US" sz="1200" u="none" strike="noStrike" dirty="0" err="1">
                          <a:effectLst/>
                        </a:rPr>
                        <a:t>Advokasi</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Pemberdayaan</a:t>
                      </a:r>
                      <a:r>
                        <a:rPr lang="en-US" sz="1200" u="none" strike="noStrike" dirty="0">
                          <a:effectLst/>
                        </a:rPr>
                        <a:t>, </a:t>
                      </a:r>
                      <a:r>
                        <a:rPr lang="en-US" sz="1200" u="none" strike="noStrike" dirty="0" err="1">
                          <a:effectLst/>
                        </a:rPr>
                        <a:t>Penggalangan</a:t>
                      </a:r>
                      <a:r>
                        <a:rPr lang="en-US" sz="1200" u="none" strike="noStrike" dirty="0">
                          <a:effectLst/>
                        </a:rPr>
                        <a:t> </a:t>
                      </a:r>
                      <a:r>
                        <a:rPr lang="en-US" sz="1200" u="none" strike="noStrike" dirty="0" err="1">
                          <a:effectLst/>
                        </a:rPr>
                        <a:t>Kemitraan</a:t>
                      </a:r>
                      <a:r>
                        <a:rPr lang="en-US" sz="1200" u="none" strike="noStrike" dirty="0">
                          <a:effectLst/>
                        </a:rPr>
                        <a:t>, </a:t>
                      </a:r>
                      <a:r>
                        <a:rPr lang="en-US" sz="1200" u="none" strike="noStrike" dirty="0" err="1">
                          <a:effectLst/>
                        </a:rPr>
                        <a:t>Peran</a:t>
                      </a:r>
                      <a:r>
                        <a:rPr lang="en-US" sz="1200" u="none" strike="noStrike" dirty="0">
                          <a:effectLst/>
                        </a:rPr>
                        <a:t> </a:t>
                      </a:r>
                      <a:r>
                        <a:rPr lang="en-US" sz="1200" u="none" strike="noStrike" dirty="0" err="1">
                          <a:effectLst/>
                        </a:rPr>
                        <a:t>serta</a:t>
                      </a:r>
                      <a:r>
                        <a:rPr lang="en-US" sz="1200" u="none" strike="noStrike" dirty="0">
                          <a:effectLst/>
                        </a:rPr>
                        <a:t> </a:t>
                      </a:r>
                      <a:r>
                        <a:rPr lang="en-US" sz="1200" u="none" strike="noStrike" dirty="0" err="1">
                          <a:effectLst/>
                        </a:rPr>
                        <a:t>Masyarakat</a:t>
                      </a:r>
                      <a:r>
                        <a:rPr lang="en-US" sz="1200" u="none" strike="noStrike" dirty="0">
                          <a:effectLst/>
                        </a:rPr>
                        <a:t> </a:t>
                      </a:r>
                      <a:r>
                        <a:rPr lang="en-US" sz="1200" u="none" strike="noStrike" dirty="0" err="1">
                          <a:effectLst/>
                        </a:rPr>
                        <a:t>dan</a:t>
                      </a:r>
                      <a:r>
                        <a:rPr lang="en-US" sz="1200" u="none" strike="noStrike" dirty="0">
                          <a:effectLst/>
                        </a:rPr>
                        <a:t> Lintas </a:t>
                      </a:r>
                      <a:r>
                        <a:rPr lang="en-US" sz="1200" u="none" strike="noStrike" dirty="0" err="1">
                          <a:effectLst/>
                        </a:rPr>
                        <a:t>Sektor</a:t>
                      </a:r>
                      <a:r>
                        <a:rPr lang="en-US" sz="1200" u="none" strike="noStrike" dirty="0">
                          <a:effectLst/>
                        </a:rPr>
                        <a:t> Tingkat Daerah </a:t>
                      </a:r>
                      <a:r>
                        <a:rPr lang="en-US" sz="1200" u="none" strike="noStrike" dirty="0" err="1">
                          <a:effectLst/>
                        </a:rPr>
                        <a:t>Provinsi</a:t>
                      </a:r>
                      <a:r>
                        <a:rPr lang="en-US" sz="1200" u="none" strike="noStrike" dirty="0">
                          <a:effectLst/>
                        </a:rPr>
                        <a:t> **</a:t>
                      </a:r>
                      <a:endParaRPr lang="en-US" sz="1200" b="0" i="0" u="none" strike="noStrike" dirty="0">
                        <a:solidFill>
                          <a:srgbClr val="000000"/>
                        </a:solidFill>
                        <a:effectLst/>
                        <a:latin typeface="+mn-lt"/>
                      </a:endParaRPr>
                    </a:p>
                  </a:txBody>
                  <a:tcPr marL="8891" marR="8891" marT="8891" marB="0" anchor="ctr"/>
                </a:tc>
                <a:tc>
                  <a:txBody>
                    <a:bodyPr/>
                    <a:lstStyle/>
                    <a:p>
                      <a:pPr algn="l" fontAlgn="ctr"/>
                      <a:r>
                        <a:rPr lang="en-US" sz="1200" u="none" strike="noStrike">
                          <a:effectLst/>
                        </a:rPr>
                        <a:t>PAD &amp; Dana Transfer lainnya</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140.000.000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66,64</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93.296.000 </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a:effectLst/>
                        </a:rPr>
                        <a:t>             2.009.500 </a:t>
                      </a:r>
                      <a:endParaRPr lang="en-US" sz="1200" b="0" i="0" u="none" strike="noStrike">
                        <a:solidFill>
                          <a:srgbClr val="000000"/>
                        </a:solidFill>
                        <a:effectLst/>
                        <a:latin typeface="+mn-lt"/>
                      </a:endParaRPr>
                    </a:p>
                  </a:txBody>
                  <a:tcPr marL="8891" marR="8891" marT="8891" marB="0" anchor="ctr"/>
                </a:tc>
                <a:tc>
                  <a:txBody>
                    <a:bodyPr/>
                    <a:lstStyle/>
                    <a:p>
                      <a:pPr algn="ctr" fontAlgn="ctr"/>
                      <a:r>
                        <a:rPr lang="en-US" sz="1200" u="none" strike="noStrike">
                          <a:effectLst/>
                        </a:rPr>
                        <a:t>51,61</a:t>
                      </a:r>
                      <a:endParaRPr lang="en-US" sz="1200" b="0" i="0" u="none" strike="noStrike">
                        <a:solidFill>
                          <a:srgbClr val="000000"/>
                        </a:solidFill>
                        <a:effectLst/>
                        <a:latin typeface="+mn-lt"/>
                      </a:endParaRPr>
                    </a:p>
                  </a:txBody>
                  <a:tcPr marL="8891" marR="8891" marT="8891" marB="0" anchor="ctr"/>
                </a:tc>
                <a:tc>
                  <a:txBody>
                    <a:bodyPr/>
                    <a:lstStyle/>
                    <a:p>
                      <a:pPr algn="r" fontAlgn="ctr"/>
                      <a:r>
                        <a:rPr lang="en-US" sz="1200" u="none" strike="noStrike" dirty="0">
                          <a:effectLst/>
                        </a:rPr>
                        <a:t>              72.252.559 </a:t>
                      </a:r>
                      <a:endParaRPr lang="en-US" sz="1200" b="0" i="0" u="none" strike="noStrike" dirty="0">
                        <a:solidFill>
                          <a:srgbClr val="000000"/>
                        </a:solidFill>
                        <a:effectLst/>
                        <a:latin typeface="+mn-lt"/>
                      </a:endParaRPr>
                    </a:p>
                  </a:txBody>
                  <a:tcPr marL="8891" marR="8891" marT="8891" marB="0" anchor="ctr"/>
                </a:tc>
                <a:extLst>
                  <a:ext uri="{0D108BD9-81ED-4DB2-BD59-A6C34878D82A}">
                    <a16:rowId xmlns:a16="http://schemas.microsoft.com/office/drawing/2014/main" val="3112675911"/>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nvGraphicFramePr>
        <p:xfrm>
          <a:off x="406101" y="800827"/>
          <a:ext cx="6732119" cy="5310895"/>
        </p:xfrm>
        <a:graphic>
          <a:graphicData uri="http://schemas.openxmlformats.org/drawingml/2006/table">
            <a:tbl>
              <a:tblPr firstRow="1" firstCol="1" bandRow="1">
                <a:tableStyleId>{B301B821-A1FF-4177-AEE7-76D212191A09}</a:tableStyleId>
              </a:tblPr>
              <a:tblGrid>
                <a:gridCol w="445423">
                  <a:extLst>
                    <a:ext uri="{9D8B030D-6E8A-4147-A177-3AD203B41FA5}">
                      <a16:colId xmlns:a16="http://schemas.microsoft.com/office/drawing/2014/main" val="20000"/>
                    </a:ext>
                  </a:extLst>
                </a:gridCol>
                <a:gridCol w="2041081">
                  <a:extLst>
                    <a:ext uri="{9D8B030D-6E8A-4147-A177-3AD203B41FA5}">
                      <a16:colId xmlns:a16="http://schemas.microsoft.com/office/drawing/2014/main" val="20001"/>
                    </a:ext>
                  </a:extLst>
                </a:gridCol>
                <a:gridCol w="1219189">
                  <a:extLst>
                    <a:ext uri="{9D8B030D-6E8A-4147-A177-3AD203B41FA5}">
                      <a16:colId xmlns:a16="http://schemas.microsoft.com/office/drawing/2014/main" val="20002"/>
                    </a:ext>
                  </a:extLst>
                </a:gridCol>
                <a:gridCol w="731511">
                  <a:extLst>
                    <a:ext uri="{9D8B030D-6E8A-4147-A177-3AD203B41FA5}">
                      <a16:colId xmlns:a16="http://schemas.microsoft.com/office/drawing/2014/main" val="20003"/>
                    </a:ext>
                  </a:extLst>
                </a:gridCol>
                <a:gridCol w="731511">
                  <a:extLst>
                    <a:ext uri="{9D8B030D-6E8A-4147-A177-3AD203B41FA5}">
                      <a16:colId xmlns:a16="http://schemas.microsoft.com/office/drawing/2014/main" val="1826487151"/>
                    </a:ext>
                  </a:extLst>
                </a:gridCol>
                <a:gridCol w="781702">
                  <a:extLst>
                    <a:ext uri="{9D8B030D-6E8A-4147-A177-3AD203B41FA5}">
                      <a16:colId xmlns:a16="http://schemas.microsoft.com/office/drawing/2014/main" val="2576603173"/>
                    </a:ext>
                  </a:extLst>
                </a:gridCol>
                <a:gridCol w="781702">
                  <a:extLst>
                    <a:ext uri="{9D8B030D-6E8A-4147-A177-3AD203B41FA5}">
                      <a16:colId xmlns:a16="http://schemas.microsoft.com/office/drawing/2014/main" val="4026781701"/>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770343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nvGraphicFramePr>
        <p:xfrm>
          <a:off x="174523" y="783805"/>
          <a:ext cx="11842958" cy="5946849"/>
        </p:xfrm>
        <a:graphic>
          <a:graphicData uri="http://schemas.openxmlformats.org/drawingml/2006/table">
            <a:tbl>
              <a:tblPr firstRow="1" firstCol="1" bandRow="1">
                <a:tableStyleId>{10A1B5D5-9B99-4C35-A422-299274C87663}</a:tableStyleId>
              </a:tblPr>
              <a:tblGrid>
                <a:gridCol w="328250">
                  <a:extLst>
                    <a:ext uri="{9D8B030D-6E8A-4147-A177-3AD203B41FA5}">
                      <a16:colId xmlns:a16="http://schemas.microsoft.com/office/drawing/2014/main" val="20000"/>
                    </a:ext>
                  </a:extLst>
                </a:gridCol>
                <a:gridCol w="618104">
                  <a:extLst>
                    <a:ext uri="{9D8B030D-6E8A-4147-A177-3AD203B41FA5}">
                      <a16:colId xmlns:a16="http://schemas.microsoft.com/office/drawing/2014/main" val="20001"/>
                    </a:ext>
                  </a:extLst>
                </a:gridCol>
                <a:gridCol w="825910">
                  <a:extLst>
                    <a:ext uri="{9D8B030D-6E8A-4147-A177-3AD203B41FA5}">
                      <a16:colId xmlns:a16="http://schemas.microsoft.com/office/drawing/2014/main" val="20002"/>
                    </a:ext>
                  </a:extLst>
                </a:gridCol>
                <a:gridCol w="1032387">
                  <a:extLst>
                    <a:ext uri="{9D8B030D-6E8A-4147-A177-3AD203B41FA5}">
                      <a16:colId xmlns:a16="http://schemas.microsoft.com/office/drawing/2014/main" val="20003"/>
                    </a:ext>
                  </a:extLst>
                </a:gridCol>
                <a:gridCol w="1002891">
                  <a:extLst>
                    <a:ext uri="{9D8B030D-6E8A-4147-A177-3AD203B41FA5}">
                      <a16:colId xmlns:a16="http://schemas.microsoft.com/office/drawing/2014/main" val="2194745650"/>
                    </a:ext>
                  </a:extLst>
                </a:gridCol>
                <a:gridCol w="899651">
                  <a:extLst>
                    <a:ext uri="{9D8B030D-6E8A-4147-A177-3AD203B41FA5}">
                      <a16:colId xmlns:a16="http://schemas.microsoft.com/office/drawing/2014/main" val="1773991411"/>
                    </a:ext>
                  </a:extLst>
                </a:gridCol>
                <a:gridCol w="1032387">
                  <a:extLst>
                    <a:ext uri="{9D8B030D-6E8A-4147-A177-3AD203B41FA5}">
                      <a16:colId xmlns:a16="http://schemas.microsoft.com/office/drawing/2014/main" val="4263342879"/>
                    </a:ext>
                  </a:extLst>
                </a:gridCol>
                <a:gridCol w="1002891">
                  <a:extLst>
                    <a:ext uri="{9D8B030D-6E8A-4147-A177-3AD203B41FA5}">
                      <a16:colId xmlns:a16="http://schemas.microsoft.com/office/drawing/2014/main" val="2426792670"/>
                    </a:ext>
                  </a:extLst>
                </a:gridCol>
                <a:gridCol w="973393">
                  <a:extLst>
                    <a:ext uri="{9D8B030D-6E8A-4147-A177-3AD203B41FA5}">
                      <a16:colId xmlns:a16="http://schemas.microsoft.com/office/drawing/2014/main" val="1011098623"/>
                    </a:ext>
                  </a:extLst>
                </a:gridCol>
                <a:gridCol w="662224">
                  <a:extLst>
                    <a:ext uri="{9D8B030D-6E8A-4147-A177-3AD203B41FA5}">
                      <a16:colId xmlns:a16="http://schemas.microsoft.com/office/drawing/2014/main" val="1551910753"/>
                    </a:ext>
                  </a:extLst>
                </a:gridCol>
                <a:gridCol w="692974">
                  <a:extLst>
                    <a:ext uri="{9D8B030D-6E8A-4147-A177-3AD203B41FA5}">
                      <a16:colId xmlns:a16="http://schemas.microsoft.com/office/drawing/2014/main" val="1785112365"/>
                    </a:ext>
                  </a:extLst>
                </a:gridCol>
                <a:gridCol w="692974">
                  <a:extLst>
                    <a:ext uri="{9D8B030D-6E8A-4147-A177-3AD203B41FA5}">
                      <a16:colId xmlns:a16="http://schemas.microsoft.com/office/drawing/2014/main" val="2939054436"/>
                    </a:ext>
                  </a:extLst>
                </a:gridCol>
                <a:gridCol w="692974">
                  <a:extLst>
                    <a:ext uri="{9D8B030D-6E8A-4147-A177-3AD203B41FA5}">
                      <a16:colId xmlns:a16="http://schemas.microsoft.com/office/drawing/2014/main" val="1243029919"/>
                    </a:ext>
                  </a:extLst>
                </a:gridCol>
                <a:gridCol w="692974">
                  <a:extLst>
                    <a:ext uri="{9D8B030D-6E8A-4147-A177-3AD203B41FA5}">
                      <a16:colId xmlns:a16="http://schemas.microsoft.com/office/drawing/2014/main" val="1380698541"/>
                    </a:ext>
                  </a:extLst>
                </a:gridCol>
                <a:gridCol w="692974">
                  <a:extLst>
                    <a:ext uri="{9D8B030D-6E8A-4147-A177-3AD203B41FA5}">
                      <a16:colId xmlns:a16="http://schemas.microsoft.com/office/drawing/2014/main" val="2048810275"/>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2382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nvGraphicFramePr>
        <p:xfrm>
          <a:off x="174523" y="783805"/>
          <a:ext cx="5606845" cy="5120640"/>
        </p:xfrm>
        <a:graphic>
          <a:graphicData uri="http://schemas.openxmlformats.org/drawingml/2006/table">
            <a:tbl>
              <a:tblPr firstRow="1" firstCol="1" bandRow="1">
                <a:tableStyleId>{10A1B5D5-9B99-4C35-A422-299274C87663}</a:tableStyleId>
              </a:tblPr>
              <a:tblGrid>
                <a:gridCol w="356572">
                  <a:extLst>
                    <a:ext uri="{9D8B030D-6E8A-4147-A177-3AD203B41FA5}">
                      <a16:colId xmlns:a16="http://schemas.microsoft.com/office/drawing/2014/main" val="20000"/>
                    </a:ext>
                  </a:extLst>
                </a:gridCol>
                <a:gridCol w="671437">
                  <a:extLst>
                    <a:ext uri="{9D8B030D-6E8A-4147-A177-3AD203B41FA5}">
                      <a16:colId xmlns:a16="http://schemas.microsoft.com/office/drawing/2014/main" val="20001"/>
                    </a:ext>
                  </a:extLst>
                </a:gridCol>
                <a:gridCol w="897174">
                  <a:extLst>
                    <a:ext uri="{9D8B030D-6E8A-4147-A177-3AD203B41FA5}">
                      <a16:colId xmlns:a16="http://schemas.microsoft.com/office/drawing/2014/main" val="20002"/>
                    </a:ext>
                  </a:extLst>
                </a:gridCol>
                <a:gridCol w="1121468">
                  <a:extLst>
                    <a:ext uri="{9D8B030D-6E8A-4147-A177-3AD203B41FA5}">
                      <a16:colId xmlns:a16="http://schemas.microsoft.com/office/drawing/2014/main" val="20003"/>
                    </a:ext>
                  </a:extLst>
                </a:gridCol>
                <a:gridCol w="1121468">
                  <a:extLst>
                    <a:ext uri="{9D8B030D-6E8A-4147-A177-3AD203B41FA5}">
                      <a16:colId xmlns:a16="http://schemas.microsoft.com/office/drawing/2014/main" val="1558186979"/>
                    </a:ext>
                  </a:extLst>
                </a:gridCol>
                <a:gridCol w="719363">
                  <a:extLst>
                    <a:ext uri="{9D8B030D-6E8A-4147-A177-3AD203B41FA5}">
                      <a16:colId xmlns:a16="http://schemas.microsoft.com/office/drawing/2014/main" val="1551910753"/>
                    </a:ext>
                  </a:extLst>
                </a:gridCol>
                <a:gridCol w="719363">
                  <a:extLst>
                    <a:ext uri="{9D8B030D-6E8A-4147-A177-3AD203B41FA5}">
                      <a16:colId xmlns:a16="http://schemas.microsoft.com/office/drawing/2014/main" val="1374630324"/>
                    </a:ext>
                  </a:extLst>
                </a:gridCol>
              </a:tblGrid>
              <a:tr h="184874">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487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867594">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40336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5691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nvGraphicFramePr>
        <p:xfrm>
          <a:off x="251684" y="629202"/>
          <a:ext cx="11688633" cy="2788015"/>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730124">
                  <a:extLst>
                    <a:ext uri="{9D8B030D-6E8A-4147-A177-3AD203B41FA5}">
                      <a16:colId xmlns:a16="http://schemas.microsoft.com/office/drawing/2014/main" val="20003"/>
                    </a:ext>
                  </a:extLst>
                </a:gridCol>
                <a:gridCol w="717750">
                  <a:extLst>
                    <a:ext uri="{9D8B030D-6E8A-4147-A177-3AD203B41FA5}">
                      <a16:colId xmlns:a16="http://schemas.microsoft.com/office/drawing/2014/main" val="2194745650"/>
                    </a:ext>
                  </a:extLst>
                </a:gridCol>
                <a:gridCol w="705375">
                  <a:extLst>
                    <a:ext uri="{9D8B030D-6E8A-4147-A177-3AD203B41FA5}">
                      <a16:colId xmlns:a16="http://schemas.microsoft.com/office/drawing/2014/main" val="1773991411"/>
                    </a:ext>
                  </a:extLst>
                </a:gridCol>
                <a:gridCol w="711715">
                  <a:extLst>
                    <a:ext uri="{9D8B030D-6E8A-4147-A177-3AD203B41FA5}">
                      <a16:colId xmlns:a16="http://schemas.microsoft.com/office/drawing/2014/main" val="4263342879"/>
                    </a:ext>
                  </a:extLst>
                </a:gridCol>
                <a:gridCol w="796413">
                  <a:extLst>
                    <a:ext uri="{9D8B030D-6E8A-4147-A177-3AD203B41FA5}">
                      <a16:colId xmlns:a16="http://schemas.microsoft.com/office/drawing/2014/main" val="2426792670"/>
                    </a:ext>
                  </a:extLst>
                </a:gridCol>
                <a:gridCol w="811161">
                  <a:extLst>
                    <a:ext uri="{9D8B030D-6E8A-4147-A177-3AD203B41FA5}">
                      <a16:colId xmlns:a16="http://schemas.microsoft.com/office/drawing/2014/main" val="2807843955"/>
                    </a:ext>
                  </a:extLst>
                </a:gridCol>
                <a:gridCol w="1002891">
                  <a:extLst>
                    <a:ext uri="{9D8B030D-6E8A-4147-A177-3AD203B41FA5}">
                      <a16:colId xmlns:a16="http://schemas.microsoft.com/office/drawing/2014/main" val="1551910753"/>
                    </a:ext>
                  </a:extLst>
                </a:gridCol>
                <a:gridCol w="678425">
                  <a:extLst>
                    <a:ext uri="{9D8B030D-6E8A-4147-A177-3AD203B41FA5}">
                      <a16:colId xmlns:a16="http://schemas.microsoft.com/office/drawing/2014/main" val="1785112365"/>
                    </a:ext>
                  </a:extLst>
                </a:gridCol>
                <a:gridCol w="855407">
                  <a:extLst>
                    <a:ext uri="{9D8B030D-6E8A-4147-A177-3AD203B41FA5}">
                      <a16:colId xmlns:a16="http://schemas.microsoft.com/office/drawing/2014/main" val="2939054436"/>
                    </a:ext>
                  </a:extLst>
                </a:gridCol>
                <a:gridCol w="457200">
                  <a:extLst>
                    <a:ext uri="{9D8B030D-6E8A-4147-A177-3AD203B41FA5}">
                      <a16:colId xmlns:a16="http://schemas.microsoft.com/office/drawing/2014/main" val="1243029919"/>
                    </a:ext>
                  </a:extLst>
                </a:gridCol>
                <a:gridCol w="958645">
                  <a:extLst>
                    <a:ext uri="{9D8B030D-6E8A-4147-A177-3AD203B41FA5}">
                      <a16:colId xmlns:a16="http://schemas.microsoft.com/office/drawing/2014/main" val="1380698541"/>
                    </a:ext>
                  </a:extLst>
                </a:gridCol>
                <a:gridCol w="967517">
                  <a:extLst>
                    <a:ext uri="{9D8B030D-6E8A-4147-A177-3AD203B41FA5}">
                      <a16:colId xmlns:a16="http://schemas.microsoft.com/office/drawing/2014/main" val="2987495724"/>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91379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90,13%</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graphicFrame>
        <p:nvGraphicFramePr>
          <p:cNvPr id="5" name="Table 4">
            <a:extLst>
              <a:ext uri="{FF2B5EF4-FFF2-40B4-BE49-F238E27FC236}">
                <a16:creationId xmlns:a16="http://schemas.microsoft.com/office/drawing/2014/main" id="{71112CBC-A146-4030-BF6A-5EEC60BF5A1C}"/>
              </a:ext>
            </a:extLst>
          </p:cNvPr>
          <p:cNvGraphicFramePr>
            <a:graphicFrameLocks noGrp="1"/>
          </p:cNvGraphicFramePr>
          <p:nvPr/>
        </p:nvGraphicFramePr>
        <p:xfrm>
          <a:off x="251684" y="3618161"/>
          <a:ext cx="5175723" cy="2920751"/>
        </p:xfrm>
        <a:graphic>
          <a:graphicData uri="http://schemas.openxmlformats.org/drawingml/2006/table">
            <a:tbl>
              <a:tblPr firstRow="1" firstCol="1" bandRow="1">
                <a:tableStyleId>{10A1B5D5-9B99-4C35-A422-299274C87663}</a:tableStyleId>
              </a:tblPr>
              <a:tblGrid>
                <a:gridCol w="285205">
                  <a:extLst>
                    <a:ext uri="{9D8B030D-6E8A-4147-A177-3AD203B41FA5}">
                      <a16:colId xmlns:a16="http://schemas.microsoft.com/office/drawing/2014/main" val="20000"/>
                    </a:ext>
                  </a:extLst>
                </a:gridCol>
                <a:gridCol w="943491">
                  <a:extLst>
                    <a:ext uri="{9D8B030D-6E8A-4147-A177-3AD203B41FA5}">
                      <a16:colId xmlns:a16="http://schemas.microsoft.com/office/drawing/2014/main" val="20001"/>
                    </a:ext>
                  </a:extLst>
                </a:gridCol>
                <a:gridCol w="833683">
                  <a:extLst>
                    <a:ext uri="{9D8B030D-6E8A-4147-A177-3AD203B41FA5}">
                      <a16:colId xmlns:a16="http://schemas.microsoft.com/office/drawing/2014/main" val="20002"/>
                    </a:ext>
                  </a:extLst>
                </a:gridCol>
                <a:gridCol w="771756">
                  <a:extLst>
                    <a:ext uri="{9D8B030D-6E8A-4147-A177-3AD203B41FA5}">
                      <a16:colId xmlns:a16="http://schemas.microsoft.com/office/drawing/2014/main" val="20003"/>
                    </a:ext>
                  </a:extLst>
                </a:gridCol>
                <a:gridCol w="771756">
                  <a:extLst>
                    <a:ext uri="{9D8B030D-6E8A-4147-A177-3AD203B41FA5}">
                      <a16:colId xmlns:a16="http://schemas.microsoft.com/office/drawing/2014/main" val="1236793616"/>
                    </a:ext>
                  </a:extLst>
                </a:gridCol>
                <a:gridCol w="784916">
                  <a:extLst>
                    <a:ext uri="{9D8B030D-6E8A-4147-A177-3AD203B41FA5}">
                      <a16:colId xmlns:a16="http://schemas.microsoft.com/office/drawing/2014/main" val="1551910753"/>
                    </a:ext>
                  </a:extLst>
                </a:gridCol>
                <a:gridCol w="784916">
                  <a:extLst>
                    <a:ext uri="{9D8B030D-6E8A-4147-A177-3AD203B41FA5}">
                      <a16:colId xmlns:a16="http://schemas.microsoft.com/office/drawing/2014/main" val="2124155122"/>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1046531">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40.49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endParaRPr lang="en-US" sz="1400" dirty="0">
                        <a:latin typeface="Tw Cen MT" panose="020B0602020104020603" pitchFamily="34" charset="0"/>
                      </a:endParaRP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84399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nvGraphicFramePr>
        <p:xfrm>
          <a:off x="553930" y="694888"/>
          <a:ext cx="11084139" cy="2788244"/>
        </p:xfrm>
        <a:graphic>
          <a:graphicData uri="http://schemas.openxmlformats.org/drawingml/2006/table">
            <a:tbl>
              <a:tblPr firstRow="1" firstCol="1" bandRow="1">
                <a:tableStyleId>{10A1B5D5-9B99-4C35-A422-299274C87663}</a:tableStyleId>
              </a:tblPr>
              <a:tblGrid>
                <a:gridCol w="303518">
                  <a:extLst>
                    <a:ext uri="{9D8B030D-6E8A-4147-A177-3AD203B41FA5}">
                      <a16:colId xmlns:a16="http://schemas.microsoft.com/office/drawing/2014/main" val="20000"/>
                    </a:ext>
                  </a:extLst>
                </a:gridCol>
                <a:gridCol w="901653">
                  <a:extLst>
                    <a:ext uri="{9D8B030D-6E8A-4147-A177-3AD203B41FA5}">
                      <a16:colId xmlns:a16="http://schemas.microsoft.com/office/drawing/2014/main" val="20001"/>
                    </a:ext>
                  </a:extLst>
                </a:gridCol>
                <a:gridCol w="1072589">
                  <a:extLst>
                    <a:ext uri="{9D8B030D-6E8A-4147-A177-3AD203B41FA5}">
                      <a16:colId xmlns:a16="http://schemas.microsoft.com/office/drawing/2014/main" val="20002"/>
                    </a:ext>
                  </a:extLst>
                </a:gridCol>
                <a:gridCol w="573052">
                  <a:extLst>
                    <a:ext uri="{9D8B030D-6E8A-4147-A177-3AD203B41FA5}">
                      <a16:colId xmlns:a16="http://schemas.microsoft.com/office/drawing/2014/main" val="20003"/>
                    </a:ext>
                  </a:extLst>
                </a:gridCol>
                <a:gridCol w="876598">
                  <a:extLst>
                    <a:ext uri="{9D8B030D-6E8A-4147-A177-3AD203B41FA5}">
                      <a16:colId xmlns:a16="http://schemas.microsoft.com/office/drawing/2014/main" val="3410935707"/>
                    </a:ext>
                  </a:extLst>
                </a:gridCol>
                <a:gridCol w="776153">
                  <a:extLst>
                    <a:ext uri="{9D8B030D-6E8A-4147-A177-3AD203B41FA5}">
                      <a16:colId xmlns:a16="http://schemas.microsoft.com/office/drawing/2014/main" val="3230213193"/>
                    </a:ext>
                  </a:extLst>
                </a:gridCol>
                <a:gridCol w="776153">
                  <a:extLst>
                    <a:ext uri="{9D8B030D-6E8A-4147-A177-3AD203B41FA5}">
                      <a16:colId xmlns:a16="http://schemas.microsoft.com/office/drawing/2014/main" val="1145060693"/>
                    </a:ext>
                  </a:extLst>
                </a:gridCol>
                <a:gridCol w="393890">
                  <a:extLst>
                    <a:ext uri="{9D8B030D-6E8A-4147-A177-3AD203B41FA5}">
                      <a16:colId xmlns:a16="http://schemas.microsoft.com/office/drawing/2014/main" val="1138221106"/>
                    </a:ext>
                  </a:extLst>
                </a:gridCol>
                <a:gridCol w="836941">
                  <a:extLst>
                    <a:ext uri="{9D8B030D-6E8A-4147-A177-3AD203B41FA5}">
                      <a16:colId xmlns:a16="http://schemas.microsoft.com/office/drawing/2014/main" val="577843915"/>
                    </a:ext>
                  </a:extLst>
                </a:gridCol>
                <a:gridCol w="870155">
                  <a:extLst>
                    <a:ext uri="{9D8B030D-6E8A-4147-A177-3AD203B41FA5}">
                      <a16:colId xmlns:a16="http://schemas.microsoft.com/office/drawing/2014/main" val="1308775653"/>
                    </a:ext>
                  </a:extLst>
                </a:gridCol>
                <a:gridCol w="530942">
                  <a:extLst>
                    <a:ext uri="{9D8B030D-6E8A-4147-A177-3AD203B41FA5}">
                      <a16:colId xmlns:a16="http://schemas.microsoft.com/office/drawing/2014/main" val="3437589288"/>
                    </a:ext>
                  </a:extLst>
                </a:gridCol>
                <a:gridCol w="914400">
                  <a:extLst>
                    <a:ext uri="{9D8B030D-6E8A-4147-A177-3AD203B41FA5}">
                      <a16:colId xmlns:a16="http://schemas.microsoft.com/office/drawing/2014/main" val="1000287367"/>
                    </a:ext>
                  </a:extLst>
                </a:gridCol>
                <a:gridCol w="634181">
                  <a:extLst>
                    <a:ext uri="{9D8B030D-6E8A-4147-A177-3AD203B41FA5}">
                      <a16:colId xmlns:a16="http://schemas.microsoft.com/office/drawing/2014/main" val="3755210546"/>
                    </a:ext>
                  </a:extLst>
                </a:gridCol>
                <a:gridCol w="840658">
                  <a:extLst>
                    <a:ext uri="{9D8B030D-6E8A-4147-A177-3AD203B41FA5}">
                      <a16:colId xmlns:a16="http://schemas.microsoft.com/office/drawing/2014/main" val="2684595353"/>
                    </a:ext>
                  </a:extLst>
                </a:gridCol>
                <a:gridCol w="783256">
                  <a:extLst>
                    <a:ext uri="{9D8B030D-6E8A-4147-A177-3AD203B41FA5}">
                      <a16:colId xmlns:a16="http://schemas.microsoft.com/office/drawing/2014/main" val="3835305235"/>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8" name="Table 7">
            <a:extLst>
              <a:ext uri="{FF2B5EF4-FFF2-40B4-BE49-F238E27FC236}">
                <a16:creationId xmlns:a16="http://schemas.microsoft.com/office/drawing/2014/main" id="{B8C5AB45-981D-4D9F-B670-22F80AF41041}"/>
              </a:ext>
            </a:extLst>
          </p:cNvPr>
          <p:cNvGraphicFramePr>
            <a:graphicFrameLocks noGrp="1"/>
          </p:cNvGraphicFramePr>
          <p:nvPr/>
        </p:nvGraphicFramePr>
        <p:xfrm>
          <a:off x="553931" y="3702782"/>
          <a:ext cx="6702277" cy="2788244"/>
        </p:xfrm>
        <a:graphic>
          <a:graphicData uri="http://schemas.openxmlformats.org/drawingml/2006/table">
            <a:tbl>
              <a:tblPr firstRow="1" firstCol="1" bandRow="1">
                <a:tableStyleId>{10A1B5D5-9B99-4C35-A422-299274C87663}</a:tableStyleId>
              </a:tblPr>
              <a:tblGrid>
                <a:gridCol w="371896">
                  <a:extLst>
                    <a:ext uri="{9D8B030D-6E8A-4147-A177-3AD203B41FA5}">
                      <a16:colId xmlns:a16="http://schemas.microsoft.com/office/drawing/2014/main" val="20000"/>
                    </a:ext>
                  </a:extLst>
                </a:gridCol>
                <a:gridCol w="932470">
                  <a:extLst>
                    <a:ext uri="{9D8B030D-6E8A-4147-A177-3AD203B41FA5}">
                      <a16:colId xmlns:a16="http://schemas.microsoft.com/office/drawing/2014/main" val="20001"/>
                    </a:ext>
                  </a:extLst>
                </a:gridCol>
                <a:gridCol w="1111855">
                  <a:extLst>
                    <a:ext uri="{9D8B030D-6E8A-4147-A177-3AD203B41FA5}">
                      <a16:colId xmlns:a16="http://schemas.microsoft.com/office/drawing/2014/main" val="20002"/>
                    </a:ext>
                  </a:extLst>
                </a:gridCol>
                <a:gridCol w="1076840">
                  <a:extLst>
                    <a:ext uri="{9D8B030D-6E8A-4147-A177-3AD203B41FA5}">
                      <a16:colId xmlns:a16="http://schemas.microsoft.com/office/drawing/2014/main" val="20003"/>
                    </a:ext>
                  </a:extLst>
                </a:gridCol>
                <a:gridCol w="1076840">
                  <a:extLst>
                    <a:ext uri="{9D8B030D-6E8A-4147-A177-3AD203B41FA5}">
                      <a16:colId xmlns:a16="http://schemas.microsoft.com/office/drawing/2014/main" val="343219919"/>
                    </a:ext>
                  </a:extLst>
                </a:gridCol>
                <a:gridCol w="1066188">
                  <a:extLst>
                    <a:ext uri="{9D8B030D-6E8A-4147-A177-3AD203B41FA5}">
                      <a16:colId xmlns:a16="http://schemas.microsoft.com/office/drawing/2014/main" val="1308775653"/>
                    </a:ext>
                  </a:extLst>
                </a:gridCol>
                <a:gridCol w="1066188">
                  <a:extLst>
                    <a:ext uri="{9D8B030D-6E8A-4147-A177-3AD203B41FA5}">
                      <a16:colId xmlns:a16="http://schemas.microsoft.com/office/drawing/2014/main" val="87775900"/>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2">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55665">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2">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  -</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5185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65</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nvGraphicFramePr>
        <p:xfrm>
          <a:off x="313691" y="669148"/>
          <a:ext cx="11276087" cy="5561924"/>
        </p:xfrm>
        <a:graphic>
          <a:graphicData uri="http://schemas.openxmlformats.org/drawingml/2006/table">
            <a:tbl>
              <a:tblPr firstRow="1" firstCol="1" bandRow="1">
                <a:tableStyleId>{10A1B5D5-9B99-4C35-A422-299274C87663}</a:tableStyleId>
              </a:tblPr>
              <a:tblGrid>
                <a:gridCol w="297894">
                  <a:extLst>
                    <a:ext uri="{9D8B030D-6E8A-4147-A177-3AD203B41FA5}">
                      <a16:colId xmlns:a16="http://schemas.microsoft.com/office/drawing/2014/main" val="20000"/>
                    </a:ext>
                  </a:extLst>
                </a:gridCol>
                <a:gridCol w="725616">
                  <a:extLst>
                    <a:ext uri="{9D8B030D-6E8A-4147-A177-3AD203B41FA5}">
                      <a16:colId xmlns:a16="http://schemas.microsoft.com/office/drawing/2014/main" val="20001"/>
                    </a:ext>
                  </a:extLst>
                </a:gridCol>
                <a:gridCol w="695070">
                  <a:extLst>
                    <a:ext uri="{9D8B030D-6E8A-4147-A177-3AD203B41FA5}">
                      <a16:colId xmlns:a16="http://schemas.microsoft.com/office/drawing/2014/main" val="20002"/>
                    </a:ext>
                  </a:extLst>
                </a:gridCol>
                <a:gridCol w="752585">
                  <a:extLst>
                    <a:ext uri="{9D8B030D-6E8A-4147-A177-3AD203B41FA5}">
                      <a16:colId xmlns:a16="http://schemas.microsoft.com/office/drawing/2014/main" val="20003"/>
                    </a:ext>
                  </a:extLst>
                </a:gridCol>
                <a:gridCol w="1033211">
                  <a:extLst>
                    <a:ext uri="{9D8B030D-6E8A-4147-A177-3AD203B41FA5}">
                      <a16:colId xmlns:a16="http://schemas.microsoft.com/office/drawing/2014/main" val="3410935707"/>
                    </a:ext>
                  </a:extLst>
                </a:gridCol>
                <a:gridCol w="915745">
                  <a:extLst>
                    <a:ext uri="{9D8B030D-6E8A-4147-A177-3AD203B41FA5}">
                      <a16:colId xmlns:a16="http://schemas.microsoft.com/office/drawing/2014/main" val="3230213193"/>
                    </a:ext>
                  </a:extLst>
                </a:gridCol>
                <a:gridCol w="761774">
                  <a:extLst>
                    <a:ext uri="{9D8B030D-6E8A-4147-A177-3AD203B41FA5}">
                      <a16:colId xmlns:a16="http://schemas.microsoft.com/office/drawing/2014/main" val="1145060693"/>
                    </a:ext>
                  </a:extLst>
                </a:gridCol>
                <a:gridCol w="761774">
                  <a:extLst>
                    <a:ext uri="{9D8B030D-6E8A-4147-A177-3AD203B41FA5}">
                      <a16:colId xmlns:a16="http://schemas.microsoft.com/office/drawing/2014/main" val="1138221106"/>
                    </a:ext>
                  </a:extLst>
                </a:gridCol>
                <a:gridCol w="761774">
                  <a:extLst>
                    <a:ext uri="{9D8B030D-6E8A-4147-A177-3AD203B41FA5}">
                      <a16:colId xmlns:a16="http://schemas.microsoft.com/office/drawing/2014/main" val="3830659407"/>
                    </a:ext>
                  </a:extLst>
                </a:gridCol>
                <a:gridCol w="761774">
                  <a:extLst>
                    <a:ext uri="{9D8B030D-6E8A-4147-A177-3AD203B41FA5}">
                      <a16:colId xmlns:a16="http://schemas.microsoft.com/office/drawing/2014/main" val="1308775653"/>
                    </a:ext>
                  </a:extLst>
                </a:gridCol>
                <a:gridCol w="761774">
                  <a:extLst>
                    <a:ext uri="{9D8B030D-6E8A-4147-A177-3AD203B41FA5}">
                      <a16:colId xmlns:a16="http://schemas.microsoft.com/office/drawing/2014/main" val="3437589288"/>
                    </a:ext>
                  </a:extLst>
                </a:gridCol>
                <a:gridCol w="761774">
                  <a:extLst>
                    <a:ext uri="{9D8B030D-6E8A-4147-A177-3AD203B41FA5}">
                      <a16:colId xmlns:a16="http://schemas.microsoft.com/office/drawing/2014/main" val="1000287367"/>
                    </a:ext>
                  </a:extLst>
                </a:gridCol>
                <a:gridCol w="761774">
                  <a:extLst>
                    <a:ext uri="{9D8B030D-6E8A-4147-A177-3AD203B41FA5}">
                      <a16:colId xmlns:a16="http://schemas.microsoft.com/office/drawing/2014/main" val="3755210546"/>
                    </a:ext>
                  </a:extLst>
                </a:gridCol>
                <a:gridCol w="761774">
                  <a:extLst>
                    <a:ext uri="{9D8B030D-6E8A-4147-A177-3AD203B41FA5}">
                      <a16:colId xmlns:a16="http://schemas.microsoft.com/office/drawing/2014/main" val="2684595353"/>
                    </a:ext>
                  </a:extLst>
                </a:gridCol>
                <a:gridCol w="761774">
                  <a:extLst>
                    <a:ext uri="{9D8B030D-6E8A-4147-A177-3AD203B41FA5}">
                      <a16:colId xmlns:a16="http://schemas.microsoft.com/office/drawing/2014/main" val="376329876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621756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66</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nvGraphicFramePr>
        <p:xfrm>
          <a:off x="313691" y="669148"/>
          <a:ext cx="5954372" cy="5135204"/>
        </p:xfrm>
        <a:graphic>
          <a:graphicData uri="http://schemas.openxmlformats.org/drawingml/2006/table">
            <a:tbl>
              <a:tblPr firstRow="1" firstCol="1" bandRow="1">
                <a:tableStyleId>{10A1B5D5-9B99-4C35-A422-299274C87663}</a:tableStyleId>
              </a:tblPr>
              <a:tblGrid>
                <a:gridCol w="373638">
                  <a:extLst>
                    <a:ext uri="{9D8B030D-6E8A-4147-A177-3AD203B41FA5}">
                      <a16:colId xmlns:a16="http://schemas.microsoft.com/office/drawing/2014/main" val="20000"/>
                    </a:ext>
                  </a:extLst>
                </a:gridCol>
                <a:gridCol w="910114">
                  <a:extLst>
                    <a:ext uri="{9D8B030D-6E8A-4147-A177-3AD203B41FA5}">
                      <a16:colId xmlns:a16="http://schemas.microsoft.com/office/drawing/2014/main" val="20001"/>
                    </a:ext>
                  </a:extLst>
                </a:gridCol>
                <a:gridCol w="871802">
                  <a:extLst>
                    <a:ext uri="{9D8B030D-6E8A-4147-A177-3AD203B41FA5}">
                      <a16:colId xmlns:a16="http://schemas.microsoft.com/office/drawing/2014/main" val="20002"/>
                    </a:ext>
                  </a:extLst>
                </a:gridCol>
                <a:gridCol w="943942">
                  <a:extLst>
                    <a:ext uri="{9D8B030D-6E8A-4147-A177-3AD203B41FA5}">
                      <a16:colId xmlns:a16="http://schemas.microsoft.com/office/drawing/2014/main" val="20003"/>
                    </a:ext>
                  </a:extLst>
                </a:gridCol>
                <a:gridCol w="943942">
                  <a:extLst>
                    <a:ext uri="{9D8B030D-6E8A-4147-A177-3AD203B41FA5}">
                      <a16:colId xmlns:a16="http://schemas.microsoft.com/office/drawing/2014/main" val="2019149414"/>
                    </a:ext>
                  </a:extLst>
                </a:gridCol>
                <a:gridCol w="955467">
                  <a:extLst>
                    <a:ext uri="{9D8B030D-6E8A-4147-A177-3AD203B41FA5}">
                      <a16:colId xmlns:a16="http://schemas.microsoft.com/office/drawing/2014/main" val="1308775653"/>
                    </a:ext>
                  </a:extLst>
                </a:gridCol>
                <a:gridCol w="955467">
                  <a:extLst>
                    <a:ext uri="{9D8B030D-6E8A-4147-A177-3AD203B41FA5}">
                      <a16:colId xmlns:a16="http://schemas.microsoft.com/office/drawing/2014/main" val="310999962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369134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67</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nvGraphicFramePr>
        <p:xfrm>
          <a:off x="260554" y="52846"/>
          <a:ext cx="11931446" cy="6752308"/>
        </p:xfrm>
        <a:graphic>
          <a:graphicData uri="http://schemas.openxmlformats.org/drawingml/2006/table">
            <a:tbl>
              <a:tblPr firstRow="1" firstCol="1" bandRow="1">
                <a:tableStyleId>{10A1B5D5-9B99-4C35-A422-299274C87663}</a:tableStyleId>
              </a:tblPr>
              <a:tblGrid>
                <a:gridCol w="508264">
                  <a:extLst>
                    <a:ext uri="{9D8B030D-6E8A-4147-A177-3AD203B41FA5}">
                      <a16:colId xmlns:a16="http://schemas.microsoft.com/office/drawing/2014/main" val="20000"/>
                    </a:ext>
                  </a:extLst>
                </a:gridCol>
                <a:gridCol w="1531623">
                  <a:extLst>
                    <a:ext uri="{9D8B030D-6E8A-4147-A177-3AD203B41FA5}">
                      <a16:colId xmlns:a16="http://schemas.microsoft.com/office/drawing/2014/main" val="20001"/>
                    </a:ext>
                  </a:extLst>
                </a:gridCol>
                <a:gridCol w="818366">
                  <a:extLst>
                    <a:ext uri="{9D8B030D-6E8A-4147-A177-3AD203B41FA5}">
                      <a16:colId xmlns:a16="http://schemas.microsoft.com/office/drawing/2014/main" val="20002"/>
                    </a:ext>
                  </a:extLst>
                </a:gridCol>
                <a:gridCol w="762822">
                  <a:extLst>
                    <a:ext uri="{9D8B030D-6E8A-4147-A177-3AD203B41FA5}">
                      <a16:colId xmlns:a16="http://schemas.microsoft.com/office/drawing/2014/main" val="20003"/>
                    </a:ext>
                  </a:extLst>
                </a:gridCol>
                <a:gridCol w="762822">
                  <a:extLst>
                    <a:ext uri="{9D8B030D-6E8A-4147-A177-3AD203B41FA5}">
                      <a16:colId xmlns:a16="http://schemas.microsoft.com/office/drawing/2014/main" val="626042059"/>
                    </a:ext>
                  </a:extLst>
                </a:gridCol>
                <a:gridCol w="762822">
                  <a:extLst>
                    <a:ext uri="{9D8B030D-6E8A-4147-A177-3AD203B41FA5}">
                      <a16:colId xmlns:a16="http://schemas.microsoft.com/office/drawing/2014/main" val="2523193882"/>
                    </a:ext>
                  </a:extLst>
                </a:gridCol>
                <a:gridCol w="762822">
                  <a:extLst>
                    <a:ext uri="{9D8B030D-6E8A-4147-A177-3AD203B41FA5}">
                      <a16:colId xmlns:a16="http://schemas.microsoft.com/office/drawing/2014/main" val="3995512266"/>
                    </a:ext>
                  </a:extLst>
                </a:gridCol>
                <a:gridCol w="682152">
                  <a:extLst>
                    <a:ext uri="{9D8B030D-6E8A-4147-A177-3AD203B41FA5}">
                      <a16:colId xmlns:a16="http://schemas.microsoft.com/office/drawing/2014/main" val="3311890"/>
                    </a:ext>
                  </a:extLst>
                </a:gridCol>
                <a:gridCol w="682152">
                  <a:extLst>
                    <a:ext uri="{9D8B030D-6E8A-4147-A177-3AD203B41FA5}">
                      <a16:colId xmlns:a16="http://schemas.microsoft.com/office/drawing/2014/main" val="875529149"/>
                    </a:ext>
                  </a:extLst>
                </a:gridCol>
                <a:gridCol w="843491">
                  <a:extLst>
                    <a:ext uri="{9D8B030D-6E8A-4147-A177-3AD203B41FA5}">
                      <a16:colId xmlns:a16="http://schemas.microsoft.com/office/drawing/2014/main" val="3834415169"/>
                    </a:ext>
                  </a:extLst>
                </a:gridCol>
                <a:gridCol w="762822">
                  <a:extLst>
                    <a:ext uri="{9D8B030D-6E8A-4147-A177-3AD203B41FA5}">
                      <a16:colId xmlns:a16="http://schemas.microsoft.com/office/drawing/2014/main" val="1094016520"/>
                    </a:ext>
                  </a:extLst>
                </a:gridCol>
                <a:gridCol w="762822">
                  <a:extLst>
                    <a:ext uri="{9D8B030D-6E8A-4147-A177-3AD203B41FA5}">
                      <a16:colId xmlns:a16="http://schemas.microsoft.com/office/drawing/2014/main" val="1053006105"/>
                    </a:ext>
                  </a:extLst>
                </a:gridCol>
                <a:gridCol w="762822">
                  <a:extLst>
                    <a:ext uri="{9D8B030D-6E8A-4147-A177-3AD203B41FA5}">
                      <a16:colId xmlns:a16="http://schemas.microsoft.com/office/drawing/2014/main" val="1690119246"/>
                    </a:ext>
                  </a:extLst>
                </a:gridCol>
                <a:gridCol w="762822">
                  <a:extLst>
                    <a:ext uri="{9D8B030D-6E8A-4147-A177-3AD203B41FA5}">
                      <a16:colId xmlns:a16="http://schemas.microsoft.com/office/drawing/2014/main" val="4125931919"/>
                    </a:ext>
                  </a:extLst>
                </a:gridCol>
                <a:gridCol w="762822">
                  <a:extLst>
                    <a:ext uri="{9D8B030D-6E8A-4147-A177-3AD203B41FA5}">
                      <a16:colId xmlns:a16="http://schemas.microsoft.com/office/drawing/2014/main" val="3729462391"/>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90.22%</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97.7%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93974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68</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nvGraphicFramePr>
        <p:xfrm>
          <a:off x="275300" y="790067"/>
          <a:ext cx="7644582" cy="5406795"/>
        </p:xfrm>
        <a:graphic>
          <a:graphicData uri="http://schemas.openxmlformats.org/drawingml/2006/table">
            <a:tbl>
              <a:tblPr firstRow="1" firstCol="1" bandRow="1">
                <a:tableStyleId>{10A1B5D5-9B99-4C35-A422-299274C87663}</a:tableStyleId>
              </a:tblPr>
              <a:tblGrid>
                <a:gridCol w="640017">
                  <a:extLst>
                    <a:ext uri="{9D8B030D-6E8A-4147-A177-3AD203B41FA5}">
                      <a16:colId xmlns:a16="http://schemas.microsoft.com/office/drawing/2014/main" val="20000"/>
                    </a:ext>
                  </a:extLst>
                </a:gridCol>
                <a:gridCol w="1928652">
                  <a:extLst>
                    <a:ext uri="{9D8B030D-6E8A-4147-A177-3AD203B41FA5}">
                      <a16:colId xmlns:a16="http://schemas.microsoft.com/office/drawing/2014/main" val="20001"/>
                    </a:ext>
                  </a:extLst>
                </a:gridCol>
                <a:gridCol w="1030505">
                  <a:extLst>
                    <a:ext uri="{9D8B030D-6E8A-4147-A177-3AD203B41FA5}">
                      <a16:colId xmlns:a16="http://schemas.microsoft.com/office/drawing/2014/main" val="20002"/>
                    </a:ext>
                  </a:extLst>
                </a:gridCol>
                <a:gridCol w="960562">
                  <a:extLst>
                    <a:ext uri="{9D8B030D-6E8A-4147-A177-3AD203B41FA5}">
                      <a16:colId xmlns:a16="http://schemas.microsoft.com/office/drawing/2014/main" val="20003"/>
                    </a:ext>
                  </a:extLst>
                </a:gridCol>
                <a:gridCol w="960562">
                  <a:extLst>
                    <a:ext uri="{9D8B030D-6E8A-4147-A177-3AD203B41FA5}">
                      <a16:colId xmlns:a16="http://schemas.microsoft.com/office/drawing/2014/main" val="963891815"/>
                    </a:ext>
                  </a:extLst>
                </a:gridCol>
                <a:gridCol w="1062142">
                  <a:extLst>
                    <a:ext uri="{9D8B030D-6E8A-4147-A177-3AD203B41FA5}">
                      <a16:colId xmlns:a16="http://schemas.microsoft.com/office/drawing/2014/main" val="3834415169"/>
                    </a:ext>
                  </a:extLst>
                </a:gridCol>
                <a:gridCol w="1062142">
                  <a:extLst>
                    <a:ext uri="{9D8B030D-6E8A-4147-A177-3AD203B41FA5}">
                      <a16:colId xmlns:a16="http://schemas.microsoft.com/office/drawing/2014/main" val="1386157437"/>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8.33 %               </a:t>
                      </a:r>
                    </a:p>
                  </a:txBody>
                  <a:tcPr marL="0" marR="0" marT="0" marB="0" anchor="ctr"/>
                </a:tc>
                <a:tc>
                  <a:txBody>
                    <a:bodyPr/>
                    <a:lstStyle/>
                    <a:p>
                      <a:pPr algn="ctr"/>
                      <a:r>
                        <a:rPr lang="en-US" sz="1400" dirty="0">
                          <a:latin typeface="Tw Cen MT" panose="020B0602020104020603" pitchFamily="34" charset="0"/>
                        </a:rPr>
                        <a:t>0.03%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1.8 %</a:t>
                      </a:r>
                    </a:p>
                  </a:txBody>
                  <a:tcPr marL="0" marR="0" marT="0" marB="0" anchor="ctr"/>
                </a:tc>
                <a:tc>
                  <a:txBody>
                    <a:bodyPr/>
                    <a:lstStyle/>
                    <a:p>
                      <a:pPr algn="ctr"/>
                      <a:r>
                        <a:rPr lang="en-US" sz="1400" dirty="0">
                          <a:latin typeface="Tw Cen MT" panose="020B0602020104020603" pitchFamily="34" charset="0"/>
                        </a:rPr>
                        <a:t>5.1%</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98,06%</a:t>
                      </a:r>
                    </a:p>
                  </a:txBody>
                  <a:tcPr marL="0" marR="0" marT="0" marB="0" anchor="ctr"/>
                </a:tc>
                <a:tc>
                  <a:txBody>
                    <a:bodyPr/>
                    <a:lstStyle/>
                    <a:p>
                      <a:pPr algn="ctr"/>
                      <a:r>
                        <a:rPr lang="en-US" sz="1400" dirty="0">
                          <a:latin typeface="Tw Cen MT" panose="020B0602020104020603" pitchFamily="34" charset="0"/>
                        </a:rPr>
                        <a:t>99,45%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251071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nvGraphicFramePr>
        <p:xfrm>
          <a:off x="267493" y="703161"/>
          <a:ext cx="11501718" cy="2229603"/>
        </p:xfrm>
        <a:graphic>
          <a:graphicData uri="http://schemas.openxmlformats.org/drawingml/2006/table">
            <a:tbl>
              <a:tblPr firstRow="1" firstCol="1" bandRow="1">
                <a:tableStyleId>{10A1B5D5-9B99-4C35-A422-299274C87663}</a:tableStyleId>
              </a:tblPr>
              <a:tblGrid>
                <a:gridCol w="469047">
                  <a:extLst>
                    <a:ext uri="{9D8B030D-6E8A-4147-A177-3AD203B41FA5}">
                      <a16:colId xmlns:a16="http://schemas.microsoft.com/office/drawing/2014/main" val="20000"/>
                    </a:ext>
                  </a:extLst>
                </a:gridCol>
                <a:gridCol w="1674362">
                  <a:extLst>
                    <a:ext uri="{9D8B030D-6E8A-4147-A177-3AD203B41FA5}">
                      <a16:colId xmlns:a16="http://schemas.microsoft.com/office/drawing/2014/main" val="20001"/>
                    </a:ext>
                  </a:extLst>
                </a:gridCol>
                <a:gridCol w="1395726">
                  <a:extLst>
                    <a:ext uri="{9D8B030D-6E8A-4147-A177-3AD203B41FA5}">
                      <a16:colId xmlns:a16="http://schemas.microsoft.com/office/drawing/2014/main" val="20002"/>
                    </a:ext>
                  </a:extLst>
                </a:gridCol>
                <a:gridCol w="580336">
                  <a:extLst>
                    <a:ext uri="{9D8B030D-6E8A-4147-A177-3AD203B41FA5}">
                      <a16:colId xmlns:a16="http://schemas.microsoft.com/office/drawing/2014/main" val="20003"/>
                    </a:ext>
                  </a:extLst>
                </a:gridCol>
                <a:gridCol w="615187">
                  <a:extLst>
                    <a:ext uri="{9D8B030D-6E8A-4147-A177-3AD203B41FA5}">
                      <a16:colId xmlns:a16="http://schemas.microsoft.com/office/drawing/2014/main" val="849212197"/>
                    </a:ext>
                  </a:extLst>
                </a:gridCol>
                <a:gridCol w="676706">
                  <a:extLst>
                    <a:ext uri="{9D8B030D-6E8A-4147-A177-3AD203B41FA5}">
                      <a16:colId xmlns:a16="http://schemas.microsoft.com/office/drawing/2014/main" val="366339590"/>
                    </a:ext>
                  </a:extLst>
                </a:gridCol>
                <a:gridCol w="676706">
                  <a:extLst>
                    <a:ext uri="{9D8B030D-6E8A-4147-A177-3AD203B41FA5}">
                      <a16:colId xmlns:a16="http://schemas.microsoft.com/office/drawing/2014/main" val="3833505735"/>
                    </a:ext>
                  </a:extLst>
                </a:gridCol>
                <a:gridCol w="676706">
                  <a:extLst>
                    <a:ext uri="{9D8B030D-6E8A-4147-A177-3AD203B41FA5}">
                      <a16:colId xmlns:a16="http://schemas.microsoft.com/office/drawing/2014/main" val="3865063601"/>
                    </a:ext>
                  </a:extLst>
                </a:gridCol>
                <a:gridCol w="676706">
                  <a:extLst>
                    <a:ext uri="{9D8B030D-6E8A-4147-A177-3AD203B41FA5}">
                      <a16:colId xmlns:a16="http://schemas.microsoft.com/office/drawing/2014/main" val="2585259226"/>
                    </a:ext>
                  </a:extLst>
                </a:gridCol>
                <a:gridCol w="676706">
                  <a:extLst>
                    <a:ext uri="{9D8B030D-6E8A-4147-A177-3AD203B41FA5}">
                      <a16:colId xmlns:a16="http://schemas.microsoft.com/office/drawing/2014/main" val="2427204328"/>
                    </a:ext>
                  </a:extLst>
                </a:gridCol>
                <a:gridCol w="676706">
                  <a:extLst>
                    <a:ext uri="{9D8B030D-6E8A-4147-A177-3AD203B41FA5}">
                      <a16:colId xmlns:a16="http://schemas.microsoft.com/office/drawing/2014/main" val="3894376952"/>
                    </a:ext>
                  </a:extLst>
                </a:gridCol>
                <a:gridCol w="676706">
                  <a:extLst>
                    <a:ext uri="{9D8B030D-6E8A-4147-A177-3AD203B41FA5}">
                      <a16:colId xmlns:a16="http://schemas.microsoft.com/office/drawing/2014/main" val="4260115132"/>
                    </a:ext>
                  </a:extLst>
                </a:gridCol>
                <a:gridCol w="676706">
                  <a:extLst>
                    <a:ext uri="{9D8B030D-6E8A-4147-A177-3AD203B41FA5}">
                      <a16:colId xmlns:a16="http://schemas.microsoft.com/office/drawing/2014/main" val="2529501483"/>
                    </a:ext>
                  </a:extLst>
                </a:gridCol>
                <a:gridCol w="676706">
                  <a:extLst>
                    <a:ext uri="{9D8B030D-6E8A-4147-A177-3AD203B41FA5}">
                      <a16:colId xmlns:a16="http://schemas.microsoft.com/office/drawing/2014/main" val="1997621524"/>
                    </a:ext>
                  </a:extLst>
                </a:gridCol>
                <a:gridCol w="676706">
                  <a:extLst>
                    <a:ext uri="{9D8B030D-6E8A-4147-A177-3AD203B41FA5}">
                      <a16:colId xmlns:a16="http://schemas.microsoft.com/office/drawing/2014/main" val="3540556560"/>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81.39%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69</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10" name="Table 9">
            <a:extLst>
              <a:ext uri="{FF2B5EF4-FFF2-40B4-BE49-F238E27FC236}">
                <a16:creationId xmlns:a16="http://schemas.microsoft.com/office/drawing/2014/main" id="{FC789CC5-17D3-4084-AEDD-922A23F98145}"/>
              </a:ext>
            </a:extLst>
          </p:cNvPr>
          <p:cNvGraphicFramePr>
            <a:graphicFrameLocks noGrp="1"/>
          </p:cNvGraphicFramePr>
          <p:nvPr/>
        </p:nvGraphicFramePr>
        <p:xfrm>
          <a:off x="267493" y="3226286"/>
          <a:ext cx="6767488" cy="2229603"/>
        </p:xfrm>
        <a:graphic>
          <a:graphicData uri="http://schemas.openxmlformats.org/drawingml/2006/table">
            <a:tbl>
              <a:tblPr firstRow="1" firstCol="1" bandRow="1">
                <a:tableStyleId>{10A1B5D5-9B99-4C35-A422-299274C87663}</a:tableStyleId>
              </a:tblPr>
              <a:tblGrid>
                <a:gridCol w="524394">
                  <a:extLst>
                    <a:ext uri="{9D8B030D-6E8A-4147-A177-3AD203B41FA5}">
                      <a16:colId xmlns:a16="http://schemas.microsoft.com/office/drawing/2014/main" val="20000"/>
                    </a:ext>
                  </a:extLst>
                </a:gridCol>
                <a:gridCol w="1871935">
                  <a:extLst>
                    <a:ext uri="{9D8B030D-6E8A-4147-A177-3AD203B41FA5}">
                      <a16:colId xmlns:a16="http://schemas.microsoft.com/office/drawing/2014/main" val="20001"/>
                    </a:ext>
                  </a:extLst>
                </a:gridCol>
                <a:gridCol w="1560419">
                  <a:extLst>
                    <a:ext uri="{9D8B030D-6E8A-4147-A177-3AD203B41FA5}">
                      <a16:colId xmlns:a16="http://schemas.microsoft.com/office/drawing/2014/main" val="20002"/>
                    </a:ext>
                  </a:extLst>
                </a:gridCol>
                <a:gridCol w="648815">
                  <a:extLst>
                    <a:ext uri="{9D8B030D-6E8A-4147-A177-3AD203B41FA5}">
                      <a16:colId xmlns:a16="http://schemas.microsoft.com/office/drawing/2014/main" val="20003"/>
                    </a:ext>
                  </a:extLst>
                </a:gridCol>
                <a:gridCol w="648815">
                  <a:extLst>
                    <a:ext uri="{9D8B030D-6E8A-4147-A177-3AD203B41FA5}">
                      <a16:colId xmlns:a16="http://schemas.microsoft.com/office/drawing/2014/main" val="1311259067"/>
                    </a:ext>
                  </a:extLst>
                </a:gridCol>
                <a:gridCol w="756555">
                  <a:extLst>
                    <a:ext uri="{9D8B030D-6E8A-4147-A177-3AD203B41FA5}">
                      <a16:colId xmlns:a16="http://schemas.microsoft.com/office/drawing/2014/main" val="2427204328"/>
                    </a:ext>
                  </a:extLst>
                </a:gridCol>
                <a:gridCol w="756555">
                  <a:extLst>
                    <a:ext uri="{9D8B030D-6E8A-4147-A177-3AD203B41FA5}">
                      <a16:colId xmlns:a16="http://schemas.microsoft.com/office/drawing/2014/main" val="2573701684"/>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16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606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33473971"/>
              </p:ext>
            </p:extLst>
          </p:nvPr>
        </p:nvGraphicFramePr>
        <p:xfrm>
          <a:off x="635211" y="1308514"/>
          <a:ext cx="11073308" cy="2940585"/>
        </p:xfrm>
        <a:graphic>
          <a:graphicData uri="http://schemas.openxmlformats.org/drawingml/2006/table">
            <a:tbl>
              <a:tblPr firstRow="1" bandRow="1">
                <a:tableStyleId>{21E4AEA4-8DFA-4A89-87EB-49C32662AFE0}</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URAIAN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solidFill>
                            <a:schemeClr val="tx1"/>
                          </a:solidFill>
                        </a:rPr>
                        <a:t>REALISASI KEUANGAN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a:t>
                      </a:r>
                      <a:r>
                        <a:rPr lang="en-US" sz="1800" dirty="0" err="1">
                          <a:solidFill>
                            <a:schemeClr val="tx1"/>
                          </a:solidFill>
                        </a:rPr>
                        <a:t>Rp</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600" dirty="0">
                          <a:solidFill>
                            <a:schemeClr val="tx1"/>
                          </a:solidFill>
                        </a:rPr>
                        <a:t>1</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a:t>
                      </a:r>
                      <a:r>
                        <a:rPr lang="en-US" sz="1600" dirty="0" err="1">
                          <a:solidFill>
                            <a:schemeClr val="tx1"/>
                          </a:solidFill>
                        </a:rPr>
                        <a:t>Pegawai</a:t>
                      </a:r>
                      <a:r>
                        <a:rPr lang="en-US" sz="1600" dirty="0">
                          <a:solidFill>
                            <a:schemeClr val="tx1"/>
                          </a:solidFill>
                        </a:rPr>
                        <a:t> BLUD</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7,475,000,000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solidFill>
                            <a:schemeClr val="tx1"/>
                          </a:solidFill>
                          <a:effectLst/>
                          <a:latin typeface="Tw Cen MT" panose="020B0602020104020603" pitchFamily="34" charset="0"/>
                        </a:rPr>
                        <a:t>4.848.400.000</a:t>
                      </a:r>
                      <a:endParaRPr lang="en-US" sz="1600" b="0" i="0" u="none" strike="noStrike" dirty="0">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latin typeface="Tw Cen MT" panose="020B0602020104020603" pitchFamily="34" charset="0"/>
                        </a:rPr>
                        <a:t>64,86</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600" dirty="0">
                          <a:solidFill>
                            <a:schemeClr val="tx1"/>
                          </a:solidFill>
                        </a:rPr>
                        <a:t>2</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a:t>
                      </a:r>
                      <a:r>
                        <a:rPr lang="en-US" sz="1600" dirty="0" err="1">
                          <a:solidFill>
                            <a:schemeClr val="tx1"/>
                          </a:solidFill>
                        </a:rPr>
                        <a:t>Barang</a:t>
                      </a:r>
                      <a:r>
                        <a:rPr lang="en-US" sz="1600" baseline="0" dirty="0">
                          <a:solidFill>
                            <a:schemeClr val="tx1"/>
                          </a:solidFill>
                        </a:rPr>
                        <a:t> </a:t>
                      </a:r>
                      <a:r>
                        <a:rPr lang="en-US" sz="1600" baseline="0" dirty="0" err="1">
                          <a:solidFill>
                            <a:schemeClr val="tx1"/>
                          </a:solidFill>
                        </a:rPr>
                        <a:t>dan</a:t>
                      </a:r>
                      <a:r>
                        <a:rPr lang="en-US" sz="1600" baseline="0" dirty="0">
                          <a:solidFill>
                            <a:schemeClr val="tx1"/>
                          </a:solidFill>
                        </a:rPr>
                        <a:t> </a:t>
                      </a:r>
                      <a:r>
                        <a:rPr lang="en-US" sz="1600" baseline="0" dirty="0" err="1">
                          <a:solidFill>
                            <a:schemeClr val="tx1"/>
                          </a:solidFill>
                        </a:rPr>
                        <a:t>Jasa</a:t>
                      </a:r>
                      <a:r>
                        <a:rPr lang="en-US" sz="1600" baseline="0" dirty="0">
                          <a:solidFill>
                            <a:schemeClr val="tx1"/>
                          </a:solidFill>
                        </a:rPr>
                        <a:t> BLUD</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27,260,000,000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solidFill>
                            <a:schemeClr val="tx1"/>
                          </a:solidFill>
                          <a:effectLst/>
                          <a:latin typeface="Tw Cen MT" panose="020B0602020104020603" pitchFamily="34" charset="0"/>
                        </a:rPr>
                        <a:t>13.335.368.163</a:t>
                      </a:r>
                      <a:endParaRPr lang="en-US" sz="1600" b="0" i="0" u="none" strike="noStrike" dirty="0">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latin typeface="Tw Cen MT" panose="020B0602020104020603" pitchFamily="34" charset="0"/>
                        </a:rPr>
                        <a:t>48,91</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600" dirty="0">
                          <a:solidFill>
                            <a:schemeClr val="tx1"/>
                          </a:solidFill>
                        </a:rPr>
                        <a:t>3</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Modal</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3,365,000,000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a:solidFill>
                            <a:schemeClr val="tx1"/>
                          </a:solidFill>
                          <a:effectLst/>
                          <a:latin typeface="Tw Cen MT" panose="020B0602020104020603" pitchFamily="34" charset="0"/>
                        </a:rPr>
                        <a:t>932.062.668</a:t>
                      </a:r>
                      <a:endParaRPr lang="en-US" sz="1600" b="0" i="0" u="none" strike="noStrike">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latin typeface="Tw Cen MT" panose="020B0602020104020603" pitchFamily="34" charset="0"/>
                        </a:rPr>
                        <a:t>27,69</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6EF4-67E5-45D4-A07F-36732E7AF4D1}"/>
              </a:ext>
            </a:extLst>
          </p:cNvPr>
          <p:cNvSpPr>
            <a:spLocks noGrp="1"/>
          </p:cNvSpPr>
          <p:nvPr>
            <p:ph type="sldNum" sz="quarter" idx="12"/>
          </p:nvPr>
        </p:nvSpPr>
        <p:spPr/>
        <p:txBody>
          <a:bodyPr/>
          <a:lstStyle/>
          <a:p>
            <a:fld id="{565CE74E-AB26-4998-AD42-012C4C1AD076}" type="slidenum">
              <a:rPr lang="zh-CN" altLang="en-US" smtClean="0"/>
              <a:t>70</a:t>
            </a:fld>
            <a:endParaRPr lang="zh-CN" altLang="en-US"/>
          </a:p>
        </p:txBody>
      </p:sp>
      <p:graphicFrame>
        <p:nvGraphicFramePr>
          <p:cNvPr id="3" name="Table 2">
            <a:extLst>
              <a:ext uri="{FF2B5EF4-FFF2-40B4-BE49-F238E27FC236}">
                <a16:creationId xmlns:a16="http://schemas.microsoft.com/office/drawing/2014/main" id="{559ED28B-0A47-40CD-8F9A-7AEA7EB5924D}"/>
              </a:ext>
            </a:extLst>
          </p:cNvPr>
          <p:cNvGraphicFramePr>
            <a:graphicFrameLocks noGrp="1"/>
          </p:cNvGraphicFramePr>
          <p:nvPr/>
        </p:nvGraphicFramePr>
        <p:xfrm>
          <a:off x="267494" y="556003"/>
          <a:ext cx="11501720" cy="3627120"/>
        </p:xfrm>
        <a:graphic>
          <a:graphicData uri="http://schemas.openxmlformats.org/drawingml/2006/table">
            <a:tbl>
              <a:tblPr firstRow="1" firstCol="1" bandRow="1">
                <a:tableStyleId>{B301B821-A1FF-4177-AEE7-76D212191A09}</a:tableStyleId>
              </a:tblPr>
              <a:tblGrid>
                <a:gridCol w="296600">
                  <a:extLst>
                    <a:ext uri="{9D8B030D-6E8A-4147-A177-3AD203B41FA5}">
                      <a16:colId xmlns:a16="http://schemas.microsoft.com/office/drawing/2014/main" val="20000"/>
                    </a:ext>
                  </a:extLst>
                </a:gridCol>
                <a:gridCol w="1108969">
                  <a:extLst>
                    <a:ext uri="{9D8B030D-6E8A-4147-A177-3AD203B41FA5}">
                      <a16:colId xmlns:a16="http://schemas.microsoft.com/office/drawing/2014/main" val="20001"/>
                    </a:ext>
                  </a:extLst>
                </a:gridCol>
                <a:gridCol w="1019439">
                  <a:extLst>
                    <a:ext uri="{9D8B030D-6E8A-4147-A177-3AD203B41FA5}">
                      <a16:colId xmlns:a16="http://schemas.microsoft.com/office/drawing/2014/main" val="20002"/>
                    </a:ext>
                  </a:extLst>
                </a:gridCol>
                <a:gridCol w="708612">
                  <a:extLst>
                    <a:ext uri="{9D8B030D-6E8A-4147-A177-3AD203B41FA5}">
                      <a16:colId xmlns:a16="http://schemas.microsoft.com/office/drawing/2014/main" val="20003"/>
                    </a:ext>
                  </a:extLst>
                </a:gridCol>
                <a:gridCol w="529370">
                  <a:extLst>
                    <a:ext uri="{9D8B030D-6E8A-4147-A177-3AD203B41FA5}">
                      <a16:colId xmlns:a16="http://schemas.microsoft.com/office/drawing/2014/main" val="1655386269"/>
                    </a:ext>
                  </a:extLst>
                </a:gridCol>
                <a:gridCol w="783873">
                  <a:extLst>
                    <a:ext uri="{9D8B030D-6E8A-4147-A177-3AD203B41FA5}">
                      <a16:colId xmlns:a16="http://schemas.microsoft.com/office/drawing/2014/main" val="3354412788"/>
                    </a:ext>
                  </a:extLst>
                </a:gridCol>
                <a:gridCol w="783873">
                  <a:extLst>
                    <a:ext uri="{9D8B030D-6E8A-4147-A177-3AD203B41FA5}">
                      <a16:colId xmlns:a16="http://schemas.microsoft.com/office/drawing/2014/main" val="2518171124"/>
                    </a:ext>
                  </a:extLst>
                </a:gridCol>
                <a:gridCol w="783873">
                  <a:extLst>
                    <a:ext uri="{9D8B030D-6E8A-4147-A177-3AD203B41FA5}">
                      <a16:colId xmlns:a16="http://schemas.microsoft.com/office/drawing/2014/main" val="1408209005"/>
                    </a:ext>
                  </a:extLst>
                </a:gridCol>
                <a:gridCol w="783873">
                  <a:extLst>
                    <a:ext uri="{9D8B030D-6E8A-4147-A177-3AD203B41FA5}">
                      <a16:colId xmlns:a16="http://schemas.microsoft.com/office/drawing/2014/main" val="1445203291"/>
                    </a:ext>
                  </a:extLst>
                </a:gridCol>
                <a:gridCol w="783873">
                  <a:extLst>
                    <a:ext uri="{9D8B030D-6E8A-4147-A177-3AD203B41FA5}">
                      <a16:colId xmlns:a16="http://schemas.microsoft.com/office/drawing/2014/main" val="4282579265"/>
                    </a:ext>
                  </a:extLst>
                </a:gridCol>
                <a:gridCol w="783873">
                  <a:extLst>
                    <a:ext uri="{9D8B030D-6E8A-4147-A177-3AD203B41FA5}">
                      <a16:colId xmlns:a16="http://schemas.microsoft.com/office/drawing/2014/main" val="1256402567"/>
                    </a:ext>
                  </a:extLst>
                </a:gridCol>
                <a:gridCol w="783873">
                  <a:extLst>
                    <a:ext uri="{9D8B030D-6E8A-4147-A177-3AD203B41FA5}">
                      <a16:colId xmlns:a16="http://schemas.microsoft.com/office/drawing/2014/main" val="3268799445"/>
                    </a:ext>
                  </a:extLst>
                </a:gridCol>
                <a:gridCol w="783873">
                  <a:extLst>
                    <a:ext uri="{9D8B030D-6E8A-4147-A177-3AD203B41FA5}">
                      <a16:colId xmlns:a16="http://schemas.microsoft.com/office/drawing/2014/main" val="1735415932"/>
                    </a:ext>
                  </a:extLst>
                </a:gridCol>
                <a:gridCol w="783873">
                  <a:extLst>
                    <a:ext uri="{9D8B030D-6E8A-4147-A177-3AD203B41FA5}">
                      <a16:colId xmlns:a16="http://schemas.microsoft.com/office/drawing/2014/main" val="183962661"/>
                    </a:ext>
                  </a:extLst>
                </a:gridCol>
                <a:gridCol w="783873">
                  <a:extLst>
                    <a:ext uri="{9D8B030D-6E8A-4147-A177-3AD203B41FA5}">
                      <a16:colId xmlns:a16="http://schemas.microsoft.com/office/drawing/2014/main" val="2847100119"/>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62.11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54.34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56.39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58.83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82.5%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4" name="Rectangle: Diagonal Corners Rounded 3">
            <a:extLst>
              <a:ext uri="{FF2B5EF4-FFF2-40B4-BE49-F238E27FC236}">
                <a16:creationId xmlns:a16="http://schemas.microsoft.com/office/drawing/2014/main" id="{D2E5E577-CC53-4AED-ACCE-9D01B1FE8C2C}"/>
              </a:ext>
            </a:extLst>
          </p:cNvPr>
          <p:cNvSpPr/>
          <p:nvPr/>
        </p:nvSpPr>
        <p:spPr>
          <a:xfrm>
            <a:off x="267494" y="190301"/>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graphicFrame>
        <p:nvGraphicFramePr>
          <p:cNvPr id="5" name="Table 4">
            <a:extLst>
              <a:ext uri="{FF2B5EF4-FFF2-40B4-BE49-F238E27FC236}">
                <a16:creationId xmlns:a16="http://schemas.microsoft.com/office/drawing/2014/main" id="{2BE3502D-96AF-48D8-891A-A7B611A32577}"/>
              </a:ext>
            </a:extLst>
          </p:cNvPr>
          <p:cNvGraphicFramePr>
            <a:graphicFrameLocks noGrp="1"/>
          </p:cNvGraphicFramePr>
          <p:nvPr/>
        </p:nvGraphicFramePr>
        <p:xfrm>
          <a:off x="267494" y="4257101"/>
          <a:ext cx="7740880" cy="2281811"/>
        </p:xfrm>
        <a:graphic>
          <a:graphicData uri="http://schemas.openxmlformats.org/drawingml/2006/table">
            <a:tbl>
              <a:tblPr firstRow="1" firstCol="1" bandRow="1">
                <a:tableStyleId>{B301B821-A1FF-4177-AEE7-76D212191A09}</a:tableStyleId>
              </a:tblPr>
              <a:tblGrid>
                <a:gridCol w="508482">
                  <a:extLst>
                    <a:ext uri="{9D8B030D-6E8A-4147-A177-3AD203B41FA5}">
                      <a16:colId xmlns:a16="http://schemas.microsoft.com/office/drawing/2014/main" val="20000"/>
                    </a:ext>
                  </a:extLst>
                </a:gridCol>
                <a:gridCol w="1901185">
                  <a:extLst>
                    <a:ext uri="{9D8B030D-6E8A-4147-A177-3AD203B41FA5}">
                      <a16:colId xmlns:a16="http://schemas.microsoft.com/office/drawing/2014/main" val="20001"/>
                    </a:ext>
                  </a:extLst>
                </a:gridCol>
                <a:gridCol w="1747697">
                  <a:extLst>
                    <a:ext uri="{9D8B030D-6E8A-4147-A177-3AD203B41FA5}">
                      <a16:colId xmlns:a16="http://schemas.microsoft.com/office/drawing/2014/main" val="20002"/>
                    </a:ext>
                  </a:extLst>
                </a:gridCol>
                <a:gridCol w="884561">
                  <a:extLst>
                    <a:ext uri="{9D8B030D-6E8A-4147-A177-3AD203B41FA5}">
                      <a16:colId xmlns:a16="http://schemas.microsoft.com/office/drawing/2014/main" val="20003"/>
                    </a:ext>
                  </a:extLst>
                </a:gridCol>
                <a:gridCol w="870155">
                  <a:extLst>
                    <a:ext uri="{9D8B030D-6E8A-4147-A177-3AD203B41FA5}">
                      <a16:colId xmlns:a16="http://schemas.microsoft.com/office/drawing/2014/main" val="3393352182"/>
                    </a:ext>
                  </a:extLst>
                </a:gridCol>
                <a:gridCol w="1002891">
                  <a:extLst>
                    <a:ext uri="{9D8B030D-6E8A-4147-A177-3AD203B41FA5}">
                      <a16:colId xmlns:a16="http://schemas.microsoft.com/office/drawing/2014/main" val="4282579265"/>
                    </a:ext>
                  </a:extLst>
                </a:gridCol>
                <a:gridCol w="825909">
                  <a:extLst>
                    <a:ext uri="{9D8B030D-6E8A-4147-A177-3AD203B41FA5}">
                      <a16:colId xmlns:a16="http://schemas.microsoft.com/office/drawing/2014/main" val="4051173227"/>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58.99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59.05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787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71</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nvGraphicFramePr>
        <p:xfrm>
          <a:off x="203104" y="566689"/>
          <a:ext cx="11639851" cy="2780681"/>
        </p:xfrm>
        <a:graphic>
          <a:graphicData uri="http://schemas.openxmlformats.org/drawingml/2006/table">
            <a:tbl>
              <a:tblPr firstRow="1" firstCol="1" bandRow="1">
                <a:tableStyleId>{21E4AEA4-8DFA-4A89-87EB-49C32662AFE0}</a:tableStyleId>
              </a:tblPr>
              <a:tblGrid>
                <a:gridCol w="348326">
                  <a:extLst>
                    <a:ext uri="{9D8B030D-6E8A-4147-A177-3AD203B41FA5}">
                      <a16:colId xmlns:a16="http://schemas.microsoft.com/office/drawing/2014/main" val="20000"/>
                    </a:ext>
                  </a:extLst>
                </a:gridCol>
                <a:gridCol w="1584483">
                  <a:extLst>
                    <a:ext uri="{9D8B030D-6E8A-4147-A177-3AD203B41FA5}">
                      <a16:colId xmlns:a16="http://schemas.microsoft.com/office/drawing/2014/main" val="20001"/>
                    </a:ext>
                  </a:extLst>
                </a:gridCol>
                <a:gridCol w="769519">
                  <a:extLst>
                    <a:ext uri="{9D8B030D-6E8A-4147-A177-3AD203B41FA5}">
                      <a16:colId xmlns:a16="http://schemas.microsoft.com/office/drawing/2014/main" val="20002"/>
                    </a:ext>
                  </a:extLst>
                </a:gridCol>
                <a:gridCol w="691561">
                  <a:extLst>
                    <a:ext uri="{9D8B030D-6E8A-4147-A177-3AD203B41FA5}">
                      <a16:colId xmlns:a16="http://schemas.microsoft.com/office/drawing/2014/main" val="20003"/>
                    </a:ext>
                  </a:extLst>
                </a:gridCol>
                <a:gridCol w="773599">
                  <a:extLst>
                    <a:ext uri="{9D8B030D-6E8A-4147-A177-3AD203B41FA5}">
                      <a16:colId xmlns:a16="http://schemas.microsoft.com/office/drawing/2014/main" val="284233975"/>
                    </a:ext>
                  </a:extLst>
                </a:gridCol>
                <a:gridCol w="709133">
                  <a:extLst>
                    <a:ext uri="{9D8B030D-6E8A-4147-A177-3AD203B41FA5}">
                      <a16:colId xmlns:a16="http://schemas.microsoft.com/office/drawing/2014/main" val="2686420997"/>
                    </a:ext>
                  </a:extLst>
                </a:gridCol>
                <a:gridCol w="773599">
                  <a:extLst>
                    <a:ext uri="{9D8B030D-6E8A-4147-A177-3AD203B41FA5}">
                      <a16:colId xmlns:a16="http://schemas.microsoft.com/office/drawing/2014/main" val="1313426113"/>
                    </a:ext>
                  </a:extLst>
                </a:gridCol>
                <a:gridCol w="734919">
                  <a:extLst>
                    <a:ext uri="{9D8B030D-6E8A-4147-A177-3AD203B41FA5}">
                      <a16:colId xmlns:a16="http://schemas.microsoft.com/office/drawing/2014/main" val="76310461"/>
                    </a:ext>
                  </a:extLst>
                </a:gridCol>
                <a:gridCol w="734919">
                  <a:extLst>
                    <a:ext uri="{9D8B030D-6E8A-4147-A177-3AD203B41FA5}">
                      <a16:colId xmlns:a16="http://schemas.microsoft.com/office/drawing/2014/main" val="3355463112"/>
                    </a:ext>
                  </a:extLst>
                </a:gridCol>
                <a:gridCol w="873998">
                  <a:extLst>
                    <a:ext uri="{9D8B030D-6E8A-4147-A177-3AD203B41FA5}">
                      <a16:colId xmlns:a16="http://schemas.microsoft.com/office/drawing/2014/main" val="2753441161"/>
                    </a:ext>
                  </a:extLst>
                </a:gridCol>
                <a:gridCol w="729159">
                  <a:extLst>
                    <a:ext uri="{9D8B030D-6E8A-4147-A177-3AD203B41FA5}">
                      <a16:colId xmlns:a16="http://schemas.microsoft.com/office/drawing/2014/main" val="1410757289"/>
                    </a:ext>
                  </a:extLst>
                </a:gridCol>
                <a:gridCol w="729159">
                  <a:extLst>
                    <a:ext uri="{9D8B030D-6E8A-4147-A177-3AD203B41FA5}">
                      <a16:colId xmlns:a16="http://schemas.microsoft.com/office/drawing/2014/main" val="3658474626"/>
                    </a:ext>
                  </a:extLst>
                </a:gridCol>
                <a:gridCol w="729159">
                  <a:extLst>
                    <a:ext uri="{9D8B030D-6E8A-4147-A177-3AD203B41FA5}">
                      <a16:colId xmlns:a16="http://schemas.microsoft.com/office/drawing/2014/main" val="3042326644"/>
                    </a:ext>
                  </a:extLst>
                </a:gridCol>
                <a:gridCol w="729159">
                  <a:extLst>
                    <a:ext uri="{9D8B030D-6E8A-4147-A177-3AD203B41FA5}">
                      <a16:colId xmlns:a16="http://schemas.microsoft.com/office/drawing/2014/main" val="3400369633"/>
                    </a:ext>
                  </a:extLst>
                </a:gridCol>
                <a:gridCol w="729159">
                  <a:extLst>
                    <a:ext uri="{9D8B030D-6E8A-4147-A177-3AD203B41FA5}">
                      <a16:colId xmlns:a16="http://schemas.microsoft.com/office/drawing/2014/main" val="346835915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83.33%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graphicFrame>
        <p:nvGraphicFramePr>
          <p:cNvPr id="7" name="Table 6">
            <a:extLst>
              <a:ext uri="{FF2B5EF4-FFF2-40B4-BE49-F238E27FC236}">
                <a16:creationId xmlns:a16="http://schemas.microsoft.com/office/drawing/2014/main" id="{BCE9C1CA-A8BA-4623-979B-25EF11DB6751}"/>
              </a:ext>
            </a:extLst>
          </p:cNvPr>
          <p:cNvGraphicFramePr>
            <a:graphicFrameLocks noGrp="1"/>
          </p:cNvGraphicFramePr>
          <p:nvPr/>
        </p:nvGraphicFramePr>
        <p:xfrm>
          <a:off x="203103" y="3590932"/>
          <a:ext cx="5784742" cy="2780681"/>
        </p:xfrm>
        <a:graphic>
          <a:graphicData uri="http://schemas.openxmlformats.org/drawingml/2006/table">
            <a:tbl>
              <a:tblPr firstRow="1" firstCol="1" bandRow="1">
                <a:tableStyleId>{21E4AEA4-8DFA-4A89-87EB-49C32662AFE0}</a:tableStyleId>
              </a:tblPr>
              <a:tblGrid>
                <a:gridCol w="342642">
                  <a:extLst>
                    <a:ext uri="{9D8B030D-6E8A-4147-A177-3AD203B41FA5}">
                      <a16:colId xmlns:a16="http://schemas.microsoft.com/office/drawing/2014/main" val="20000"/>
                    </a:ext>
                  </a:extLst>
                </a:gridCol>
                <a:gridCol w="1558624">
                  <a:extLst>
                    <a:ext uri="{9D8B030D-6E8A-4147-A177-3AD203B41FA5}">
                      <a16:colId xmlns:a16="http://schemas.microsoft.com/office/drawing/2014/main" val="20001"/>
                    </a:ext>
                  </a:extLst>
                </a:gridCol>
                <a:gridCol w="710466">
                  <a:extLst>
                    <a:ext uri="{9D8B030D-6E8A-4147-A177-3AD203B41FA5}">
                      <a16:colId xmlns:a16="http://schemas.microsoft.com/office/drawing/2014/main" val="20002"/>
                    </a:ext>
                  </a:extLst>
                </a:gridCol>
                <a:gridCol w="726770">
                  <a:extLst>
                    <a:ext uri="{9D8B030D-6E8A-4147-A177-3AD203B41FA5}">
                      <a16:colId xmlns:a16="http://schemas.microsoft.com/office/drawing/2014/main" val="20003"/>
                    </a:ext>
                  </a:extLst>
                </a:gridCol>
                <a:gridCol w="726770">
                  <a:extLst>
                    <a:ext uri="{9D8B030D-6E8A-4147-A177-3AD203B41FA5}">
                      <a16:colId xmlns:a16="http://schemas.microsoft.com/office/drawing/2014/main" val="1796398946"/>
                    </a:ext>
                  </a:extLst>
                </a:gridCol>
                <a:gridCol w="859735">
                  <a:extLst>
                    <a:ext uri="{9D8B030D-6E8A-4147-A177-3AD203B41FA5}">
                      <a16:colId xmlns:a16="http://schemas.microsoft.com/office/drawing/2014/main" val="2753441161"/>
                    </a:ext>
                  </a:extLst>
                </a:gridCol>
                <a:gridCol w="859735">
                  <a:extLst>
                    <a:ext uri="{9D8B030D-6E8A-4147-A177-3AD203B41FA5}">
                      <a16:colId xmlns:a16="http://schemas.microsoft.com/office/drawing/2014/main" val="254326568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3.2</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7045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03879-0F0E-4BF8-8546-A27745371F66}"/>
              </a:ext>
            </a:extLst>
          </p:cNvPr>
          <p:cNvSpPr>
            <a:spLocks noGrp="1"/>
          </p:cNvSpPr>
          <p:nvPr>
            <p:ph type="sldNum" sz="quarter" idx="12"/>
          </p:nvPr>
        </p:nvSpPr>
        <p:spPr/>
        <p:txBody>
          <a:bodyPr/>
          <a:lstStyle/>
          <a:p>
            <a:fld id="{565CE74E-AB26-4998-AD42-012C4C1AD076}" type="slidenum">
              <a:rPr lang="zh-CN" altLang="en-US" smtClean="0"/>
              <a:t>72</a:t>
            </a:fld>
            <a:endParaRPr lang="zh-CN" altLang="en-US"/>
          </a:p>
        </p:txBody>
      </p:sp>
      <p:graphicFrame>
        <p:nvGraphicFramePr>
          <p:cNvPr id="3" name="Table 2">
            <a:extLst>
              <a:ext uri="{FF2B5EF4-FFF2-40B4-BE49-F238E27FC236}">
                <a16:creationId xmlns:a16="http://schemas.microsoft.com/office/drawing/2014/main" id="{D7F87721-70CD-4776-B2A0-4AED5B32BB7F}"/>
              </a:ext>
            </a:extLst>
          </p:cNvPr>
          <p:cNvGraphicFramePr>
            <a:graphicFrameLocks noGrp="1"/>
          </p:cNvGraphicFramePr>
          <p:nvPr/>
        </p:nvGraphicFramePr>
        <p:xfrm>
          <a:off x="158860" y="620315"/>
          <a:ext cx="11639837" cy="2908752"/>
        </p:xfrm>
        <a:graphic>
          <a:graphicData uri="http://schemas.openxmlformats.org/drawingml/2006/table">
            <a:tbl>
              <a:tblPr firstRow="1" firstCol="1" bandRow="1">
                <a:tableStyleId>{93296810-A885-4BE3-A3E7-6D5BEEA58F35}</a:tableStyleId>
              </a:tblPr>
              <a:tblGrid>
                <a:gridCol w="351576">
                  <a:extLst>
                    <a:ext uri="{9D8B030D-6E8A-4147-A177-3AD203B41FA5}">
                      <a16:colId xmlns:a16="http://schemas.microsoft.com/office/drawing/2014/main" val="20000"/>
                    </a:ext>
                  </a:extLst>
                </a:gridCol>
                <a:gridCol w="1822340">
                  <a:extLst>
                    <a:ext uri="{9D8B030D-6E8A-4147-A177-3AD203B41FA5}">
                      <a16:colId xmlns:a16="http://schemas.microsoft.com/office/drawing/2014/main" val="20001"/>
                    </a:ext>
                  </a:extLst>
                </a:gridCol>
                <a:gridCol w="958393">
                  <a:extLst>
                    <a:ext uri="{9D8B030D-6E8A-4147-A177-3AD203B41FA5}">
                      <a16:colId xmlns:a16="http://schemas.microsoft.com/office/drawing/2014/main" val="20002"/>
                    </a:ext>
                  </a:extLst>
                </a:gridCol>
                <a:gridCol w="894516">
                  <a:extLst>
                    <a:ext uri="{9D8B030D-6E8A-4147-A177-3AD203B41FA5}">
                      <a16:colId xmlns:a16="http://schemas.microsoft.com/office/drawing/2014/main" val="20003"/>
                    </a:ext>
                  </a:extLst>
                </a:gridCol>
                <a:gridCol w="692092">
                  <a:extLst>
                    <a:ext uri="{9D8B030D-6E8A-4147-A177-3AD203B41FA5}">
                      <a16:colId xmlns:a16="http://schemas.microsoft.com/office/drawing/2014/main" val="1639886545"/>
                    </a:ext>
                  </a:extLst>
                </a:gridCol>
                <a:gridCol w="692092">
                  <a:extLst>
                    <a:ext uri="{9D8B030D-6E8A-4147-A177-3AD203B41FA5}">
                      <a16:colId xmlns:a16="http://schemas.microsoft.com/office/drawing/2014/main" val="637824688"/>
                    </a:ext>
                  </a:extLst>
                </a:gridCol>
                <a:gridCol w="692092">
                  <a:extLst>
                    <a:ext uri="{9D8B030D-6E8A-4147-A177-3AD203B41FA5}">
                      <a16:colId xmlns:a16="http://schemas.microsoft.com/office/drawing/2014/main" val="3466013233"/>
                    </a:ext>
                  </a:extLst>
                </a:gridCol>
                <a:gridCol w="692092">
                  <a:extLst>
                    <a:ext uri="{9D8B030D-6E8A-4147-A177-3AD203B41FA5}">
                      <a16:colId xmlns:a16="http://schemas.microsoft.com/office/drawing/2014/main" val="856262832"/>
                    </a:ext>
                  </a:extLst>
                </a:gridCol>
                <a:gridCol w="692092">
                  <a:extLst>
                    <a:ext uri="{9D8B030D-6E8A-4147-A177-3AD203B41FA5}">
                      <a16:colId xmlns:a16="http://schemas.microsoft.com/office/drawing/2014/main" val="3155971390"/>
                    </a:ext>
                  </a:extLst>
                </a:gridCol>
                <a:gridCol w="692092">
                  <a:extLst>
                    <a:ext uri="{9D8B030D-6E8A-4147-A177-3AD203B41FA5}">
                      <a16:colId xmlns:a16="http://schemas.microsoft.com/office/drawing/2014/main" val="4124499730"/>
                    </a:ext>
                  </a:extLst>
                </a:gridCol>
                <a:gridCol w="692092">
                  <a:extLst>
                    <a:ext uri="{9D8B030D-6E8A-4147-A177-3AD203B41FA5}">
                      <a16:colId xmlns:a16="http://schemas.microsoft.com/office/drawing/2014/main" val="1905950854"/>
                    </a:ext>
                  </a:extLst>
                </a:gridCol>
                <a:gridCol w="692092">
                  <a:extLst>
                    <a:ext uri="{9D8B030D-6E8A-4147-A177-3AD203B41FA5}">
                      <a16:colId xmlns:a16="http://schemas.microsoft.com/office/drawing/2014/main" val="2721715258"/>
                    </a:ext>
                  </a:extLst>
                </a:gridCol>
                <a:gridCol w="692092">
                  <a:extLst>
                    <a:ext uri="{9D8B030D-6E8A-4147-A177-3AD203B41FA5}">
                      <a16:colId xmlns:a16="http://schemas.microsoft.com/office/drawing/2014/main" val="636827705"/>
                    </a:ext>
                  </a:extLst>
                </a:gridCol>
                <a:gridCol w="692092">
                  <a:extLst>
                    <a:ext uri="{9D8B030D-6E8A-4147-A177-3AD203B41FA5}">
                      <a16:colId xmlns:a16="http://schemas.microsoft.com/office/drawing/2014/main" val="856721115"/>
                    </a:ext>
                  </a:extLst>
                </a:gridCol>
                <a:gridCol w="692092">
                  <a:extLst>
                    <a:ext uri="{9D8B030D-6E8A-4147-A177-3AD203B41FA5}">
                      <a16:colId xmlns:a16="http://schemas.microsoft.com/office/drawing/2014/main" val="496964393"/>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81.11%</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4" name="Rectangle: Diagonal Corners Rounded 3">
            <a:extLst>
              <a:ext uri="{FF2B5EF4-FFF2-40B4-BE49-F238E27FC236}">
                <a16:creationId xmlns:a16="http://schemas.microsoft.com/office/drawing/2014/main" id="{26FFCDE9-37A7-4394-A6A8-AA5BE567C436}"/>
              </a:ext>
            </a:extLst>
          </p:cNvPr>
          <p:cNvSpPr/>
          <p:nvPr/>
        </p:nvSpPr>
        <p:spPr>
          <a:xfrm>
            <a:off x="158861" y="136525"/>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graphicFrame>
        <p:nvGraphicFramePr>
          <p:cNvPr id="5" name="Table 4">
            <a:extLst>
              <a:ext uri="{FF2B5EF4-FFF2-40B4-BE49-F238E27FC236}">
                <a16:creationId xmlns:a16="http://schemas.microsoft.com/office/drawing/2014/main" id="{3DDBFAD2-0EA5-4429-B620-0027DBDCD4CC}"/>
              </a:ext>
            </a:extLst>
          </p:cNvPr>
          <p:cNvGraphicFramePr>
            <a:graphicFrameLocks noGrp="1"/>
          </p:cNvGraphicFramePr>
          <p:nvPr>
            <p:extLst>
              <p:ext uri="{D42A27DB-BD31-4B8C-83A1-F6EECF244321}">
                <p14:modId xmlns:p14="http://schemas.microsoft.com/office/powerpoint/2010/main" val="2310642407"/>
              </p:ext>
            </p:extLst>
          </p:nvPr>
        </p:nvGraphicFramePr>
        <p:xfrm>
          <a:off x="158858" y="3812723"/>
          <a:ext cx="6330433" cy="2908752"/>
        </p:xfrm>
        <a:graphic>
          <a:graphicData uri="http://schemas.openxmlformats.org/drawingml/2006/table">
            <a:tbl>
              <a:tblPr firstRow="1" firstCol="1" bandRow="1">
                <a:tableStyleId>{93296810-A885-4BE3-A3E7-6D5BEEA58F35}</a:tableStyleId>
              </a:tblPr>
              <a:tblGrid>
                <a:gridCol w="352965">
                  <a:extLst>
                    <a:ext uri="{9D8B030D-6E8A-4147-A177-3AD203B41FA5}">
                      <a16:colId xmlns:a16="http://schemas.microsoft.com/office/drawing/2014/main" val="20000"/>
                    </a:ext>
                  </a:extLst>
                </a:gridCol>
                <a:gridCol w="1829539">
                  <a:extLst>
                    <a:ext uri="{9D8B030D-6E8A-4147-A177-3AD203B41FA5}">
                      <a16:colId xmlns:a16="http://schemas.microsoft.com/office/drawing/2014/main" val="20001"/>
                    </a:ext>
                  </a:extLst>
                </a:gridCol>
                <a:gridCol w="962179">
                  <a:extLst>
                    <a:ext uri="{9D8B030D-6E8A-4147-A177-3AD203B41FA5}">
                      <a16:colId xmlns:a16="http://schemas.microsoft.com/office/drawing/2014/main" val="20002"/>
                    </a:ext>
                  </a:extLst>
                </a:gridCol>
                <a:gridCol w="898049">
                  <a:extLst>
                    <a:ext uri="{9D8B030D-6E8A-4147-A177-3AD203B41FA5}">
                      <a16:colId xmlns:a16="http://schemas.microsoft.com/office/drawing/2014/main" val="20003"/>
                    </a:ext>
                  </a:extLst>
                </a:gridCol>
                <a:gridCol w="798113">
                  <a:extLst>
                    <a:ext uri="{9D8B030D-6E8A-4147-A177-3AD203B41FA5}">
                      <a16:colId xmlns:a16="http://schemas.microsoft.com/office/drawing/2014/main" val="2715122471"/>
                    </a:ext>
                  </a:extLst>
                </a:gridCol>
                <a:gridCol w="794762">
                  <a:extLst>
                    <a:ext uri="{9D8B030D-6E8A-4147-A177-3AD203B41FA5}">
                      <a16:colId xmlns:a16="http://schemas.microsoft.com/office/drawing/2014/main" val="4124499730"/>
                    </a:ext>
                  </a:extLst>
                </a:gridCol>
                <a:gridCol w="694826">
                  <a:extLst>
                    <a:ext uri="{9D8B030D-6E8A-4147-A177-3AD203B41FA5}">
                      <a16:colId xmlns:a16="http://schemas.microsoft.com/office/drawing/2014/main" val="1206646180"/>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8651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nvGraphicFramePr>
        <p:xfrm>
          <a:off x="479422" y="739309"/>
          <a:ext cx="11233150" cy="2087201"/>
        </p:xfrm>
        <a:graphic>
          <a:graphicData uri="http://schemas.openxmlformats.org/drawingml/2006/table">
            <a:tbl>
              <a:tblPr firstRow="1" firstCol="1" bandRow="1">
                <a:tableStyleId>{93296810-A885-4BE3-A3E7-6D5BEEA58F35}</a:tableStyleId>
              </a:tblPr>
              <a:tblGrid>
                <a:gridCol w="437593">
                  <a:extLst>
                    <a:ext uri="{9D8B030D-6E8A-4147-A177-3AD203B41FA5}">
                      <a16:colId xmlns:a16="http://schemas.microsoft.com/office/drawing/2014/main" val="20000"/>
                    </a:ext>
                  </a:extLst>
                </a:gridCol>
                <a:gridCol w="2237680">
                  <a:extLst>
                    <a:ext uri="{9D8B030D-6E8A-4147-A177-3AD203B41FA5}">
                      <a16:colId xmlns:a16="http://schemas.microsoft.com/office/drawing/2014/main" val="20001"/>
                    </a:ext>
                  </a:extLst>
                </a:gridCol>
                <a:gridCol w="858461">
                  <a:extLst>
                    <a:ext uri="{9D8B030D-6E8A-4147-A177-3AD203B41FA5}">
                      <a16:colId xmlns:a16="http://schemas.microsoft.com/office/drawing/2014/main" val="20002"/>
                    </a:ext>
                  </a:extLst>
                </a:gridCol>
                <a:gridCol w="573062">
                  <a:extLst>
                    <a:ext uri="{9D8B030D-6E8A-4147-A177-3AD203B41FA5}">
                      <a16:colId xmlns:a16="http://schemas.microsoft.com/office/drawing/2014/main" val="20003"/>
                    </a:ext>
                  </a:extLst>
                </a:gridCol>
                <a:gridCol w="590364">
                  <a:extLst>
                    <a:ext uri="{9D8B030D-6E8A-4147-A177-3AD203B41FA5}">
                      <a16:colId xmlns:a16="http://schemas.microsoft.com/office/drawing/2014/main" val="1411655609"/>
                    </a:ext>
                  </a:extLst>
                </a:gridCol>
                <a:gridCol w="653599">
                  <a:extLst>
                    <a:ext uri="{9D8B030D-6E8A-4147-A177-3AD203B41FA5}">
                      <a16:colId xmlns:a16="http://schemas.microsoft.com/office/drawing/2014/main" val="3758570744"/>
                    </a:ext>
                  </a:extLst>
                </a:gridCol>
                <a:gridCol w="653599">
                  <a:extLst>
                    <a:ext uri="{9D8B030D-6E8A-4147-A177-3AD203B41FA5}">
                      <a16:colId xmlns:a16="http://schemas.microsoft.com/office/drawing/2014/main" val="50855709"/>
                    </a:ext>
                  </a:extLst>
                </a:gridCol>
                <a:gridCol w="653599">
                  <a:extLst>
                    <a:ext uri="{9D8B030D-6E8A-4147-A177-3AD203B41FA5}">
                      <a16:colId xmlns:a16="http://schemas.microsoft.com/office/drawing/2014/main" val="2216766193"/>
                    </a:ext>
                  </a:extLst>
                </a:gridCol>
                <a:gridCol w="653599">
                  <a:extLst>
                    <a:ext uri="{9D8B030D-6E8A-4147-A177-3AD203B41FA5}">
                      <a16:colId xmlns:a16="http://schemas.microsoft.com/office/drawing/2014/main" val="1258899685"/>
                    </a:ext>
                  </a:extLst>
                </a:gridCol>
                <a:gridCol w="653599">
                  <a:extLst>
                    <a:ext uri="{9D8B030D-6E8A-4147-A177-3AD203B41FA5}">
                      <a16:colId xmlns:a16="http://schemas.microsoft.com/office/drawing/2014/main" val="3752571140"/>
                    </a:ext>
                  </a:extLst>
                </a:gridCol>
                <a:gridCol w="653599">
                  <a:extLst>
                    <a:ext uri="{9D8B030D-6E8A-4147-A177-3AD203B41FA5}">
                      <a16:colId xmlns:a16="http://schemas.microsoft.com/office/drawing/2014/main" val="1439119538"/>
                    </a:ext>
                  </a:extLst>
                </a:gridCol>
                <a:gridCol w="653599">
                  <a:extLst>
                    <a:ext uri="{9D8B030D-6E8A-4147-A177-3AD203B41FA5}">
                      <a16:colId xmlns:a16="http://schemas.microsoft.com/office/drawing/2014/main" val="4107665010"/>
                    </a:ext>
                  </a:extLst>
                </a:gridCol>
                <a:gridCol w="653599">
                  <a:extLst>
                    <a:ext uri="{9D8B030D-6E8A-4147-A177-3AD203B41FA5}">
                      <a16:colId xmlns:a16="http://schemas.microsoft.com/office/drawing/2014/main" val="874359717"/>
                    </a:ext>
                  </a:extLst>
                </a:gridCol>
                <a:gridCol w="653599">
                  <a:extLst>
                    <a:ext uri="{9D8B030D-6E8A-4147-A177-3AD203B41FA5}">
                      <a16:colId xmlns:a16="http://schemas.microsoft.com/office/drawing/2014/main" val="2228537220"/>
                    </a:ext>
                  </a:extLst>
                </a:gridCol>
                <a:gridCol w="653599">
                  <a:extLst>
                    <a:ext uri="{9D8B030D-6E8A-4147-A177-3AD203B41FA5}">
                      <a16:colId xmlns:a16="http://schemas.microsoft.com/office/drawing/2014/main" val="4107944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73</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0" name="Table 9">
            <a:extLst>
              <a:ext uri="{FF2B5EF4-FFF2-40B4-BE49-F238E27FC236}">
                <a16:creationId xmlns:a16="http://schemas.microsoft.com/office/drawing/2014/main" id="{DFA5F6C4-133A-4A03-9745-90AAD45849DD}"/>
              </a:ext>
            </a:extLst>
          </p:cNvPr>
          <p:cNvGraphicFramePr>
            <a:graphicFrameLocks noGrp="1"/>
          </p:cNvGraphicFramePr>
          <p:nvPr/>
        </p:nvGraphicFramePr>
        <p:xfrm>
          <a:off x="479421" y="3041630"/>
          <a:ext cx="6821030" cy="2087201"/>
        </p:xfrm>
        <a:graphic>
          <a:graphicData uri="http://schemas.openxmlformats.org/drawingml/2006/table">
            <a:tbl>
              <a:tblPr firstRow="1" firstCol="1" bandRow="1">
                <a:tableStyleId>{93296810-A885-4BE3-A3E7-6D5BEEA58F35}</a:tableStyleId>
              </a:tblPr>
              <a:tblGrid>
                <a:gridCol w="498549">
                  <a:extLst>
                    <a:ext uri="{9D8B030D-6E8A-4147-A177-3AD203B41FA5}">
                      <a16:colId xmlns:a16="http://schemas.microsoft.com/office/drawing/2014/main" val="20000"/>
                    </a:ext>
                  </a:extLst>
                </a:gridCol>
                <a:gridCol w="2549382">
                  <a:extLst>
                    <a:ext uri="{9D8B030D-6E8A-4147-A177-3AD203B41FA5}">
                      <a16:colId xmlns:a16="http://schemas.microsoft.com/office/drawing/2014/main" val="20001"/>
                    </a:ext>
                  </a:extLst>
                </a:gridCol>
                <a:gridCol w="978041">
                  <a:extLst>
                    <a:ext uri="{9D8B030D-6E8A-4147-A177-3AD203B41FA5}">
                      <a16:colId xmlns:a16="http://schemas.microsoft.com/office/drawing/2014/main" val="20002"/>
                    </a:ext>
                  </a:extLst>
                </a:gridCol>
                <a:gridCol w="652887">
                  <a:extLst>
                    <a:ext uri="{9D8B030D-6E8A-4147-A177-3AD203B41FA5}">
                      <a16:colId xmlns:a16="http://schemas.microsoft.com/office/drawing/2014/main" val="20003"/>
                    </a:ext>
                  </a:extLst>
                </a:gridCol>
                <a:gridCol w="652887">
                  <a:extLst>
                    <a:ext uri="{9D8B030D-6E8A-4147-A177-3AD203B41FA5}">
                      <a16:colId xmlns:a16="http://schemas.microsoft.com/office/drawing/2014/main" val="2155981626"/>
                    </a:ext>
                  </a:extLst>
                </a:gridCol>
                <a:gridCol w="744642">
                  <a:extLst>
                    <a:ext uri="{9D8B030D-6E8A-4147-A177-3AD203B41FA5}">
                      <a16:colId xmlns:a16="http://schemas.microsoft.com/office/drawing/2014/main" val="3752571140"/>
                    </a:ext>
                  </a:extLst>
                </a:gridCol>
                <a:gridCol w="744642">
                  <a:extLst>
                    <a:ext uri="{9D8B030D-6E8A-4147-A177-3AD203B41FA5}">
                      <a16:colId xmlns:a16="http://schemas.microsoft.com/office/drawing/2014/main" val="2258615240"/>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5.95%</a:t>
                      </a:r>
                    </a:p>
                  </a:txBody>
                  <a:tcPr marL="0" marR="0" marT="0" marB="0" anchor="ctr"/>
                </a:tc>
                <a:tc>
                  <a:txBody>
                    <a:bodyPr/>
                    <a:lstStyle/>
                    <a:p>
                      <a:pPr algn="ctr"/>
                      <a:r>
                        <a:rPr lang="en-US" sz="1400" dirty="0"/>
                        <a:t>6.08%</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92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76846-5EA8-447D-BC4F-FABC1BFBE434}"/>
              </a:ext>
            </a:extLst>
          </p:cNvPr>
          <p:cNvSpPr>
            <a:spLocks noGrp="1"/>
          </p:cNvSpPr>
          <p:nvPr>
            <p:ph type="sldNum" sz="quarter" idx="12"/>
          </p:nvPr>
        </p:nvSpPr>
        <p:spPr>
          <a:xfrm>
            <a:off x="9215284" y="6337896"/>
            <a:ext cx="2743200" cy="365125"/>
          </a:xfrm>
        </p:spPr>
        <p:txBody>
          <a:bodyPr/>
          <a:lstStyle/>
          <a:p>
            <a:fld id="{565CE74E-AB26-4998-AD42-012C4C1AD076}" type="slidenum">
              <a:rPr lang="zh-CN" altLang="en-US" smtClean="0"/>
              <a:t>74</a:t>
            </a:fld>
            <a:endParaRPr lang="zh-CN" altLang="en-US"/>
          </a:p>
        </p:txBody>
      </p:sp>
      <p:graphicFrame>
        <p:nvGraphicFramePr>
          <p:cNvPr id="3" name="Table 2">
            <a:extLst>
              <a:ext uri="{FF2B5EF4-FFF2-40B4-BE49-F238E27FC236}">
                <a16:creationId xmlns:a16="http://schemas.microsoft.com/office/drawing/2014/main" id="{BD46F621-65C7-446A-934B-31C73BA432AC}"/>
              </a:ext>
            </a:extLst>
          </p:cNvPr>
          <p:cNvGraphicFramePr>
            <a:graphicFrameLocks noGrp="1"/>
          </p:cNvGraphicFramePr>
          <p:nvPr/>
        </p:nvGraphicFramePr>
        <p:xfrm>
          <a:off x="361435" y="520104"/>
          <a:ext cx="11233150" cy="1544670"/>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402463">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FAD39F32-9480-45AE-BE45-17FFFEFB9881}"/>
              </a:ext>
            </a:extLst>
          </p:cNvPr>
          <p:cNvSpPr/>
          <p:nvPr/>
        </p:nvSpPr>
        <p:spPr>
          <a:xfrm>
            <a:off x="361435" y="136525"/>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graphicFrame>
        <p:nvGraphicFramePr>
          <p:cNvPr id="5" name="Table 4">
            <a:extLst>
              <a:ext uri="{FF2B5EF4-FFF2-40B4-BE49-F238E27FC236}">
                <a16:creationId xmlns:a16="http://schemas.microsoft.com/office/drawing/2014/main" id="{58243F1C-4F44-435A-AD00-F3375B032730}"/>
              </a:ext>
            </a:extLst>
          </p:cNvPr>
          <p:cNvGraphicFramePr>
            <a:graphicFrameLocks noGrp="1"/>
          </p:cNvGraphicFramePr>
          <p:nvPr/>
        </p:nvGraphicFramePr>
        <p:xfrm>
          <a:off x="361435" y="2080931"/>
          <a:ext cx="7292977" cy="1503257"/>
        </p:xfrm>
        <a:graphic>
          <a:graphicData uri="http://schemas.openxmlformats.org/drawingml/2006/table">
            <a:tbl>
              <a:tblPr firstRow="1" firstCol="1" bandRow="1">
                <a:tableStyleId>{21E4AEA4-8DFA-4A89-87EB-49C32662AFE0}</a:tableStyleId>
              </a:tblPr>
              <a:tblGrid>
                <a:gridCol w="550667">
                  <a:extLst>
                    <a:ext uri="{9D8B030D-6E8A-4147-A177-3AD203B41FA5}">
                      <a16:colId xmlns:a16="http://schemas.microsoft.com/office/drawing/2014/main" val="20000"/>
                    </a:ext>
                  </a:extLst>
                </a:gridCol>
                <a:gridCol w="2683166">
                  <a:extLst>
                    <a:ext uri="{9D8B030D-6E8A-4147-A177-3AD203B41FA5}">
                      <a16:colId xmlns:a16="http://schemas.microsoft.com/office/drawing/2014/main" val="20001"/>
                    </a:ext>
                  </a:extLst>
                </a:gridCol>
                <a:gridCol w="1146660">
                  <a:extLst>
                    <a:ext uri="{9D8B030D-6E8A-4147-A177-3AD203B41FA5}">
                      <a16:colId xmlns:a16="http://schemas.microsoft.com/office/drawing/2014/main" val="20002"/>
                    </a:ext>
                  </a:extLst>
                </a:gridCol>
                <a:gridCol w="728121">
                  <a:extLst>
                    <a:ext uri="{9D8B030D-6E8A-4147-A177-3AD203B41FA5}">
                      <a16:colId xmlns:a16="http://schemas.microsoft.com/office/drawing/2014/main" val="20003"/>
                    </a:ext>
                  </a:extLst>
                </a:gridCol>
                <a:gridCol w="728121">
                  <a:extLst>
                    <a:ext uri="{9D8B030D-6E8A-4147-A177-3AD203B41FA5}">
                      <a16:colId xmlns:a16="http://schemas.microsoft.com/office/drawing/2014/main" val="86257499"/>
                    </a:ext>
                  </a:extLst>
                </a:gridCol>
                <a:gridCol w="728121">
                  <a:extLst>
                    <a:ext uri="{9D8B030D-6E8A-4147-A177-3AD203B41FA5}">
                      <a16:colId xmlns:a16="http://schemas.microsoft.com/office/drawing/2014/main" val="3020376200"/>
                    </a:ext>
                  </a:extLst>
                </a:gridCol>
                <a:gridCol w="728121">
                  <a:extLst>
                    <a:ext uri="{9D8B030D-6E8A-4147-A177-3AD203B41FA5}">
                      <a16:colId xmlns:a16="http://schemas.microsoft.com/office/drawing/2014/main" val="1432183976"/>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361050">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6" name="Rectangle: Diagonal Corners Rounded 5">
            <a:extLst>
              <a:ext uri="{FF2B5EF4-FFF2-40B4-BE49-F238E27FC236}">
                <a16:creationId xmlns:a16="http://schemas.microsoft.com/office/drawing/2014/main" id="{71ABE4DC-1EEC-441B-9647-4C04550BA99E}"/>
              </a:ext>
            </a:extLst>
          </p:cNvPr>
          <p:cNvSpPr/>
          <p:nvPr/>
        </p:nvSpPr>
        <p:spPr>
          <a:xfrm>
            <a:off x="361434" y="368959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GAKIN</a:t>
            </a:r>
          </a:p>
        </p:txBody>
      </p:sp>
      <p:graphicFrame>
        <p:nvGraphicFramePr>
          <p:cNvPr id="7" name="Table 6">
            <a:extLst>
              <a:ext uri="{FF2B5EF4-FFF2-40B4-BE49-F238E27FC236}">
                <a16:creationId xmlns:a16="http://schemas.microsoft.com/office/drawing/2014/main" id="{9CA0E599-34C8-47A9-8FB8-D797AE08E2B7}"/>
              </a:ext>
            </a:extLst>
          </p:cNvPr>
          <p:cNvGraphicFramePr>
            <a:graphicFrameLocks noGrp="1"/>
          </p:cNvGraphicFramePr>
          <p:nvPr/>
        </p:nvGraphicFramePr>
        <p:xfrm>
          <a:off x="361434" y="4179002"/>
          <a:ext cx="11233150" cy="1192693"/>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71C1D71C-9C01-4E7C-B48C-05D70A9BE761}"/>
              </a:ext>
            </a:extLst>
          </p:cNvPr>
          <p:cNvGraphicFramePr>
            <a:graphicFrameLocks noGrp="1"/>
          </p:cNvGraphicFramePr>
          <p:nvPr/>
        </p:nvGraphicFramePr>
        <p:xfrm>
          <a:off x="361432" y="5582410"/>
          <a:ext cx="7292977" cy="1142207"/>
        </p:xfrm>
        <a:graphic>
          <a:graphicData uri="http://schemas.openxmlformats.org/drawingml/2006/table">
            <a:tbl>
              <a:tblPr firstRow="1" firstCol="1" bandRow="1">
                <a:tableStyleId>{21E4AEA4-8DFA-4A89-87EB-49C32662AFE0}</a:tableStyleId>
              </a:tblPr>
              <a:tblGrid>
                <a:gridCol w="550667">
                  <a:extLst>
                    <a:ext uri="{9D8B030D-6E8A-4147-A177-3AD203B41FA5}">
                      <a16:colId xmlns:a16="http://schemas.microsoft.com/office/drawing/2014/main" val="20000"/>
                    </a:ext>
                  </a:extLst>
                </a:gridCol>
                <a:gridCol w="2683169">
                  <a:extLst>
                    <a:ext uri="{9D8B030D-6E8A-4147-A177-3AD203B41FA5}">
                      <a16:colId xmlns:a16="http://schemas.microsoft.com/office/drawing/2014/main" val="20001"/>
                    </a:ext>
                  </a:extLst>
                </a:gridCol>
                <a:gridCol w="1146661">
                  <a:extLst>
                    <a:ext uri="{9D8B030D-6E8A-4147-A177-3AD203B41FA5}">
                      <a16:colId xmlns:a16="http://schemas.microsoft.com/office/drawing/2014/main" val="20002"/>
                    </a:ext>
                  </a:extLst>
                </a:gridCol>
                <a:gridCol w="728120">
                  <a:extLst>
                    <a:ext uri="{9D8B030D-6E8A-4147-A177-3AD203B41FA5}">
                      <a16:colId xmlns:a16="http://schemas.microsoft.com/office/drawing/2014/main" val="20003"/>
                    </a:ext>
                  </a:extLst>
                </a:gridCol>
                <a:gridCol w="728120">
                  <a:extLst>
                    <a:ext uri="{9D8B030D-6E8A-4147-A177-3AD203B41FA5}">
                      <a16:colId xmlns:a16="http://schemas.microsoft.com/office/drawing/2014/main" val="3663303521"/>
                    </a:ext>
                  </a:extLst>
                </a:gridCol>
                <a:gridCol w="728120">
                  <a:extLst>
                    <a:ext uri="{9D8B030D-6E8A-4147-A177-3AD203B41FA5}">
                      <a16:colId xmlns:a16="http://schemas.microsoft.com/office/drawing/2014/main" val="3020376200"/>
                    </a:ext>
                  </a:extLst>
                </a:gridCol>
                <a:gridCol w="728120">
                  <a:extLst>
                    <a:ext uri="{9D8B030D-6E8A-4147-A177-3AD203B41FA5}">
                      <a16:colId xmlns:a16="http://schemas.microsoft.com/office/drawing/2014/main" val="1696794580"/>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37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75</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nvGraphicFramePr>
        <p:xfrm>
          <a:off x="345859" y="727106"/>
          <a:ext cx="11349606" cy="3236590"/>
        </p:xfrm>
        <a:graphic>
          <a:graphicData uri="http://schemas.openxmlformats.org/drawingml/2006/table">
            <a:tbl>
              <a:tblPr firstRow="1" firstCol="1" bandRow="1">
                <a:tableStyleId>{93296810-A885-4BE3-A3E7-6D5BEEA58F35}</a:tableStyleId>
              </a:tblPr>
              <a:tblGrid>
                <a:gridCol w="397590">
                  <a:extLst>
                    <a:ext uri="{9D8B030D-6E8A-4147-A177-3AD203B41FA5}">
                      <a16:colId xmlns:a16="http://schemas.microsoft.com/office/drawing/2014/main" val="20000"/>
                    </a:ext>
                  </a:extLst>
                </a:gridCol>
                <a:gridCol w="2117677">
                  <a:extLst>
                    <a:ext uri="{9D8B030D-6E8A-4147-A177-3AD203B41FA5}">
                      <a16:colId xmlns:a16="http://schemas.microsoft.com/office/drawing/2014/main" val="20001"/>
                    </a:ext>
                  </a:extLst>
                </a:gridCol>
                <a:gridCol w="730799">
                  <a:extLst>
                    <a:ext uri="{9D8B030D-6E8A-4147-A177-3AD203B41FA5}">
                      <a16:colId xmlns:a16="http://schemas.microsoft.com/office/drawing/2014/main" val="20002"/>
                    </a:ext>
                  </a:extLst>
                </a:gridCol>
                <a:gridCol w="675295">
                  <a:extLst>
                    <a:ext uri="{9D8B030D-6E8A-4147-A177-3AD203B41FA5}">
                      <a16:colId xmlns:a16="http://schemas.microsoft.com/office/drawing/2014/main" val="20003"/>
                    </a:ext>
                  </a:extLst>
                </a:gridCol>
                <a:gridCol w="675295">
                  <a:extLst>
                    <a:ext uri="{9D8B030D-6E8A-4147-A177-3AD203B41FA5}">
                      <a16:colId xmlns:a16="http://schemas.microsoft.com/office/drawing/2014/main" val="2221444113"/>
                    </a:ext>
                  </a:extLst>
                </a:gridCol>
                <a:gridCol w="675295">
                  <a:extLst>
                    <a:ext uri="{9D8B030D-6E8A-4147-A177-3AD203B41FA5}">
                      <a16:colId xmlns:a16="http://schemas.microsoft.com/office/drawing/2014/main" val="1877266980"/>
                    </a:ext>
                  </a:extLst>
                </a:gridCol>
                <a:gridCol w="675295">
                  <a:extLst>
                    <a:ext uri="{9D8B030D-6E8A-4147-A177-3AD203B41FA5}">
                      <a16:colId xmlns:a16="http://schemas.microsoft.com/office/drawing/2014/main" val="3303704268"/>
                    </a:ext>
                  </a:extLst>
                </a:gridCol>
                <a:gridCol w="675295">
                  <a:extLst>
                    <a:ext uri="{9D8B030D-6E8A-4147-A177-3AD203B41FA5}">
                      <a16:colId xmlns:a16="http://schemas.microsoft.com/office/drawing/2014/main" val="2132030126"/>
                    </a:ext>
                  </a:extLst>
                </a:gridCol>
                <a:gridCol w="675295">
                  <a:extLst>
                    <a:ext uri="{9D8B030D-6E8A-4147-A177-3AD203B41FA5}">
                      <a16:colId xmlns:a16="http://schemas.microsoft.com/office/drawing/2014/main" val="3658418771"/>
                    </a:ext>
                  </a:extLst>
                </a:gridCol>
                <a:gridCol w="675295">
                  <a:extLst>
                    <a:ext uri="{9D8B030D-6E8A-4147-A177-3AD203B41FA5}">
                      <a16:colId xmlns:a16="http://schemas.microsoft.com/office/drawing/2014/main" val="4170255863"/>
                    </a:ext>
                  </a:extLst>
                </a:gridCol>
                <a:gridCol w="675295">
                  <a:extLst>
                    <a:ext uri="{9D8B030D-6E8A-4147-A177-3AD203B41FA5}">
                      <a16:colId xmlns:a16="http://schemas.microsoft.com/office/drawing/2014/main" val="1222520420"/>
                    </a:ext>
                  </a:extLst>
                </a:gridCol>
                <a:gridCol w="675295">
                  <a:extLst>
                    <a:ext uri="{9D8B030D-6E8A-4147-A177-3AD203B41FA5}">
                      <a16:colId xmlns:a16="http://schemas.microsoft.com/office/drawing/2014/main" val="652766356"/>
                    </a:ext>
                  </a:extLst>
                </a:gridCol>
                <a:gridCol w="675295">
                  <a:extLst>
                    <a:ext uri="{9D8B030D-6E8A-4147-A177-3AD203B41FA5}">
                      <a16:colId xmlns:a16="http://schemas.microsoft.com/office/drawing/2014/main" val="91918598"/>
                    </a:ext>
                  </a:extLst>
                </a:gridCol>
                <a:gridCol w="675295">
                  <a:extLst>
                    <a:ext uri="{9D8B030D-6E8A-4147-A177-3AD203B41FA5}">
                      <a16:colId xmlns:a16="http://schemas.microsoft.com/office/drawing/2014/main" val="3679105658"/>
                    </a:ext>
                  </a:extLst>
                </a:gridCol>
                <a:gridCol w="675295">
                  <a:extLst>
                    <a:ext uri="{9D8B030D-6E8A-4147-A177-3AD203B41FA5}">
                      <a16:colId xmlns:a16="http://schemas.microsoft.com/office/drawing/2014/main" val="170678617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59" y="85868"/>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graphicFrame>
        <p:nvGraphicFramePr>
          <p:cNvPr id="7" name="Table 6">
            <a:extLst>
              <a:ext uri="{FF2B5EF4-FFF2-40B4-BE49-F238E27FC236}">
                <a16:creationId xmlns:a16="http://schemas.microsoft.com/office/drawing/2014/main" id="{C7B7D14A-2CE6-4346-91C7-3BE535E7E0A1}"/>
              </a:ext>
            </a:extLst>
          </p:cNvPr>
          <p:cNvGraphicFramePr>
            <a:graphicFrameLocks noGrp="1"/>
          </p:cNvGraphicFramePr>
          <p:nvPr/>
        </p:nvGraphicFramePr>
        <p:xfrm>
          <a:off x="345859" y="4047192"/>
          <a:ext cx="7662515" cy="2491720"/>
        </p:xfrm>
        <a:graphic>
          <a:graphicData uri="http://schemas.openxmlformats.org/drawingml/2006/table">
            <a:tbl>
              <a:tblPr firstRow="1" firstCol="1" bandRow="1">
                <a:tableStyleId>{93296810-A885-4BE3-A3E7-6D5BEEA58F35}</a:tableStyleId>
              </a:tblPr>
              <a:tblGrid>
                <a:gridCol w="512260">
                  <a:extLst>
                    <a:ext uri="{9D8B030D-6E8A-4147-A177-3AD203B41FA5}">
                      <a16:colId xmlns:a16="http://schemas.microsoft.com/office/drawing/2014/main" val="20000"/>
                    </a:ext>
                  </a:extLst>
                </a:gridCol>
                <a:gridCol w="2728445">
                  <a:extLst>
                    <a:ext uri="{9D8B030D-6E8A-4147-A177-3AD203B41FA5}">
                      <a16:colId xmlns:a16="http://schemas.microsoft.com/office/drawing/2014/main" val="20001"/>
                    </a:ext>
                  </a:extLst>
                </a:gridCol>
                <a:gridCol w="941570">
                  <a:extLst>
                    <a:ext uri="{9D8B030D-6E8A-4147-A177-3AD203B41FA5}">
                      <a16:colId xmlns:a16="http://schemas.microsoft.com/office/drawing/2014/main" val="20002"/>
                    </a:ext>
                  </a:extLst>
                </a:gridCol>
                <a:gridCol w="870060">
                  <a:extLst>
                    <a:ext uri="{9D8B030D-6E8A-4147-A177-3AD203B41FA5}">
                      <a16:colId xmlns:a16="http://schemas.microsoft.com/office/drawing/2014/main" val="20003"/>
                    </a:ext>
                  </a:extLst>
                </a:gridCol>
                <a:gridCol w="870060">
                  <a:extLst>
                    <a:ext uri="{9D8B030D-6E8A-4147-A177-3AD203B41FA5}">
                      <a16:colId xmlns:a16="http://schemas.microsoft.com/office/drawing/2014/main" val="1282861360"/>
                    </a:ext>
                  </a:extLst>
                </a:gridCol>
                <a:gridCol w="870060">
                  <a:extLst>
                    <a:ext uri="{9D8B030D-6E8A-4147-A177-3AD203B41FA5}">
                      <a16:colId xmlns:a16="http://schemas.microsoft.com/office/drawing/2014/main" val="4170255863"/>
                    </a:ext>
                  </a:extLst>
                </a:gridCol>
                <a:gridCol w="870060">
                  <a:extLst>
                    <a:ext uri="{9D8B030D-6E8A-4147-A177-3AD203B41FA5}">
                      <a16:colId xmlns:a16="http://schemas.microsoft.com/office/drawing/2014/main" val="1086555509"/>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6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9484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95607-82C7-4FEF-BE33-AA77D0B2C2BE}"/>
              </a:ext>
            </a:extLst>
          </p:cNvPr>
          <p:cNvSpPr>
            <a:spLocks noGrp="1"/>
          </p:cNvSpPr>
          <p:nvPr>
            <p:ph type="sldNum" sz="quarter" idx="12"/>
          </p:nvPr>
        </p:nvSpPr>
        <p:spPr/>
        <p:txBody>
          <a:bodyPr/>
          <a:lstStyle/>
          <a:p>
            <a:fld id="{565CE74E-AB26-4998-AD42-012C4C1AD076}" type="slidenum">
              <a:rPr lang="zh-CN" altLang="en-US" smtClean="0"/>
              <a:t>76</a:t>
            </a:fld>
            <a:endParaRPr lang="zh-CN" altLang="en-US"/>
          </a:p>
        </p:txBody>
      </p:sp>
      <p:graphicFrame>
        <p:nvGraphicFramePr>
          <p:cNvPr id="3" name="Table 2">
            <a:extLst>
              <a:ext uri="{FF2B5EF4-FFF2-40B4-BE49-F238E27FC236}">
                <a16:creationId xmlns:a16="http://schemas.microsoft.com/office/drawing/2014/main" id="{40BDC1D8-EA2C-4FDE-AFCE-8C4DDEF56DF9}"/>
              </a:ext>
            </a:extLst>
          </p:cNvPr>
          <p:cNvGraphicFramePr>
            <a:graphicFrameLocks noGrp="1"/>
          </p:cNvGraphicFramePr>
          <p:nvPr/>
        </p:nvGraphicFramePr>
        <p:xfrm>
          <a:off x="307192" y="970286"/>
          <a:ext cx="11349605" cy="2164668"/>
        </p:xfrm>
        <a:graphic>
          <a:graphicData uri="http://schemas.openxmlformats.org/drawingml/2006/table">
            <a:tbl>
              <a:tblPr firstRow="1" firstCol="1" bandRow="1">
                <a:tableStyleId>{93296810-A885-4BE3-A3E7-6D5BEEA58F35}</a:tableStyleId>
              </a:tblPr>
              <a:tblGrid>
                <a:gridCol w="416151">
                  <a:extLst>
                    <a:ext uri="{9D8B030D-6E8A-4147-A177-3AD203B41FA5}">
                      <a16:colId xmlns:a16="http://schemas.microsoft.com/office/drawing/2014/main" val="20000"/>
                    </a:ext>
                  </a:extLst>
                </a:gridCol>
                <a:gridCol w="1528060">
                  <a:extLst>
                    <a:ext uri="{9D8B030D-6E8A-4147-A177-3AD203B41FA5}">
                      <a16:colId xmlns:a16="http://schemas.microsoft.com/office/drawing/2014/main" val="20001"/>
                    </a:ext>
                  </a:extLst>
                </a:gridCol>
                <a:gridCol w="1334758">
                  <a:extLst>
                    <a:ext uri="{9D8B030D-6E8A-4147-A177-3AD203B41FA5}">
                      <a16:colId xmlns:a16="http://schemas.microsoft.com/office/drawing/2014/main" val="20002"/>
                    </a:ext>
                  </a:extLst>
                </a:gridCol>
                <a:gridCol w="672553">
                  <a:extLst>
                    <a:ext uri="{9D8B030D-6E8A-4147-A177-3AD203B41FA5}">
                      <a16:colId xmlns:a16="http://schemas.microsoft.com/office/drawing/2014/main" val="20003"/>
                    </a:ext>
                  </a:extLst>
                </a:gridCol>
                <a:gridCol w="672553">
                  <a:extLst>
                    <a:ext uri="{9D8B030D-6E8A-4147-A177-3AD203B41FA5}">
                      <a16:colId xmlns:a16="http://schemas.microsoft.com/office/drawing/2014/main" val="1498037355"/>
                    </a:ext>
                  </a:extLst>
                </a:gridCol>
                <a:gridCol w="672553">
                  <a:extLst>
                    <a:ext uri="{9D8B030D-6E8A-4147-A177-3AD203B41FA5}">
                      <a16:colId xmlns:a16="http://schemas.microsoft.com/office/drawing/2014/main" val="4134271145"/>
                    </a:ext>
                  </a:extLst>
                </a:gridCol>
                <a:gridCol w="672553">
                  <a:extLst>
                    <a:ext uri="{9D8B030D-6E8A-4147-A177-3AD203B41FA5}">
                      <a16:colId xmlns:a16="http://schemas.microsoft.com/office/drawing/2014/main" val="4016483798"/>
                    </a:ext>
                  </a:extLst>
                </a:gridCol>
                <a:gridCol w="672553">
                  <a:extLst>
                    <a:ext uri="{9D8B030D-6E8A-4147-A177-3AD203B41FA5}">
                      <a16:colId xmlns:a16="http://schemas.microsoft.com/office/drawing/2014/main" val="2935229118"/>
                    </a:ext>
                  </a:extLst>
                </a:gridCol>
                <a:gridCol w="672553">
                  <a:extLst>
                    <a:ext uri="{9D8B030D-6E8A-4147-A177-3AD203B41FA5}">
                      <a16:colId xmlns:a16="http://schemas.microsoft.com/office/drawing/2014/main" val="3007318829"/>
                    </a:ext>
                  </a:extLst>
                </a:gridCol>
                <a:gridCol w="672553">
                  <a:extLst>
                    <a:ext uri="{9D8B030D-6E8A-4147-A177-3AD203B41FA5}">
                      <a16:colId xmlns:a16="http://schemas.microsoft.com/office/drawing/2014/main" val="2470257096"/>
                    </a:ext>
                  </a:extLst>
                </a:gridCol>
                <a:gridCol w="672553">
                  <a:extLst>
                    <a:ext uri="{9D8B030D-6E8A-4147-A177-3AD203B41FA5}">
                      <a16:colId xmlns:a16="http://schemas.microsoft.com/office/drawing/2014/main" val="3077075294"/>
                    </a:ext>
                  </a:extLst>
                </a:gridCol>
                <a:gridCol w="672553">
                  <a:extLst>
                    <a:ext uri="{9D8B030D-6E8A-4147-A177-3AD203B41FA5}">
                      <a16:colId xmlns:a16="http://schemas.microsoft.com/office/drawing/2014/main" val="1510209743"/>
                    </a:ext>
                  </a:extLst>
                </a:gridCol>
                <a:gridCol w="672553">
                  <a:extLst>
                    <a:ext uri="{9D8B030D-6E8A-4147-A177-3AD203B41FA5}">
                      <a16:colId xmlns:a16="http://schemas.microsoft.com/office/drawing/2014/main" val="2168572741"/>
                    </a:ext>
                  </a:extLst>
                </a:gridCol>
                <a:gridCol w="672553">
                  <a:extLst>
                    <a:ext uri="{9D8B030D-6E8A-4147-A177-3AD203B41FA5}">
                      <a16:colId xmlns:a16="http://schemas.microsoft.com/office/drawing/2014/main" val="3459508369"/>
                    </a:ext>
                  </a:extLst>
                </a:gridCol>
                <a:gridCol w="672553">
                  <a:extLst>
                    <a:ext uri="{9D8B030D-6E8A-4147-A177-3AD203B41FA5}">
                      <a16:colId xmlns:a16="http://schemas.microsoft.com/office/drawing/2014/main" val="41875607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FC1529E2-1FEB-4FEA-976E-02178E5176FF}"/>
              </a:ext>
            </a:extLst>
          </p:cNvPr>
          <p:cNvSpPr/>
          <p:nvPr/>
        </p:nvSpPr>
        <p:spPr>
          <a:xfrm>
            <a:off x="307192" y="355419"/>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graphicFrame>
        <p:nvGraphicFramePr>
          <p:cNvPr id="5" name="Table 4">
            <a:extLst>
              <a:ext uri="{FF2B5EF4-FFF2-40B4-BE49-F238E27FC236}">
                <a16:creationId xmlns:a16="http://schemas.microsoft.com/office/drawing/2014/main" id="{ECD99453-1FBA-4A6B-962E-0C1EAF8E46E8}"/>
              </a:ext>
            </a:extLst>
          </p:cNvPr>
          <p:cNvGraphicFramePr>
            <a:graphicFrameLocks noGrp="1"/>
          </p:cNvGraphicFramePr>
          <p:nvPr/>
        </p:nvGraphicFramePr>
        <p:xfrm>
          <a:off x="307192" y="3349727"/>
          <a:ext cx="5788810" cy="2372850"/>
        </p:xfrm>
        <a:graphic>
          <a:graphicData uri="http://schemas.openxmlformats.org/drawingml/2006/table">
            <a:tbl>
              <a:tblPr firstRow="1" firstCol="1" bandRow="1">
                <a:tableStyleId>{93296810-A885-4BE3-A3E7-6D5BEEA58F35}</a:tableStyleId>
              </a:tblPr>
              <a:tblGrid>
                <a:gridCol w="403576">
                  <a:extLst>
                    <a:ext uri="{9D8B030D-6E8A-4147-A177-3AD203B41FA5}">
                      <a16:colId xmlns:a16="http://schemas.microsoft.com/office/drawing/2014/main" val="20000"/>
                    </a:ext>
                  </a:extLst>
                </a:gridCol>
                <a:gridCol w="1481886">
                  <a:extLst>
                    <a:ext uri="{9D8B030D-6E8A-4147-A177-3AD203B41FA5}">
                      <a16:colId xmlns:a16="http://schemas.microsoft.com/office/drawing/2014/main" val="20001"/>
                    </a:ext>
                  </a:extLst>
                </a:gridCol>
                <a:gridCol w="1294424">
                  <a:extLst>
                    <a:ext uri="{9D8B030D-6E8A-4147-A177-3AD203B41FA5}">
                      <a16:colId xmlns:a16="http://schemas.microsoft.com/office/drawing/2014/main" val="20002"/>
                    </a:ext>
                  </a:extLst>
                </a:gridCol>
                <a:gridCol w="652231">
                  <a:extLst>
                    <a:ext uri="{9D8B030D-6E8A-4147-A177-3AD203B41FA5}">
                      <a16:colId xmlns:a16="http://schemas.microsoft.com/office/drawing/2014/main" val="20003"/>
                    </a:ext>
                  </a:extLst>
                </a:gridCol>
                <a:gridCol w="652231">
                  <a:extLst>
                    <a:ext uri="{9D8B030D-6E8A-4147-A177-3AD203B41FA5}">
                      <a16:colId xmlns:a16="http://schemas.microsoft.com/office/drawing/2014/main" val="452504099"/>
                    </a:ext>
                  </a:extLst>
                </a:gridCol>
                <a:gridCol w="652231">
                  <a:extLst>
                    <a:ext uri="{9D8B030D-6E8A-4147-A177-3AD203B41FA5}">
                      <a16:colId xmlns:a16="http://schemas.microsoft.com/office/drawing/2014/main" val="2470257096"/>
                    </a:ext>
                  </a:extLst>
                </a:gridCol>
                <a:gridCol w="652231">
                  <a:extLst>
                    <a:ext uri="{9D8B030D-6E8A-4147-A177-3AD203B41FA5}">
                      <a16:colId xmlns:a16="http://schemas.microsoft.com/office/drawing/2014/main" val="2988104533"/>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8454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nvGraphicFramePr>
        <p:xfrm>
          <a:off x="157085" y="550338"/>
          <a:ext cx="11831179" cy="5452378"/>
        </p:xfrm>
        <a:graphic>
          <a:graphicData uri="http://schemas.openxmlformats.org/drawingml/2006/table">
            <a:tbl>
              <a:tblPr firstRow="1" firstCol="1" bandRow="1">
                <a:tableStyleId>{21E4AEA4-8DFA-4A89-87EB-49C32662AFE0}</a:tableStyleId>
              </a:tblPr>
              <a:tblGrid>
                <a:gridCol w="288779">
                  <a:extLst>
                    <a:ext uri="{9D8B030D-6E8A-4147-A177-3AD203B41FA5}">
                      <a16:colId xmlns:a16="http://schemas.microsoft.com/office/drawing/2014/main" val="20000"/>
                    </a:ext>
                  </a:extLst>
                </a:gridCol>
                <a:gridCol w="2125481">
                  <a:extLst>
                    <a:ext uri="{9D8B030D-6E8A-4147-A177-3AD203B41FA5}">
                      <a16:colId xmlns:a16="http://schemas.microsoft.com/office/drawing/2014/main" val="20001"/>
                    </a:ext>
                  </a:extLst>
                </a:gridCol>
                <a:gridCol w="709007">
                  <a:extLst>
                    <a:ext uri="{9D8B030D-6E8A-4147-A177-3AD203B41FA5}">
                      <a16:colId xmlns:a16="http://schemas.microsoft.com/office/drawing/2014/main" val="20002"/>
                    </a:ext>
                  </a:extLst>
                </a:gridCol>
                <a:gridCol w="240447">
                  <a:extLst>
                    <a:ext uri="{9D8B030D-6E8A-4147-A177-3AD203B41FA5}">
                      <a16:colId xmlns:a16="http://schemas.microsoft.com/office/drawing/2014/main" val="3403008653"/>
                    </a:ext>
                  </a:extLst>
                </a:gridCol>
                <a:gridCol w="676839">
                  <a:extLst>
                    <a:ext uri="{9D8B030D-6E8A-4147-A177-3AD203B41FA5}">
                      <a16:colId xmlns:a16="http://schemas.microsoft.com/office/drawing/2014/main" val="20003"/>
                    </a:ext>
                  </a:extLst>
                </a:gridCol>
                <a:gridCol w="716914">
                  <a:extLst>
                    <a:ext uri="{9D8B030D-6E8A-4147-A177-3AD203B41FA5}">
                      <a16:colId xmlns:a16="http://schemas.microsoft.com/office/drawing/2014/main" val="2554305740"/>
                    </a:ext>
                  </a:extLst>
                </a:gridCol>
                <a:gridCol w="756988">
                  <a:extLst>
                    <a:ext uri="{9D8B030D-6E8A-4147-A177-3AD203B41FA5}">
                      <a16:colId xmlns:a16="http://schemas.microsoft.com/office/drawing/2014/main" val="1948715708"/>
                    </a:ext>
                  </a:extLst>
                </a:gridCol>
                <a:gridCol w="797063">
                  <a:extLst>
                    <a:ext uri="{9D8B030D-6E8A-4147-A177-3AD203B41FA5}">
                      <a16:colId xmlns:a16="http://schemas.microsoft.com/office/drawing/2014/main" val="1303634220"/>
                    </a:ext>
                  </a:extLst>
                </a:gridCol>
                <a:gridCol w="837137">
                  <a:extLst>
                    <a:ext uri="{9D8B030D-6E8A-4147-A177-3AD203B41FA5}">
                      <a16:colId xmlns:a16="http://schemas.microsoft.com/office/drawing/2014/main" val="4083792780"/>
                    </a:ext>
                  </a:extLst>
                </a:gridCol>
                <a:gridCol w="668932">
                  <a:extLst>
                    <a:ext uri="{9D8B030D-6E8A-4147-A177-3AD203B41FA5}">
                      <a16:colId xmlns:a16="http://schemas.microsoft.com/office/drawing/2014/main" val="3339970720"/>
                    </a:ext>
                  </a:extLst>
                </a:gridCol>
                <a:gridCol w="668932">
                  <a:extLst>
                    <a:ext uri="{9D8B030D-6E8A-4147-A177-3AD203B41FA5}">
                      <a16:colId xmlns:a16="http://schemas.microsoft.com/office/drawing/2014/main" val="4177143040"/>
                    </a:ext>
                  </a:extLst>
                </a:gridCol>
                <a:gridCol w="668932">
                  <a:extLst>
                    <a:ext uri="{9D8B030D-6E8A-4147-A177-3AD203B41FA5}">
                      <a16:colId xmlns:a16="http://schemas.microsoft.com/office/drawing/2014/main" val="2735014689"/>
                    </a:ext>
                  </a:extLst>
                </a:gridCol>
                <a:gridCol w="668932">
                  <a:extLst>
                    <a:ext uri="{9D8B030D-6E8A-4147-A177-3AD203B41FA5}">
                      <a16:colId xmlns:a16="http://schemas.microsoft.com/office/drawing/2014/main" val="669332465"/>
                    </a:ext>
                  </a:extLst>
                </a:gridCol>
                <a:gridCol w="668932">
                  <a:extLst>
                    <a:ext uri="{9D8B030D-6E8A-4147-A177-3AD203B41FA5}">
                      <a16:colId xmlns:a16="http://schemas.microsoft.com/office/drawing/2014/main" val="505986971"/>
                    </a:ext>
                  </a:extLst>
                </a:gridCol>
                <a:gridCol w="668932">
                  <a:extLst>
                    <a:ext uri="{9D8B030D-6E8A-4147-A177-3AD203B41FA5}">
                      <a16:colId xmlns:a16="http://schemas.microsoft.com/office/drawing/2014/main" val="1622147996"/>
                    </a:ext>
                  </a:extLst>
                </a:gridCol>
                <a:gridCol w="668932">
                  <a:extLst>
                    <a:ext uri="{9D8B030D-6E8A-4147-A177-3AD203B41FA5}">
                      <a16:colId xmlns:a16="http://schemas.microsoft.com/office/drawing/2014/main" val="2482228524"/>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184.78%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gridSpan="7">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77</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762999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nvGraphicFramePr>
        <p:xfrm>
          <a:off x="164604" y="552817"/>
          <a:ext cx="6184168" cy="5899493"/>
        </p:xfrm>
        <a:graphic>
          <a:graphicData uri="http://schemas.openxmlformats.org/drawingml/2006/table">
            <a:tbl>
              <a:tblPr firstRow="1" firstCol="1" bandRow="1">
                <a:tableStyleId>{21E4AEA4-8DFA-4A89-87EB-49C32662AFE0}</a:tableStyleId>
              </a:tblPr>
              <a:tblGrid>
                <a:gridCol w="341634">
                  <a:extLst>
                    <a:ext uri="{9D8B030D-6E8A-4147-A177-3AD203B41FA5}">
                      <a16:colId xmlns:a16="http://schemas.microsoft.com/office/drawing/2014/main" val="20000"/>
                    </a:ext>
                  </a:extLst>
                </a:gridCol>
                <a:gridCol w="1891925">
                  <a:extLst>
                    <a:ext uri="{9D8B030D-6E8A-4147-A177-3AD203B41FA5}">
                      <a16:colId xmlns:a16="http://schemas.microsoft.com/office/drawing/2014/main" val="20001"/>
                    </a:ext>
                  </a:extLst>
                </a:gridCol>
                <a:gridCol w="1075226">
                  <a:extLst>
                    <a:ext uri="{9D8B030D-6E8A-4147-A177-3AD203B41FA5}">
                      <a16:colId xmlns:a16="http://schemas.microsoft.com/office/drawing/2014/main" val="20002"/>
                    </a:ext>
                  </a:extLst>
                </a:gridCol>
                <a:gridCol w="193362">
                  <a:extLst>
                    <a:ext uri="{9D8B030D-6E8A-4147-A177-3AD203B41FA5}">
                      <a16:colId xmlns:a16="http://schemas.microsoft.com/office/drawing/2014/main" val="1637177972"/>
                    </a:ext>
                  </a:extLst>
                </a:gridCol>
                <a:gridCol w="617799">
                  <a:extLst>
                    <a:ext uri="{9D8B030D-6E8A-4147-A177-3AD203B41FA5}">
                      <a16:colId xmlns:a16="http://schemas.microsoft.com/office/drawing/2014/main" val="1812100127"/>
                    </a:ext>
                  </a:extLst>
                </a:gridCol>
                <a:gridCol w="774147">
                  <a:extLst>
                    <a:ext uri="{9D8B030D-6E8A-4147-A177-3AD203B41FA5}">
                      <a16:colId xmlns:a16="http://schemas.microsoft.com/office/drawing/2014/main" val="3584181421"/>
                    </a:ext>
                  </a:extLst>
                </a:gridCol>
                <a:gridCol w="538460">
                  <a:extLst>
                    <a:ext uri="{9D8B030D-6E8A-4147-A177-3AD203B41FA5}">
                      <a16:colId xmlns:a16="http://schemas.microsoft.com/office/drawing/2014/main" val="4177143040"/>
                    </a:ext>
                  </a:extLst>
                </a:gridCol>
                <a:gridCol w="751615">
                  <a:extLst>
                    <a:ext uri="{9D8B030D-6E8A-4147-A177-3AD203B41FA5}">
                      <a16:colId xmlns:a16="http://schemas.microsoft.com/office/drawing/2014/main" val="222543953"/>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r>
                        <a:rPr lang="en-US" sz="1400" u="none" strike="noStrike">
                          <a:solidFill>
                            <a:schemeClr val="tx1"/>
                          </a:solidFill>
                          <a:effectLst/>
                          <a:latin typeface="Tw Cen MT" panose="020B0602020104020603" pitchFamily="34" charset="0"/>
                        </a:rPr>
                        <a:t>BULAN</a:t>
                      </a:r>
                      <a:endParaRPr lang="en-ID"/>
                    </a:p>
                  </a:txBody>
                  <a:tcPr marL="0" marR="0" marT="0" marB="0" anchor="ctr">
                    <a:solidFill>
                      <a:schemeClr val="accent6"/>
                    </a:solidFill>
                  </a:tcPr>
                </a:tc>
                <a:tc hMerge="1">
                  <a:txBody>
                    <a:bodyPr/>
                    <a:lstStyle/>
                    <a:p>
                      <a:endParaRPr lang="en-US"/>
                    </a:p>
                  </a:txBody>
                  <a:tcPr/>
                </a:tc>
                <a:tc hMerge="1">
                  <a:txBody>
                    <a:bodyPr/>
                    <a:lstStyle/>
                    <a:p>
                      <a:endParaRPr lang="en-ID"/>
                    </a:p>
                  </a:txBody>
                  <a:tcP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gridSpan="2">
                  <a:txBody>
                    <a:bodyPr/>
                    <a:lstStyle/>
                    <a:p>
                      <a:r>
                        <a:rPr lang="en-US" sz="1400" b="1" i="0" u="none" strike="noStrike">
                          <a:solidFill>
                            <a:schemeClr val="tx1"/>
                          </a:solidFill>
                          <a:effectLst/>
                          <a:latin typeface="Tw Cen MT" panose="020B0602020104020603" pitchFamily="34" charset="0"/>
                        </a:rPr>
                        <a:t>JUL</a:t>
                      </a:r>
                      <a:endParaRPr lang="en-ID"/>
                    </a:p>
                  </a:txBody>
                  <a:tcPr marL="0" marR="0" marT="0" marB="0" anchor="ctr"/>
                </a:tc>
                <a:tc hMerge="1">
                  <a:txBody>
                    <a:bodyPr/>
                    <a:lstStyle/>
                    <a:p>
                      <a:endParaRPr lang="en-US"/>
                    </a:p>
                  </a:txBody>
                  <a:tcPr/>
                </a:tc>
                <a:tc>
                  <a:txBody>
                    <a:bodyPr/>
                    <a:lstStyle/>
                    <a:p>
                      <a:r>
                        <a:rPr lang="en-US" sz="1400" b="1" i="0" u="none" strike="noStrike">
                          <a:solidFill>
                            <a:schemeClr val="tx1"/>
                          </a:solidFill>
                          <a:effectLst/>
                          <a:latin typeface="Tw Cen MT" panose="020B0602020104020603" pitchFamily="34" charset="0"/>
                          <a:ea typeface="Verdana"/>
                        </a:rPr>
                        <a:t>AGS</a:t>
                      </a:r>
                      <a:endParaRPr lang="en-ID"/>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r>
                        <a:rPr lang="en-US" sz="1400" b="0" i="0" u="none" strike="noStrike" dirty="0">
                          <a:solidFill>
                            <a:srgbClr val="000000"/>
                          </a:solidFill>
                          <a:effectLst/>
                          <a:latin typeface="Tw Cen MT" panose="020B0602020104020603" pitchFamily="34" charset="0"/>
                        </a:rPr>
                        <a:t>100%</a:t>
                      </a:r>
                      <a:endParaRPr lang="en-ID" dirty="0"/>
                    </a:p>
                  </a:txBody>
                  <a:tcPr marL="9525" marR="9525" marT="9525" marB="0" anchor="ctr"/>
                </a:tc>
                <a:tc hMerge="1">
                  <a:txBody>
                    <a:bodyPr/>
                    <a:lstStyle/>
                    <a:p>
                      <a:endParaRPr lang="en-US"/>
                    </a:p>
                  </a:txBody>
                  <a:tcPr/>
                </a:tc>
                <a:tc>
                  <a:txBody>
                    <a:bodyPr/>
                    <a:lstStyle/>
                    <a:p>
                      <a:endParaRPr lang="en-ID" dirty="0"/>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dirty="0"/>
                    </a:p>
                  </a:txBody>
                  <a:tcPr marL="9525" marR="9525" marT="9525" marB="0" anchor="ctr"/>
                </a:tc>
                <a:tc hMerge="1">
                  <a:txBody>
                    <a:bodyPr/>
                    <a:lstStyle/>
                    <a:p>
                      <a:endParaRPr lang="en-US"/>
                    </a:p>
                  </a:txBody>
                  <a:tcPr/>
                </a:tc>
                <a:tc hMerge="1">
                  <a:txBody>
                    <a:bodyPr/>
                    <a:lstStyle/>
                    <a:p>
                      <a:endParaRPr lang="en-ID"/>
                    </a:p>
                  </a:txBody>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r>
                        <a:rPr lang="en-US" sz="1400" b="0" i="0" u="none" strike="noStrike">
                          <a:solidFill>
                            <a:srgbClr val="000000"/>
                          </a:solidFill>
                          <a:effectLst/>
                          <a:latin typeface="Tw Cen MT" panose="020B0602020104020603" pitchFamily="34" charset="0"/>
                        </a:rPr>
                        <a:t>Periode Analisa Setiap 1 Tahun</a:t>
                      </a:r>
                      <a:endParaRPr lang="en-ID"/>
                    </a:p>
                  </a:txBody>
                  <a:tcPr marL="9525" marR="9525" marT="9525" marB="0" anchor="ctr"/>
                </a:tc>
                <a:tc hMerge="1">
                  <a:txBody>
                    <a:bodyPr/>
                    <a:lstStyle/>
                    <a:p>
                      <a:endParaRPr lang="en-US"/>
                    </a:p>
                  </a:txBody>
                  <a:tcPr/>
                </a:tc>
                <a:tc hMerge="1">
                  <a:txBody>
                    <a:bodyPr/>
                    <a:lstStyle/>
                    <a:p>
                      <a:endParaRPr lang="en-ID"/>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r>
                        <a:rPr lang="en-US" sz="1400" b="0" i="0" u="none" strike="noStrike">
                          <a:solidFill>
                            <a:srgbClr val="000000"/>
                          </a:solidFill>
                          <a:effectLst/>
                          <a:latin typeface="Tw Cen MT" panose="020B0602020104020603" pitchFamily="34" charset="0"/>
                        </a:rPr>
                        <a:t>Periode Analisa Setiap 1 Tahun</a:t>
                      </a:r>
                      <a:endParaRPr lang="en-ID"/>
                    </a:p>
                  </a:txBody>
                  <a:tcPr marL="9525" marR="9525" marT="9525" marB="0" anchor="ctr"/>
                </a:tc>
                <a:tc hMerge="1">
                  <a:txBody>
                    <a:bodyPr/>
                    <a:lstStyle/>
                    <a:p>
                      <a:endParaRPr lang="en-US"/>
                    </a:p>
                  </a:txBody>
                  <a:tcPr/>
                </a:tc>
                <a:tc hMerge="1">
                  <a:txBody>
                    <a:bodyPr/>
                    <a:lstStyle/>
                    <a:p>
                      <a:endParaRPr lang="en-ID"/>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r>
                        <a:rPr lang="en-US" sz="1400" b="0" i="0" u="none" strike="noStrike">
                          <a:solidFill>
                            <a:srgbClr val="000000"/>
                          </a:solidFill>
                          <a:effectLst/>
                          <a:latin typeface="Tw Cen MT" panose="020B0602020104020603" pitchFamily="34" charset="0"/>
                        </a:rPr>
                        <a:t>Periode Analisa Setiap 1 Tahun</a:t>
                      </a:r>
                      <a:endParaRPr lang="en-ID"/>
                    </a:p>
                  </a:txBody>
                  <a:tcPr marL="9525" marR="9525" marT="9525" marB="0" anchor="ctr"/>
                </a:tc>
                <a:tc hMerge="1">
                  <a:txBody>
                    <a:bodyPr/>
                    <a:lstStyle/>
                    <a:p>
                      <a:endParaRPr lang="en-US"/>
                    </a:p>
                  </a:txBody>
                  <a:tcPr/>
                </a:tc>
                <a:tc hMerge="1">
                  <a:txBody>
                    <a:bodyPr/>
                    <a:lstStyle/>
                    <a:p>
                      <a:endParaRPr lang="en-ID"/>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r>
                        <a:rPr lang="en-US" sz="1400" b="0" i="0" u="none" strike="noStrike">
                          <a:solidFill>
                            <a:srgbClr val="000000"/>
                          </a:solidFill>
                          <a:effectLst/>
                          <a:latin typeface="Tw Cen MT" panose="020B0602020104020603" pitchFamily="34" charset="0"/>
                        </a:rPr>
                        <a:t>136.26% </a:t>
                      </a:r>
                      <a:endParaRPr lang="en-ID"/>
                    </a:p>
                  </a:txBody>
                  <a:tcPr marL="9525" marR="9525" marT="9525" marB="0" anchor="ctr"/>
                </a:tc>
                <a:tc hMerge="1">
                  <a:txBody>
                    <a:bodyPr/>
                    <a:lstStyle/>
                    <a:p>
                      <a:endParaRPr lang="en-US"/>
                    </a:p>
                  </a:txBody>
                  <a:tcPr/>
                </a:tc>
                <a:tc>
                  <a:txBody>
                    <a:bodyPr/>
                    <a:lstStyle/>
                    <a:p>
                      <a:r>
                        <a:rPr lang="en-US" sz="1400" dirty="0">
                          <a:latin typeface="Tw Cen MT" panose="020B0602020104020603" pitchFamily="34" charset="0"/>
                        </a:rPr>
                        <a:t>225.20%</a:t>
                      </a:r>
                      <a:endParaRPr lang="en-ID"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a:r>
                        <a:rPr lang="en-US" dirty="0"/>
                        <a:t>-</a:t>
                      </a:r>
                      <a:endParaRPr lang="en-ID" dirty="0"/>
                    </a:p>
                  </a:txBody>
                  <a:tcPr marL="9525" marR="9525" marT="9525" marB="0" anchor="ctr"/>
                </a:tc>
                <a:tc hMerge="1">
                  <a:txBody>
                    <a:bodyPr/>
                    <a:lstStyle/>
                    <a:p>
                      <a:endParaRPr lang="en-US"/>
                    </a:p>
                  </a:txBody>
                  <a:tcPr/>
                </a:tc>
                <a:tc>
                  <a:txBody>
                    <a:bodyPr/>
                    <a:lstStyle/>
                    <a:p>
                      <a:pPr algn="ctr"/>
                      <a:r>
                        <a:rPr lang="en-US" dirty="0"/>
                        <a:t>-</a:t>
                      </a:r>
                      <a:endParaRPr lang="en-ID" dirty="0"/>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r>
                        <a:rPr lang="en-US" sz="1400" b="0" i="0" u="none" strike="noStrike" dirty="0">
                          <a:solidFill>
                            <a:srgbClr val="000000"/>
                          </a:solidFill>
                          <a:effectLst/>
                          <a:latin typeface="Tw Cen MT" panose="020B0602020104020603" pitchFamily="34" charset="0"/>
                        </a:rPr>
                        <a:t>100%</a:t>
                      </a:r>
                      <a:endParaRPr lang="en-ID" sz="1400" dirty="0"/>
                    </a:p>
                  </a:txBody>
                  <a:tcPr marL="9525" marR="9525" marT="9525" marB="0" anchor="ct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endParaRPr lang="en-ID" sz="1400" dirty="0"/>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endParaRPr lang="en-ID"/>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78</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080179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79</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nvGraphicFramePr>
        <p:xfrm>
          <a:off x="308462" y="770665"/>
          <a:ext cx="11504580" cy="2879301"/>
        </p:xfrm>
        <a:graphic>
          <a:graphicData uri="http://schemas.openxmlformats.org/drawingml/2006/table">
            <a:tbl>
              <a:tblPr firstRow="1" firstCol="1" bandRow="1">
                <a:tableStyleId>{93296810-A885-4BE3-A3E7-6D5BEEA58F35}</a:tableStyleId>
              </a:tblPr>
              <a:tblGrid>
                <a:gridCol w="272841">
                  <a:extLst>
                    <a:ext uri="{9D8B030D-6E8A-4147-A177-3AD203B41FA5}">
                      <a16:colId xmlns:a16="http://schemas.microsoft.com/office/drawing/2014/main" val="20000"/>
                    </a:ext>
                  </a:extLst>
                </a:gridCol>
                <a:gridCol w="2035279">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690991">
                  <a:extLst>
                    <a:ext uri="{9D8B030D-6E8A-4147-A177-3AD203B41FA5}">
                      <a16:colId xmlns:a16="http://schemas.microsoft.com/office/drawing/2014/main" val="20003"/>
                    </a:ext>
                  </a:extLst>
                </a:gridCol>
                <a:gridCol w="690991">
                  <a:extLst>
                    <a:ext uri="{9D8B030D-6E8A-4147-A177-3AD203B41FA5}">
                      <a16:colId xmlns:a16="http://schemas.microsoft.com/office/drawing/2014/main" val="2760514675"/>
                    </a:ext>
                  </a:extLst>
                </a:gridCol>
                <a:gridCol w="690991">
                  <a:extLst>
                    <a:ext uri="{9D8B030D-6E8A-4147-A177-3AD203B41FA5}">
                      <a16:colId xmlns:a16="http://schemas.microsoft.com/office/drawing/2014/main" val="1199532747"/>
                    </a:ext>
                  </a:extLst>
                </a:gridCol>
                <a:gridCol w="690991">
                  <a:extLst>
                    <a:ext uri="{9D8B030D-6E8A-4147-A177-3AD203B41FA5}">
                      <a16:colId xmlns:a16="http://schemas.microsoft.com/office/drawing/2014/main" val="1602904814"/>
                    </a:ext>
                  </a:extLst>
                </a:gridCol>
                <a:gridCol w="690991">
                  <a:extLst>
                    <a:ext uri="{9D8B030D-6E8A-4147-A177-3AD203B41FA5}">
                      <a16:colId xmlns:a16="http://schemas.microsoft.com/office/drawing/2014/main" val="2553648207"/>
                    </a:ext>
                  </a:extLst>
                </a:gridCol>
                <a:gridCol w="690991">
                  <a:extLst>
                    <a:ext uri="{9D8B030D-6E8A-4147-A177-3AD203B41FA5}">
                      <a16:colId xmlns:a16="http://schemas.microsoft.com/office/drawing/2014/main" val="762228984"/>
                    </a:ext>
                  </a:extLst>
                </a:gridCol>
                <a:gridCol w="690991">
                  <a:extLst>
                    <a:ext uri="{9D8B030D-6E8A-4147-A177-3AD203B41FA5}">
                      <a16:colId xmlns:a16="http://schemas.microsoft.com/office/drawing/2014/main" val="4141445403"/>
                    </a:ext>
                  </a:extLst>
                </a:gridCol>
                <a:gridCol w="690991">
                  <a:extLst>
                    <a:ext uri="{9D8B030D-6E8A-4147-A177-3AD203B41FA5}">
                      <a16:colId xmlns:a16="http://schemas.microsoft.com/office/drawing/2014/main" val="3065585881"/>
                    </a:ext>
                  </a:extLst>
                </a:gridCol>
                <a:gridCol w="690991">
                  <a:extLst>
                    <a:ext uri="{9D8B030D-6E8A-4147-A177-3AD203B41FA5}">
                      <a16:colId xmlns:a16="http://schemas.microsoft.com/office/drawing/2014/main" val="3287080122"/>
                    </a:ext>
                  </a:extLst>
                </a:gridCol>
                <a:gridCol w="690991">
                  <a:extLst>
                    <a:ext uri="{9D8B030D-6E8A-4147-A177-3AD203B41FA5}">
                      <a16:colId xmlns:a16="http://schemas.microsoft.com/office/drawing/2014/main" val="2818313647"/>
                    </a:ext>
                  </a:extLst>
                </a:gridCol>
                <a:gridCol w="690991">
                  <a:extLst>
                    <a:ext uri="{9D8B030D-6E8A-4147-A177-3AD203B41FA5}">
                      <a16:colId xmlns:a16="http://schemas.microsoft.com/office/drawing/2014/main" val="3273838374"/>
                    </a:ext>
                  </a:extLst>
                </a:gridCol>
                <a:gridCol w="690991">
                  <a:extLst>
                    <a:ext uri="{9D8B030D-6E8A-4147-A177-3AD203B41FA5}">
                      <a16:colId xmlns:a16="http://schemas.microsoft.com/office/drawing/2014/main" val="3970650398"/>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graphicFrame>
        <p:nvGraphicFramePr>
          <p:cNvPr id="7" name="Table 6">
            <a:extLst>
              <a:ext uri="{FF2B5EF4-FFF2-40B4-BE49-F238E27FC236}">
                <a16:creationId xmlns:a16="http://schemas.microsoft.com/office/drawing/2014/main" id="{C694B3F1-3A3B-4ECC-8BF7-D0681D7B366C}"/>
              </a:ext>
            </a:extLst>
          </p:cNvPr>
          <p:cNvGraphicFramePr>
            <a:graphicFrameLocks noGrp="1"/>
          </p:cNvGraphicFramePr>
          <p:nvPr/>
        </p:nvGraphicFramePr>
        <p:xfrm>
          <a:off x="308459" y="3780494"/>
          <a:ext cx="6343064" cy="2772592"/>
        </p:xfrm>
        <a:graphic>
          <a:graphicData uri="http://schemas.openxmlformats.org/drawingml/2006/table">
            <a:tbl>
              <a:tblPr firstRow="1" firstCol="1" bandRow="1">
                <a:tableStyleId>{93296810-A885-4BE3-A3E7-6D5BEEA58F35}</a:tableStyleId>
              </a:tblPr>
              <a:tblGrid>
                <a:gridCol w="289567">
                  <a:extLst>
                    <a:ext uri="{9D8B030D-6E8A-4147-A177-3AD203B41FA5}">
                      <a16:colId xmlns:a16="http://schemas.microsoft.com/office/drawing/2014/main" val="20000"/>
                    </a:ext>
                  </a:extLst>
                </a:gridCol>
                <a:gridCol w="2160056">
                  <a:extLst>
                    <a:ext uri="{9D8B030D-6E8A-4147-A177-3AD203B41FA5}">
                      <a16:colId xmlns:a16="http://schemas.microsoft.com/office/drawing/2014/main" val="20001"/>
                    </a:ext>
                  </a:extLst>
                </a:gridCol>
                <a:gridCol w="960025">
                  <a:extLst>
                    <a:ext uri="{9D8B030D-6E8A-4147-A177-3AD203B41FA5}">
                      <a16:colId xmlns:a16="http://schemas.microsoft.com/office/drawing/2014/main" val="20002"/>
                    </a:ext>
                  </a:extLst>
                </a:gridCol>
                <a:gridCol w="733354">
                  <a:extLst>
                    <a:ext uri="{9D8B030D-6E8A-4147-A177-3AD203B41FA5}">
                      <a16:colId xmlns:a16="http://schemas.microsoft.com/office/drawing/2014/main" val="20003"/>
                    </a:ext>
                  </a:extLst>
                </a:gridCol>
                <a:gridCol w="733354">
                  <a:extLst>
                    <a:ext uri="{9D8B030D-6E8A-4147-A177-3AD203B41FA5}">
                      <a16:colId xmlns:a16="http://schemas.microsoft.com/office/drawing/2014/main" val="1504152753"/>
                    </a:ext>
                  </a:extLst>
                </a:gridCol>
                <a:gridCol w="733354">
                  <a:extLst>
                    <a:ext uri="{9D8B030D-6E8A-4147-A177-3AD203B41FA5}">
                      <a16:colId xmlns:a16="http://schemas.microsoft.com/office/drawing/2014/main" val="4141445403"/>
                    </a:ext>
                  </a:extLst>
                </a:gridCol>
                <a:gridCol w="733354">
                  <a:extLst>
                    <a:ext uri="{9D8B030D-6E8A-4147-A177-3AD203B41FA5}">
                      <a16:colId xmlns:a16="http://schemas.microsoft.com/office/drawing/2014/main" val="3151817220"/>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466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7FCE1-F434-4E95-ABA6-957F4CCCF31A}"/>
              </a:ext>
            </a:extLst>
          </p:cNvPr>
          <p:cNvSpPr>
            <a:spLocks noGrp="1"/>
          </p:cNvSpPr>
          <p:nvPr>
            <p:ph type="sldNum" sz="quarter" idx="12"/>
          </p:nvPr>
        </p:nvSpPr>
        <p:spPr/>
        <p:txBody>
          <a:bodyPr/>
          <a:lstStyle/>
          <a:p>
            <a:fld id="{565CE74E-AB26-4998-AD42-012C4C1AD076}" type="slidenum">
              <a:rPr lang="zh-CN" altLang="en-US" smtClean="0"/>
              <a:t>80</a:t>
            </a:fld>
            <a:endParaRPr lang="zh-CN" altLang="en-US"/>
          </a:p>
        </p:txBody>
      </p:sp>
      <p:graphicFrame>
        <p:nvGraphicFramePr>
          <p:cNvPr id="3" name="Table 2">
            <a:extLst>
              <a:ext uri="{FF2B5EF4-FFF2-40B4-BE49-F238E27FC236}">
                <a16:creationId xmlns:a16="http://schemas.microsoft.com/office/drawing/2014/main" id="{88982C2A-89F2-4B94-90AE-C2003E216159}"/>
              </a:ext>
            </a:extLst>
          </p:cNvPr>
          <p:cNvGraphicFramePr>
            <a:graphicFrameLocks noGrp="1"/>
          </p:cNvGraphicFramePr>
          <p:nvPr/>
        </p:nvGraphicFramePr>
        <p:xfrm>
          <a:off x="321941" y="564159"/>
          <a:ext cx="11548118" cy="1329005"/>
        </p:xfrm>
        <a:graphic>
          <a:graphicData uri="http://schemas.openxmlformats.org/drawingml/2006/table">
            <a:tbl>
              <a:tblPr firstRow="1" firstCol="1" bandRow="1">
                <a:tableStyleId>{93296810-A885-4BE3-A3E7-6D5BEEA58F35}</a:tableStyleId>
              </a:tblPr>
              <a:tblGrid>
                <a:gridCol w="2326739">
                  <a:extLst>
                    <a:ext uri="{9D8B030D-6E8A-4147-A177-3AD203B41FA5}">
                      <a16:colId xmlns:a16="http://schemas.microsoft.com/office/drawing/2014/main" val="20000"/>
                    </a:ext>
                  </a:extLst>
                </a:gridCol>
                <a:gridCol w="847371">
                  <a:extLst>
                    <a:ext uri="{9D8B030D-6E8A-4147-A177-3AD203B41FA5}">
                      <a16:colId xmlns:a16="http://schemas.microsoft.com/office/drawing/2014/main" val="20001"/>
                    </a:ext>
                  </a:extLst>
                </a:gridCol>
                <a:gridCol w="697834">
                  <a:extLst>
                    <a:ext uri="{9D8B030D-6E8A-4147-A177-3AD203B41FA5}">
                      <a16:colId xmlns:a16="http://schemas.microsoft.com/office/drawing/2014/main" val="20002"/>
                    </a:ext>
                  </a:extLst>
                </a:gridCol>
                <a:gridCol w="697834">
                  <a:extLst>
                    <a:ext uri="{9D8B030D-6E8A-4147-A177-3AD203B41FA5}">
                      <a16:colId xmlns:a16="http://schemas.microsoft.com/office/drawing/2014/main" val="2574297111"/>
                    </a:ext>
                  </a:extLst>
                </a:gridCol>
                <a:gridCol w="697834">
                  <a:extLst>
                    <a:ext uri="{9D8B030D-6E8A-4147-A177-3AD203B41FA5}">
                      <a16:colId xmlns:a16="http://schemas.microsoft.com/office/drawing/2014/main" val="1945775940"/>
                    </a:ext>
                  </a:extLst>
                </a:gridCol>
                <a:gridCol w="697834">
                  <a:extLst>
                    <a:ext uri="{9D8B030D-6E8A-4147-A177-3AD203B41FA5}">
                      <a16:colId xmlns:a16="http://schemas.microsoft.com/office/drawing/2014/main" val="4225952777"/>
                    </a:ext>
                  </a:extLst>
                </a:gridCol>
                <a:gridCol w="697834">
                  <a:extLst>
                    <a:ext uri="{9D8B030D-6E8A-4147-A177-3AD203B41FA5}">
                      <a16:colId xmlns:a16="http://schemas.microsoft.com/office/drawing/2014/main" val="2776377016"/>
                    </a:ext>
                  </a:extLst>
                </a:gridCol>
                <a:gridCol w="697834">
                  <a:extLst>
                    <a:ext uri="{9D8B030D-6E8A-4147-A177-3AD203B41FA5}">
                      <a16:colId xmlns:a16="http://schemas.microsoft.com/office/drawing/2014/main" val="3908602421"/>
                    </a:ext>
                  </a:extLst>
                </a:gridCol>
                <a:gridCol w="697834">
                  <a:extLst>
                    <a:ext uri="{9D8B030D-6E8A-4147-A177-3AD203B41FA5}">
                      <a16:colId xmlns:a16="http://schemas.microsoft.com/office/drawing/2014/main" val="721478581"/>
                    </a:ext>
                  </a:extLst>
                </a:gridCol>
                <a:gridCol w="697834">
                  <a:extLst>
                    <a:ext uri="{9D8B030D-6E8A-4147-A177-3AD203B41FA5}">
                      <a16:colId xmlns:a16="http://schemas.microsoft.com/office/drawing/2014/main" val="187535079"/>
                    </a:ext>
                  </a:extLst>
                </a:gridCol>
                <a:gridCol w="697834">
                  <a:extLst>
                    <a:ext uri="{9D8B030D-6E8A-4147-A177-3AD203B41FA5}">
                      <a16:colId xmlns:a16="http://schemas.microsoft.com/office/drawing/2014/main" val="2249187913"/>
                    </a:ext>
                  </a:extLst>
                </a:gridCol>
                <a:gridCol w="697834">
                  <a:extLst>
                    <a:ext uri="{9D8B030D-6E8A-4147-A177-3AD203B41FA5}">
                      <a16:colId xmlns:a16="http://schemas.microsoft.com/office/drawing/2014/main" val="3443460896"/>
                    </a:ext>
                  </a:extLst>
                </a:gridCol>
                <a:gridCol w="697834">
                  <a:extLst>
                    <a:ext uri="{9D8B030D-6E8A-4147-A177-3AD203B41FA5}">
                      <a16:colId xmlns:a16="http://schemas.microsoft.com/office/drawing/2014/main" val="925319741"/>
                    </a:ext>
                  </a:extLst>
                </a:gridCol>
                <a:gridCol w="697834">
                  <a:extLst>
                    <a:ext uri="{9D8B030D-6E8A-4147-A177-3AD203B41FA5}">
                      <a16:colId xmlns:a16="http://schemas.microsoft.com/office/drawing/2014/main" val="223453693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4" name="Rectangle: Diagonal Corners Rounded 3">
            <a:extLst>
              <a:ext uri="{FF2B5EF4-FFF2-40B4-BE49-F238E27FC236}">
                <a16:creationId xmlns:a16="http://schemas.microsoft.com/office/drawing/2014/main" id="{BFD11D0F-E148-4F48-ACD3-6CD58283EF58}"/>
              </a:ext>
            </a:extLst>
          </p:cNvPr>
          <p:cNvSpPr/>
          <p:nvPr/>
        </p:nvSpPr>
        <p:spPr>
          <a:xfrm>
            <a:off x="435976" y="136525"/>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graphicFrame>
        <p:nvGraphicFramePr>
          <p:cNvPr id="5" name="Table 4">
            <a:extLst>
              <a:ext uri="{FF2B5EF4-FFF2-40B4-BE49-F238E27FC236}">
                <a16:creationId xmlns:a16="http://schemas.microsoft.com/office/drawing/2014/main" id="{92F5B9BE-C46A-44C6-9135-B0A749E4BB4A}"/>
              </a:ext>
            </a:extLst>
          </p:cNvPr>
          <p:cNvGraphicFramePr>
            <a:graphicFrameLocks noGrp="1"/>
          </p:cNvGraphicFramePr>
          <p:nvPr/>
        </p:nvGraphicFramePr>
        <p:xfrm>
          <a:off x="321941" y="1955096"/>
          <a:ext cx="5149711" cy="1329005"/>
        </p:xfrm>
        <a:graphic>
          <a:graphicData uri="http://schemas.openxmlformats.org/drawingml/2006/table">
            <a:tbl>
              <a:tblPr firstRow="1" firstCol="1" bandRow="1">
                <a:tableStyleId>{93296810-A885-4BE3-A3E7-6D5BEEA58F35}</a:tableStyleId>
              </a:tblPr>
              <a:tblGrid>
                <a:gridCol w="2008573">
                  <a:extLst>
                    <a:ext uri="{9D8B030D-6E8A-4147-A177-3AD203B41FA5}">
                      <a16:colId xmlns:a16="http://schemas.microsoft.com/office/drawing/2014/main" val="20000"/>
                    </a:ext>
                  </a:extLst>
                </a:gridCol>
                <a:gridCol w="731498">
                  <a:extLst>
                    <a:ext uri="{9D8B030D-6E8A-4147-A177-3AD203B41FA5}">
                      <a16:colId xmlns:a16="http://schemas.microsoft.com/office/drawing/2014/main" val="20001"/>
                    </a:ext>
                  </a:extLst>
                </a:gridCol>
                <a:gridCol w="602410">
                  <a:extLst>
                    <a:ext uri="{9D8B030D-6E8A-4147-A177-3AD203B41FA5}">
                      <a16:colId xmlns:a16="http://schemas.microsoft.com/office/drawing/2014/main" val="20002"/>
                    </a:ext>
                  </a:extLst>
                </a:gridCol>
                <a:gridCol w="602410">
                  <a:extLst>
                    <a:ext uri="{9D8B030D-6E8A-4147-A177-3AD203B41FA5}">
                      <a16:colId xmlns:a16="http://schemas.microsoft.com/office/drawing/2014/main" val="3263851441"/>
                    </a:ext>
                  </a:extLst>
                </a:gridCol>
                <a:gridCol w="602410">
                  <a:extLst>
                    <a:ext uri="{9D8B030D-6E8A-4147-A177-3AD203B41FA5}">
                      <a16:colId xmlns:a16="http://schemas.microsoft.com/office/drawing/2014/main" val="721478581"/>
                    </a:ext>
                  </a:extLst>
                </a:gridCol>
                <a:gridCol w="602410">
                  <a:extLst>
                    <a:ext uri="{9D8B030D-6E8A-4147-A177-3AD203B41FA5}">
                      <a16:colId xmlns:a16="http://schemas.microsoft.com/office/drawing/2014/main" val="3773602939"/>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JUL</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1229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nvGraphicFramePr>
        <p:xfrm>
          <a:off x="231727" y="799241"/>
          <a:ext cx="11755945" cy="2569845"/>
        </p:xfrm>
        <a:graphic>
          <a:graphicData uri="http://schemas.openxmlformats.org/drawingml/2006/table">
            <a:tbl>
              <a:tblPr firstRow="1" firstCol="1" bandRow="1">
                <a:tableStyleId>{93296810-A885-4BE3-A3E7-6D5BEEA58F35}</a:tableStyleId>
              </a:tblPr>
              <a:tblGrid>
                <a:gridCol w="362714">
                  <a:extLst>
                    <a:ext uri="{9D8B030D-6E8A-4147-A177-3AD203B41FA5}">
                      <a16:colId xmlns:a16="http://schemas.microsoft.com/office/drawing/2014/main" val="20000"/>
                    </a:ext>
                  </a:extLst>
                </a:gridCol>
                <a:gridCol w="2092396">
                  <a:extLst>
                    <a:ext uri="{9D8B030D-6E8A-4147-A177-3AD203B41FA5}">
                      <a16:colId xmlns:a16="http://schemas.microsoft.com/office/drawing/2014/main" val="20001"/>
                    </a:ext>
                  </a:extLst>
                </a:gridCol>
                <a:gridCol w="719872">
                  <a:extLst>
                    <a:ext uri="{9D8B030D-6E8A-4147-A177-3AD203B41FA5}">
                      <a16:colId xmlns:a16="http://schemas.microsoft.com/office/drawing/2014/main" val="20002"/>
                    </a:ext>
                  </a:extLst>
                </a:gridCol>
                <a:gridCol w="84899">
                  <a:extLst>
                    <a:ext uri="{9D8B030D-6E8A-4147-A177-3AD203B41FA5}">
                      <a16:colId xmlns:a16="http://schemas.microsoft.com/office/drawing/2014/main" val="3760898492"/>
                    </a:ext>
                  </a:extLst>
                </a:gridCol>
                <a:gridCol w="705722">
                  <a:extLst>
                    <a:ext uri="{9D8B030D-6E8A-4147-A177-3AD203B41FA5}">
                      <a16:colId xmlns:a16="http://schemas.microsoft.com/office/drawing/2014/main" val="20003"/>
                    </a:ext>
                  </a:extLst>
                </a:gridCol>
                <a:gridCol w="705722">
                  <a:extLst>
                    <a:ext uri="{9D8B030D-6E8A-4147-A177-3AD203B41FA5}">
                      <a16:colId xmlns:a16="http://schemas.microsoft.com/office/drawing/2014/main" val="3077639601"/>
                    </a:ext>
                  </a:extLst>
                </a:gridCol>
                <a:gridCol w="705722">
                  <a:extLst>
                    <a:ext uri="{9D8B030D-6E8A-4147-A177-3AD203B41FA5}">
                      <a16:colId xmlns:a16="http://schemas.microsoft.com/office/drawing/2014/main" val="3813579936"/>
                    </a:ext>
                  </a:extLst>
                </a:gridCol>
                <a:gridCol w="712347">
                  <a:extLst>
                    <a:ext uri="{9D8B030D-6E8A-4147-A177-3AD203B41FA5}">
                      <a16:colId xmlns:a16="http://schemas.microsoft.com/office/drawing/2014/main" val="1656397909"/>
                    </a:ext>
                  </a:extLst>
                </a:gridCol>
                <a:gridCol w="726497">
                  <a:extLst>
                    <a:ext uri="{9D8B030D-6E8A-4147-A177-3AD203B41FA5}">
                      <a16:colId xmlns:a16="http://schemas.microsoft.com/office/drawing/2014/main" val="966780696"/>
                    </a:ext>
                  </a:extLst>
                </a:gridCol>
                <a:gridCol w="705722">
                  <a:extLst>
                    <a:ext uri="{9D8B030D-6E8A-4147-A177-3AD203B41FA5}">
                      <a16:colId xmlns:a16="http://schemas.microsoft.com/office/drawing/2014/main" val="3469008350"/>
                    </a:ext>
                  </a:extLst>
                </a:gridCol>
                <a:gridCol w="705722">
                  <a:extLst>
                    <a:ext uri="{9D8B030D-6E8A-4147-A177-3AD203B41FA5}">
                      <a16:colId xmlns:a16="http://schemas.microsoft.com/office/drawing/2014/main" val="2177333451"/>
                    </a:ext>
                  </a:extLst>
                </a:gridCol>
                <a:gridCol w="705722">
                  <a:extLst>
                    <a:ext uri="{9D8B030D-6E8A-4147-A177-3AD203B41FA5}">
                      <a16:colId xmlns:a16="http://schemas.microsoft.com/office/drawing/2014/main" val="2046865929"/>
                    </a:ext>
                  </a:extLst>
                </a:gridCol>
                <a:gridCol w="705722">
                  <a:extLst>
                    <a:ext uri="{9D8B030D-6E8A-4147-A177-3AD203B41FA5}">
                      <a16:colId xmlns:a16="http://schemas.microsoft.com/office/drawing/2014/main" val="1727571966"/>
                    </a:ext>
                  </a:extLst>
                </a:gridCol>
                <a:gridCol w="705722">
                  <a:extLst>
                    <a:ext uri="{9D8B030D-6E8A-4147-A177-3AD203B41FA5}">
                      <a16:colId xmlns:a16="http://schemas.microsoft.com/office/drawing/2014/main" val="1544788994"/>
                    </a:ext>
                  </a:extLst>
                </a:gridCol>
                <a:gridCol w="705722">
                  <a:extLst>
                    <a:ext uri="{9D8B030D-6E8A-4147-A177-3AD203B41FA5}">
                      <a16:colId xmlns:a16="http://schemas.microsoft.com/office/drawing/2014/main" val="1730652448"/>
                    </a:ext>
                  </a:extLst>
                </a:gridCol>
                <a:gridCol w="705722">
                  <a:extLst>
                    <a:ext uri="{9D8B030D-6E8A-4147-A177-3AD203B41FA5}">
                      <a16:colId xmlns:a16="http://schemas.microsoft.com/office/drawing/2014/main" val="15783091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81</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1" name="Table 10">
            <a:extLst>
              <a:ext uri="{FF2B5EF4-FFF2-40B4-BE49-F238E27FC236}">
                <a16:creationId xmlns:a16="http://schemas.microsoft.com/office/drawing/2014/main" id="{666D662B-5644-4146-9893-D5100F46FDA9}"/>
              </a:ext>
            </a:extLst>
          </p:cNvPr>
          <p:cNvGraphicFramePr>
            <a:graphicFrameLocks noGrp="1"/>
          </p:cNvGraphicFramePr>
          <p:nvPr/>
        </p:nvGraphicFramePr>
        <p:xfrm>
          <a:off x="231725" y="3604786"/>
          <a:ext cx="6213318" cy="2560320"/>
        </p:xfrm>
        <a:graphic>
          <a:graphicData uri="http://schemas.openxmlformats.org/drawingml/2006/table">
            <a:tbl>
              <a:tblPr firstRow="1" firstCol="1" bandRow="1">
                <a:tableStyleId>{93296810-A885-4BE3-A3E7-6D5BEEA58F35}</a:tableStyleId>
              </a:tblPr>
              <a:tblGrid>
                <a:gridCol w="370499">
                  <a:extLst>
                    <a:ext uri="{9D8B030D-6E8A-4147-A177-3AD203B41FA5}">
                      <a16:colId xmlns:a16="http://schemas.microsoft.com/office/drawing/2014/main" val="20000"/>
                    </a:ext>
                  </a:extLst>
                </a:gridCol>
                <a:gridCol w="2137303">
                  <a:extLst>
                    <a:ext uri="{9D8B030D-6E8A-4147-A177-3AD203B41FA5}">
                      <a16:colId xmlns:a16="http://schemas.microsoft.com/office/drawing/2014/main" val="20001"/>
                    </a:ext>
                  </a:extLst>
                </a:gridCol>
                <a:gridCol w="771456">
                  <a:extLst>
                    <a:ext uri="{9D8B030D-6E8A-4147-A177-3AD203B41FA5}">
                      <a16:colId xmlns:a16="http://schemas.microsoft.com/office/drawing/2014/main" val="20002"/>
                    </a:ext>
                  </a:extLst>
                </a:gridCol>
                <a:gridCol w="50588">
                  <a:extLst>
                    <a:ext uri="{9D8B030D-6E8A-4147-A177-3AD203B41FA5}">
                      <a16:colId xmlns:a16="http://schemas.microsoft.com/office/drawing/2014/main" val="707025735"/>
                    </a:ext>
                  </a:extLst>
                </a:gridCol>
                <a:gridCol w="720868">
                  <a:extLst>
                    <a:ext uri="{9D8B030D-6E8A-4147-A177-3AD203B41FA5}">
                      <a16:colId xmlns:a16="http://schemas.microsoft.com/office/drawing/2014/main" val="20003"/>
                    </a:ext>
                  </a:extLst>
                </a:gridCol>
                <a:gridCol w="720868">
                  <a:extLst>
                    <a:ext uri="{9D8B030D-6E8A-4147-A177-3AD203B41FA5}">
                      <a16:colId xmlns:a16="http://schemas.microsoft.com/office/drawing/2014/main" val="3565778829"/>
                    </a:ext>
                  </a:extLst>
                </a:gridCol>
                <a:gridCol w="720868">
                  <a:extLst>
                    <a:ext uri="{9D8B030D-6E8A-4147-A177-3AD203B41FA5}">
                      <a16:colId xmlns:a16="http://schemas.microsoft.com/office/drawing/2014/main" val="2177333451"/>
                    </a:ext>
                  </a:extLst>
                </a:gridCol>
                <a:gridCol w="720868">
                  <a:extLst>
                    <a:ext uri="{9D8B030D-6E8A-4147-A177-3AD203B41FA5}">
                      <a16:colId xmlns:a16="http://schemas.microsoft.com/office/drawing/2014/main" val="16723858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93.75%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6885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94BB3-37EA-402D-B739-F6A5F956B34D}"/>
              </a:ext>
            </a:extLst>
          </p:cNvPr>
          <p:cNvSpPr>
            <a:spLocks noGrp="1"/>
          </p:cNvSpPr>
          <p:nvPr>
            <p:ph type="sldNum" sz="quarter" idx="12"/>
          </p:nvPr>
        </p:nvSpPr>
        <p:spPr/>
        <p:txBody>
          <a:bodyPr/>
          <a:lstStyle/>
          <a:p>
            <a:fld id="{565CE74E-AB26-4998-AD42-012C4C1AD076}" type="slidenum">
              <a:rPr lang="zh-CN" altLang="en-US" smtClean="0"/>
              <a:t>82</a:t>
            </a:fld>
            <a:endParaRPr lang="zh-CN" altLang="en-US"/>
          </a:p>
        </p:txBody>
      </p:sp>
      <p:graphicFrame>
        <p:nvGraphicFramePr>
          <p:cNvPr id="3" name="Table 2">
            <a:extLst>
              <a:ext uri="{FF2B5EF4-FFF2-40B4-BE49-F238E27FC236}">
                <a16:creationId xmlns:a16="http://schemas.microsoft.com/office/drawing/2014/main" id="{BA381B90-6E00-4FC8-82C6-30AD31EF4CE1}"/>
              </a:ext>
            </a:extLst>
          </p:cNvPr>
          <p:cNvGraphicFramePr>
            <a:graphicFrameLocks noGrp="1"/>
          </p:cNvGraphicFramePr>
          <p:nvPr/>
        </p:nvGraphicFramePr>
        <p:xfrm>
          <a:off x="231736" y="778310"/>
          <a:ext cx="11728528" cy="1656185"/>
        </p:xfrm>
        <a:graphic>
          <a:graphicData uri="http://schemas.openxmlformats.org/drawingml/2006/table">
            <a:tbl>
              <a:tblPr firstRow="1" firstCol="1" bandRow="1">
                <a:tableStyleId>{9DCAF9ED-07DC-4A11-8D7F-57B35C25682E}</a:tableStyleId>
              </a:tblPr>
              <a:tblGrid>
                <a:gridCol w="338059">
                  <a:extLst>
                    <a:ext uri="{9D8B030D-6E8A-4147-A177-3AD203B41FA5}">
                      <a16:colId xmlns:a16="http://schemas.microsoft.com/office/drawing/2014/main" val="20000"/>
                    </a:ext>
                  </a:extLst>
                </a:gridCol>
                <a:gridCol w="2211243">
                  <a:extLst>
                    <a:ext uri="{9D8B030D-6E8A-4147-A177-3AD203B41FA5}">
                      <a16:colId xmlns:a16="http://schemas.microsoft.com/office/drawing/2014/main" val="20001"/>
                    </a:ext>
                  </a:extLst>
                </a:gridCol>
                <a:gridCol w="848502">
                  <a:extLst>
                    <a:ext uri="{9D8B030D-6E8A-4147-A177-3AD203B41FA5}">
                      <a16:colId xmlns:a16="http://schemas.microsoft.com/office/drawing/2014/main" val="20002"/>
                    </a:ext>
                  </a:extLst>
                </a:gridCol>
                <a:gridCol w="694227">
                  <a:extLst>
                    <a:ext uri="{9D8B030D-6E8A-4147-A177-3AD203B41FA5}">
                      <a16:colId xmlns:a16="http://schemas.microsoft.com/office/drawing/2014/main" val="20003"/>
                    </a:ext>
                  </a:extLst>
                </a:gridCol>
                <a:gridCol w="694227">
                  <a:extLst>
                    <a:ext uri="{9D8B030D-6E8A-4147-A177-3AD203B41FA5}">
                      <a16:colId xmlns:a16="http://schemas.microsoft.com/office/drawing/2014/main" val="128482283"/>
                    </a:ext>
                  </a:extLst>
                </a:gridCol>
                <a:gridCol w="694227">
                  <a:extLst>
                    <a:ext uri="{9D8B030D-6E8A-4147-A177-3AD203B41FA5}">
                      <a16:colId xmlns:a16="http://schemas.microsoft.com/office/drawing/2014/main" val="2445408103"/>
                    </a:ext>
                  </a:extLst>
                </a:gridCol>
                <a:gridCol w="694227">
                  <a:extLst>
                    <a:ext uri="{9D8B030D-6E8A-4147-A177-3AD203B41FA5}">
                      <a16:colId xmlns:a16="http://schemas.microsoft.com/office/drawing/2014/main" val="2448940580"/>
                    </a:ext>
                  </a:extLst>
                </a:gridCol>
                <a:gridCol w="694227">
                  <a:extLst>
                    <a:ext uri="{9D8B030D-6E8A-4147-A177-3AD203B41FA5}">
                      <a16:colId xmlns:a16="http://schemas.microsoft.com/office/drawing/2014/main" val="2052919953"/>
                    </a:ext>
                  </a:extLst>
                </a:gridCol>
                <a:gridCol w="694227">
                  <a:extLst>
                    <a:ext uri="{9D8B030D-6E8A-4147-A177-3AD203B41FA5}">
                      <a16:colId xmlns:a16="http://schemas.microsoft.com/office/drawing/2014/main" val="2922601171"/>
                    </a:ext>
                  </a:extLst>
                </a:gridCol>
                <a:gridCol w="694227">
                  <a:extLst>
                    <a:ext uri="{9D8B030D-6E8A-4147-A177-3AD203B41FA5}">
                      <a16:colId xmlns:a16="http://schemas.microsoft.com/office/drawing/2014/main" val="2478189263"/>
                    </a:ext>
                  </a:extLst>
                </a:gridCol>
                <a:gridCol w="694227">
                  <a:extLst>
                    <a:ext uri="{9D8B030D-6E8A-4147-A177-3AD203B41FA5}">
                      <a16:colId xmlns:a16="http://schemas.microsoft.com/office/drawing/2014/main" val="2302906412"/>
                    </a:ext>
                  </a:extLst>
                </a:gridCol>
                <a:gridCol w="694227">
                  <a:extLst>
                    <a:ext uri="{9D8B030D-6E8A-4147-A177-3AD203B41FA5}">
                      <a16:colId xmlns:a16="http://schemas.microsoft.com/office/drawing/2014/main" val="1956740252"/>
                    </a:ext>
                  </a:extLst>
                </a:gridCol>
                <a:gridCol w="694227">
                  <a:extLst>
                    <a:ext uri="{9D8B030D-6E8A-4147-A177-3AD203B41FA5}">
                      <a16:colId xmlns:a16="http://schemas.microsoft.com/office/drawing/2014/main" val="766175701"/>
                    </a:ext>
                  </a:extLst>
                </a:gridCol>
                <a:gridCol w="694227">
                  <a:extLst>
                    <a:ext uri="{9D8B030D-6E8A-4147-A177-3AD203B41FA5}">
                      <a16:colId xmlns:a16="http://schemas.microsoft.com/office/drawing/2014/main" val="1724677539"/>
                    </a:ext>
                  </a:extLst>
                </a:gridCol>
                <a:gridCol w="694227">
                  <a:extLst>
                    <a:ext uri="{9D8B030D-6E8A-4147-A177-3AD203B41FA5}">
                      <a16:colId xmlns:a16="http://schemas.microsoft.com/office/drawing/2014/main" val="63102852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03699699-6B56-431E-9300-2AFFAE3F097F}"/>
              </a:ext>
            </a:extLst>
          </p:cNvPr>
          <p:cNvSpPr/>
          <p:nvPr/>
        </p:nvSpPr>
        <p:spPr>
          <a:xfrm>
            <a:off x="483633" y="136525"/>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graphicFrame>
        <p:nvGraphicFramePr>
          <p:cNvPr id="5" name="Table 4">
            <a:extLst>
              <a:ext uri="{FF2B5EF4-FFF2-40B4-BE49-F238E27FC236}">
                <a16:creationId xmlns:a16="http://schemas.microsoft.com/office/drawing/2014/main" id="{7FBD22D9-7D87-42F0-869B-FEE0FE56875A}"/>
              </a:ext>
            </a:extLst>
          </p:cNvPr>
          <p:cNvGraphicFramePr>
            <a:graphicFrameLocks noGrp="1"/>
          </p:cNvGraphicFramePr>
          <p:nvPr/>
        </p:nvGraphicFramePr>
        <p:xfrm>
          <a:off x="231736" y="2600907"/>
          <a:ext cx="6316549" cy="1656185"/>
        </p:xfrm>
        <a:graphic>
          <a:graphicData uri="http://schemas.openxmlformats.org/drawingml/2006/table">
            <a:tbl>
              <a:tblPr firstRow="1" firstCol="1" bandRow="1">
                <a:tableStyleId>{9DCAF9ED-07DC-4A11-8D7F-57B35C25682E}</a:tableStyleId>
              </a:tblPr>
              <a:tblGrid>
                <a:gridCol w="345823">
                  <a:extLst>
                    <a:ext uri="{9D8B030D-6E8A-4147-A177-3AD203B41FA5}">
                      <a16:colId xmlns:a16="http://schemas.microsoft.com/office/drawing/2014/main" val="20000"/>
                    </a:ext>
                  </a:extLst>
                </a:gridCol>
                <a:gridCol w="2262037">
                  <a:extLst>
                    <a:ext uri="{9D8B030D-6E8A-4147-A177-3AD203B41FA5}">
                      <a16:colId xmlns:a16="http://schemas.microsoft.com/office/drawing/2014/main" val="20001"/>
                    </a:ext>
                  </a:extLst>
                </a:gridCol>
                <a:gridCol w="867993">
                  <a:extLst>
                    <a:ext uri="{9D8B030D-6E8A-4147-A177-3AD203B41FA5}">
                      <a16:colId xmlns:a16="http://schemas.microsoft.com/office/drawing/2014/main" val="20002"/>
                    </a:ext>
                  </a:extLst>
                </a:gridCol>
                <a:gridCol w="710174">
                  <a:extLst>
                    <a:ext uri="{9D8B030D-6E8A-4147-A177-3AD203B41FA5}">
                      <a16:colId xmlns:a16="http://schemas.microsoft.com/office/drawing/2014/main" val="20003"/>
                    </a:ext>
                  </a:extLst>
                </a:gridCol>
                <a:gridCol w="710174">
                  <a:extLst>
                    <a:ext uri="{9D8B030D-6E8A-4147-A177-3AD203B41FA5}">
                      <a16:colId xmlns:a16="http://schemas.microsoft.com/office/drawing/2014/main" val="2398855196"/>
                    </a:ext>
                  </a:extLst>
                </a:gridCol>
                <a:gridCol w="710174">
                  <a:extLst>
                    <a:ext uri="{9D8B030D-6E8A-4147-A177-3AD203B41FA5}">
                      <a16:colId xmlns:a16="http://schemas.microsoft.com/office/drawing/2014/main" val="2478189263"/>
                    </a:ext>
                  </a:extLst>
                </a:gridCol>
                <a:gridCol w="710174">
                  <a:extLst>
                    <a:ext uri="{9D8B030D-6E8A-4147-A177-3AD203B41FA5}">
                      <a16:colId xmlns:a16="http://schemas.microsoft.com/office/drawing/2014/main" val="688451124"/>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9104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83</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nvGraphicFramePr>
        <p:xfrm>
          <a:off x="386535" y="941048"/>
          <a:ext cx="1132368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654775">
                  <a:extLst>
                    <a:ext uri="{9D8B030D-6E8A-4147-A177-3AD203B41FA5}">
                      <a16:colId xmlns:a16="http://schemas.microsoft.com/office/drawing/2014/main" val="460156443"/>
                    </a:ext>
                  </a:extLst>
                </a:gridCol>
                <a:gridCol w="654775">
                  <a:extLst>
                    <a:ext uri="{9D8B030D-6E8A-4147-A177-3AD203B41FA5}">
                      <a16:colId xmlns:a16="http://schemas.microsoft.com/office/drawing/2014/main" val="3563740302"/>
                    </a:ext>
                  </a:extLst>
                </a:gridCol>
                <a:gridCol w="654775">
                  <a:extLst>
                    <a:ext uri="{9D8B030D-6E8A-4147-A177-3AD203B41FA5}">
                      <a16:colId xmlns:a16="http://schemas.microsoft.com/office/drawing/2014/main" val="1387648707"/>
                    </a:ext>
                  </a:extLst>
                </a:gridCol>
                <a:gridCol w="576865">
                  <a:extLst>
                    <a:ext uri="{9D8B030D-6E8A-4147-A177-3AD203B41FA5}">
                      <a16:colId xmlns:a16="http://schemas.microsoft.com/office/drawing/2014/main" val="2902635243"/>
                    </a:ext>
                  </a:extLst>
                </a:gridCol>
                <a:gridCol w="576865">
                  <a:extLst>
                    <a:ext uri="{9D8B030D-6E8A-4147-A177-3AD203B41FA5}">
                      <a16:colId xmlns:a16="http://schemas.microsoft.com/office/drawing/2014/main" val="4078934350"/>
                    </a:ext>
                  </a:extLst>
                </a:gridCol>
                <a:gridCol w="732685">
                  <a:extLst>
                    <a:ext uri="{9D8B030D-6E8A-4147-A177-3AD203B41FA5}">
                      <a16:colId xmlns:a16="http://schemas.microsoft.com/office/drawing/2014/main" val="3138796948"/>
                    </a:ext>
                  </a:extLst>
                </a:gridCol>
                <a:gridCol w="654775">
                  <a:extLst>
                    <a:ext uri="{9D8B030D-6E8A-4147-A177-3AD203B41FA5}">
                      <a16:colId xmlns:a16="http://schemas.microsoft.com/office/drawing/2014/main" val="2988879723"/>
                    </a:ext>
                  </a:extLst>
                </a:gridCol>
                <a:gridCol w="654775">
                  <a:extLst>
                    <a:ext uri="{9D8B030D-6E8A-4147-A177-3AD203B41FA5}">
                      <a16:colId xmlns:a16="http://schemas.microsoft.com/office/drawing/2014/main" val="2070156987"/>
                    </a:ext>
                  </a:extLst>
                </a:gridCol>
                <a:gridCol w="654775">
                  <a:extLst>
                    <a:ext uri="{9D8B030D-6E8A-4147-A177-3AD203B41FA5}">
                      <a16:colId xmlns:a16="http://schemas.microsoft.com/office/drawing/2014/main" val="1989444283"/>
                    </a:ext>
                  </a:extLst>
                </a:gridCol>
                <a:gridCol w="654775">
                  <a:extLst>
                    <a:ext uri="{9D8B030D-6E8A-4147-A177-3AD203B41FA5}">
                      <a16:colId xmlns:a16="http://schemas.microsoft.com/office/drawing/2014/main" val="139492678"/>
                    </a:ext>
                  </a:extLst>
                </a:gridCol>
                <a:gridCol w="654775">
                  <a:extLst>
                    <a:ext uri="{9D8B030D-6E8A-4147-A177-3AD203B41FA5}">
                      <a16:colId xmlns:a16="http://schemas.microsoft.com/office/drawing/2014/main" val="300939205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graphicFrame>
        <p:nvGraphicFramePr>
          <p:cNvPr id="5" name="Table 4">
            <a:extLst>
              <a:ext uri="{FF2B5EF4-FFF2-40B4-BE49-F238E27FC236}">
                <a16:creationId xmlns:a16="http://schemas.microsoft.com/office/drawing/2014/main" id="{12A7D6FD-49A5-41E6-A954-2497C0ED9B96}"/>
              </a:ext>
            </a:extLst>
          </p:cNvPr>
          <p:cNvGraphicFramePr>
            <a:graphicFrameLocks noGrp="1"/>
          </p:cNvGraphicFramePr>
          <p:nvPr/>
        </p:nvGraphicFramePr>
        <p:xfrm>
          <a:off x="386535" y="3830115"/>
          <a:ext cx="5709465" cy="2641193"/>
        </p:xfrm>
        <a:graphic>
          <a:graphicData uri="http://schemas.openxmlformats.org/drawingml/2006/table">
            <a:tbl>
              <a:tblPr firstRow="1" firstCol="1" bandRow="1">
                <a:tableStyleId>{93296810-A885-4BE3-A3E7-6D5BEEA58F35}</a:tableStyleId>
              </a:tblPr>
              <a:tblGrid>
                <a:gridCol w="329494">
                  <a:extLst>
                    <a:ext uri="{9D8B030D-6E8A-4147-A177-3AD203B41FA5}">
                      <a16:colId xmlns:a16="http://schemas.microsoft.com/office/drawing/2014/main" val="20000"/>
                    </a:ext>
                  </a:extLst>
                </a:gridCol>
                <a:gridCol w="1890338">
                  <a:extLst>
                    <a:ext uri="{9D8B030D-6E8A-4147-A177-3AD203B41FA5}">
                      <a16:colId xmlns:a16="http://schemas.microsoft.com/office/drawing/2014/main" val="20001"/>
                    </a:ext>
                  </a:extLst>
                </a:gridCol>
                <a:gridCol w="982471">
                  <a:extLst>
                    <a:ext uri="{9D8B030D-6E8A-4147-A177-3AD203B41FA5}">
                      <a16:colId xmlns:a16="http://schemas.microsoft.com/office/drawing/2014/main" val="20002"/>
                    </a:ext>
                  </a:extLst>
                </a:gridCol>
                <a:gridCol w="591594">
                  <a:extLst>
                    <a:ext uri="{9D8B030D-6E8A-4147-A177-3AD203B41FA5}">
                      <a16:colId xmlns:a16="http://schemas.microsoft.com/office/drawing/2014/main" val="20003"/>
                    </a:ext>
                  </a:extLst>
                </a:gridCol>
                <a:gridCol w="591594">
                  <a:extLst>
                    <a:ext uri="{9D8B030D-6E8A-4147-A177-3AD203B41FA5}">
                      <a16:colId xmlns:a16="http://schemas.microsoft.com/office/drawing/2014/main" val="1449577087"/>
                    </a:ext>
                  </a:extLst>
                </a:gridCol>
                <a:gridCol w="661987">
                  <a:extLst>
                    <a:ext uri="{9D8B030D-6E8A-4147-A177-3AD203B41FA5}">
                      <a16:colId xmlns:a16="http://schemas.microsoft.com/office/drawing/2014/main" val="3138796948"/>
                    </a:ext>
                  </a:extLst>
                </a:gridCol>
                <a:gridCol w="661987">
                  <a:extLst>
                    <a:ext uri="{9D8B030D-6E8A-4147-A177-3AD203B41FA5}">
                      <a16:colId xmlns:a16="http://schemas.microsoft.com/office/drawing/2014/main" val="4123173800"/>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9692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extLst>
      <p:ext uri="{BB962C8B-B14F-4D97-AF65-F5344CB8AC3E}">
        <p14:creationId xmlns:p14="http://schemas.microsoft.com/office/powerpoint/2010/main" val="33078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447693676"/>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
        <p:nvSpPr>
          <p:cNvPr id="7" name="TextBox 1">
            <a:extLst>
              <a:ext uri="{FF2B5EF4-FFF2-40B4-BE49-F238E27FC236}">
                <a16:creationId xmlns:a16="http://schemas.microsoft.com/office/drawing/2014/main" id="{5FF284BE-C32E-4953-AF06-13B47ABF963F}"/>
              </a:ext>
            </a:extLst>
          </p:cNvPr>
          <p:cNvSpPr txBox="1"/>
          <p:nvPr/>
        </p:nvSpPr>
        <p:spPr>
          <a:xfrm>
            <a:off x="4772107" y="5373006"/>
            <a:ext cx="789955"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latin typeface="Tw Cen MT" panose="020B0602020104020603" pitchFamily="34" charset="0"/>
              </a:rPr>
              <a:t>68.71%</a:t>
            </a:r>
          </a:p>
        </p:txBody>
      </p:sp>
      <p:sp>
        <p:nvSpPr>
          <p:cNvPr id="8" name="TextBox 1">
            <a:extLst>
              <a:ext uri="{FF2B5EF4-FFF2-40B4-BE49-F238E27FC236}">
                <a16:creationId xmlns:a16="http://schemas.microsoft.com/office/drawing/2014/main" id="{5FF284BE-C32E-4953-AF06-13B47ABF963F}"/>
              </a:ext>
            </a:extLst>
          </p:cNvPr>
          <p:cNvSpPr txBox="1"/>
          <p:nvPr/>
        </p:nvSpPr>
        <p:spPr>
          <a:xfrm>
            <a:off x="5416834" y="4919054"/>
            <a:ext cx="789955" cy="307777"/>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79.42%</a:t>
            </a:r>
          </a:p>
        </p:txBody>
      </p:sp>
      <p:sp>
        <p:nvSpPr>
          <p:cNvPr id="9" name="TextBox 1">
            <a:extLst>
              <a:ext uri="{FF2B5EF4-FFF2-40B4-BE49-F238E27FC236}">
                <a16:creationId xmlns:a16="http://schemas.microsoft.com/office/drawing/2014/main" id="{5FF284BE-C32E-4953-AF06-13B47ABF963F}"/>
              </a:ext>
            </a:extLst>
          </p:cNvPr>
          <p:cNvSpPr txBox="1"/>
          <p:nvPr/>
        </p:nvSpPr>
        <p:spPr>
          <a:xfrm>
            <a:off x="6288803" y="5396466"/>
            <a:ext cx="917909" cy="307777"/>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101.18%</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19606</TotalTime>
  <Words>13343</Words>
  <Application>Microsoft Office PowerPoint</Application>
  <PresentationFormat>Widescreen</PresentationFormat>
  <Paragraphs>8444</Paragraphs>
  <Slides>84</Slides>
  <Notes>64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84</vt:i4>
      </vt:variant>
    </vt:vector>
  </HeadingPairs>
  <TitlesOfParts>
    <vt:vector size="100" baseType="lpstr">
      <vt:lpstr>맑은 고딕</vt:lpstr>
      <vt:lpstr>微软雅黑</vt:lpstr>
      <vt:lpstr>宋体</vt:lpstr>
      <vt:lpstr>Arial</vt:lpstr>
      <vt:lpstr>Arial Black</vt:lpstr>
      <vt:lpstr>Calibri</vt:lpstr>
      <vt:lpstr>Calibri Light</vt:lpstr>
      <vt:lpstr>等线</vt:lpstr>
      <vt:lpstr>KBPlanetEarth</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2107</cp:revision>
  <cp:lastPrinted>2021-09-29T02:13:10Z</cp:lastPrinted>
  <dcterms:created xsi:type="dcterms:W3CDTF">2019-08-28T08:39:00Z</dcterms:created>
  <dcterms:modified xsi:type="dcterms:W3CDTF">2021-09-29T08:38:17Z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