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5"/>
  </p:notesMasterIdLst>
  <p:handoutMasterIdLst>
    <p:handoutMasterId r:id="rId86"/>
  </p:handoutMasterIdLst>
  <p:sldIdLst>
    <p:sldId id="274" r:id="rId2"/>
    <p:sldId id="289" r:id="rId3"/>
    <p:sldId id="290" r:id="rId4"/>
    <p:sldId id="275" r:id="rId5"/>
    <p:sldId id="310" r:id="rId6"/>
    <p:sldId id="365" r:id="rId7"/>
    <p:sldId id="277" r:id="rId8"/>
    <p:sldId id="297" r:id="rId9"/>
    <p:sldId id="363" r:id="rId10"/>
    <p:sldId id="364" r:id="rId11"/>
    <p:sldId id="281" r:id="rId12"/>
    <p:sldId id="291" r:id="rId13"/>
    <p:sldId id="371" r:id="rId14"/>
    <p:sldId id="361" r:id="rId15"/>
    <p:sldId id="385" r:id="rId16"/>
    <p:sldId id="294" r:id="rId17"/>
    <p:sldId id="311" r:id="rId18"/>
    <p:sldId id="312" r:id="rId19"/>
    <p:sldId id="313" r:id="rId20"/>
    <p:sldId id="314" r:id="rId21"/>
    <p:sldId id="315" r:id="rId22"/>
    <p:sldId id="305" r:id="rId23"/>
    <p:sldId id="316" r:id="rId24"/>
    <p:sldId id="346" r:id="rId25"/>
    <p:sldId id="377" r:id="rId26"/>
    <p:sldId id="358" r:id="rId27"/>
    <p:sldId id="320" r:id="rId28"/>
    <p:sldId id="359" r:id="rId29"/>
    <p:sldId id="319" r:id="rId30"/>
    <p:sldId id="399" r:id="rId31"/>
    <p:sldId id="384" r:id="rId32"/>
    <p:sldId id="400" r:id="rId33"/>
    <p:sldId id="355" r:id="rId34"/>
    <p:sldId id="352" r:id="rId35"/>
    <p:sldId id="323" r:id="rId36"/>
    <p:sldId id="379" r:id="rId37"/>
    <p:sldId id="405" r:id="rId38"/>
    <p:sldId id="406" r:id="rId39"/>
    <p:sldId id="327" r:id="rId40"/>
    <p:sldId id="372" r:id="rId41"/>
    <p:sldId id="401" r:id="rId42"/>
    <p:sldId id="326" r:id="rId43"/>
    <p:sldId id="402" r:id="rId44"/>
    <p:sldId id="329" r:id="rId45"/>
    <p:sldId id="330" r:id="rId46"/>
    <p:sldId id="331" r:id="rId47"/>
    <p:sldId id="332" r:id="rId48"/>
    <p:sldId id="333" r:id="rId49"/>
    <p:sldId id="334" r:id="rId50"/>
    <p:sldId id="345" r:id="rId51"/>
    <p:sldId id="335" r:id="rId52"/>
    <p:sldId id="386" r:id="rId53"/>
    <p:sldId id="336" r:id="rId54"/>
    <p:sldId id="404" r:id="rId55"/>
    <p:sldId id="356" r:id="rId56"/>
    <p:sldId id="403" r:id="rId57"/>
    <p:sldId id="299" r:id="rId58"/>
    <p:sldId id="338" r:id="rId59"/>
    <p:sldId id="391" r:id="rId60"/>
    <p:sldId id="366" r:id="rId61"/>
    <p:sldId id="393" r:id="rId62"/>
    <p:sldId id="374" r:id="rId63"/>
    <p:sldId id="328" r:id="rId64"/>
    <p:sldId id="375" r:id="rId65"/>
    <p:sldId id="394" r:id="rId66"/>
    <p:sldId id="367" r:id="rId67"/>
    <p:sldId id="395" r:id="rId68"/>
    <p:sldId id="339" r:id="rId69"/>
    <p:sldId id="396" r:id="rId70"/>
    <p:sldId id="368" r:id="rId71"/>
    <p:sldId id="397" r:id="rId72"/>
    <p:sldId id="348" r:id="rId73"/>
    <p:sldId id="398" r:id="rId74"/>
    <p:sldId id="369" r:id="rId75"/>
    <p:sldId id="389" r:id="rId76"/>
    <p:sldId id="347" r:id="rId77"/>
    <p:sldId id="390" r:id="rId78"/>
    <p:sldId id="376" r:id="rId79"/>
    <p:sldId id="388" r:id="rId80"/>
    <p:sldId id="357" r:id="rId81"/>
    <p:sldId id="387" r:id="rId82"/>
    <p:sldId id="373" r:id="rId83"/>
    <p:sldId id="309" r:id="rId84"/>
  </p:sldIdLst>
  <p:sldSz cx="12192000" cy="6858000"/>
  <p:notesSz cx="6858000" cy="1114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BB"/>
    <a:srgbClr val="97B49C"/>
    <a:srgbClr val="CFF0CC"/>
    <a:srgbClr val="708238"/>
    <a:srgbClr val="8A9A5B"/>
    <a:srgbClr val="9DC183"/>
    <a:srgbClr val="D0F0C0"/>
    <a:srgbClr val="D7E26A"/>
    <a:srgbClr val="68CF1B"/>
    <a:srgbClr val="7CB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0" autoAdjust="0"/>
    <p:restoredTop sz="90000" autoAdjust="0"/>
  </p:normalViewPr>
  <p:slideViewPr>
    <p:cSldViewPr snapToGrid="0">
      <p:cViewPr varScale="1">
        <p:scale>
          <a:sx n="66" d="100"/>
          <a:sy n="66" d="100"/>
        </p:scale>
        <p:origin x="954" y="66"/>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60B23059-B88D-4591-A13D-DC9288AF6316}"/>
    <pc:docChg chg="undo custSel addSld modSld">
      <pc:chgData name="PME RSJD Ska" userId="5cf91b3ea628cd44" providerId="LiveId" clId="{60B23059-B88D-4591-A13D-DC9288AF6316}" dt="2021-08-30T08:33:25.242" v="82"/>
      <pc:docMkLst>
        <pc:docMk/>
      </pc:docMkLst>
      <pc:sldChg chg="addSp delSp modSp mod">
        <pc:chgData name="PME RSJD Ska" userId="5cf91b3ea628cd44" providerId="LiveId" clId="{60B23059-B88D-4591-A13D-DC9288AF6316}" dt="2021-08-30T08:29:38.683" v="38" actId="20577"/>
        <pc:sldMkLst>
          <pc:docMk/>
          <pc:sldMk cId="4219209167" sldId="357"/>
        </pc:sldMkLst>
        <pc:spChg chg="del">
          <ac:chgData name="PME RSJD Ska" userId="5cf91b3ea628cd44" providerId="LiveId" clId="{60B23059-B88D-4591-A13D-DC9288AF6316}" dt="2021-08-30T08:23:37.405" v="14" actId="21"/>
          <ac:spMkLst>
            <pc:docMk/>
            <pc:sldMk cId="4219209167" sldId="357"/>
            <ac:spMk id="9" creationId="{2F5ADA25-6BAC-481C-BFDC-D018DB4EDAE5}"/>
          </ac:spMkLst>
        </pc:spChg>
        <pc:graphicFrameChg chg="del">
          <ac:chgData name="PME RSJD Ska" userId="5cf91b3ea628cd44" providerId="LiveId" clId="{60B23059-B88D-4591-A13D-DC9288AF6316}" dt="2021-08-30T08:23:37.405" v="14" actId="21"/>
          <ac:graphicFrameMkLst>
            <pc:docMk/>
            <pc:sldMk cId="4219209167" sldId="357"/>
            <ac:graphicFrameMk id="5" creationId="{18397A8B-FA7D-4A74-8202-02DCBC4DF650}"/>
          </ac:graphicFrameMkLst>
        </pc:graphicFrameChg>
        <pc:graphicFrameChg chg="add mod modGraphic">
          <ac:chgData name="PME RSJD Ska" userId="5cf91b3ea628cd44" providerId="LiveId" clId="{60B23059-B88D-4591-A13D-DC9288AF6316}" dt="2021-08-30T08:29:38.683" v="38" actId="20577"/>
          <ac:graphicFrameMkLst>
            <pc:docMk/>
            <pc:sldMk cId="4219209167" sldId="357"/>
            <ac:graphicFrameMk id="11" creationId="{666D662B-5644-4146-9893-D5100F46FDA9}"/>
          </ac:graphicFrameMkLst>
        </pc:graphicFrameChg>
      </pc:sldChg>
      <pc:sldChg chg="addSp delSp modSp mod">
        <pc:chgData name="PME RSJD Ska" userId="5cf91b3ea628cd44" providerId="LiveId" clId="{60B23059-B88D-4591-A13D-DC9288AF6316}" dt="2021-08-30T08:33:16.912" v="81" actId="1076"/>
        <pc:sldMkLst>
          <pc:docMk/>
          <pc:sldMk cId="3365469495" sldId="369"/>
        </pc:sldMkLst>
        <pc:spChg chg="mod">
          <ac:chgData name="PME RSJD Ska" userId="5cf91b3ea628cd44" providerId="LiveId" clId="{60B23059-B88D-4591-A13D-DC9288AF6316}" dt="2021-08-30T08:32:48.511" v="75" actId="1076"/>
          <ac:spMkLst>
            <pc:docMk/>
            <pc:sldMk cId="3365469495" sldId="369"/>
            <ac:spMk id="5" creationId="{A249970B-2FBB-4005-9686-939E2E2F52A1}"/>
          </ac:spMkLst>
        </pc:spChg>
        <pc:spChg chg="del mod">
          <ac:chgData name="PME RSJD Ska" userId="5cf91b3ea628cd44" providerId="LiveId" clId="{60B23059-B88D-4591-A13D-DC9288AF6316}" dt="2021-08-30T08:31:14.649" v="59" actId="21"/>
          <ac:spMkLst>
            <pc:docMk/>
            <pc:sldMk cId="3365469495" sldId="369"/>
            <ac:spMk id="6" creationId="{D4EAE63F-7E98-4AA9-8132-BFF7B0D0057F}"/>
          </ac:spMkLst>
        </pc:spChg>
        <pc:graphicFrameChg chg="mod">
          <ac:chgData name="PME RSJD Ska" userId="5cf91b3ea628cd44" providerId="LiveId" clId="{60B23059-B88D-4591-A13D-DC9288AF6316}" dt="2021-08-30T08:32:53.604" v="77" actId="1076"/>
          <ac:graphicFrameMkLst>
            <pc:docMk/>
            <pc:sldMk cId="3365469495" sldId="369"/>
            <ac:graphicFrameMk id="3" creationId="{6859E58E-DC91-4D83-A89F-57CC7C696DBE}"/>
          </ac:graphicFrameMkLst>
        </pc:graphicFrameChg>
        <pc:graphicFrameChg chg="del mod">
          <ac:chgData name="PME RSJD Ska" userId="5cf91b3ea628cd44" providerId="LiveId" clId="{60B23059-B88D-4591-A13D-DC9288AF6316}" dt="2021-08-30T08:31:14.649" v="59" actId="21"/>
          <ac:graphicFrameMkLst>
            <pc:docMk/>
            <pc:sldMk cId="3365469495" sldId="369"/>
            <ac:graphicFrameMk id="4" creationId="{AF857BA6-D424-48D5-8930-4D346627C04A}"/>
          </ac:graphicFrameMkLst>
        </pc:graphicFrameChg>
        <pc:graphicFrameChg chg="add mod modGraphic">
          <ac:chgData name="PME RSJD Ska" userId="5cf91b3ea628cd44" providerId="LiveId" clId="{60B23059-B88D-4591-A13D-DC9288AF6316}" dt="2021-08-30T08:33:16.912" v="81" actId="1076"/>
          <ac:graphicFrameMkLst>
            <pc:docMk/>
            <pc:sldMk cId="3365469495" sldId="369"/>
            <ac:graphicFrameMk id="7" creationId="{C7B7D14A-2CE6-4346-91C7-3BE535E7E0A1}"/>
          </ac:graphicFrameMkLst>
        </pc:graphicFrameChg>
      </pc:sldChg>
      <pc:sldChg chg="addSp modSp mod">
        <pc:chgData name="PME RSJD Ska" userId="5cf91b3ea628cd44" providerId="LiveId" clId="{60B23059-B88D-4591-A13D-DC9288AF6316}" dt="2021-08-30T07:55:33.720" v="12" actId="20577"/>
        <pc:sldMkLst>
          <pc:docMk/>
          <pc:sldMk cId="2839768402" sldId="373"/>
        </pc:sldMkLst>
        <pc:graphicFrameChg chg="add mod modGraphic">
          <ac:chgData name="PME RSJD Ska" userId="5cf91b3ea628cd44" providerId="LiveId" clId="{60B23059-B88D-4591-A13D-DC9288AF6316}" dt="2021-08-30T07:55:33.720" v="12" actId="20577"/>
          <ac:graphicFrameMkLst>
            <pc:docMk/>
            <pc:sldMk cId="2839768402" sldId="373"/>
            <ac:graphicFrameMk id="5" creationId="{12A7D6FD-49A5-41E6-A954-2497C0ED9B96}"/>
          </ac:graphicFrameMkLst>
        </pc:graphicFrameChg>
      </pc:sldChg>
      <pc:sldChg chg="addSp delSp modSp mod">
        <pc:chgData name="PME RSJD Ska" userId="5cf91b3ea628cd44" providerId="LiveId" clId="{60B23059-B88D-4591-A13D-DC9288AF6316}" dt="2021-08-30T08:32:03.385" v="71" actId="14100"/>
        <pc:sldMkLst>
          <pc:docMk/>
          <pc:sldMk cId="3563819518" sldId="376"/>
        </pc:sldMkLst>
        <pc:spChg chg="del">
          <ac:chgData name="PME RSJD Ska" userId="5cf91b3ea628cd44" providerId="LiveId" clId="{60B23059-B88D-4591-A13D-DC9288AF6316}" dt="2021-08-30T08:30:21.270" v="50" actId="478"/>
          <ac:spMkLst>
            <pc:docMk/>
            <pc:sldMk cId="3563819518" sldId="376"/>
            <ac:spMk id="6" creationId="{C76B4715-7793-472A-B610-AB40D8F31C3C}"/>
          </ac:spMkLst>
        </pc:spChg>
        <pc:graphicFrameChg chg="del">
          <ac:chgData name="PME RSJD Ska" userId="5cf91b3ea628cd44" providerId="LiveId" clId="{60B23059-B88D-4591-A13D-DC9288AF6316}" dt="2021-08-30T08:30:19.055" v="49" actId="478"/>
          <ac:graphicFrameMkLst>
            <pc:docMk/>
            <pc:sldMk cId="3563819518" sldId="376"/>
            <ac:graphicFrameMk id="4" creationId="{53E56594-803F-4995-9101-BA6FC38F66A4}"/>
          </ac:graphicFrameMkLst>
        </pc:graphicFrameChg>
        <pc:graphicFrameChg chg="add mod modGraphic">
          <ac:chgData name="PME RSJD Ska" userId="5cf91b3ea628cd44" providerId="LiveId" clId="{60B23059-B88D-4591-A13D-DC9288AF6316}" dt="2021-08-30T08:32:03.385" v="71" actId="14100"/>
          <ac:graphicFrameMkLst>
            <pc:docMk/>
            <pc:sldMk cId="3563819518" sldId="376"/>
            <ac:graphicFrameMk id="7" creationId="{C694B3F1-3A3B-4ECC-8BF7-D0681D7B366C}"/>
          </ac:graphicFrameMkLst>
        </pc:graphicFrameChg>
      </pc:sldChg>
      <pc:sldChg chg="addSp modSp new mod">
        <pc:chgData name="PME RSJD Ska" userId="5cf91b3ea628cd44" providerId="LiveId" clId="{60B23059-B88D-4591-A13D-DC9288AF6316}" dt="2021-08-30T08:29:46.408" v="45" actId="20577"/>
        <pc:sldMkLst>
          <pc:docMk/>
          <pc:sldMk cId="663540322" sldId="387"/>
        </pc:sldMkLst>
        <pc:spChg chg="add mod">
          <ac:chgData name="PME RSJD Ska" userId="5cf91b3ea628cd44" providerId="LiveId" clId="{60B23059-B88D-4591-A13D-DC9288AF6316}" dt="2021-08-30T08:23:45.022" v="16" actId="1076"/>
          <ac:spMkLst>
            <pc:docMk/>
            <pc:sldMk cId="663540322" sldId="387"/>
            <ac:spMk id="4" creationId="{03699699-6B56-431E-9300-2AFFAE3F097F}"/>
          </ac:spMkLst>
        </pc:spChg>
        <pc:graphicFrameChg chg="add mod">
          <ac:chgData name="PME RSJD Ska" userId="5cf91b3ea628cd44" providerId="LiveId" clId="{60B23059-B88D-4591-A13D-DC9288AF6316}" dt="2021-08-30T08:28:40.707" v="23" actId="1076"/>
          <ac:graphicFrameMkLst>
            <pc:docMk/>
            <pc:sldMk cId="663540322" sldId="387"/>
            <ac:graphicFrameMk id="3" creationId="{BA381B90-6E00-4FC8-82C6-30AD31EF4CE1}"/>
          </ac:graphicFrameMkLst>
        </pc:graphicFrameChg>
        <pc:graphicFrameChg chg="add mod modGraphic">
          <ac:chgData name="PME RSJD Ska" userId="5cf91b3ea628cd44" providerId="LiveId" clId="{60B23059-B88D-4591-A13D-DC9288AF6316}" dt="2021-08-30T08:29:46.408" v="45" actId="20577"/>
          <ac:graphicFrameMkLst>
            <pc:docMk/>
            <pc:sldMk cId="663540322" sldId="387"/>
            <ac:graphicFrameMk id="5" creationId="{7FBD22D9-7D87-42F0-869B-FEE0FE56875A}"/>
          </ac:graphicFrameMkLst>
        </pc:graphicFrameChg>
      </pc:sldChg>
      <pc:sldChg chg="addSp delSp modSp new mod">
        <pc:chgData name="PME RSJD Ska" userId="5cf91b3ea628cd44" providerId="LiveId" clId="{60B23059-B88D-4591-A13D-DC9288AF6316}" dt="2021-08-30T08:31:26.731" v="63" actId="21"/>
        <pc:sldMkLst>
          <pc:docMk/>
          <pc:sldMk cId="3770233141" sldId="388"/>
        </pc:sldMkLst>
        <pc:spChg chg="add mod">
          <ac:chgData name="PME RSJD Ska" userId="5cf91b3ea628cd44" providerId="LiveId" clId="{60B23059-B88D-4591-A13D-DC9288AF6316}" dt="2021-08-30T08:30:10.728" v="48" actId="1076"/>
          <ac:spMkLst>
            <pc:docMk/>
            <pc:sldMk cId="3770233141" sldId="388"/>
            <ac:spMk id="4" creationId="{BFD11D0F-E148-4F48-ACD3-6CD58283EF58}"/>
          </ac:spMkLst>
        </pc:spChg>
        <pc:spChg chg="add del mod">
          <ac:chgData name="PME RSJD Ska" userId="5cf91b3ea628cd44" providerId="LiveId" clId="{60B23059-B88D-4591-A13D-DC9288AF6316}" dt="2021-08-30T08:31:26.731" v="63" actId="21"/>
          <ac:spMkLst>
            <pc:docMk/>
            <pc:sldMk cId="3770233141" sldId="388"/>
            <ac:spMk id="7" creationId="{CB49BC98-A045-4F72-B551-74ADAAA7D36D}"/>
          </ac:spMkLst>
        </pc:spChg>
        <pc:graphicFrameChg chg="add mod">
          <ac:chgData name="PME RSJD Ska" userId="5cf91b3ea628cd44" providerId="LiveId" clId="{60B23059-B88D-4591-A13D-DC9288AF6316}" dt="2021-08-30T08:31:07.171" v="57" actId="1076"/>
          <ac:graphicFrameMkLst>
            <pc:docMk/>
            <pc:sldMk cId="3770233141" sldId="388"/>
            <ac:graphicFrameMk id="3" creationId="{88982C2A-89F2-4B94-90AE-C2003E216159}"/>
          </ac:graphicFrameMkLst>
        </pc:graphicFrameChg>
        <pc:graphicFrameChg chg="add mod">
          <ac:chgData name="PME RSJD Ska" userId="5cf91b3ea628cd44" providerId="LiveId" clId="{60B23059-B88D-4591-A13D-DC9288AF6316}" dt="2021-08-30T08:31:09.132" v="58" actId="1076"/>
          <ac:graphicFrameMkLst>
            <pc:docMk/>
            <pc:sldMk cId="3770233141" sldId="388"/>
            <ac:graphicFrameMk id="5" creationId="{92F5B9BE-C46A-44C6-9135-B0A749E4BB4A}"/>
          </ac:graphicFrameMkLst>
        </pc:graphicFrameChg>
        <pc:graphicFrameChg chg="add del mod">
          <ac:chgData name="PME RSJD Ska" userId="5cf91b3ea628cd44" providerId="LiveId" clId="{60B23059-B88D-4591-A13D-DC9288AF6316}" dt="2021-08-30T08:31:26.731" v="63" actId="21"/>
          <ac:graphicFrameMkLst>
            <pc:docMk/>
            <pc:sldMk cId="3770233141" sldId="388"/>
            <ac:graphicFrameMk id="6" creationId="{47C32608-6D20-414D-BE18-7AA799A49F45}"/>
          </ac:graphicFrameMkLst>
        </pc:graphicFrameChg>
      </pc:sldChg>
      <pc:sldChg chg="addSp modSp new mod">
        <pc:chgData name="PME RSJD Ska" userId="5cf91b3ea628cd44" providerId="LiveId" clId="{60B23059-B88D-4591-A13D-DC9288AF6316}" dt="2021-08-30T08:31:40.677" v="68" actId="1076"/>
        <pc:sldMkLst>
          <pc:docMk/>
          <pc:sldMk cId="699089281" sldId="389"/>
        </pc:sldMkLst>
        <pc:spChg chg="add mod">
          <ac:chgData name="PME RSJD Ska" userId="5cf91b3ea628cd44" providerId="LiveId" clId="{60B23059-B88D-4591-A13D-DC9288AF6316}" dt="2021-08-30T08:31:31.445" v="65" actId="1076"/>
          <ac:spMkLst>
            <pc:docMk/>
            <pc:sldMk cId="699089281" sldId="389"/>
            <ac:spMk id="4" creationId="{FC1529E2-1FEB-4FEA-976E-02178E5176FF}"/>
          </ac:spMkLst>
        </pc:spChg>
        <pc:graphicFrameChg chg="add mod">
          <ac:chgData name="PME RSJD Ska" userId="5cf91b3ea628cd44" providerId="LiveId" clId="{60B23059-B88D-4591-A13D-DC9288AF6316}" dt="2021-08-30T08:31:35.336" v="66" actId="1076"/>
          <ac:graphicFrameMkLst>
            <pc:docMk/>
            <pc:sldMk cId="699089281" sldId="389"/>
            <ac:graphicFrameMk id="3" creationId="{40BDC1D8-EA2C-4FDE-AFCE-8C4DDEF56DF9}"/>
          </ac:graphicFrameMkLst>
        </pc:graphicFrameChg>
        <pc:graphicFrameChg chg="add mod">
          <ac:chgData name="PME RSJD Ska" userId="5cf91b3ea628cd44" providerId="LiveId" clId="{60B23059-B88D-4591-A13D-DC9288AF6316}" dt="2021-08-30T08:31:40.677" v="68" actId="1076"/>
          <ac:graphicFrameMkLst>
            <pc:docMk/>
            <pc:sldMk cId="699089281" sldId="389"/>
            <ac:graphicFrameMk id="5" creationId="{ECD99453-1FBA-4A6B-962E-0C1EAF8E46E8}"/>
          </ac:graphicFrameMkLst>
        </pc:graphicFrameChg>
      </pc:sldChg>
      <pc:sldChg chg="add">
        <pc:chgData name="PME RSJD Ska" userId="5cf91b3ea628cd44" providerId="LiveId" clId="{60B23059-B88D-4591-A13D-DC9288AF6316}" dt="2021-08-30T08:33:25.242" v="82"/>
        <pc:sldMkLst>
          <pc:docMk/>
          <pc:sldMk cId="1352406613" sldId="390"/>
        </pc:sldMkLst>
      </pc:sldChg>
    </pc:docChg>
  </pc:docChgLst>
  <pc:docChgLst>
    <pc:chgData name="PME RSJD Ska" userId="5cf91b3ea628cd44" providerId="LiveId" clId="{B668EEDB-4A62-4161-86AB-1A34E874075C}"/>
    <pc:docChg chg="undo custSel addSld modSld addSection delSection">
      <pc:chgData name="PME RSJD Ska" userId="5cf91b3ea628cd44" providerId="LiveId" clId="{B668EEDB-4A62-4161-86AB-1A34E874075C}" dt="2021-06-30T02:34:55.112" v="1854" actId="20577"/>
      <pc:docMkLst>
        <pc:docMk/>
      </pc:docMkLst>
      <pc:sldChg chg="modSp mod">
        <pc:chgData name="PME RSJD Ska" userId="5cf91b3ea628cd44" providerId="LiveId" clId="{B668EEDB-4A62-4161-86AB-1A34E874075C}" dt="2021-06-14T07:54:48.692" v="95" actId="20577"/>
        <pc:sldMkLst>
          <pc:docMk/>
          <pc:sldMk cId="0" sldId="291"/>
        </pc:sldMkLst>
        <pc:graphicFrameChg chg="modGraphic">
          <ac:chgData name="PME RSJD Ska" userId="5cf91b3ea628cd44" providerId="LiveId" clId="{B668EEDB-4A62-4161-86AB-1A34E874075C}" dt="2021-06-14T07:54:48.692" v="95" actId="20577"/>
          <ac:graphicFrameMkLst>
            <pc:docMk/>
            <pc:sldMk cId="0" sldId="291"/>
            <ac:graphicFrameMk id="48" creationId="{B255C18E-2EE6-4309-A8EC-A424771374B8}"/>
          </ac:graphicFrameMkLst>
        </pc:graphicFrameChg>
      </pc:sldChg>
      <pc:sldChg chg="modSp mod">
        <pc:chgData name="PME RSJD Ska" userId="5cf91b3ea628cd44" providerId="LiveId" clId="{B668EEDB-4A62-4161-86AB-1A34E874075C}" dt="2021-06-30T00:36:08.501" v="1453" actId="14100"/>
        <pc:sldMkLst>
          <pc:docMk/>
          <pc:sldMk cId="987867334" sldId="310"/>
        </pc:sldMkLst>
        <pc:graphicFrameChg chg="mod modGraphic">
          <ac:chgData name="PME RSJD Ska" userId="5cf91b3ea628cd44" providerId="LiveId" clId="{B668EEDB-4A62-4161-86AB-1A34E874075C}" dt="2021-06-30T00:36:08.501" v="1453" actId="14100"/>
          <ac:graphicFrameMkLst>
            <pc:docMk/>
            <pc:sldMk cId="987867334" sldId="310"/>
            <ac:graphicFrameMk id="4" creationId="{00000000-0000-0000-0000-000000000000}"/>
          </ac:graphicFrameMkLst>
        </pc:graphicFrameChg>
      </pc:sldChg>
      <pc:sldChg chg="modSp mod">
        <pc:chgData name="PME RSJD Ska" userId="5cf91b3ea628cd44" providerId="LiveId" clId="{B668EEDB-4A62-4161-86AB-1A34E874075C}" dt="2021-06-30T02:34:55.112" v="1854" actId="20577"/>
        <pc:sldMkLst>
          <pc:docMk/>
          <pc:sldMk cId="1423295440" sldId="328"/>
        </pc:sldMkLst>
        <pc:graphicFrameChg chg="mod modGraphic">
          <ac:chgData name="PME RSJD Ska" userId="5cf91b3ea628cd44" providerId="LiveId" clId="{B668EEDB-4A62-4161-86AB-1A34E874075C}" dt="2021-06-30T02:34:55.112" v="1854" actId="20577"/>
          <ac:graphicFrameMkLst>
            <pc:docMk/>
            <pc:sldMk cId="1423295440" sldId="328"/>
            <ac:graphicFrameMk id="3" creationId="{5C9ADB83-5CED-47F3-AA81-2A06DE63E3BE}"/>
          </ac:graphicFrameMkLst>
        </pc:graphicFrameChg>
      </pc:sldChg>
      <pc:sldChg chg="modSp mod">
        <pc:chgData name="PME RSJD Ska" userId="5cf91b3ea628cd44" providerId="LiveId" clId="{B668EEDB-4A62-4161-86AB-1A34E874075C}" dt="2021-06-29T07:06:36.081" v="307" actId="207"/>
        <pc:sldMkLst>
          <pc:docMk/>
          <pc:sldMk cId="2217208449" sldId="338"/>
        </pc:sldMkLst>
        <pc:graphicFrameChg chg="mod modGraphic">
          <ac:chgData name="PME RSJD Ska" userId="5cf91b3ea628cd44" providerId="LiveId" clId="{B668EEDB-4A62-4161-86AB-1A34E874075C}" dt="2021-06-29T07:06:36.081" v="307" actId="207"/>
          <ac:graphicFrameMkLst>
            <pc:docMk/>
            <pc:sldMk cId="2217208449" sldId="338"/>
            <ac:graphicFrameMk id="8" creationId="{081A0C3E-7A5E-41F6-A06A-CE303648FE75}"/>
          </ac:graphicFrameMkLst>
        </pc:graphicFrameChg>
      </pc:sldChg>
      <pc:sldChg chg="modSp mod">
        <pc:chgData name="PME RSJD Ska" userId="5cf91b3ea628cd44" providerId="LiveId" clId="{B668EEDB-4A62-4161-86AB-1A34E874075C}" dt="2021-06-30T00:43:43.047" v="1667" actId="20577"/>
        <pc:sldMkLst>
          <pc:docMk/>
          <pc:sldMk cId="1788794418" sldId="339"/>
        </pc:sldMkLst>
        <pc:spChg chg="mod">
          <ac:chgData name="PME RSJD Ska" userId="5cf91b3ea628cd44" providerId="LiveId" clId="{B668EEDB-4A62-4161-86AB-1A34E874075C}" dt="2021-06-14T08:04:22.836" v="144" actId="1035"/>
          <ac:spMkLst>
            <pc:docMk/>
            <pc:sldMk cId="1788794418" sldId="339"/>
            <ac:spMk id="8" creationId="{2ECDBAB8-606F-4FFA-8926-836CF8AE500E}"/>
          </ac:spMkLst>
        </pc:spChg>
        <pc:graphicFrameChg chg="mod modGraphic">
          <ac:chgData name="PME RSJD Ska" userId="5cf91b3ea628cd44" providerId="LiveId" clId="{B668EEDB-4A62-4161-86AB-1A34E874075C}" dt="2021-06-30T00:42:49.983" v="1649" actId="20577"/>
          <ac:graphicFrameMkLst>
            <pc:docMk/>
            <pc:sldMk cId="1788794418" sldId="339"/>
            <ac:graphicFrameMk id="3" creationId="{64930AB0-CC51-4F46-A17F-161DF1E0F204}"/>
          </ac:graphicFrameMkLst>
        </pc:graphicFrameChg>
        <pc:graphicFrameChg chg="mod modGraphic">
          <ac:chgData name="PME RSJD Ska" userId="5cf91b3ea628cd44" providerId="LiveId" clId="{B668EEDB-4A62-4161-86AB-1A34E874075C}" dt="2021-06-30T00:43:43.047" v="1667" actId="20577"/>
          <ac:graphicFrameMkLst>
            <pc:docMk/>
            <pc:sldMk cId="1788794418" sldId="339"/>
            <ac:graphicFrameMk id="7" creationId="{5C6C4CAC-2524-4079-AF50-2B1A93FFCEEF}"/>
          </ac:graphicFrameMkLst>
        </pc:graphicFrameChg>
      </pc:sldChg>
      <pc:sldChg chg="delSp modSp mod">
        <pc:chgData name="PME RSJD Ska" userId="5cf91b3ea628cd44" providerId="LiveId" clId="{B668EEDB-4A62-4161-86AB-1A34E874075C}" dt="2021-06-30T02:34:21.568" v="1836" actId="20577"/>
        <pc:sldMkLst>
          <pc:docMk/>
          <pc:sldMk cId="4171758976" sldId="347"/>
        </pc:sldMkLst>
        <pc:spChg chg="mod">
          <ac:chgData name="PME RSJD Ska" userId="5cf91b3ea628cd44" providerId="LiveId" clId="{B668EEDB-4A62-4161-86AB-1A34E874075C}" dt="2021-06-14T08:06:40.401" v="196" actId="14100"/>
          <ac:spMkLst>
            <pc:docMk/>
            <pc:sldMk cId="4171758976" sldId="347"/>
            <ac:spMk id="5" creationId="{016EC180-EBC3-4C0F-A7EE-B579F64E33A6}"/>
          </ac:spMkLst>
        </pc:spChg>
        <pc:spChg chg="del mod">
          <ac:chgData name="PME RSJD Ska" userId="5cf91b3ea628cd44" providerId="LiveId" clId="{B668EEDB-4A62-4161-86AB-1A34E874075C}" dt="2021-06-29T08:03:27.909" v="786" actId="21"/>
          <ac:spMkLst>
            <pc:docMk/>
            <pc:sldMk cId="4171758976" sldId="347"/>
            <ac:spMk id="10" creationId="{05401E4F-AEA8-4D32-8EF0-3E630A388CD3}"/>
          </ac:spMkLst>
        </pc:spChg>
        <pc:spChg chg="del mod">
          <ac:chgData name="PME RSJD Ska" userId="5cf91b3ea628cd44" providerId="LiveId" clId="{B668EEDB-4A62-4161-86AB-1A34E874075C}" dt="2021-06-29T08:03:27.909" v="786" actId="21"/>
          <ac:spMkLst>
            <pc:docMk/>
            <pc:sldMk cId="4171758976" sldId="347"/>
            <ac:spMk id="11" creationId="{A4F4A67C-CE58-43CB-9126-E027555EF81D}"/>
          </ac:spMkLst>
        </pc:spChg>
        <pc:graphicFrameChg chg="mod modGraphic">
          <ac:chgData name="PME RSJD Ska" userId="5cf91b3ea628cd44" providerId="LiveId" clId="{B668EEDB-4A62-4161-86AB-1A34E874075C}" dt="2021-06-30T02:34:21.568" v="1836" actId="20577"/>
          <ac:graphicFrameMkLst>
            <pc:docMk/>
            <pc:sldMk cId="4171758976" sldId="347"/>
            <ac:graphicFrameMk id="3" creationId="{5859E9B2-7A64-4321-B800-D0E8E287873F}"/>
          </ac:graphicFrameMkLst>
        </pc:graphicFrameChg>
        <pc:graphicFrameChg chg="del mod modGraphic">
          <ac:chgData name="PME RSJD Ska" userId="5cf91b3ea628cd44" providerId="LiveId" clId="{B668EEDB-4A62-4161-86AB-1A34E874075C}" dt="2021-06-29T08:03:27.909" v="786" actId="21"/>
          <ac:graphicFrameMkLst>
            <pc:docMk/>
            <pc:sldMk cId="4171758976" sldId="347"/>
            <ac:graphicFrameMk id="7" creationId="{C190FC99-DAE2-4FE9-9B2F-4B3E67E7FDA6}"/>
          </ac:graphicFrameMkLst>
        </pc:graphicFrameChg>
        <pc:graphicFrameChg chg="del mod modGraphic">
          <ac:chgData name="PME RSJD Ska" userId="5cf91b3ea628cd44" providerId="LiveId" clId="{B668EEDB-4A62-4161-86AB-1A34E874075C}" dt="2021-06-29T08:03:27.909" v="786" actId="21"/>
          <ac:graphicFrameMkLst>
            <pc:docMk/>
            <pc:sldMk cId="4171758976" sldId="347"/>
            <ac:graphicFrameMk id="9" creationId="{47FBCC93-F2B0-4996-9FC3-4E8669A5CA6C}"/>
          </ac:graphicFrameMkLst>
        </pc:graphicFrameChg>
      </pc:sldChg>
      <pc:sldChg chg="modSp mod">
        <pc:chgData name="PME RSJD Ska" userId="5cf91b3ea628cd44" providerId="LiveId" clId="{B668EEDB-4A62-4161-86AB-1A34E874075C}" dt="2021-06-30T02:32:25.914" v="1750"/>
        <pc:sldMkLst>
          <pc:docMk/>
          <pc:sldMk cId="98625111" sldId="348"/>
        </pc:sldMkLst>
        <pc:graphicFrameChg chg="mod modGraphic">
          <ac:chgData name="PME RSJD Ska" userId="5cf91b3ea628cd44" providerId="LiveId" clId="{B668EEDB-4A62-4161-86AB-1A34E874075C}" dt="2021-06-30T02:32:10.504" v="1744"/>
          <ac:graphicFrameMkLst>
            <pc:docMk/>
            <pc:sldMk cId="98625111" sldId="348"/>
            <ac:graphicFrameMk id="3" creationId="{250280CA-8451-4524-B7CE-7B81E3428D7A}"/>
          </ac:graphicFrameMkLst>
        </pc:graphicFrameChg>
        <pc:graphicFrameChg chg="mod modGraphic">
          <ac:chgData name="PME RSJD Ska" userId="5cf91b3ea628cd44" providerId="LiveId" clId="{B668EEDB-4A62-4161-86AB-1A34E874075C}" dt="2021-06-30T02:32:25.914" v="1750"/>
          <ac:graphicFrameMkLst>
            <pc:docMk/>
            <pc:sldMk cId="98625111" sldId="348"/>
            <ac:graphicFrameMk id="5" creationId="{D475F56A-8EBD-4950-9EFF-84B2795A7006}"/>
          </ac:graphicFrameMkLst>
        </pc:graphicFrameChg>
      </pc:sldChg>
      <pc:sldChg chg="delSp modSp mod">
        <pc:chgData name="PME RSJD Ska" userId="5cf91b3ea628cd44" providerId="LiveId" clId="{B668EEDB-4A62-4161-86AB-1A34E874075C}" dt="2021-06-29T08:11:06.263" v="1011" actId="255"/>
        <pc:sldMkLst>
          <pc:docMk/>
          <pc:sldMk cId="4219209167" sldId="357"/>
        </pc:sldMkLst>
        <pc:spChg chg="del">
          <ac:chgData name="PME RSJD Ska" userId="5cf91b3ea628cd44" providerId="LiveId" clId="{B668EEDB-4A62-4161-86AB-1A34E874075C}" dt="2021-06-14T08:08:17.865" v="221" actId="21"/>
          <ac:spMkLst>
            <pc:docMk/>
            <pc:sldMk cId="4219209167" sldId="357"/>
            <ac:spMk id="12" creationId="{78730425-6F20-496B-AF76-8AE33F0B0B48}"/>
          </ac:spMkLst>
        </pc:spChg>
        <pc:graphicFrameChg chg="mod modGraphic">
          <ac:chgData name="PME RSJD Ska" userId="5cf91b3ea628cd44" providerId="LiveId" clId="{B668EEDB-4A62-4161-86AB-1A34E874075C}" dt="2021-06-29T08:11:06.263" v="1011" actId="255"/>
          <ac:graphicFrameMkLst>
            <pc:docMk/>
            <pc:sldMk cId="4219209167" sldId="357"/>
            <ac:graphicFrameMk id="3" creationId="{1AAB34C9-7162-4DC2-838E-FD1504808EA9}"/>
          </ac:graphicFrameMkLst>
        </pc:graphicFrameChg>
        <pc:graphicFrameChg chg="mod modGraphic">
          <ac:chgData name="PME RSJD Ska" userId="5cf91b3ea628cd44" providerId="LiveId" clId="{B668EEDB-4A62-4161-86AB-1A34E874075C}" dt="2021-06-29T08:11:00.955" v="1010"/>
          <ac:graphicFrameMkLst>
            <pc:docMk/>
            <pc:sldMk cId="4219209167" sldId="357"/>
            <ac:graphicFrameMk id="5" creationId="{18397A8B-FA7D-4A74-8202-02DCBC4DF650}"/>
          </ac:graphicFrameMkLst>
        </pc:graphicFrameChg>
        <pc:graphicFrameChg chg="del">
          <ac:chgData name="PME RSJD Ska" userId="5cf91b3ea628cd44" providerId="LiveId" clId="{B668EEDB-4A62-4161-86AB-1A34E874075C}" dt="2021-06-14T08:08:17.865" v="221" actId="21"/>
          <ac:graphicFrameMkLst>
            <pc:docMk/>
            <pc:sldMk cId="4219209167" sldId="357"/>
            <ac:graphicFrameMk id="11" creationId="{56F2E99E-D7BE-41F4-9E91-53E579D00296}"/>
          </ac:graphicFrameMkLst>
        </pc:graphicFrameChg>
      </pc:sldChg>
      <pc:sldChg chg="modSp mod">
        <pc:chgData name="PME RSJD Ska" userId="5cf91b3ea628cd44" providerId="LiveId" clId="{B668EEDB-4A62-4161-86AB-1A34E874075C}" dt="2021-06-14T07:51:56.089" v="83"/>
        <pc:sldMkLst>
          <pc:docMk/>
          <pc:sldMk cId="3867112331" sldId="363"/>
        </pc:sldMkLst>
        <pc:graphicFrameChg chg="mod">
          <ac:chgData name="PME RSJD Ska" userId="5cf91b3ea628cd44" providerId="LiveId" clId="{B668EEDB-4A62-4161-86AB-1A34E874075C}" dt="2021-06-14T07:51:56.089" v="83"/>
          <ac:graphicFrameMkLst>
            <pc:docMk/>
            <pc:sldMk cId="3867112331" sldId="363"/>
            <ac:graphicFrameMk id="42" creationId="{F9C10BF0-7F99-48A1-94CF-D99EE3B7BF66}"/>
          </ac:graphicFrameMkLst>
        </pc:graphicFrameChg>
      </pc:sldChg>
      <pc:sldChg chg="modSp mod">
        <pc:chgData name="PME RSJD Ska" userId="5cf91b3ea628cd44" providerId="LiveId" clId="{B668EEDB-4A62-4161-86AB-1A34E874075C}" dt="2021-06-04T06:09:52.146" v="80" actId="20577"/>
        <pc:sldMkLst>
          <pc:docMk/>
          <pc:sldMk cId="2548431849" sldId="364"/>
        </pc:sldMkLst>
        <pc:spChg chg="mod">
          <ac:chgData name="PME RSJD Ska" userId="5cf91b3ea628cd44" providerId="LiveId" clId="{B668EEDB-4A62-4161-86AB-1A34E874075C}" dt="2021-06-04T06:08:21.072" v="53" actId="20577"/>
          <ac:spMkLst>
            <pc:docMk/>
            <pc:sldMk cId="2548431849" sldId="364"/>
            <ac:spMk id="41" creationId="{17384D9D-2224-4DCE-AA70-ECEBC4CFA165}"/>
          </ac:spMkLst>
        </pc:spChg>
        <pc:spChg chg="mod">
          <ac:chgData name="PME RSJD Ska" userId="5cf91b3ea628cd44" providerId="LiveId" clId="{B668EEDB-4A62-4161-86AB-1A34E874075C}" dt="2021-06-04T06:07:16.351" v="45" actId="20577"/>
          <ac:spMkLst>
            <pc:docMk/>
            <pc:sldMk cId="2548431849" sldId="364"/>
            <ac:spMk id="53" creationId="{56608BF5-356B-49B8-B347-8A844ECEAEA6}"/>
          </ac:spMkLst>
        </pc:spChg>
        <pc:spChg chg="mod">
          <ac:chgData name="PME RSJD Ska" userId="5cf91b3ea628cd44" providerId="LiveId" clId="{B668EEDB-4A62-4161-86AB-1A34E874075C}" dt="2021-06-04T06:06:52.712" v="37" actId="20577"/>
          <ac:spMkLst>
            <pc:docMk/>
            <pc:sldMk cId="2548431849" sldId="364"/>
            <ac:spMk id="54" creationId="{DF802944-1226-46C0-BC68-01F7AC32F354}"/>
          </ac:spMkLst>
        </pc:spChg>
        <pc:graphicFrameChg chg="mod">
          <ac:chgData name="PME RSJD Ska" userId="5cf91b3ea628cd44" providerId="LiveId" clId="{B668EEDB-4A62-4161-86AB-1A34E874075C}" dt="2021-06-04T06:08:55.355" v="73" actId="20577"/>
          <ac:graphicFrameMkLst>
            <pc:docMk/>
            <pc:sldMk cId="2548431849" sldId="364"/>
            <ac:graphicFrameMk id="59" creationId="{1762EC3B-7625-45BC-AD23-B9B1E839DF3F}"/>
          </ac:graphicFrameMkLst>
        </pc:graphicFrameChg>
        <pc:graphicFrameChg chg="mod">
          <ac:chgData name="PME RSJD Ska" userId="5cf91b3ea628cd44" providerId="LiveId" clId="{B668EEDB-4A62-4161-86AB-1A34E874075C}" dt="2021-06-04T06:09:52.146" v="80" actId="20577"/>
          <ac:graphicFrameMkLst>
            <pc:docMk/>
            <pc:sldMk cId="2548431849" sldId="364"/>
            <ac:graphicFrameMk id="60" creationId="{AC8ABB2A-DD80-4FD2-A3B0-1F0C4B2613BC}"/>
          </ac:graphicFrameMkLst>
        </pc:graphicFrameChg>
      </pc:sldChg>
      <pc:sldChg chg="modSp mod">
        <pc:chgData name="PME RSJD Ska" userId="5cf91b3ea628cd44" providerId="LiveId" clId="{B668EEDB-4A62-4161-86AB-1A34E874075C}" dt="2021-06-30T00:33:46.637" v="1253" actId="14734"/>
        <pc:sldMkLst>
          <pc:docMk/>
          <pc:sldMk cId="3447455549" sldId="365"/>
        </pc:sldMkLst>
        <pc:graphicFrameChg chg="modGraphic">
          <ac:chgData name="PME RSJD Ska" userId="5cf91b3ea628cd44" providerId="LiveId" clId="{B668EEDB-4A62-4161-86AB-1A34E874075C}" dt="2021-06-30T00:33:46.637" v="1253" actId="14734"/>
          <ac:graphicFrameMkLst>
            <pc:docMk/>
            <pc:sldMk cId="3447455549" sldId="365"/>
            <ac:graphicFrameMk id="4" creationId="{00000000-0000-0000-0000-000000000000}"/>
          </ac:graphicFrameMkLst>
        </pc:graphicFrameChg>
      </pc:sldChg>
      <pc:sldChg chg="modSp mod">
        <pc:chgData name="PME RSJD Ska" userId="5cf91b3ea628cd44" providerId="LiveId" clId="{B668EEDB-4A62-4161-86AB-1A34E874075C}" dt="2021-06-29T07:39:04.762" v="456" actId="1076"/>
        <pc:sldMkLst>
          <pc:docMk/>
          <pc:sldMk cId="2793703327" sldId="366"/>
        </pc:sldMkLst>
        <pc:graphicFrameChg chg="mod modGraphic">
          <ac:chgData name="PME RSJD Ska" userId="5cf91b3ea628cd44" providerId="LiveId" clId="{B668EEDB-4A62-4161-86AB-1A34E874075C}" dt="2021-06-29T07:39:04.762" v="456" actId="1076"/>
          <ac:graphicFrameMkLst>
            <pc:docMk/>
            <pc:sldMk cId="2793703327" sldId="366"/>
            <ac:graphicFrameMk id="3" creationId="{87E110C1-9BA2-4877-9D76-4845011B7CD3}"/>
          </ac:graphicFrameMkLst>
        </pc:graphicFrameChg>
      </pc:sldChg>
      <pc:sldChg chg="addSp modSp mod">
        <pc:chgData name="PME RSJD Ska" userId="5cf91b3ea628cd44" providerId="LiveId" clId="{B668EEDB-4A62-4161-86AB-1A34E874075C}" dt="2021-06-29T07:53:42.074" v="637" actId="207"/>
        <pc:sldMkLst>
          <pc:docMk/>
          <pc:sldMk cId="249557828" sldId="367"/>
        </pc:sldMkLst>
        <pc:spChg chg="add mod">
          <ac:chgData name="PME RSJD Ska" userId="5cf91b3ea628cd44" providerId="LiveId" clId="{B668EEDB-4A62-4161-86AB-1A34E874075C}" dt="2021-06-29T07:49:13.191" v="586"/>
          <ac:spMkLst>
            <pc:docMk/>
            <pc:sldMk cId="249557828" sldId="367"/>
            <ac:spMk id="4" creationId="{73D83AEC-DA2D-48C5-B7CF-738E7537BDF7}"/>
          </ac:spMkLst>
        </pc:spChg>
        <pc:graphicFrameChg chg="mod modGraphic">
          <ac:chgData name="PME RSJD Ska" userId="5cf91b3ea628cd44" providerId="LiveId" clId="{B668EEDB-4A62-4161-86AB-1A34E874075C}" dt="2021-06-29T07:53:42.074" v="637" actId="207"/>
          <ac:graphicFrameMkLst>
            <pc:docMk/>
            <pc:sldMk cId="249557828" sldId="367"/>
            <ac:graphicFrameMk id="3" creationId="{80E8725F-FC7B-4B1C-9946-ADA7F13F72D3}"/>
          </ac:graphicFrameMkLst>
        </pc:graphicFrameChg>
      </pc:sldChg>
      <pc:sldChg chg="modSp mod">
        <pc:chgData name="PME RSJD Ska" userId="5cf91b3ea628cd44" providerId="LiveId" clId="{B668EEDB-4A62-4161-86AB-1A34E874075C}" dt="2021-06-30T02:31:32.674" v="1725" actId="20577"/>
        <pc:sldMkLst>
          <pc:docMk/>
          <pc:sldMk cId="4236641441" sldId="368"/>
        </pc:sldMkLst>
        <pc:graphicFrameChg chg="mod modGraphic">
          <ac:chgData name="PME RSJD Ska" userId="5cf91b3ea628cd44" providerId="LiveId" clId="{B668EEDB-4A62-4161-86AB-1A34E874075C}" dt="2021-06-30T02:12:21.288" v="1691" actId="20577"/>
          <ac:graphicFrameMkLst>
            <pc:docMk/>
            <pc:sldMk cId="4236641441" sldId="368"/>
            <ac:graphicFrameMk id="3" creationId="{6A62A4A1-55F7-4487-AAC1-C088D6C2EAAB}"/>
          </ac:graphicFrameMkLst>
        </pc:graphicFrameChg>
        <pc:graphicFrameChg chg="mod modGraphic">
          <ac:chgData name="PME RSJD Ska" userId="5cf91b3ea628cd44" providerId="LiveId" clId="{B668EEDB-4A62-4161-86AB-1A34E874075C}" dt="2021-06-30T02:31:32.674" v="1725" actId="20577"/>
          <ac:graphicFrameMkLst>
            <pc:docMk/>
            <pc:sldMk cId="4236641441" sldId="368"/>
            <ac:graphicFrameMk id="4" creationId="{B871FC0D-3CC7-43FF-89C5-58435ED0ECDD}"/>
          </ac:graphicFrameMkLst>
        </pc:graphicFrameChg>
      </pc:sldChg>
      <pc:sldChg chg="modSp mod">
        <pc:chgData name="PME RSJD Ska" userId="5cf91b3ea628cd44" providerId="LiveId" clId="{B668EEDB-4A62-4161-86AB-1A34E874075C}" dt="2021-06-30T02:34:06.831" v="1817" actId="20577"/>
        <pc:sldMkLst>
          <pc:docMk/>
          <pc:sldMk cId="3365469495" sldId="369"/>
        </pc:sldMkLst>
        <pc:graphicFrameChg chg="mod modGraphic">
          <ac:chgData name="PME RSJD Ska" userId="5cf91b3ea628cd44" providerId="LiveId" clId="{B668EEDB-4A62-4161-86AB-1A34E874075C}" dt="2021-06-30T02:33:07.773" v="1777"/>
          <ac:graphicFrameMkLst>
            <pc:docMk/>
            <pc:sldMk cId="3365469495" sldId="369"/>
            <ac:graphicFrameMk id="3" creationId="{6859E58E-DC91-4D83-A89F-57CC7C696DBE}"/>
          </ac:graphicFrameMkLst>
        </pc:graphicFrameChg>
        <pc:graphicFrameChg chg="mod modGraphic">
          <ac:chgData name="PME RSJD Ska" userId="5cf91b3ea628cd44" providerId="LiveId" clId="{B668EEDB-4A62-4161-86AB-1A34E874075C}" dt="2021-06-30T02:34:06.831" v="1817" actId="20577"/>
          <ac:graphicFrameMkLst>
            <pc:docMk/>
            <pc:sldMk cId="3365469495" sldId="369"/>
            <ac:graphicFrameMk id="4" creationId="{AF857BA6-D424-48D5-8930-4D346627C04A}"/>
          </ac:graphicFrameMkLst>
        </pc:graphicFrameChg>
      </pc:sldChg>
      <pc:sldChg chg="addSp modSp new mod">
        <pc:chgData name="PME RSJD Ska" userId="5cf91b3ea628cd44" providerId="LiveId" clId="{B668EEDB-4A62-4161-86AB-1A34E874075C}" dt="2021-06-29T08:09:04.184" v="907" actId="255"/>
        <pc:sldMkLst>
          <pc:docMk/>
          <pc:sldMk cId="2839768402" sldId="373"/>
        </pc:sldMkLst>
        <pc:spChg chg="add mod">
          <ac:chgData name="PME RSJD Ska" userId="5cf91b3ea628cd44" providerId="LiveId" clId="{B668EEDB-4A62-4161-86AB-1A34E874075C}" dt="2021-06-14T08:08:34.774" v="226" actId="1076"/>
          <ac:spMkLst>
            <pc:docMk/>
            <pc:sldMk cId="2839768402" sldId="373"/>
            <ac:spMk id="4" creationId="{9C16DD34-7A4C-4F82-86E6-6EECA7B9D76E}"/>
          </ac:spMkLst>
        </pc:spChg>
        <pc:graphicFrameChg chg="add mod modGraphic">
          <ac:chgData name="PME RSJD Ska" userId="5cf91b3ea628cd44" providerId="LiveId" clId="{B668EEDB-4A62-4161-86AB-1A34E874075C}" dt="2021-06-29T08:09:04.184" v="907" actId="255"/>
          <ac:graphicFrameMkLst>
            <pc:docMk/>
            <pc:sldMk cId="2839768402" sldId="373"/>
            <ac:graphicFrameMk id="3" creationId="{B269289F-F119-4152-B1B0-79E7BEBFF394}"/>
          </ac:graphicFrameMkLst>
        </pc:graphicFrameChg>
      </pc:sldChg>
      <pc:sldChg chg="addSp modSp new mod">
        <pc:chgData name="PME RSJD Ska" userId="5cf91b3ea628cd44" providerId="LiveId" clId="{B668EEDB-4A62-4161-86AB-1A34E874075C}" dt="2021-06-29T07:44:12.348" v="485" actId="20577"/>
        <pc:sldMkLst>
          <pc:docMk/>
          <pc:sldMk cId="1174979939" sldId="374"/>
        </pc:sldMkLst>
        <pc:spChg chg="add mod">
          <ac:chgData name="PME RSJD Ska" userId="5cf91b3ea628cd44" providerId="LiveId" clId="{B668EEDB-4A62-4161-86AB-1A34E874075C}" dt="2021-06-29T07:38:58.452" v="454"/>
          <ac:spMkLst>
            <pc:docMk/>
            <pc:sldMk cId="1174979939" sldId="374"/>
            <ac:spMk id="4" creationId="{A6925368-25B2-430A-A06A-09ADCE6EFB70}"/>
          </ac:spMkLst>
        </pc:spChg>
        <pc:graphicFrameChg chg="add mod modGraphic">
          <ac:chgData name="PME RSJD Ska" userId="5cf91b3ea628cd44" providerId="LiveId" clId="{B668EEDB-4A62-4161-86AB-1A34E874075C}" dt="2021-06-29T07:44:12.348" v="485" actId="20577"/>
          <ac:graphicFrameMkLst>
            <pc:docMk/>
            <pc:sldMk cId="1174979939" sldId="374"/>
            <ac:graphicFrameMk id="3" creationId="{D6CCD7EA-A691-450A-9582-7AD0D6C60FB8}"/>
          </ac:graphicFrameMkLst>
        </pc:graphicFrameChg>
      </pc:sldChg>
      <pc:sldChg chg="addSp modSp new mod">
        <pc:chgData name="PME RSJD Ska" userId="5cf91b3ea628cd44" providerId="LiveId" clId="{B668EEDB-4A62-4161-86AB-1A34E874075C}" dt="2021-06-29T07:53:54.143" v="639" actId="207"/>
        <pc:sldMkLst>
          <pc:docMk/>
          <pc:sldMk cId="1249911792" sldId="375"/>
        </pc:sldMkLst>
        <pc:spChg chg="add mod">
          <ac:chgData name="PME RSJD Ska" userId="5cf91b3ea628cd44" providerId="LiveId" clId="{B668EEDB-4A62-4161-86AB-1A34E874075C}" dt="2021-06-29T07:48:42.924" v="579"/>
          <ac:spMkLst>
            <pc:docMk/>
            <pc:sldMk cId="1249911792" sldId="375"/>
            <ac:spMk id="4" creationId="{767F02F5-4450-46BE-8AD2-FF837A9E39BD}"/>
          </ac:spMkLst>
        </pc:spChg>
        <pc:graphicFrameChg chg="add mod modGraphic">
          <ac:chgData name="PME RSJD Ska" userId="5cf91b3ea628cd44" providerId="LiveId" clId="{B668EEDB-4A62-4161-86AB-1A34E874075C}" dt="2021-06-29T07:53:54.143" v="639" actId="207"/>
          <ac:graphicFrameMkLst>
            <pc:docMk/>
            <pc:sldMk cId="1249911792" sldId="375"/>
            <ac:graphicFrameMk id="3" creationId="{785B875A-F7D9-4E86-800D-6320B67A5048}"/>
          </ac:graphicFrameMkLst>
        </pc:graphicFrameChg>
      </pc:sldChg>
      <pc:sldChg chg="addSp modSp new mod">
        <pc:chgData name="PME RSJD Ska" userId="5cf91b3ea628cd44" providerId="LiveId" clId="{B668EEDB-4A62-4161-86AB-1A34E874075C}" dt="2021-06-29T08:12:30.671" v="1037" actId="255"/>
        <pc:sldMkLst>
          <pc:docMk/>
          <pc:sldMk cId="3563819518" sldId="376"/>
        </pc:sldMkLst>
        <pc:spChg chg="add mod">
          <ac:chgData name="PME RSJD Ska" userId="5cf91b3ea628cd44" providerId="LiveId" clId="{B668EEDB-4A62-4161-86AB-1A34E874075C}" dt="2021-06-29T08:03:32.733" v="788" actId="1076"/>
          <ac:spMkLst>
            <pc:docMk/>
            <pc:sldMk cId="3563819518" sldId="376"/>
            <ac:spMk id="5" creationId="{793FDF68-A84C-4E2E-BC56-5C3DDFD7C2A0}"/>
          </ac:spMkLst>
        </pc:spChg>
        <pc:spChg chg="add mod">
          <ac:chgData name="PME RSJD Ska" userId="5cf91b3ea628cd44" providerId="LiveId" clId="{B668EEDB-4A62-4161-86AB-1A34E874075C}" dt="2021-06-29T08:03:32.733" v="788" actId="1076"/>
          <ac:spMkLst>
            <pc:docMk/>
            <pc:sldMk cId="3563819518" sldId="376"/>
            <ac:spMk id="6" creationId="{C76B4715-7793-472A-B610-AB40D8F31C3C}"/>
          </ac:spMkLst>
        </pc:spChg>
        <pc:graphicFrameChg chg="add mod modGraphic">
          <ac:chgData name="PME RSJD Ska" userId="5cf91b3ea628cd44" providerId="LiveId" clId="{B668EEDB-4A62-4161-86AB-1A34E874075C}" dt="2021-06-29T08:12:13.165" v="1035"/>
          <ac:graphicFrameMkLst>
            <pc:docMk/>
            <pc:sldMk cId="3563819518" sldId="376"/>
            <ac:graphicFrameMk id="3" creationId="{BB7FC863-3CF0-4F22-9AF3-53B65E86C8DF}"/>
          </ac:graphicFrameMkLst>
        </pc:graphicFrameChg>
        <pc:graphicFrameChg chg="add mod modGraphic">
          <ac:chgData name="PME RSJD Ska" userId="5cf91b3ea628cd44" providerId="LiveId" clId="{B668EEDB-4A62-4161-86AB-1A34E874075C}" dt="2021-06-29T08:12:30.671" v="1037" actId="255"/>
          <ac:graphicFrameMkLst>
            <pc:docMk/>
            <pc:sldMk cId="3563819518" sldId="376"/>
            <ac:graphicFrameMk id="4" creationId="{53E56594-803F-4995-9101-BA6FC38F66A4}"/>
          </ac:graphicFrameMkLst>
        </pc:graphicFrameChg>
      </pc:sldChg>
    </pc:docChg>
  </pc:docChgLst>
  <pc:docChgLst>
    <pc:chgData name="PME RSJD Ska" userId="5cf91b3ea628cd44" providerId="LiveId" clId="{869D1890-796B-4D66-8C4E-276767C40826}"/>
    <pc:docChg chg="undo custSel addSld delSld modSld modNotesMaster modHandout">
      <pc:chgData name="PME RSJD Ska" userId="5cf91b3ea628cd44" providerId="LiveId" clId="{869D1890-796B-4D66-8C4E-276767C40826}" dt="2021-05-31T07:45:59.184" v="733" actId="20577"/>
      <pc:docMkLst>
        <pc:docMk/>
      </pc:docMkLst>
      <pc:sldChg chg="modSp mod">
        <pc:chgData name="PME RSJD Ska" userId="5cf91b3ea628cd44" providerId="LiveId" clId="{869D1890-796B-4D66-8C4E-276767C40826}" dt="2021-05-05T04:24:46.890" v="4" actId="20577"/>
        <pc:sldMkLst>
          <pc:docMk/>
          <pc:sldMk cId="0" sldId="274"/>
        </pc:sldMkLst>
        <pc:spChg chg="mod">
          <ac:chgData name="PME RSJD Ska" userId="5cf91b3ea628cd44" providerId="LiveId" clId="{869D1890-796B-4D66-8C4E-276767C40826}" dt="2021-05-05T04:24:46.890" v="4" actId="20577"/>
          <ac:spMkLst>
            <pc:docMk/>
            <pc:sldMk cId="0" sldId="274"/>
            <ac:spMk id="6" creationId="{00000000-0000-0000-0000-000000000000}"/>
          </ac:spMkLst>
        </pc:spChg>
      </pc:sldChg>
      <pc:sldChg chg="mod">
        <pc:chgData name="PME RSJD Ska" userId="5cf91b3ea628cd44" providerId="LiveId" clId="{869D1890-796B-4D66-8C4E-276767C40826}" dt="2021-05-17T02:01:06.501" v="85" actId="27918"/>
        <pc:sldMkLst>
          <pc:docMk/>
          <pc:sldMk cId="0" sldId="275"/>
        </pc:sldMkLst>
      </pc:sldChg>
      <pc:sldChg chg="modSp mod">
        <pc:chgData name="PME RSJD Ska" userId="5cf91b3ea628cd44" providerId="LiveId" clId="{869D1890-796B-4D66-8C4E-276767C40826}" dt="2021-05-17T02:09:45.930" v="204" actId="255"/>
        <pc:sldMkLst>
          <pc:docMk/>
          <pc:sldMk cId="0" sldId="277"/>
        </pc:sldMkLst>
        <pc:graphicFrameChg chg="mod modGraphic">
          <ac:chgData name="PME RSJD Ska" userId="5cf91b3ea628cd44" providerId="LiveId" clId="{869D1890-796B-4D66-8C4E-276767C40826}" dt="2021-05-17T02:09:45.930" v="204" actId="255"/>
          <ac:graphicFrameMkLst>
            <pc:docMk/>
            <pc:sldMk cId="0" sldId="277"/>
            <ac:graphicFrameMk id="21" creationId="{8752EDE6-F0DB-446B-9EB0-D1C377C44B88}"/>
          </ac:graphicFrameMkLst>
        </pc:graphicFrameChg>
      </pc:sldChg>
      <pc:sldChg chg="modSp mod">
        <pc:chgData name="PME RSJD Ska" userId="5cf91b3ea628cd44" providerId="LiveId" clId="{869D1890-796B-4D66-8C4E-276767C40826}" dt="2021-05-17T01:56:57.374" v="76" actId="27918"/>
        <pc:sldMkLst>
          <pc:docMk/>
          <pc:sldMk cId="0" sldId="290"/>
        </pc:sldMkLst>
        <pc:graphicFrameChg chg="mod">
          <ac:chgData name="PME RSJD Ska" userId="5cf91b3ea628cd44" providerId="LiveId" clId="{869D1890-796B-4D66-8C4E-276767C40826}" dt="2021-05-17T01:54:37.528" v="71" actId="20577"/>
          <ac:graphicFrameMkLst>
            <pc:docMk/>
            <pc:sldMk cId="0" sldId="290"/>
            <ac:graphicFrameMk id="33" creationId="{6CE58639-D0F2-4FBE-81CD-F9B1B06DF0FB}"/>
          </ac:graphicFrameMkLst>
        </pc:graphicFrameChg>
      </pc:sldChg>
      <pc:sldChg chg="modSp mod">
        <pc:chgData name="PME RSJD Ska" userId="5cf91b3ea628cd44" providerId="LiveId" clId="{869D1890-796B-4D66-8C4E-276767C40826}" dt="2021-05-31T04:10:31.884" v="565" actId="20577"/>
        <pc:sldMkLst>
          <pc:docMk/>
          <pc:sldMk cId="0" sldId="291"/>
        </pc:sldMkLst>
        <pc:graphicFrameChg chg="modGraphic">
          <ac:chgData name="PME RSJD Ska" userId="5cf91b3ea628cd44" providerId="LiveId" clId="{869D1890-796B-4D66-8C4E-276767C40826}" dt="2021-05-31T04:10:31.884" v="565" actId="20577"/>
          <ac:graphicFrameMkLst>
            <pc:docMk/>
            <pc:sldMk cId="0" sldId="291"/>
            <ac:graphicFrameMk id="48" creationId="{B255C18E-2EE6-4309-A8EC-A424771374B8}"/>
          </ac:graphicFrameMkLst>
        </pc:graphicFrameChg>
      </pc:sldChg>
      <pc:sldChg chg="modSp del mod">
        <pc:chgData name="PME RSJD Ska" userId="5cf91b3ea628cd44" providerId="LiveId" clId="{869D1890-796B-4D66-8C4E-276767C40826}" dt="2021-05-20T02:12:38.970" v="447" actId="47"/>
        <pc:sldMkLst>
          <pc:docMk/>
          <pc:sldMk cId="0" sldId="293"/>
        </pc:sldMkLst>
        <pc:graphicFrameChg chg="mod modGraphic">
          <ac:chgData name="PME RSJD Ska" userId="5cf91b3ea628cd44" providerId="LiveId" clId="{869D1890-796B-4D66-8C4E-276767C40826}" dt="2021-05-17T02:10:46.096" v="216" actId="14734"/>
          <ac:graphicFrameMkLst>
            <pc:docMk/>
            <pc:sldMk cId="0" sldId="293"/>
            <ac:graphicFrameMk id="39" creationId="{3FE5D367-5584-4C08-BDD9-02F84BFFE7BE}"/>
          </ac:graphicFrameMkLst>
        </pc:graphicFrameChg>
        <pc:graphicFrameChg chg="modGraphic">
          <ac:chgData name="PME RSJD Ska" userId="5cf91b3ea628cd44" providerId="LiveId" clId="{869D1890-796B-4D66-8C4E-276767C40826}" dt="2021-05-17T02:10:34.421" v="213" actId="798"/>
          <ac:graphicFrameMkLst>
            <pc:docMk/>
            <pc:sldMk cId="0" sldId="293"/>
            <ac:graphicFrameMk id="40" creationId="{DB6E2A8F-0576-43E3-85DC-A45BD932B15B}"/>
          </ac:graphicFrameMkLst>
        </pc:graphicFrameChg>
      </pc:sldChg>
      <pc:sldChg chg="delSp modSp mod">
        <pc:chgData name="PME RSJD Ska" userId="5cf91b3ea628cd44" providerId="LiveId" clId="{869D1890-796B-4D66-8C4E-276767C40826}" dt="2021-05-31T04:15:55.886" v="649" actId="478"/>
        <pc:sldMkLst>
          <pc:docMk/>
          <pc:sldMk cId="0" sldId="305"/>
        </pc:sldMkLst>
        <pc:spChg chg="del">
          <ac:chgData name="PME RSJD Ska" userId="5cf91b3ea628cd44" providerId="LiveId" clId="{869D1890-796B-4D66-8C4E-276767C40826}" dt="2021-05-31T04:15:55.886" v="649" actId="478"/>
          <ac:spMkLst>
            <pc:docMk/>
            <pc:sldMk cId="0" sldId="305"/>
            <ac:spMk id="11" creationId="{00000000-0000-0000-0000-000000000000}"/>
          </ac:spMkLst>
        </pc:spChg>
        <pc:spChg chg="mod">
          <ac:chgData name="PME RSJD Ska" userId="5cf91b3ea628cd44" providerId="LiveId" clId="{869D1890-796B-4D66-8C4E-276767C40826}" dt="2021-05-31T04:15:45.571" v="648" actId="20577"/>
          <ac:spMkLst>
            <pc:docMk/>
            <pc:sldMk cId="0" sldId="305"/>
            <ac:spMk id="40" creationId="{38048753-D06E-421F-9346-CA244B6BB218}"/>
          </ac:spMkLst>
        </pc:spChg>
        <pc:spChg chg="mod">
          <ac:chgData name="PME RSJD Ska" userId="5cf91b3ea628cd44" providerId="LiveId" clId="{869D1890-796B-4D66-8C4E-276767C40826}" dt="2021-05-31T04:14:17.020" v="610" actId="1076"/>
          <ac:spMkLst>
            <pc:docMk/>
            <pc:sldMk cId="0" sldId="305"/>
            <ac:spMk id="47" creationId="{17A5E13F-71E9-4AE6-8F6D-4D3E67361322}"/>
          </ac:spMkLst>
        </pc:spChg>
        <pc:spChg chg="mod">
          <ac:chgData name="PME RSJD Ska" userId="5cf91b3ea628cd44" providerId="LiveId" clId="{869D1890-796B-4D66-8C4E-276767C40826}" dt="2021-05-31T04:15:03.495" v="624" actId="1076"/>
          <ac:spMkLst>
            <pc:docMk/>
            <pc:sldMk cId="0" sldId="305"/>
            <ac:spMk id="48" creationId="{AF0555DA-A5C3-459A-ADC2-D7DA26D03435}"/>
          </ac:spMkLst>
        </pc:spChg>
        <pc:spChg chg="mod">
          <ac:chgData name="PME RSJD Ska" userId="5cf91b3ea628cd44" providerId="LiveId" clId="{869D1890-796B-4D66-8C4E-276767C40826}" dt="2021-05-31T04:13:44.591" v="600" actId="1076"/>
          <ac:spMkLst>
            <pc:docMk/>
            <pc:sldMk cId="0" sldId="305"/>
            <ac:spMk id="49" creationId="{CC772250-338B-41C3-9EE1-610730C223F3}"/>
          </ac:spMkLst>
        </pc:spChg>
        <pc:spChg chg="mod">
          <ac:chgData name="PME RSJD Ska" userId="5cf91b3ea628cd44" providerId="LiveId" clId="{869D1890-796B-4D66-8C4E-276767C40826}" dt="2021-05-31T04:15:14.715" v="628" actId="1038"/>
          <ac:spMkLst>
            <pc:docMk/>
            <pc:sldMk cId="0" sldId="305"/>
            <ac:spMk id="53" creationId="{2D278829-4208-4E43-AE05-B6C309B395A9}"/>
          </ac:spMkLst>
        </pc:spChg>
        <pc:spChg chg="mod">
          <ac:chgData name="PME RSJD Ska" userId="5cf91b3ea628cd44" providerId="LiveId" clId="{869D1890-796B-4D66-8C4E-276767C40826}" dt="2021-05-31T04:14:26.615" v="614" actId="1076"/>
          <ac:spMkLst>
            <pc:docMk/>
            <pc:sldMk cId="0" sldId="305"/>
            <ac:spMk id="57" creationId="{C6157585-932A-4144-8A29-0B0E175EBB10}"/>
          </ac:spMkLst>
        </pc:spChg>
        <pc:spChg chg="mod">
          <ac:chgData name="PME RSJD Ska" userId="5cf91b3ea628cd44" providerId="LiveId" clId="{869D1890-796B-4D66-8C4E-276767C40826}" dt="2021-05-31T04:14:39.506" v="618" actId="1076"/>
          <ac:spMkLst>
            <pc:docMk/>
            <pc:sldMk cId="0" sldId="305"/>
            <ac:spMk id="58" creationId="{0241990E-85D4-4E62-A0F2-D050AF491A5E}"/>
          </ac:spMkLst>
        </pc:spChg>
        <pc:spChg chg="mod">
          <ac:chgData name="PME RSJD Ska" userId="5cf91b3ea628cd44" providerId="LiveId" clId="{869D1890-796B-4D66-8C4E-276767C40826}" dt="2021-05-31T04:13:41.528" v="599" actId="1076"/>
          <ac:spMkLst>
            <pc:docMk/>
            <pc:sldMk cId="0" sldId="305"/>
            <ac:spMk id="59" creationId="{9D4A69C2-670F-4740-9CF3-AC230FCC81AE}"/>
          </ac:spMkLst>
        </pc:spChg>
        <pc:spChg chg="mod">
          <ac:chgData name="PME RSJD Ska" userId="5cf91b3ea628cd44" providerId="LiveId" clId="{869D1890-796B-4D66-8C4E-276767C40826}" dt="2021-05-31T04:14:57.119" v="623" actId="1076"/>
          <ac:spMkLst>
            <pc:docMk/>
            <pc:sldMk cId="0" sldId="305"/>
            <ac:spMk id="60" creationId="{E668E884-5CDA-4837-8AFC-CDB399B5FC1E}"/>
          </ac:spMkLst>
        </pc:spChg>
        <pc:spChg chg="mod">
          <ac:chgData name="PME RSJD Ska" userId="5cf91b3ea628cd44" providerId="LiveId" clId="{869D1890-796B-4D66-8C4E-276767C40826}" dt="2021-05-31T04:14:53.886" v="622" actId="1076"/>
          <ac:spMkLst>
            <pc:docMk/>
            <pc:sldMk cId="0" sldId="305"/>
            <ac:spMk id="61" creationId="{28D036B8-9A5B-47FA-B409-68012BC8053B}"/>
          </ac:spMkLst>
        </pc:spChg>
        <pc:spChg chg="mod">
          <ac:chgData name="PME RSJD Ska" userId="5cf91b3ea628cd44" providerId="LiveId" clId="{869D1890-796B-4D66-8C4E-276767C40826}" dt="2021-05-31T04:15:18.445" v="631" actId="1038"/>
          <ac:spMkLst>
            <pc:docMk/>
            <pc:sldMk cId="0" sldId="305"/>
            <ac:spMk id="62" creationId="{F5CE14E2-F66F-43C8-BD3A-EEF7C912322D}"/>
          </ac:spMkLst>
        </pc:spChg>
        <pc:spChg chg="mod">
          <ac:chgData name="PME RSJD Ska" userId="5cf91b3ea628cd44" providerId="LiveId" clId="{869D1890-796B-4D66-8C4E-276767C40826}" dt="2021-05-31T04:14:50.322" v="621" actId="1076"/>
          <ac:spMkLst>
            <pc:docMk/>
            <pc:sldMk cId="0" sldId="305"/>
            <ac:spMk id="63" creationId="{C23D3882-8593-43A7-B92F-9E332EAE28DD}"/>
          </ac:spMkLst>
        </pc:spChg>
        <pc:spChg chg="mod">
          <ac:chgData name="PME RSJD Ska" userId="5cf91b3ea628cd44" providerId="LiveId" clId="{869D1890-796B-4D66-8C4E-276767C40826}" dt="2021-05-31T04:15:41.448" v="644" actId="1076"/>
          <ac:spMkLst>
            <pc:docMk/>
            <pc:sldMk cId="0" sldId="305"/>
            <ac:spMk id="64" creationId="{CEEC6F90-64ED-4B8A-87B5-321B9D6BEED8}"/>
          </ac:spMkLst>
        </pc:spChg>
      </pc:sldChg>
      <pc:sldChg chg="addSp delSp modSp mod">
        <pc:chgData name="PME RSJD Ska" userId="5cf91b3ea628cd44" providerId="LiveId" clId="{869D1890-796B-4D66-8C4E-276767C40826}" dt="2021-05-17T02:07:33.473" v="148" actId="2711"/>
        <pc:sldMkLst>
          <pc:docMk/>
          <pc:sldMk cId="987867334" sldId="310"/>
        </pc:sldMkLst>
        <pc:graphicFrameChg chg="add mod modGraphic">
          <ac:chgData name="PME RSJD Ska" userId="5cf91b3ea628cd44" providerId="LiveId" clId="{869D1890-796B-4D66-8C4E-276767C40826}" dt="2021-05-17T02:07:33.473" v="148" actId="2711"/>
          <ac:graphicFrameMkLst>
            <pc:docMk/>
            <pc:sldMk cId="987867334" sldId="310"/>
            <ac:graphicFrameMk id="3" creationId="{964BAB02-544E-4EEA-BD1B-CDEE91823487}"/>
          </ac:graphicFrameMkLst>
        </pc:graphicFrameChg>
        <pc:graphicFrameChg chg="del">
          <ac:chgData name="PME RSJD Ska" userId="5cf91b3ea628cd44" providerId="LiveId" clId="{869D1890-796B-4D66-8C4E-276767C40826}" dt="2021-05-05T04:24:53.617" v="5" actId="478"/>
          <ac:graphicFrameMkLst>
            <pc:docMk/>
            <pc:sldMk cId="987867334" sldId="310"/>
            <ac:graphicFrameMk id="3" creationId="{F0AF984A-3C88-4A09-8B76-15CC90464729}"/>
          </ac:graphicFrameMkLst>
        </pc:graphicFrameChg>
      </pc:sldChg>
      <pc:sldChg chg="delSp mod">
        <pc:chgData name="PME RSJD Ska" userId="5cf91b3ea628cd44" providerId="LiveId" clId="{869D1890-796B-4D66-8C4E-276767C40826}" dt="2021-05-05T04:25:15.478" v="9" actId="478"/>
        <pc:sldMkLst>
          <pc:docMk/>
          <pc:sldMk cId="2219727366" sldId="314"/>
        </pc:sldMkLst>
        <pc:graphicFrameChg chg="del">
          <ac:chgData name="PME RSJD Ska" userId="5cf91b3ea628cd44" providerId="LiveId" clId="{869D1890-796B-4D66-8C4E-276767C40826}" dt="2021-05-05T04:25:15.478" v="9" actId="478"/>
          <ac:graphicFrameMkLst>
            <pc:docMk/>
            <pc:sldMk cId="2219727366" sldId="314"/>
            <ac:graphicFrameMk id="4" creationId="{CD271872-5BF9-4B94-8832-CFD52CA1A67F}"/>
          </ac:graphicFrameMkLst>
        </pc:graphicFrameChg>
      </pc:sldChg>
      <pc:sldChg chg="delSp mod">
        <pc:chgData name="PME RSJD Ska" userId="5cf91b3ea628cd44" providerId="LiveId" clId="{869D1890-796B-4D66-8C4E-276767C40826}" dt="2021-05-05T04:25:17.806" v="10" actId="478"/>
        <pc:sldMkLst>
          <pc:docMk/>
          <pc:sldMk cId="1949558666" sldId="315"/>
        </pc:sldMkLst>
        <pc:graphicFrameChg chg="del">
          <ac:chgData name="PME RSJD Ska" userId="5cf91b3ea628cd44" providerId="LiveId" clId="{869D1890-796B-4D66-8C4E-276767C40826}" dt="2021-05-05T04:25:17.806" v="10" actId="478"/>
          <ac:graphicFrameMkLst>
            <pc:docMk/>
            <pc:sldMk cId="1949558666" sldId="315"/>
            <ac:graphicFrameMk id="5" creationId="{1C8BAA39-8F7F-43F7-9356-2B443A15BB94}"/>
          </ac:graphicFrameMkLst>
        </pc:graphicFrameChg>
      </pc:sldChg>
      <pc:sldChg chg="addSp delSp modSp mod">
        <pc:chgData name="PME RSJD Ska" userId="5cf91b3ea628cd44" providerId="LiveId" clId="{869D1890-796B-4D66-8C4E-276767C40826}" dt="2021-05-31T04:18:03.727" v="658" actId="1076"/>
        <pc:sldMkLst>
          <pc:docMk/>
          <pc:sldMk cId="2987484316" sldId="321"/>
        </pc:sldMkLst>
        <pc:spChg chg="del">
          <ac:chgData name="PME RSJD Ska" userId="5cf91b3ea628cd44" providerId="LiveId" clId="{869D1890-796B-4D66-8C4E-276767C40826}" dt="2021-05-31T04:17:42.401" v="652" actId="21"/>
          <ac:spMkLst>
            <pc:docMk/>
            <pc:sldMk cId="2987484316" sldId="321"/>
            <ac:spMk id="7" creationId="{528A3F99-C2A1-4541-A996-225687B96497}"/>
          </ac:spMkLst>
        </pc:spChg>
        <pc:spChg chg="add mod">
          <ac:chgData name="PME RSJD Ska" userId="5cf91b3ea628cd44" providerId="LiveId" clId="{869D1890-796B-4D66-8C4E-276767C40826}" dt="2021-05-31T04:18:01.196" v="657" actId="1076"/>
          <ac:spMkLst>
            <pc:docMk/>
            <pc:sldMk cId="2987484316" sldId="321"/>
            <ac:spMk id="11" creationId="{B0AA52E9-76B7-46BF-AD43-FAC173FA9A5F}"/>
          </ac:spMkLst>
        </pc:spChg>
        <pc:graphicFrameChg chg="mod modGraphic">
          <ac:chgData name="PME RSJD Ska" userId="5cf91b3ea628cd44" providerId="LiveId" clId="{869D1890-796B-4D66-8C4E-276767C40826}" dt="2021-05-05T07:01:52.422" v="57" actId="20577"/>
          <ac:graphicFrameMkLst>
            <pc:docMk/>
            <pc:sldMk cId="2987484316" sldId="321"/>
            <ac:graphicFrameMk id="3" creationId="{109BD025-8D54-4A19-B717-FE3A5F952A4B}"/>
          </ac:graphicFrameMkLst>
        </pc:graphicFrameChg>
        <pc:graphicFrameChg chg="del">
          <ac:chgData name="PME RSJD Ska" userId="5cf91b3ea628cd44" providerId="LiveId" clId="{869D1890-796B-4D66-8C4E-276767C40826}" dt="2021-05-31T04:17:42.401" v="652" actId="21"/>
          <ac:graphicFrameMkLst>
            <pc:docMk/>
            <pc:sldMk cId="2987484316" sldId="321"/>
            <ac:graphicFrameMk id="6" creationId="{E90CAFE2-73A9-4657-943C-A7942E9649F6}"/>
          </ac:graphicFrameMkLst>
        </pc:graphicFrameChg>
        <pc:graphicFrameChg chg="add mod">
          <ac:chgData name="PME RSJD Ska" userId="5cf91b3ea628cd44" providerId="LiveId" clId="{869D1890-796B-4D66-8C4E-276767C40826}" dt="2021-05-31T04:18:03.727" v="658" actId="1076"/>
          <ac:graphicFrameMkLst>
            <pc:docMk/>
            <pc:sldMk cId="2987484316" sldId="321"/>
            <ac:graphicFrameMk id="10" creationId="{39293C3C-458C-4E62-8D01-9326872BEB9A}"/>
          </ac:graphicFrameMkLst>
        </pc:graphicFrameChg>
        <pc:picChg chg="del">
          <ac:chgData name="PME RSJD Ska" userId="5cf91b3ea628cd44" providerId="LiveId" clId="{869D1890-796B-4D66-8C4E-276767C40826}" dt="2021-05-31T04:17:42.401" v="652" actId="21"/>
          <ac:picMkLst>
            <pc:docMk/>
            <pc:sldMk cId="2987484316" sldId="321"/>
            <ac:picMk id="9" creationId="{0FEB984E-D0EF-4D2F-BE34-E7EFF69201F2}"/>
          </ac:picMkLst>
        </pc:picChg>
        <pc:picChg chg="add mod">
          <ac:chgData name="PME RSJD Ska" userId="5cf91b3ea628cd44" providerId="LiveId" clId="{869D1890-796B-4D66-8C4E-276767C40826}" dt="2021-05-31T04:17:54.553" v="656"/>
          <ac:picMkLst>
            <pc:docMk/>
            <pc:sldMk cId="2987484316" sldId="321"/>
            <ac:picMk id="12" creationId="{1AC21D9A-F961-49C7-B71A-5E69C4B07862}"/>
          </ac:picMkLst>
        </pc:picChg>
      </pc:sldChg>
      <pc:sldChg chg="delSp modSp mod">
        <pc:chgData name="PME RSJD Ska" userId="5cf91b3ea628cd44" providerId="LiveId" clId="{869D1890-796B-4D66-8C4E-276767C40826}" dt="2021-05-31T04:32:15.066" v="700" actId="14734"/>
        <pc:sldMkLst>
          <pc:docMk/>
          <pc:sldMk cId="929935775" sldId="327"/>
        </pc:sldMkLst>
        <pc:spChg chg="del">
          <ac:chgData name="PME RSJD Ska" userId="5cf91b3ea628cd44" providerId="LiveId" clId="{869D1890-796B-4D66-8C4E-276767C40826}" dt="2021-05-20T02:15:50.056" v="449" actId="21"/>
          <ac:spMkLst>
            <pc:docMk/>
            <pc:sldMk cId="929935775" sldId="327"/>
            <ac:spMk id="9" creationId="{50C45276-31E3-4CBE-BC47-321204D5A3A3}"/>
          </ac:spMkLst>
        </pc:spChg>
        <pc:graphicFrameChg chg="mod modGraphic">
          <ac:chgData name="PME RSJD Ska" userId="5cf91b3ea628cd44" providerId="LiveId" clId="{869D1890-796B-4D66-8C4E-276767C40826}" dt="2021-05-31T04:32:15.066" v="700" actId="14734"/>
          <ac:graphicFrameMkLst>
            <pc:docMk/>
            <pc:sldMk cId="929935775" sldId="327"/>
            <ac:graphicFrameMk id="2" creationId="{9E61D657-FA72-4590-942B-9C51D1874337}"/>
          </ac:graphicFrameMkLst>
        </pc:graphicFrameChg>
        <pc:graphicFrameChg chg="del">
          <ac:chgData name="PME RSJD Ska" userId="5cf91b3ea628cd44" providerId="LiveId" clId="{869D1890-796B-4D66-8C4E-276767C40826}" dt="2021-05-20T02:15:50.056" v="449" actId="21"/>
          <ac:graphicFrameMkLst>
            <pc:docMk/>
            <pc:sldMk cId="929935775" sldId="327"/>
            <ac:graphicFrameMk id="7" creationId="{3724C8E5-AF67-4015-A2CF-FF0FC3DAB715}"/>
          </ac:graphicFrameMkLst>
        </pc:graphicFrameChg>
        <pc:picChg chg="del">
          <ac:chgData name="PME RSJD Ska" userId="5cf91b3ea628cd44" providerId="LiveId" clId="{869D1890-796B-4D66-8C4E-276767C40826}" dt="2021-05-20T02:15:50.056" v="449" actId="21"/>
          <ac:picMkLst>
            <pc:docMk/>
            <pc:sldMk cId="929935775" sldId="327"/>
            <ac:picMk id="10" creationId="{EE663350-B136-495C-B2A6-EC006E1FDC8A}"/>
          </ac:picMkLst>
        </pc:picChg>
      </pc:sldChg>
      <pc:sldChg chg="delSp modSp mod">
        <pc:chgData name="PME RSJD Ska" userId="5cf91b3ea628cd44" providerId="LiveId" clId="{869D1890-796B-4D66-8C4E-276767C40826}" dt="2021-05-20T01:05:18.997" v="411"/>
        <pc:sldMkLst>
          <pc:docMk/>
          <pc:sldMk cId="1423295440" sldId="328"/>
        </pc:sldMkLst>
        <pc:graphicFrameChg chg="mod modGraphic">
          <ac:chgData name="PME RSJD Ska" userId="5cf91b3ea628cd44" providerId="LiveId" clId="{869D1890-796B-4D66-8C4E-276767C40826}" dt="2021-05-20T01:05:18.997" v="411"/>
          <ac:graphicFrameMkLst>
            <pc:docMk/>
            <pc:sldMk cId="1423295440" sldId="328"/>
            <ac:graphicFrameMk id="3" creationId="{5C9ADB83-5CED-47F3-AA81-2A06DE63E3BE}"/>
          </ac:graphicFrameMkLst>
        </pc:graphicFrameChg>
        <pc:graphicFrameChg chg="del">
          <ac:chgData name="PME RSJD Ska" userId="5cf91b3ea628cd44" providerId="LiveId" clId="{869D1890-796B-4D66-8C4E-276767C40826}" dt="2021-05-17T02:12:46.801" v="239" actId="21"/>
          <ac:graphicFrameMkLst>
            <pc:docMk/>
            <pc:sldMk cId="1423295440" sldId="328"/>
            <ac:graphicFrameMk id="8" creationId="{4A0382C6-36F7-440E-A05A-F2668EF6C14D}"/>
          </ac:graphicFrameMkLst>
        </pc:graphicFrameChg>
      </pc:sldChg>
      <pc:sldChg chg="delSp modSp mod">
        <pc:chgData name="PME RSJD Ska" userId="5cf91b3ea628cd44" providerId="LiveId" clId="{869D1890-796B-4D66-8C4E-276767C40826}" dt="2021-05-20T01:07:20.345" v="441" actId="20577"/>
        <pc:sldMkLst>
          <pc:docMk/>
          <pc:sldMk cId="2217208449" sldId="338"/>
        </pc:sldMkLst>
        <pc:spChg chg="del">
          <ac:chgData name="PME RSJD Ska" userId="5cf91b3ea628cd44" providerId="LiveId" clId="{869D1890-796B-4D66-8C4E-276767C40826}" dt="2021-05-17T02:11:44.401" v="220" actId="21"/>
          <ac:spMkLst>
            <pc:docMk/>
            <pc:sldMk cId="2217208449" sldId="338"/>
            <ac:spMk id="9" creationId="{C07A1709-A8B8-4D28-B34D-05141BC1FDDB}"/>
          </ac:spMkLst>
        </pc:spChg>
        <pc:graphicFrameChg chg="del">
          <ac:chgData name="PME RSJD Ska" userId="5cf91b3ea628cd44" providerId="LiveId" clId="{869D1890-796B-4D66-8C4E-276767C40826}" dt="2021-05-17T02:11:44.401" v="220" actId="21"/>
          <ac:graphicFrameMkLst>
            <pc:docMk/>
            <pc:sldMk cId="2217208449" sldId="338"/>
            <ac:graphicFrameMk id="7" creationId="{8B3B9258-4824-4BC7-B866-22A42AAE8A07}"/>
          </ac:graphicFrameMkLst>
        </pc:graphicFrameChg>
        <pc:graphicFrameChg chg="mod modGraphic">
          <ac:chgData name="PME RSJD Ska" userId="5cf91b3ea628cd44" providerId="LiveId" clId="{869D1890-796B-4D66-8C4E-276767C40826}" dt="2021-05-20T01:07:20.345" v="441" actId="20577"/>
          <ac:graphicFrameMkLst>
            <pc:docMk/>
            <pc:sldMk cId="2217208449" sldId="338"/>
            <ac:graphicFrameMk id="8" creationId="{081A0C3E-7A5E-41F6-A06A-CE303648FE75}"/>
          </ac:graphicFrameMkLst>
        </pc:graphicFrameChg>
      </pc:sldChg>
      <pc:sldChg chg="delSp modSp mod">
        <pc:chgData name="PME RSJD Ska" userId="5cf91b3ea628cd44" providerId="LiveId" clId="{869D1890-796B-4D66-8C4E-276767C40826}" dt="2021-05-31T07:45:59.184" v="733" actId="20577"/>
        <pc:sldMkLst>
          <pc:docMk/>
          <pc:sldMk cId="1788794418" sldId="339"/>
        </pc:sldMkLst>
        <pc:spChg chg="del">
          <ac:chgData name="PME RSJD Ska" userId="5cf91b3ea628cd44" providerId="LiveId" clId="{869D1890-796B-4D66-8C4E-276767C40826}" dt="2021-05-17T02:13:32.150" v="262" actId="21"/>
          <ac:spMkLst>
            <pc:docMk/>
            <pc:sldMk cId="1788794418" sldId="339"/>
            <ac:spMk id="12" creationId="{2E291BF1-3261-41DA-9825-78AD6EB6ECE9}"/>
          </ac:spMkLst>
        </pc:spChg>
        <pc:spChg chg="del">
          <ac:chgData name="PME RSJD Ska" userId="5cf91b3ea628cd44" providerId="LiveId" clId="{869D1890-796B-4D66-8C4E-276767C40826}" dt="2021-05-17T02:13:32.150" v="262" actId="21"/>
          <ac:spMkLst>
            <pc:docMk/>
            <pc:sldMk cId="1788794418" sldId="339"/>
            <ac:spMk id="13" creationId="{EEAAF5C9-F76D-45A7-BCCF-45CDF6B69838}"/>
          </ac:spMkLst>
        </pc:spChg>
        <pc:graphicFrameChg chg="mod modGraphic">
          <ac:chgData name="PME RSJD Ska" userId="5cf91b3ea628cd44" providerId="LiveId" clId="{869D1890-796B-4D66-8C4E-276767C40826}" dt="2021-05-20T01:05:08.106" v="410" actId="20577"/>
          <ac:graphicFrameMkLst>
            <pc:docMk/>
            <pc:sldMk cId="1788794418" sldId="339"/>
            <ac:graphicFrameMk id="3" creationId="{64930AB0-CC51-4F46-A17F-161DF1E0F204}"/>
          </ac:graphicFrameMkLst>
        </pc:graphicFrameChg>
        <pc:graphicFrameChg chg="mod modGraphic">
          <ac:chgData name="PME RSJD Ska" userId="5cf91b3ea628cd44" providerId="LiveId" clId="{869D1890-796B-4D66-8C4E-276767C40826}" dt="2021-05-31T07:45:59.184" v="733" actId="20577"/>
          <ac:graphicFrameMkLst>
            <pc:docMk/>
            <pc:sldMk cId="1788794418" sldId="339"/>
            <ac:graphicFrameMk id="7" creationId="{5C6C4CAC-2524-4079-AF50-2B1A93FFCEEF}"/>
          </ac:graphicFrameMkLst>
        </pc:graphicFrameChg>
        <pc:graphicFrameChg chg="del">
          <ac:chgData name="PME RSJD Ska" userId="5cf91b3ea628cd44" providerId="LiveId" clId="{869D1890-796B-4D66-8C4E-276767C40826}" dt="2021-05-17T02:13:32.150" v="262" actId="21"/>
          <ac:graphicFrameMkLst>
            <pc:docMk/>
            <pc:sldMk cId="1788794418" sldId="339"/>
            <ac:graphicFrameMk id="10" creationId="{9B153BE8-0FBC-4CE2-A594-70290DFBCD5D}"/>
          </ac:graphicFrameMkLst>
        </pc:graphicFrameChg>
        <pc:graphicFrameChg chg="del">
          <ac:chgData name="PME RSJD Ska" userId="5cf91b3ea628cd44" providerId="LiveId" clId="{869D1890-796B-4D66-8C4E-276767C40826}" dt="2021-05-17T02:13:32.150" v="262" actId="21"/>
          <ac:graphicFrameMkLst>
            <pc:docMk/>
            <pc:sldMk cId="1788794418" sldId="339"/>
            <ac:graphicFrameMk id="11" creationId="{38ADCE8E-B19C-4656-A65A-8111321A6EB3}"/>
          </ac:graphicFrameMkLst>
        </pc:graphicFrameChg>
      </pc:sldChg>
      <pc:sldChg chg="modSp mod">
        <pc:chgData name="PME RSJD Ska" userId="5cf91b3ea628cd44" providerId="LiveId" clId="{869D1890-796B-4D66-8C4E-276767C40826}" dt="2021-05-31T04:16:45.926" v="650" actId="1076"/>
        <pc:sldMkLst>
          <pc:docMk/>
          <pc:sldMk cId="2146032810" sldId="346"/>
        </pc:sldMkLst>
        <pc:spChg chg="mod">
          <ac:chgData name="PME RSJD Ska" userId="5cf91b3ea628cd44" providerId="LiveId" clId="{869D1890-796B-4D66-8C4E-276767C40826}" dt="2021-05-31T04:16:45.926" v="650" actId="1076"/>
          <ac:spMkLst>
            <pc:docMk/>
            <pc:sldMk cId="2146032810" sldId="346"/>
            <ac:spMk id="5" creationId="{08104A6E-D292-48B7-B6D3-FBF3E4D9F64B}"/>
          </ac:spMkLst>
        </pc:spChg>
      </pc:sldChg>
      <pc:sldChg chg="modSp mod">
        <pc:chgData name="PME RSJD Ska" userId="5cf91b3ea628cd44" providerId="LiveId" clId="{869D1890-796B-4D66-8C4E-276767C40826}" dt="2021-05-20T01:02:45.617" v="379"/>
        <pc:sldMkLst>
          <pc:docMk/>
          <pc:sldMk cId="4171758976" sldId="347"/>
        </pc:sldMkLst>
        <pc:graphicFrameChg chg="mod modGraphic">
          <ac:chgData name="PME RSJD Ska" userId="5cf91b3ea628cd44" providerId="LiveId" clId="{869D1890-796B-4D66-8C4E-276767C40826}" dt="2021-05-20T01:02:45.617" v="379"/>
          <ac:graphicFrameMkLst>
            <pc:docMk/>
            <pc:sldMk cId="4171758976" sldId="347"/>
            <ac:graphicFrameMk id="3" creationId="{5859E9B2-7A64-4321-B800-D0E8E287873F}"/>
          </ac:graphicFrameMkLst>
        </pc:graphicFrameChg>
        <pc:graphicFrameChg chg="mod modGraphic">
          <ac:chgData name="PME RSJD Ska" userId="5cf91b3ea628cd44" providerId="LiveId" clId="{869D1890-796B-4D66-8C4E-276767C40826}" dt="2021-05-20T01:02:19.527" v="366"/>
          <ac:graphicFrameMkLst>
            <pc:docMk/>
            <pc:sldMk cId="4171758976" sldId="347"/>
            <ac:graphicFrameMk id="7" creationId="{C190FC99-DAE2-4FE9-9B2F-4B3E67E7FDA6}"/>
          </ac:graphicFrameMkLst>
        </pc:graphicFrameChg>
        <pc:graphicFrameChg chg="mod modGraphic">
          <ac:chgData name="PME RSJD Ska" userId="5cf91b3ea628cd44" providerId="LiveId" clId="{869D1890-796B-4D66-8C4E-276767C40826}" dt="2021-05-20T01:02:14.167" v="365" actId="20577"/>
          <ac:graphicFrameMkLst>
            <pc:docMk/>
            <pc:sldMk cId="4171758976" sldId="347"/>
            <ac:graphicFrameMk id="9" creationId="{47FBCC93-F2B0-4996-9FC3-4E8669A5CA6C}"/>
          </ac:graphicFrameMkLst>
        </pc:graphicFrameChg>
      </pc:sldChg>
      <pc:sldChg chg="delSp modSp mod">
        <pc:chgData name="PME RSJD Ska" userId="5cf91b3ea628cd44" providerId="LiveId" clId="{869D1890-796B-4D66-8C4E-276767C40826}" dt="2021-05-20T01:03:44.477" v="388" actId="20577"/>
        <pc:sldMkLst>
          <pc:docMk/>
          <pc:sldMk cId="98625111" sldId="348"/>
        </pc:sldMkLst>
        <pc:spChg chg="del">
          <ac:chgData name="PME RSJD Ska" userId="5cf91b3ea628cd44" providerId="LiveId" clId="{869D1890-796B-4D66-8C4E-276767C40826}" dt="2021-05-17T02:14:46.223" v="292" actId="21"/>
          <ac:spMkLst>
            <pc:docMk/>
            <pc:sldMk cId="98625111" sldId="348"/>
            <ac:spMk id="12" creationId="{E56A4E4B-9A55-4AC2-A122-29E86F217A01}"/>
          </ac:spMkLst>
        </pc:spChg>
        <pc:spChg chg="del">
          <ac:chgData name="PME RSJD Ska" userId="5cf91b3ea628cd44" providerId="LiveId" clId="{869D1890-796B-4D66-8C4E-276767C40826}" dt="2021-05-17T02:14:46.223" v="292" actId="21"/>
          <ac:spMkLst>
            <pc:docMk/>
            <pc:sldMk cId="98625111" sldId="348"/>
            <ac:spMk id="13" creationId="{804BBD87-5577-4FA3-85A9-F50476442837}"/>
          </ac:spMkLst>
        </pc:spChg>
        <pc:graphicFrameChg chg="mod modGraphic">
          <ac:chgData name="PME RSJD Ska" userId="5cf91b3ea628cd44" providerId="LiveId" clId="{869D1890-796B-4D66-8C4E-276767C40826}" dt="2021-05-20T01:03:44.477" v="388" actId="20577"/>
          <ac:graphicFrameMkLst>
            <pc:docMk/>
            <pc:sldMk cId="98625111" sldId="348"/>
            <ac:graphicFrameMk id="3" creationId="{250280CA-8451-4524-B7CE-7B81E3428D7A}"/>
          </ac:graphicFrameMkLst>
        </pc:graphicFrameChg>
        <pc:graphicFrameChg chg="mod modGraphic">
          <ac:chgData name="PME RSJD Ska" userId="5cf91b3ea628cd44" providerId="LiveId" clId="{869D1890-796B-4D66-8C4E-276767C40826}" dt="2021-05-20T01:03:30.332" v="383"/>
          <ac:graphicFrameMkLst>
            <pc:docMk/>
            <pc:sldMk cId="98625111" sldId="348"/>
            <ac:graphicFrameMk id="5" creationId="{D475F56A-8EBD-4950-9EFF-84B2795A7006}"/>
          </ac:graphicFrameMkLst>
        </pc:graphicFrameChg>
        <pc:graphicFrameChg chg="del">
          <ac:chgData name="PME RSJD Ska" userId="5cf91b3ea628cd44" providerId="LiveId" clId="{869D1890-796B-4D66-8C4E-276767C40826}" dt="2021-05-17T02:14:46.223" v="292" actId="21"/>
          <ac:graphicFrameMkLst>
            <pc:docMk/>
            <pc:sldMk cId="98625111" sldId="348"/>
            <ac:graphicFrameMk id="10" creationId="{D3D4BC79-0E66-4B9E-85C4-70B88E15C308}"/>
          </ac:graphicFrameMkLst>
        </pc:graphicFrameChg>
        <pc:graphicFrameChg chg="del">
          <ac:chgData name="PME RSJD Ska" userId="5cf91b3ea628cd44" providerId="LiveId" clId="{869D1890-796B-4D66-8C4E-276767C40826}" dt="2021-05-17T02:14:46.223" v="292" actId="21"/>
          <ac:graphicFrameMkLst>
            <pc:docMk/>
            <pc:sldMk cId="98625111" sldId="348"/>
            <ac:graphicFrameMk id="11" creationId="{3BE1AF3D-08AE-4C13-967D-03E357EC1052}"/>
          </ac:graphicFrameMkLst>
        </pc:graphicFrameChg>
      </pc:sldChg>
      <pc:sldChg chg="addSp delSp modSp mod">
        <pc:chgData name="PME RSJD Ska" userId="5cf91b3ea628cd44" providerId="LiveId" clId="{869D1890-796B-4D66-8C4E-276767C40826}" dt="2021-05-31T04:19:06.848" v="693" actId="1035"/>
        <pc:sldMkLst>
          <pc:docMk/>
          <pc:sldMk cId="1564236466" sldId="352"/>
        </pc:sldMkLst>
        <pc:spChg chg="del mod">
          <ac:chgData name="PME RSJD Ska" userId="5cf91b3ea628cd44" providerId="LiveId" clId="{869D1890-796B-4D66-8C4E-276767C40826}" dt="2021-05-31T04:17:52.421" v="655" actId="21"/>
          <ac:spMkLst>
            <pc:docMk/>
            <pc:sldMk cId="1564236466" sldId="352"/>
            <ac:spMk id="5" creationId="{61967120-E41C-4E90-BC29-CEFA1C422BB4}"/>
          </ac:spMkLst>
        </pc:spChg>
        <pc:spChg chg="add mod">
          <ac:chgData name="PME RSJD Ska" userId="5cf91b3ea628cd44" providerId="LiveId" clId="{869D1890-796B-4D66-8C4E-276767C40826}" dt="2021-05-31T04:18:22.294" v="660" actId="1076"/>
          <ac:spMkLst>
            <pc:docMk/>
            <pc:sldMk cId="1564236466" sldId="352"/>
            <ac:spMk id="10" creationId="{73E7EC08-5C26-4EDC-A712-950D2761A75B}"/>
          </ac:spMkLst>
        </pc:spChg>
        <pc:graphicFrameChg chg="del">
          <ac:chgData name="PME RSJD Ska" userId="5cf91b3ea628cd44" providerId="LiveId" clId="{869D1890-796B-4D66-8C4E-276767C40826}" dt="2021-05-31T04:17:52.421" v="655" actId="21"/>
          <ac:graphicFrameMkLst>
            <pc:docMk/>
            <pc:sldMk cId="1564236466" sldId="352"/>
            <ac:graphicFrameMk id="3" creationId="{8516AD44-0C86-4C8F-9BC4-77AB1743B091}"/>
          </ac:graphicFrameMkLst>
        </pc:graphicFrameChg>
        <pc:graphicFrameChg chg="mod modGraphic">
          <ac:chgData name="PME RSJD Ska" userId="5cf91b3ea628cd44" providerId="LiveId" clId="{869D1890-796B-4D66-8C4E-276767C40826}" dt="2021-05-31T04:19:06.848" v="693" actId="1035"/>
          <ac:graphicFrameMkLst>
            <pc:docMk/>
            <pc:sldMk cId="1564236466" sldId="352"/>
            <ac:graphicFrameMk id="7" creationId="{07A5713F-ABF4-417B-AA24-F82A296263B2}"/>
          </ac:graphicFrameMkLst>
        </pc:graphicFrameChg>
        <pc:graphicFrameChg chg="add mod">
          <ac:chgData name="PME RSJD Ska" userId="5cf91b3ea628cd44" providerId="LiveId" clId="{869D1890-796B-4D66-8C4E-276767C40826}" dt="2021-05-31T04:18:22.294" v="660" actId="1076"/>
          <ac:graphicFrameMkLst>
            <pc:docMk/>
            <pc:sldMk cId="1564236466" sldId="352"/>
            <ac:graphicFrameMk id="9" creationId="{80BD2F6A-5B96-439C-9F8B-CA6D580AA4C9}"/>
          </ac:graphicFrameMkLst>
        </pc:graphicFrameChg>
        <pc:picChg chg="mod">
          <ac:chgData name="PME RSJD Ska" userId="5cf91b3ea628cd44" providerId="LiveId" clId="{869D1890-796B-4D66-8C4E-276767C40826}" dt="2021-05-31T04:18:57.906" v="688" actId="1036"/>
          <ac:picMkLst>
            <pc:docMk/>
            <pc:sldMk cId="1564236466" sldId="352"/>
            <ac:picMk id="4" creationId="{400D4495-0274-4A28-B647-8D663B68F0CD}"/>
          </ac:picMkLst>
        </pc:picChg>
        <pc:picChg chg="mod">
          <ac:chgData name="PME RSJD Ska" userId="5cf91b3ea628cd44" providerId="LiveId" clId="{869D1890-796B-4D66-8C4E-276767C40826}" dt="2021-05-31T04:18:46.808" v="673" actId="1035"/>
          <ac:picMkLst>
            <pc:docMk/>
            <pc:sldMk cId="1564236466" sldId="352"/>
            <ac:picMk id="6" creationId="{C6A5686E-4AF8-4EC3-9898-2B276D55CA6F}"/>
          </ac:picMkLst>
        </pc:picChg>
        <pc:picChg chg="del">
          <ac:chgData name="PME RSJD Ska" userId="5cf91b3ea628cd44" providerId="LiveId" clId="{869D1890-796B-4D66-8C4E-276767C40826}" dt="2021-05-31T04:17:52.421" v="655" actId="21"/>
          <ac:picMkLst>
            <pc:docMk/>
            <pc:sldMk cId="1564236466" sldId="352"/>
            <ac:picMk id="8" creationId="{20D45B83-AF0C-408B-A1D8-784DFC417FE3}"/>
          </ac:picMkLst>
        </pc:picChg>
        <pc:picChg chg="add mod">
          <ac:chgData name="PME RSJD Ska" userId="5cf91b3ea628cd44" providerId="LiveId" clId="{869D1890-796B-4D66-8C4E-276767C40826}" dt="2021-05-31T04:18:22.294" v="660" actId="1076"/>
          <ac:picMkLst>
            <pc:docMk/>
            <pc:sldMk cId="1564236466" sldId="352"/>
            <ac:picMk id="11" creationId="{EC0ECB16-9314-45B8-8E8B-62D3168499D1}"/>
          </ac:picMkLst>
        </pc:picChg>
      </pc:sldChg>
      <pc:sldChg chg="modSp mod">
        <pc:chgData name="PME RSJD Ska" userId="5cf91b3ea628cd44" providerId="LiveId" clId="{869D1890-796B-4D66-8C4E-276767C40826}" dt="2021-05-20T02:19:49.300" v="514" actId="20577"/>
        <pc:sldMkLst>
          <pc:docMk/>
          <pc:sldMk cId="4219209167" sldId="357"/>
        </pc:sldMkLst>
        <pc:graphicFrameChg chg="mod modGraphic">
          <ac:chgData name="PME RSJD Ska" userId="5cf91b3ea628cd44" providerId="LiveId" clId="{869D1890-796B-4D66-8C4E-276767C40826}" dt="2021-05-20T02:19:49.300" v="514" actId="20577"/>
          <ac:graphicFrameMkLst>
            <pc:docMk/>
            <pc:sldMk cId="4219209167" sldId="357"/>
            <ac:graphicFrameMk id="3" creationId="{1AAB34C9-7162-4DC2-838E-FD1504808EA9}"/>
          </ac:graphicFrameMkLst>
        </pc:graphicFrameChg>
        <pc:graphicFrameChg chg="mod modGraphic">
          <ac:chgData name="PME RSJD Ska" userId="5cf91b3ea628cd44" providerId="LiveId" clId="{869D1890-796B-4D66-8C4E-276767C40826}" dt="2021-05-20T01:02:01.215" v="363"/>
          <ac:graphicFrameMkLst>
            <pc:docMk/>
            <pc:sldMk cId="4219209167" sldId="357"/>
            <ac:graphicFrameMk id="5" creationId="{18397A8B-FA7D-4A74-8202-02DCBC4DF650}"/>
          </ac:graphicFrameMkLst>
        </pc:graphicFrameChg>
        <pc:graphicFrameChg chg="mod modGraphic">
          <ac:chgData name="PME RSJD Ska" userId="5cf91b3ea628cd44" providerId="LiveId" clId="{869D1890-796B-4D66-8C4E-276767C40826}" dt="2021-05-20T01:01:56.528" v="362"/>
          <ac:graphicFrameMkLst>
            <pc:docMk/>
            <pc:sldMk cId="4219209167" sldId="357"/>
            <ac:graphicFrameMk id="11" creationId="{56F2E99E-D7BE-41F4-9E91-53E579D00296}"/>
          </ac:graphicFrameMkLst>
        </pc:graphicFrameChg>
      </pc:sldChg>
      <pc:sldChg chg="add del">
        <pc:chgData name="PME RSJD Ska" userId="5cf91b3ea628cd44" providerId="LiveId" clId="{869D1890-796B-4D66-8C4E-276767C40826}" dt="2021-05-20T02:09:21.170" v="444"/>
        <pc:sldMkLst>
          <pc:docMk/>
          <pc:sldMk cId="3867112331" sldId="363"/>
        </pc:sldMkLst>
      </pc:sldChg>
      <pc:sldChg chg="modSp add del">
        <pc:chgData name="PME RSJD Ska" userId="5cf91b3ea628cd44" providerId="LiveId" clId="{869D1890-796B-4D66-8C4E-276767C40826}" dt="2021-05-20T02:09:33.684" v="445" actId="255"/>
        <pc:sldMkLst>
          <pc:docMk/>
          <pc:sldMk cId="2548431849" sldId="364"/>
        </pc:sldMkLst>
        <pc:graphicFrameChg chg="mod">
          <ac:chgData name="PME RSJD Ska" userId="5cf91b3ea628cd44" providerId="LiveId" clId="{869D1890-796B-4D66-8C4E-276767C40826}" dt="2021-05-20T02:09:33.684" v="445" actId="255"/>
          <ac:graphicFrameMkLst>
            <pc:docMk/>
            <pc:sldMk cId="2548431849" sldId="364"/>
            <ac:graphicFrameMk id="59" creationId="{1762EC3B-7625-45BC-AD23-B9B1E839DF3F}"/>
          </ac:graphicFrameMkLst>
        </pc:graphicFrameChg>
      </pc:sldChg>
      <pc:sldChg chg="addSp delSp modSp mod">
        <pc:chgData name="PME RSJD Ska" userId="5cf91b3ea628cd44" providerId="LiveId" clId="{869D1890-796B-4D66-8C4E-276767C40826}" dt="2021-05-17T02:08:48.939" v="200" actId="1076"/>
        <pc:sldMkLst>
          <pc:docMk/>
          <pc:sldMk cId="3447455549" sldId="365"/>
        </pc:sldMkLst>
        <pc:graphicFrameChg chg="add mod modGraphic">
          <ac:chgData name="PME RSJD Ska" userId="5cf91b3ea628cd44" providerId="LiveId" clId="{869D1890-796B-4D66-8C4E-276767C40826}" dt="2021-05-17T02:08:48.939" v="200" actId="1076"/>
          <ac:graphicFrameMkLst>
            <pc:docMk/>
            <pc:sldMk cId="3447455549" sldId="365"/>
            <ac:graphicFrameMk id="3" creationId="{4742FA48-465A-4911-80F6-8C429B25F057}"/>
          </ac:graphicFrameMkLst>
        </pc:graphicFrameChg>
        <pc:graphicFrameChg chg="del">
          <ac:chgData name="PME RSJD Ska" userId="5cf91b3ea628cd44" providerId="LiveId" clId="{869D1890-796B-4D66-8C4E-276767C40826}" dt="2021-05-05T04:24:56.810" v="6" actId="478"/>
          <ac:graphicFrameMkLst>
            <pc:docMk/>
            <pc:sldMk cId="3447455549" sldId="365"/>
            <ac:graphicFrameMk id="4" creationId="{6135D8FD-453D-49B9-8280-1BC54762F6C3}"/>
          </ac:graphicFrameMkLst>
        </pc:graphicFrameChg>
      </pc:sldChg>
      <pc:sldChg chg="addSp modSp new mod">
        <pc:chgData name="PME RSJD Ska" userId="5cf91b3ea628cd44" providerId="LiveId" clId="{869D1890-796B-4D66-8C4E-276767C40826}" dt="2021-05-20T01:07:04.059" v="437" actId="20577"/>
        <pc:sldMkLst>
          <pc:docMk/>
          <pc:sldMk cId="2793703327" sldId="366"/>
        </pc:sldMkLst>
        <pc:spChg chg="add mod">
          <ac:chgData name="PME RSJD Ska" userId="5cf91b3ea628cd44" providerId="LiveId" clId="{869D1890-796B-4D66-8C4E-276767C40826}" dt="2021-05-17T02:11:50.809" v="222" actId="1076"/>
          <ac:spMkLst>
            <pc:docMk/>
            <pc:sldMk cId="2793703327" sldId="366"/>
            <ac:spMk id="4" creationId="{2822DDBB-AEA0-4AED-87EA-03BE1B361AC0}"/>
          </ac:spMkLst>
        </pc:spChg>
        <pc:graphicFrameChg chg="add mod modGraphic">
          <ac:chgData name="PME RSJD Ska" userId="5cf91b3ea628cd44" providerId="LiveId" clId="{869D1890-796B-4D66-8C4E-276767C40826}" dt="2021-05-20T01:07:04.059" v="437" actId="20577"/>
          <ac:graphicFrameMkLst>
            <pc:docMk/>
            <pc:sldMk cId="2793703327" sldId="366"/>
            <ac:graphicFrameMk id="3" creationId="{87E110C1-9BA2-4877-9D76-4845011B7CD3}"/>
          </ac:graphicFrameMkLst>
        </pc:graphicFrameChg>
      </pc:sldChg>
      <pc:sldChg chg="addSp modSp new mod">
        <pc:chgData name="PME RSJD Ska" userId="5cf91b3ea628cd44" providerId="LiveId" clId="{869D1890-796B-4D66-8C4E-276767C40826}" dt="2021-05-20T01:06:37.222" v="429"/>
        <pc:sldMkLst>
          <pc:docMk/>
          <pc:sldMk cId="249557828" sldId="367"/>
        </pc:sldMkLst>
        <pc:graphicFrameChg chg="add mod modGraphic">
          <ac:chgData name="PME RSJD Ska" userId="5cf91b3ea628cd44" providerId="LiveId" clId="{869D1890-796B-4D66-8C4E-276767C40826}" dt="2021-05-20T01:06:37.222" v="429"/>
          <ac:graphicFrameMkLst>
            <pc:docMk/>
            <pc:sldMk cId="249557828" sldId="367"/>
            <ac:graphicFrameMk id="3" creationId="{80E8725F-FC7B-4B1C-9946-ADA7F13F72D3}"/>
          </ac:graphicFrameMkLst>
        </pc:graphicFrameChg>
      </pc:sldChg>
      <pc:sldChg chg="addSp modSp new mod">
        <pc:chgData name="PME RSJD Ska" userId="5cf91b3ea628cd44" providerId="LiveId" clId="{869D1890-796B-4D66-8C4E-276767C40826}" dt="2021-05-20T01:04:25.112" v="399" actId="20577"/>
        <pc:sldMkLst>
          <pc:docMk/>
          <pc:sldMk cId="4236641441" sldId="368"/>
        </pc:sldMkLst>
        <pc:spChg chg="add mod">
          <ac:chgData name="PME RSJD Ska" userId="5cf91b3ea628cd44" providerId="LiveId" clId="{869D1890-796B-4D66-8C4E-276767C40826}" dt="2021-05-17T02:13:40.356" v="264" actId="1076"/>
          <ac:spMkLst>
            <pc:docMk/>
            <pc:sldMk cId="4236641441" sldId="368"/>
            <ac:spMk id="5" creationId="{F529F0E5-9BDB-4A36-A8B7-8642245DD69B}"/>
          </ac:spMkLst>
        </pc:spChg>
        <pc:spChg chg="add mod">
          <ac:chgData name="PME RSJD Ska" userId="5cf91b3ea628cd44" providerId="LiveId" clId="{869D1890-796B-4D66-8C4E-276767C40826}" dt="2021-05-17T02:13:44.231" v="265" actId="1076"/>
          <ac:spMkLst>
            <pc:docMk/>
            <pc:sldMk cId="4236641441" sldId="368"/>
            <ac:spMk id="6" creationId="{F41FC3E0-A72E-427E-A701-2B373194E37F}"/>
          </ac:spMkLst>
        </pc:spChg>
        <pc:graphicFrameChg chg="add mod modGraphic">
          <ac:chgData name="PME RSJD Ska" userId="5cf91b3ea628cd44" providerId="LiveId" clId="{869D1890-796B-4D66-8C4E-276767C40826}" dt="2021-05-20T01:04:25.112" v="399" actId="20577"/>
          <ac:graphicFrameMkLst>
            <pc:docMk/>
            <pc:sldMk cId="4236641441" sldId="368"/>
            <ac:graphicFrameMk id="3" creationId="{6A62A4A1-55F7-4487-AAC1-C088D6C2EAAB}"/>
          </ac:graphicFrameMkLst>
        </pc:graphicFrameChg>
        <pc:graphicFrameChg chg="add mod modGraphic">
          <ac:chgData name="PME RSJD Ska" userId="5cf91b3ea628cd44" providerId="LiveId" clId="{869D1890-796B-4D66-8C4E-276767C40826}" dt="2021-05-20T01:04:01.276" v="390" actId="20577"/>
          <ac:graphicFrameMkLst>
            <pc:docMk/>
            <pc:sldMk cId="4236641441" sldId="368"/>
            <ac:graphicFrameMk id="4" creationId="{B871FC0D-3CC7-43FF-89C5-58435ED0ECDD}"/>
          </ac:graphicFrameMkLst>
        </pc:graphicFrameChg>
      </pc:sldChg>
      <pc:sldChg chg="addSp modSp new mod">
        <pc:chgData name="PME RSJD Ska" userId="5cf91b3ea628cd44" providerId="LiveId" clId="{869D1890-796B-4D66-8C4E-276767C40826}" dt="2021-05-20T01:03:25.440" v="382" actId="20577"/>
        <pc:sldMkLst>
          <pc:docMk/>
          <pc:sldMk cId="3365469495" sldId="369"/>
        </pc:sldMkLst>
        <pc:spChg chg="add mod">
          <ac:chgData name="PME RSJD Ska" userId="5cf91b3ea628cd44" providerId="LiveId" clId="{869D1890-796B-4D66-8C4E-276767C40826}" dt="2021-05-17T02:14:52.133" v="294" actId="1076"/>
          <ac:spMkLst>
            <pc:docMk/>
            <pc:sldMk cId="3365469495" sldId="369"/>
            <ac:spMk id="5" creationId="{A249970B-2FBB-4005-9686-939E2E2F52A1}"/>
          </ac:spMkLst>
        </pc:spChg>
        <pc:spChg chg="add mod">
          <ac:chgData name="PME RSJD Ska" userId="5cf91b3ea628cd44" providerId="LiveId" clId="{869D1890-796B-4D66-8C4E-276767C40826}" dt="2021-05-17T02:14:52.133" v="294" actId="1076"/>
          <ac:spMkLst>
            <pc:docMk/>
            <pc:sldMk cId="3365469495" sldId="369"/>
            <ac:spMk id="6" creationId="{D4EAE63F-7E98-4AA9-8132-BFF7B0D0057F}"/>
          </ac:spMkLst>
        </pc:spChg>
        <pc:graphicFrameChg chg="add mod modGraphic">
          <ac:chgData name="PME RSJD Ska" userId="5cf91b3ea628cd44" providerId="LiveId" clId="{869D1890-796B-4D66-8C4E-276767C40826}" dt="2021-05-20T01:03:25.440" v="382" actId="20577"/>
          <ac:graphicFrameMkLst>
            <pc:docMk/>
            <pc:sldMk cId="3365469495" sldId="369"/>
            <ac:graphicFrameMk id="3" creationId="{6859E58E-DC91-4D83-A89F-57CC7C696DBE}"/>
          </ac:graphicFrameMkLst>
        </pc:graphicFrameChg>
        <pc:graphicFrameChg chg="add mod modGraphic">
          <ac:chgData name="PME RSJD Ska" userId="5cf91b3ea628cd44" providerId="LiveId" clId="{869D1890-796B-4D66-8C4E-276767C40826}" dt="2021-05-17T02:15:14.308" v="305" actId="798"/>
          <ac:graphicFrameMkLst>
            <pc:docMk/>
            <pc:sldMk cId="3365469495" sldId="369"/>
            <ac:graphicFrameMk id="4" creationId="{AF857BA6-D424-48D5-8930-4D346627C04A}"/>
          </ac:graphicFrameMkLst>
        </pc:graphicFrameChg>
      </pc:sldChg>
      <pc:sldChg chg="modSp add mod">
        <pc:chgData name="PME RSJD Ska" userId="5cf91b3ea628cd44" providerId="LiveId" clId="{869D1890-796B-4D66-8C4E-276767C40826}" dt="2021-05-31T04:12:11.812" v="569" actId="122"/>
        <pc:sldMkLst>
          <pc:docMk/>
          <pc:sldMk cId="0" sldId="371"/>
        </pc:sldMkLst>
        <pc:graphicFrameChg chg="mod modGraphic">
          <ac:chgData name="PME RSJD Ska" userId="5cf91b3ea628cd44" providerId="LiveId" clId="{869D1890-796B-4D66-8C4E-276767C40826}" dt="2021-05-31T04:12:01.336" v="567" actId="122"/>
          <ac:graphicFrameMkLst>
            <pc:docMk/>
            <pc:sldMk cId="0" sldId="371"/>
            <ac:graphicFrameMk id="39" creationId="{3FE5D367-5584-4C08-BDD9-02F84BFFE7BE}"/>
          </ac:graphicFrameMkLst>
        </pc:graphicFrameChg>
        <pc:graphicFrameChg chg="mod modGraphic">
          <ac:chgData name="PME RSJD Ska" userId="5cf91b3ea628cd44" providerId="LiveId" clId="{869D1890-796B-4D66-8C4E-276767C40826}" dt="2021-05-31T04:12:11.812" v="569" actId="122"/>
          <ac:graphicFrameMkLst>
            <pc:docMk/>
            <pc:sldMk cId="0" sldId="371"/>
            <ac:graphicFrameMk id="40" creationId="{DB6E2A8F-0576-43E3-85DC-A45BD932B15B}"/>
          </ac:graphicFrameMkLst>
        </pc:graphicFrameChg>
      </pc:sldChg>
      <pc:sldChg chg="addSp delSp modSp new mod">
        <pc:chgData name="PME RSJD Ska" userId="5cf91b3ea628cd44" providerId="LiveId" clId="{869D1890-796B-4D66-8C4E-276767C40826}" dt="2021-05-31T04:19:23.214" v="694" actId="1076"/>
        <pc:sldMkLst>
          <pc:docMk/>
          <pc:sldMk cId="1448080671" sldId="372"/>
        </pc:sldMkLst>
        <pc:spChg chg="add mod">
          <ac:chgData name="PME RSJD Ska" userId="5cf91b3ea628cd44" providerId="LiveId" clId="{869D1890-796B-4D66-8C4E-276767C40826}" dt="2021-05-20T02:17:05.414" v="465" actId="1076"/>
          <ac:spMkLst>
            <pc:docMk/>
            <pc:sldMk cId="1448080671" sldId="372"/>
            <ac:spMk id="4" creationId="{0751FEC5-5881-4214-AEE3-B8ED22306378}"/>
          </ac:spMkLst>
        </pc:spChg>
        <pc:spChg chg="add mod">
          <ac:chgData name="PME RSJD Ska" userId="5cf91b3ea628cd44" providerId="LiveId" clId="{869D1890-796B-4D66-8C4E-276767C40826}" dt="2021-05-31T04:19:23.214" v="694" actId="1076"/>
          <ac:spMkLst>
            <pc:docMk/>
            <pc:sldMk cId="1448080671" sldId="372"/>
            <ac:spMk id="7" creationId="{F4D17751-C975-4347-AE8B-8D48AC1269F7}"/>
          </ac:spMkLst>
        </pc:spChg>
        <pc:graphicFrameChg chg="add del mod">
          <ac:chgData name="PME RSJD Ska" userId="5cf91b3ea628cd44" providerId="LiveId" clId="{869D1890-796B-4D66-8C4E-276767C40826}" dt="2021-05-20T02:16:00.192" v="452" actId="478"/>
          <ac:graphicFrameMkLst>
            <pc:docMk/>
            <pc:sldMk cId="1448080671" sldId="372"/>
            <ac:graphicFrameMk id="3" creationId="{03E9EBDE-69B7-48C3-82F7-E6DF31AFB407}"/>
          </ac:graphicFrameMkLst>
        </pc:graphicFrameChg>
        <pc:graphicFrameChg chg="add mod modGraphic">
          <ac:chgData name="PME RSJD Ska" userId="5cf91b3ea628cd44" providerId="LiveId" clId="{869D1890-796B-4D66-8C4E-276767C40826}" dt="2021-05-20T02:17:34.833" v="475" actId="122"/>
          <ac:graphicFrameMkLst>
            <pc:docMk/>
            <pc:sldMk cId="1448080671" sldId="372"/>
            <ac:graphicFrameMk id="6" creationId="{552DBE16-4DAC-4F80-801D-8682E9722A11}"/>
          </ac:graphicFrameMkLst>
        </pc:graphicFrameChg>
        <pc:graphicFrameChg chg="add mod modGraphic">
          <ac:chgData name="PME RSJD Ska" userId="5cf91b3ea628cd44" providerId="LiveId" clId="{869D1890-796B-4D66-8C4E-276767C40826}" dt="2021-05-20T02:19:03.974" v="505" actId="14100"/>
          <ac:graphicFrameMkLst>
            <pc:docMk/>
            <pc:sldMk cId="1448080671" sldId="372"/>
            <ac:graphicFrameMk id="8" creationId="{1734A647-C98C-4354-861F-6B315FEE2D0D}"/>
          </ac:graphicFrameMkLst>
        </pc:graphicFrameChg>
        <pc:picChg chg="add mod">
          <ac:chgData name="PME RSJD Ska" userId="5cf91b3ea628cd44" providerId="LiveId" clId="{869D1890-796B-4D66-8C4E-276767C40826}" dt="2021-05-20T02:17:02.177" v="464" actId="1076"/>
          <ac:picMkLst>
            <pc:docMk/>
            <pc:sldMk cId="1448080671" sldId="372"/>
            <ac:picMk id="5" creationId="{DA12AE45-7365-40AF-AE7B-BD5E4712E873}"/>
          </ac:picMkLst>
        </pc:picChg>
      </pc:sldChg>
    </pc:docChg>
  </pc:docChgLst>
  <pc:docChgLst>
    <pc:chgData name="PME RSJD Ska" userId="5cf91b3ea628cd44" providerId="LiveId" clId="{A7E06A78-7BF7-479B-A5B5-E80CE935831F}"/>
    <pc:docChg chg="undo custSel addSld delSld modSld sldOrd">
      <pc:chgData name="PME RSJD Ska" userId="5cf91b3ea628cd44" providerId="LiveId" clId="{A7E06A78-7BF7-479B-A5B5-E80CE935831F}" dt="2021-09-06T07:55:52.282" v="566" actId="20577"/>
      <pc:docMkLst>
        <pc:docMk/>
      </pc:docMkLst>
      <pc:sldChg chg="modSp mod">
        <pc:chgData name="PME RSJD Ska" userId="5cf91b3ea628cd44" providerId="LiveId" clId="{A7E06A78-7BF7-479B-A5B5-E80CE935831F}" dt="2021-09-06T07:08:10.025" v="537" actId="12385"/>
        <pc:sldMkLst>
          <pc:docMk/>
          <pc:sldMk cId="0" sldId="277"/>
        </pc:sldMkLst>
        <pc:graphicFrameChg chg="modGraphic">
          <ac:chgData name="PME RSJD Ska" userId="5cf91b3ea628cd44" providerId="LiveId" clId="{A7E06A78-7BF7-479B-A5B5-E80CE935831F}" dt="2021-09-06T07:08:10.025" v="537" actId="12385"/>
          <ac:graphicFrameMkLst>
            <pc:docMk/>
            <pc:sldMk cId="0" sldId="277"/>
            <ac:graphicFrameMk id="21" creationId="{8752EDE6-F0DB-446B-9EB0-D1C377C44B88}"/>
          </ac:graphicFrameMkLst>
        </pc:graphicFrameChg>
      </pc:sldChg>
      <pc:sldChg chg="modSp mod">
        <pc:chgData name="PME RSJD Ska" userId="5cf91b3ea628cd44" providerId="LiveId" clId="{A7E06A78-7BF7-479B-A5B5-E80CE935831F}" dt="2021-09-06T07:08:23.933" v="538" actId="14100"/>
        <pc:sldMkLst>
          <pc:docMk/>
          <pc:sldMk cId="0" sldId="291"/>
        </pc:sldMkLst>
        <pc:graphicFrameChg chg="modGraphic">
          <ac:chgData name="PME RSJD Ska" userId="5cf91b3ea628cd44" providerId="LiveId" clId="{A7E06A78-7BF7-479B-A5B5-E80CE935831F}" dt="2021-09-06T07:08:23.933" v="538" actId="14100"/>
          <ac:graphicFrameMkLst>
            <pc:docMk/>
            <pc:sldMk cId="0" sldId="291"/>
            <ac:graphicFrameMk id="48" creationId="{B255C18E-2EE6-4309-A8EC-A424771374B8}"/>
          </ac:graphicFrameMkLst>
        </pc:graphicFrameChg>
      </pc:sldChg>
      <pc:sldChg chg="modSp mod">
        <pc:chgData name="PME RSJD Ska" userId="5cf91b3ea628cd44" providerId="LiveId" clId="{A7E06A78-7BF7-479B-A5B5-E80CE935831F}" dt="2021-09-06T07:07:54.789" v="535" actId="1076"/>
        <pc:sldMkLst>
          <pc:docMk/>
          <pc:sldMk cId="987867334" sldId="310"/>
        </pc:sldMkLst>
        <pc:graphicFrameChg chg="mod modGraphic">
          <ac:chgData name="PME RSJD Ska" userId="5cf91b3ea628cd44" providerId="LiveId" clId="{A7E06A78-7BF7-479B-A5B5-E80CE935831F}" dt="2021-09-06T07:07:54.789" v="535" actId="1076"/>
          <ac:graphicFrameMkLst>
            <pc:docMk/>
            <pc:sldMk cId="987867334" sldId="310"/>
            <ac:graphicFrameMk id="5" creationId="{00000000-0000-0000-0000-000000000000}"/>
          </ac:graphicFrameMkLst>
        </pc:graphicFrameChg>
      </pc:sldChg>
      <pc:sldChg chg="modSp mod">
        <pc:chgData name="PME RSJD Ska" userId="5cf91b3ea628cd44" providerId="LiveId" clId="{A7E06A78-7BF7-479B-A5B5-E80CE935831F}" dt="2021-09-06T07:55:43.921" v="557" actId="20577"/>
        <pc:sldMkLst>
          <pc:docMk/>
          <pc:sldMk cId="2219727366" sldId="314"/>
        </pc:sldMkLst>
        <pc:spChg chg="mod">
          <ac:chgData name="PME RSJD Ska" userId="5cf91b3ea628cd44" providerId="LiveId" clId="{A7E06A78-7BF7-479B-A5B5-E80CE935831F}" dt="2021-09-06T07:55:43.921" v="557" actId="20577"/>
          <ac:spMkLst>
            <pc:docMk/>
            <pc:sldMk cId="2219727366" sldId="314"/>
            <ac:spMk id="7" creationId="{8321EE85-74FC-4848-94F0-5FA8FAA3EE81}"/>
          </ac:spMkLst>
        </pc:spChg>
      </pc:sldChg>
      <pc:sldChg chg="modSp mod">
        <pc:chgData name="PME RSJD Ska" userId="5cf91b3ea628cd44" providerId="LiveId" clId="{A7E06A78-7BF7-479B-A5B5-E80CE935831F}" dt="2021-09-06T07:55:52.282" v="566" actId="20577"/>
        <pc:sldMkLst>
          <pc:docMk/>
          <pc:sldMk cId="1949558666" sldId="315"/>
        </pc:sldMkLst>
        <pc:spChg chg="mod">
          <ac:chgData name="PME RSJD Ska" userId="5cf91b3ea628cd44" providerId="LiveId" clId="{A7E06A78-7BF7-479B-A5B5-E80CE935831F}" dt="2021-09-06T07:55:52.282" v="566" actId="20577"/>
          <ac:spMkLst>
            <pc:docMk/>
            <pc:sldMk cId="1949558666" sldId="315"/>
            <ac:spMk id="4" creationId="{7546205B-EDA9-4D5F-AE7D-03C349677D9A}"/>
          </ac:spMkLst>
        </pc:spChg>
      </pc:sldChg>
      <pc:sldChg chg="del">
        <pc:chgData name="PME RSJD Ska" userId="5cf91b3ea628cd44" providerId="LiveId" clId="{A7E06A78-7BF7-479B-A5B5-E80CE935831F}" dt="2021-09-06T07:04:07.389" v="517" actId="47"/>
        <pc:sldMkLst>
          <pc:docMk/>
          <pc:sldMk cId="3068829259" sldId="324"/>
        </pc:sldMkLst>
      </pc:sldChg>
      <pc:sldChg chg="addSp modSp mod">
        <pc:chgData name="PME RSJD Ska" userId="5cf91b3ea628cd44" providerId="LiveId" clId="{A7E06A78-7BF7-479B-A5B5-E80CE935831F}" dt="2021-08-31T02:39:40.861" v="509" actId="20577"/>
        <pc:sldMkLst>
          <pc:docMk/>
          <pc:sldMk cId="1423295440" sldId="328"/>
        </pc:sldMkLst>
        <pc:graphicFrameChg chg="modGraphic">
          <ac:chgData name="PME RSJD Ska" userId="5cf91b3ea628cd44" providerId="LiveId" clId="{A7E06A78-7BF7-479B-A5B5-E80CE935831F}" dt="2021-08-31T02:13:24.221" v="101" actId="14734"/>
          <ac:graphicFrameMkLst>
            <pc:docMk/>
            <pc:sldMk cId="1423295440" sldId="328"/>
            <ac:graphicFrameMk id="3" creationId="{5C9ADB83-5CED-47F3-AA81-2A06DE63E3BE}"/>
          </ac:graphicFrameMkLst>
        </pc:graphicFrameChg>
        <pc:graphicFrameChg chg="add mod modGraphic">
          <ac:chgData name="PME RSJD Ska" userId="5cf91b3ea628cd44" providerId="LiveId" clId="{A7E06A78-7BF7-479B-A5B5-E80CE935831F}" dt="2021-08-31T02:39:40.861" v="509" actId="20577"/>
          <ac:graphicFrameMkLst>
            <pc:docMk/>
            <pc:sldMk cId="1423295440" sldId="328"/>
            <ac:graphicFrameMk id="8" creationId="{B8C5AB45-981D-4D9F-B670-22F80AF41041}"/>
          </ac:graphicFrameMkLst>
        </pc:graphicFrameChg>
      </pc:sldChg>
      <pc:sldChg chg="addSp delSp modSp mod">
        <pc:chgData name="PME RSJD Ska" userId="5cf91b3ea628cd44" providerId="LiveId" clId="{A7E06A78-7BF7-479B-A5B5-E80CE935831F}" dt="2021-08-31T02:38:44.538" v="492" actId="20577"/>
        <pc:sldMkLst>
          <pc:docMk/>
          <pc:sldMk cId="1788794418" sldId="339"/>
        </pc:sldMkLst>
        <pc:spChg chg="del">
          <ac:chgData name="PME RSJD Ska" userId="5cf91b3ea628cd44" providerId="LiveId" clId="{A7E06A78-7BF7-479B-A5B5-E80CE935831F}" dt="2021-08-31T02:24:17.904" v="165" actId="21"/>
          <ac:spMkLst>
            <pc:docMk/>
            <pc:sldMk cId="1788794418" sldId="339"/>
            <ac:spMk id="8" creationId="{2ECDBAB8-606F-4FFA-8926-836CF8AE500E}"/>
          </ac:spMkLst>
        </pc:spChg>
        <pc:graphicFrameChg chg="del">
          <ac:chgData name="PME RSJD Ska" userId="5cf91b3ea628cd44" providerId="LiveId" clId="{A7E06A78-7BF7-479B-A5B5-E80CE935831F}" dt="2021-08-31T02:24:17.904" v="165" actId="21"/>
          <ac:graphicFrameMkLst>
            <pc:docMk/>
            <pc:sldMk cId="1788794418" sldId="339"/>
            <ac:graphicFrameMk id="7" creationId="{5C6C4CAC-2524-4079-AF50-2B1A93FFCEEF}"/>
          </ac:graphicFrameMkLst>
        </pc:graphicFrameChg>
        <pc:graphicFrameChg chg="add mod modGraphic">
          <ac:chgData name="PME RSJD Ska" userId="5cf91b3ea628cd44" providerId="LiveId" clId="{A7E06A78-7BF7-479B-A5B5-E80CE935831F}" dt="2021-08-31T02:38:44.538" v="492" actId="20577"/>
          <ac:graphicFrameMkLst>
            <pc:docMk/>
            <pc:sldMk cId="1788794418" sldId="339"/>
            <ac:graphicFrameMk id="10" creationId="{FC789CC5-17D3-4084-AEDD-922A23F98145}"/>
          </ac:graphicFrameMkLst>
        </pc:graphicFrameChg>
      </pc:sldChg>
      <pc:sldChg chg="modSp mod">
        <pc:chgData name="PME RSJD Ska" userId="5cf91b3ea628cd44" providerId="LiveId" clId="{A7E06A78-7BF7-479B-A5B5-E80CE935831F}" dt="2021-08-31T02:02:49.564" v="43" actId="20577"/>
        <pc:sldMkLst>
          <pc:docMk/>
          <pc:sldMk cId="4171758976" sldId="347"/>
        </pc:sldMkLst>
        <pc:graphicFrameChg chg="modGraphic">
          <ac:chgData name="PME RSJD Ska" userId="5cf91b3ea628cd44" providerId="LiveId" clId="{A7E06A78-7BF7-479B-A5B5-E80CE935831F}" dt="2021-08-31T02:02:49.564" v="43" actId="20577"/>
          <ac:graphicFrameMkLst>
            <pc:docMk/>
            <pc:sldMk cId="4171758976" sldId="347"/>
            <ac:graphicFrameMk id="3" creationId="{5859E9B2-7A64-4321-B800-D0E8E287873F}"/>
          </ac:graphicFrameMkLst>
        </pc:graphicFrameChg>
      </pc:sldChg>
      <pc:sldChg chg="addSp delSp modSp mod">
        <pc:chgData name="PME RSJD Ska" userId="5cf91b3ea628cd44" providerId="LiveId" clId="{A7E06A78-7BF7-479B-A5B5-E80CE935831F}" dt="2021-08-31T02:37:32.171" v="473" actId="20577"/>
        <pc:sldMkLst>
          <pc:docMk/>
          <pc:sldMk cId="98625111" sldId="348"/>
        </pc:sldMkLst>
        <pc:spChg chg="del">
          <ac:chgData name="PME RSJD Ska" userId="5cf91b3ea628cd44" providerId="LiveId" clId="{A7E06A78-7BF7-479B-A5B5-E80CE935831F}" dt="2021-08-31T02:27:50.995" v="233" actId="21"/>
          <ac:spMkLst>
            <pc:docMk/>
            <pc:sldMk cId="98625111" sldId="348"/>
            <ac:spMk id="7" creationId="{06271A66-02D1-4C1D-8037-97F532FB2729}"/>
          </ac:spMkLst>
        </pc:spChg>
        <pc:graphicFrameChg chg="del">
          <ac:chgData name="PME RSJD Ska" userId="5cf91b3ea628cd44" providerId="LiveId" clId="{A7E06A78-7BF7-479B-A5B5-E80CE935831F}" dt="2021-08-31T02:27:50.995" v="233" actId="21"/>
          <ac:graphicFrameMkLst>
            <pc:docMk/>
            <pc:sldMk cId="98625111" sldId="348"/>
            <ac:graphicFrameMk id="5" creationId="{D475F56A-8EBD-4950-9EFF-84B2795A7006}"/>
          </ac:graphicFrameMkLst>
        </pc:graphicFrameChg>
        <pc:graphicFrameChg chg="add mod modGraphic">
          <ac:chgData name="PME RSJD Ska" userId="5cf91b3ea628cd44" providerId="LiveId" clId="{A7E06A78-7BF7-479B-A5B5-E80CE935831F}" dt="2021-08-31T02:37:32.171" v="473" actId="20577"/>
          <ac:graphicFrameMkLst>
            <pc:docMk/>
            <pc:sldMk cId="98625111" sldId="348"/>
            <ac:graphicFrameMk id="10" creationId="{DFA5F6C4-133A-4A03-9745-90AAD45849DD}"/>
          </ac:graphicFrameMkLst>
        </pc:graphicFrameChg>
      </pc:sldChg>
      <pc:sldChg chg="modSp mod">
        <pc:chgData name="PME RSJD Ska" userId="5cf91b3ea628cd44" providerId="LiveId" clId="{A7E06A78-7BF7-479B-A5B5-E80CE935831F}" dt="2021-08-31T02:35:32.298" v="426" actId="20577"/>
        <pc:sldMkLst>
          <pc:docMk/>
          <pc:sldMk cId="4219209167" sldId="357"/>
        </pc:sldMkLst>
        <pc:graphicFrameChg chg="mod modGraphic">
          <ac:chgData name="PME RSJD Ska" userId="5cf91b3ea628cd44" providerId="LiveId" clId="{A7E06A78-7BF7-479B-A5B5-E80CE935831F}" dt="2021-08-31T02:35:32.298" v="426" actId="20577"/>
          <ac:graphicFrameMkLst>
            <pc:docMk/>
            <pc:sldMk cId="4219209167" sldId="357"/>
            <ac:graphicFrameMk id="3" creationId="{1AAB34C9-7162-4DC2-838E-FD1504808EA9}"/>
          </ac:graphicFrameMkLst>
        </pc:graphicFrameChg>
        <pc:graphicFrameChg chg="mod modGraphic">
          <ac:chgData name="PME RSJD Ska" userId="5cf91b3ea628cd44" providerId="LiveId" clId="{A7E06A78-7BF7-479B-A5B5-E80CE935831F}" dt="2021-08-31T02:35:22.827" v="424" actId="20577"/>
          <ac:graphicFrameMkLst>
            <pc:docMk/>
            <pc:sldMk cId="4219209167" sldId="357"/>
            <ac:graphicFrameMk id="11" creationId="{666D662B-5644-4146-9893-D5100F46FDA9}"/>
          </ac:graphicFrameMkLst>
        </pc:graphicFrameChg>
      </pc:sldChg>
      <pc:sldChg chg="modSp mod">
        <pc:chgData name="PME RSJD Ska" userId="5cf91b3ea628cd44" providerId="LiveId" clId="{A7E06A78-7BF7-479B-A5B5-E80CE935831F}" dt="2021-09-06T07:07:35.515" v="531" actId="255"/>
        <pc:sldMkLst>
          <pc:docMk/>
          <pc:sldMk cId="3447455549" sldId="365"/>
        </pc:sldMkLst>
        <pc:graphicFrameChg chg="modGraphic">
          <ac:chgData name="PME RSJD Ska" userId="5cf91b3ea628cd44" providerId="LiveId" clId="{A7E06A78-7BF7-479B-A5B5-E80CE935831F}" dt="2021-09-06T07:07:35.515" v="531" actId="255"/>
          <ac:graphicFrameMkLst>
            <pc:docMk/>
            <pc:sldMk cId="3447455549" sldId="365"/>
            <ac:graphicFrameMk id="3" creationId="{00000000-0000-0000-0000-000000000000}"/>
          </ac:graphicFrameMkLst>
        </pc:graphicFrameChg>
      </pc:sldChg>
      <pc:sldChg chg="addSp delSp modSp mod">
        <pc:chgData name="PME RSJD Ska" userId="5cf91b3ea628cd44" providerId="LiveId" clId="{A7E06A78-7BF7-479B-A5B5-E80CE935831F}" dt="2021-08-31T02:38:13.175" v="479" actId="20577"/>
        <pc:sldMkLst>
          <pc:docMk/>
          <pc:sldMk cId="4236641441" sldId="368"/>
        </pc:sldMkLst>
        <pc:spChg chg="add del">
          <ac:chgData name="PME RSJD Ska" userId="5cf91b3ea628cd44" providerId="LiveId" clId="{A7E06A78-7BF7-479B-A5B5-E80CE935831F}" dt="2021-08-31T02:26:15.387" v="210" actId="21"/>
          <ac:spMkLst>
            <pc:docMk/>
            <pc:sldMk cId="4236641441" sldId="368"/>
            <ac:spMk id="6" creationId="{F41FC3E0-A72E-427E-A701-2B373194E37F}"/>
          </ac:spMkLst>
        </pc:spChg>
        <pc:graphicFrameChg chg="modGraphic">
          <ac:chgData name="PME RSJD Ska" userId="5cf91b3ea628cd44" providerId="LiveId" clId="{A7E06A78-7BF7-479B-A5B5-E80CE935831F}" dt="2021-08-31T02:26:46.639" v="218" actId="14734"/>
          <ac:graphicFrameMkLst>
            <pc:docMk/>
            <pc:sldMk cId="4236641441" sldId="368"/>
            <ac:graphicFrameMk id="3" creationId="{6A62A4A1-55F7-4487-AAC1-C088D6C2EAAB}"/>
          </ac:graphicFrameMkLst>
        </pc:graphicFrameChg>
        <pc:graphicFrameChg chg="add del">
          <ac:chgData name="PME RSJD Ska" userId="5cf91b3ea628cd44" providerId="LiveId" clId="{A7E06A78-7BF7-479B-A5B5-E80CE935831F}" dt="2021-08-31T02:26:15.387" v="210" actId="21"/>
          <ac:graphicFrameMkLst>
            <pc:docMk/>
            <pc:sldMk cId="4236641441" sldId="368"/>
            <ac:graphicFrameMk id="4" creationId="{B871FC0D-3CC7-43FF-89C5-58435ED0ECDD}"/>
          </ac:graphicFrameMkLst>
        </pc:graphicFrameChg>
        <pc:graphicFrameChg chg="add mod modGraphic">
          <ac:chgData name="PME RSJD Ska" userId="5cf91b3ea628cd44" providerId="LiveId" clId="{A7E06A78-7BF7-479B-A5B5-E80CE935831F}" dt="2021-08-31T02:38:13.175" v="479" actId="20577"/>
          <ac:graphicFrameMkLst>
            <pc:docMk/>
            <pc:sldMk cId="4236641441" sldId="368"/>
            <ac:graphicFrameMk id="7" creationId="{BCE9C1CA-A8BA-4623-979B-25EF11DB6751}"/>
          </ac:graphicFrameMkLst>
        </pc:graphicFrameChg>
      </pc:sldChg>
      <pc:sldChg chg="modSp mod">
        <pc:chgData name="PME RSJD Ska" userId="5cf91b3ea628cd44" providerId="LiveId" clId="{A7E06A78-7BF7-479B-A5B5-E80CE935831F}" dt="2021-08-31T02:37:10.133" v="469" actId="20577"/>
        <pc:sldMkLst>
          <pc:docMk/>
          <pc:sldMk cId="3365469495" sldId="369"/>
        </pc:sldMkLst>
        <pc:spChg chg="mod">
          <ac:chgData name="PME RSJD Ska" userId="5cf91b3ea628cd44" providerId="LiveId" clId="{A7E06A78-7BF7-479B-A5B5-E80CE935831F}" dt="2021-08-31T02:32:51.015" v="397" actId="1076"/>
          <ac:spMkLst>
            <pc:docMk/>
            <pc:sldMk cId="3365469495" sldId="369"/>
            <ac:spMk id="5" creationId="{A249970B-2FBB-4005-9686-939E2E2F52A1}"/>
          </ac:spMkLst>
        </pc:spChg>
        <pc:graphicFrameChg chg="mod">
          <ac:chgData name="PME RSJD Ska" userId="5cf91b3ea628cd44" providerId="LiveId" clId="{A7E06A78-7BF7-479B-A5B5-E80CE935831F}" dt="2021-08-31T02:29:11.576" v="264" actId="1076"/>
          <ac:graphicFrameMkLst>
            <pc:docMk/>
            <pc:sldMk cId="3365469495" sldId="369"/>
            <ac:graphicFrameMk id="3" creationId="{6859E58E-DC91-4D83-A89F-57CC7C696DBE}"/>
          </ac:graphicFrameMkLst>
        </pc:graphicFrameChg>
        <pc:graphicFrameChg chg="mod modGraphic">
          <ac:chgData name="PME RSJD Ska" userId="5cf91b3ea628cd44" providerId="LiveId" clId="{A7E06A78-7BF7-479B-A5B5-E80CE935831F}" dt="2021-08-31T02:37:10.133" v="469" actId="20577"/>
          <ac:graphicFrameMkLst>
            <pc:docMk/>
            <pc:sldMk cId="3365469495" sldId="369"/>
            <ac:graphicFrameMk id="7" creationId="{C7B7D14A-2CE6-4346-91C7-3BE535E7E0A1}"/>
          </ac:graphicFrameMkLst>
        </pc:graphicFrameChg>
      </pc:sldChg>
      <pc:sldChg chg="modSp mod">
        <pc:chgData name="PME RSJD Ska" userId="5cf91b3ea628cd44" providerId="LiveId" clId="{A7E06A78-7BF7-479B-A5B5-E80CE935831F}" dt="2021-09-06T07:08:37.858" v="540" actId="122"/>
        <pc:sldMkLst>
          <pc:docMk/>
          <pc:sldMk cId="0" sldId="371"/>
        </pc:sldMkLst>
        <pc:graphicFrameChg chg="modGraphic">
          <ac:chgData name="PME RSJD Ska" userId="5cf91b3ea628cd44" providerId="LiveId" clId="{A7E06A78-7BF7-479B-A5B5-E80CE935831F}" dt="2021-09-06T07:08:37.858" v="540" actId="122"/>
          <ac:graphicFrameMkLst>
            <pc:docMk/>
            <pc:sldMk cId="0" sldId="371"/>
            <ac:graphicFrameMk id="39" creationId="{3FE5D367-5584-4C08-BDD9-02F84BFFE7BE}"/>
          </ac:graphicFrameMkLst>
        </pc:graphicFrameChg>
        <pc:graphicFrameChg chg="modGraphic">
          <ac:chgData name="PME RSJD Ska" userId="5cf91b3ea628cd44" providerId="LiveId" clId="{A7E06A78-7BF7-479B-A5B5-E80CE935831F}" dt="2021-09-06T07:08:33.325" v="539" actId="122"/>
          <ac:graphicFrameMkLst>
            <pc:docMk/>
            <pc:sldMk cId="0" sldId="371"/>
            <ac:graphicFrameMk id="40" creationId="{DB6E2A8F-0576-43E3-85DC-A45BD932B15B}"/>
          </ac:graphicFrameMkLst>
        </pc:graphicFrameChg>
      </pc:sldChg>
      <pc:sldChg chg="addSp modSp mod">
        <pc:chgData name="PME RSJD Ska" userId="5cf91b3ea628cd44" providerId="LiveId" clId="{A7E06A78-7BF7-479B-A5B5-E80CE935831F}" dt="2021-08-31T02:39:54.261" v="515" actId="20577"/>
        <pc:sldMkLst>
          <pc:docMk/>
          <pc:sldMk cId="1174979939" sldId="374"/>
        </pc:sldMkLst>
        <pc:graphicFrameChg chg="mod modGraphic">
          <ac:chgData name="PME RSJD Ska" userId="5cf91b3ea628cd44" providerId="LiveId" clId="{A7E06A78-7BF7-479B-A5B5-E80CE935831F}" dt="2021-08-31T02:15:43.854" v="123" actId="1076"/>
          <ac:graphicFrameMkLst>
            <pc:docMk/>
            <pc:sldMk cId="1174979939" sldId="374"/>
            <ac:graphicFrameMk id="3" creationId="{D6CCD7EA-A691-450A-9582-7AD0D6C60FB8}"/>
          </ac:graphicFrameMkLst>
        </pc:graphicFrameChg>
        <pc:graphicFrameChg chg="add mod modGraphic">
          <ac:chgData name="PME RSJD Ska" userId="5cf91b3ea628cd44" providerId="LiveId" clId="{A7E06A78-7BF7-479B-A5B5-E80CE935831F}" dt="2021-08-31T02:39:54.261" v="515" actId="20577"/>
          <ac:graphicFrameMkLst>
            <pc:docMk/>
            <pc:sldMk cId="1174979939" sldId="374"/>
            <ac:graphicFrameMk id="5" creationId="{71112CBC-A146-4030-BF6A-5EEC60BF5A1C}"/>
          </ac:graphicFrameMkLst>
        </pc:graphicFrameChg>
      </pc:sldChg>
      <pc:sldChg chg="modSp mod">
        <pc:chgData name="PME RSJD Ska" userId="5cf91b3ea628cd44" providerId="LiveId" clId="{A7E06A78-7BF7-479B-A5B5-E80CE935831F}" dt="2021-08-31T02:00:52.259" v="24" actId="20577"/>
        <pc:sldMkLst>
          <pc:docMk/>
          <pc:sldMk cId="3563819518" sldId="376"/>
        </pc:sldMkLst>
        <pc:graphicFrameChg chg="modGraphic">
          <ac:chgData name="PME RSJD Ska" userId="5cf91b3ea628cd44" providerId="LiveId" clId="{A7E06A78-7BF7-479B-A5B5-E80CE935831F}" dt="2021-08-31T02:00:52.259" v="24" actId="20577"/>
          <ac:graphicFrameMkLst>
            <pc:docMk/>
            <pc:sldMk cId="3563819518" sldId="376"/>
            <ac:graphicFrameMk id="7" creationId="{C694B3F1-3A3B-4ECC-8BF7-D0681D7B366C}"/>
          </ac:graphicFrameMkLst>
        </pc:graphicFrameChg>
      </pc:sldChg>
      <pc:sldChg chg="del">
        <pc:chgData name="PME RSJD Ska" userId="5cf91b3ea628cd44" providerId="LiveId" clId="{A7E06A78-7BF7-479B-A5B5-E80CE935831F}" dt="2021-09-06T07:04:09.170" v="518" actId="47"/>
        <pc:sldMkLst>
          <pc:docMk/>
          <pc:sldMk cId="2890627716" sldId="380"/>
        </pc:sldMkLst>
      </pc:sldChg>
      <pc:sldChg chg="modSp mod">
        <pc:chgData name="PME RSJD Ska" userId="5cf91b3ea628cd44" providerId="LiveId" clId="{A7E06A78-7BF7-479B-A5B5-E80CE935831F}" dt="2021-08-31T02:00:44.722" v="18" actId="20577"/>
        <pc:sldMkLst>
          <pc:docMk/>
          <pc:sldMk cId="3770233141" sldId="388"/>
        </pc:sldMkLst>
        <pc:graphicFrameChg chg="modGraphic">
          <ac:chgData name="PME RSJD Ska" userId="5cf91b3ea628cd44" providerId="LiveId" clId="{A7E06A78-7BF7-479B-A5B5-E80CE935831F}" dt="2021-08-31T02:00:44.722" v="18" actId="20577"/>
          <ac:graphicFrameMkLst>
            <pc:docMk/>
            <pc:sldMk cId="3770233141" sldId="388"/>
            <ac:graphicFrameMk id="5" creationId="{92F5B9BE-C46A-44C6-9135-B0A749E4BB4A}"/>
          </ac:graphicFrameMkLst>
        </pc:graphicFrameChg>
      </pc:sldChg>
      <pc:sldChg chg="modSp mod ord">
        <pc:chgData name="PME RSJD Ska" userId="5cf91b3ea628cd44" providerId="LiveId" clId="{A7E06A78-7BF7-479B-A5B5-E80CE935831F}" dt="2021-08-31T02:36:58.002" v="465" actId="20577"/>
        <pc:sldMkLst>
          <pc:docMk/>
          <pc:sldMk cId="699089281" sldId="389"/>
        </pc:sldMkLst>
        <pc:graphicFrameChg chg="mod modGraphic">
          <ac:chgData name="PME RSJD Ska" userId="5cf91b3ea628cd44" providerId="LiveId" clId="{A7E06A78-7BF7-479B-A5B5-E80CE935831F}" dt="2021-08-31T02:36:41.311" v="435" actId="20577"/>
          <ac:graphicFrameMkLst>
            <pc:docMk/>
            <pc:sldMk cId="699089281" sldId="389"/>
            <ac:graphicFrameMk id="3" creationId="{40BDC1D8-EA2C-4FDE-AFCE-8C4DDEF56DF9}"/>
          </ac:graphicFrameMkLst>
        </pc:graphicFrameChg>
        <pc:graphicFrameChg chg="modGraphic">
          <ac:chgData name="PME RSJD Ska" userId="5cf91b3ea628cd44" providerId="LiveId" clId="{A7E06A78-7BF7-479B-A5B5-E80CE935831F}" dt="2021-08-31T02:36:58.002" v="465" actId="20577"/>
          <ac:graphicFrameMkLst>
            <pc:docMk/>
            <pc:sldMk cId="699089281" sldId="389"/>
            <ac:graphicFrameMk id="5" creationId="{ECD99453-1FBA-4A6B-962E-0C1EAF8E46E8}"/>
          </ac:graphicFrameMkLst>
        </pc:graphicFrameChg>
      </pc:sldChg>
      <pc:sldChg chg="modSp mod">
        <pc:chgData name="PME RSJD Ska" userId="5cf91b3ea628cd44" providerId="LiveId" clId="{A7E06A78-7BF7-479B-A5B5-E80CE935831F}" dt="2021-08-31T02:36:00.339" v="432" actId="20577"/>
        <pc:sldMkLst>
          <pc:docMk/>
          <pc:sldMk cId="1352406613" sldId="390"/>
        </pc:sldMkLst>
        <pc:graphicFrameChg chg="mod modGraphic">
          <ac:chgData name="PME RSJD Ska" userId="5cf91b3ea628cd44" providerId="LiveId" clId="{A7E06A78-7BF7-479B-A5B5-E80CE935831F}" dt="2021-08-31T02:36:00.339" v="432" actId="20577"/>
          <ac:graphicFrameMkLst>
            <pc:docMk/>
            <pc:sldMk cId="1352406613" sldId="390"/>
            <ac:graphicFrameMk id="3" creationId="{5859E9B2-7A64-4321-B800-D0E8E287873F}"/>
          </ac:graphicFrameMkLst>
        </pc:graphicFrameChg>
      </pc:sldChg>
      <pc:sldChg chg="modSp add mod">
        <pc:chgData name="PME RSJD Ska" userId="5cf91b3ea628cd44" providerId="LiveId" clId="{A7E06A78-7BF7-479B-A5B5-E80CE935831F}" dt="2021-08-31T02:04:49.259" v="80" actId="20577"/>
        <pc:sldMkLst>
          <pc:docMk/>
          <pc:sldMk cId="3251428995" sldId="391"/>
        </pc:sldMkLst>
        <pc:graphicFrameChg chg="modGraphic">
          <ac:chgData name="PME RSJD Ska" userId="5cf91b3ea628cd44" providerId="LiveId" clId="{A7E06A78-7BF7-479B-A5B5-E80CE935831F}" dt="2021-08-31T02:04:49.259" v="80" actId="20577"/>
          <ac:graphicFrameMkLst>
            <pc:docMk/>
            <pc:sldMk cId="3251428995" sldId="391"/>
            <ac:graphicFrameMk id="8" creationId="{081A0C3E-7A5E-41F6-A06A-CE303648FE75}"/>
          </ac:graphicFrameMkLst>
        </pc:graphicFrameChg>
      </pc:sldChg>
      <pc:sldChg chg="add del">
        <pc:chgData name="PME RSJD Ska" userId="5cf91b3ea628cd44" providerId="LiveId" clId="{A7E06A78-7BF7-479B-A5B5-E80CE935831F}" dt="2021-08-31T02:05:05.883" v="83" actId="47"/>
        <pc:sldMkLst>
          <pc:docMk/>
          <pc:sldMk cId="1511227101" sldId="392"/>
        </pc:sldMkLst>
      </pc:sldChg>
      <pc:sldChg chg="modSp add mod">
        <pc:chgData name="PME RSJD Ska" userId="5cf91b3ea628cd44" providerId="LiveId" clId="{A7E06A78-7BF7-479B-A5B5-E80CE935831F}" dt="2021-08-31T02:23:00.218" v="150" actId="20577"/>
        <pc:sldMkLst>
          <pc:docMk/>
          <pc:sldMk cId="209025022" sldId="393"/>
        </pc:sldMkLst>
        <pc:graphicFrameChg chg="modGraphic">
          <ac:chgData name="PME RSJD Ska" userId="5cf91b3ea628cd44" providerId="LiveId" clId="{A7E06A78-7BF7-479B-A5B5-E80CE935831F}" dt="2021-08-31T02:23:00.218" v="150" actId="20577"/>
          <ac:graphicFrameMkLst>
            <pc:docMk/>
            <pc:sldMk cId="209025022" sldId="393"/>
            <ac:graphicFrameMk id="3" creationId="{87E110C1-9BA2-4877-9D76-4845011B7CD3}"/>
          </ac:graphicFrameMkLst>
        </pc:graphicFrameChg>
      </pc:sldChg>
      <pc:sldChg chg="modSp add mod">
        <pc:chgData name="PME RSJD Ska" userId="5cf91b3ea628cd44" providerId="LiveId" clId="{A7E06A78-7BF7-479B-A5B5-E80CE935831F}" dt="2021-08-31T02:22:36.998" v="138" actId="20577"/>
        <pc:sldMkLst>
          <pc:docMk/>
          <pc:sldMk cId="1809517945" sldId="394"/>
        </pc:sldMkLst>
        <pc:graphicFrameChg chg="modGraphic">
          <ac:chgData name="PME RSJD Ska" userId="5cf91b3ea628cd44" providerId="LiveId" clId="{A7E06A78-7BF7-479B-A5B5-E80CE935831F}" dt="2021-08-31T02:22:36.998" v="138" actId="20577"/>
          <ac:graphicFrameMkLst>
            <pc:docMk/>
            <pc:sldMk cId="1809517945" sldId="394"/>
            <ac:graphicFrameMk id="3" creationId="{785B875A-F7D9-4E86-800D-6320B67A5048}"/>
          </ac:graphicFrameMkLst>
        </pc:graphicFrameChg>
      </pc:sldChg>
      <pc:sldChg chg="delSp modSp add del mod">
        <pc:chgData name="PME RSJD Ska" userId="5cf91b3ea628cd44" providerId="LiveId" clId="{A7E06A78-7BF7-479B-A5B5-E80CE935831F}" dt="2021-08-31T02:15:50.496" v="125" actId="47"/>
        <pc:sldMkLst>
          <pc:docMk/>
          <pc:sldMk cId="3704867560" sldId="394"/>
        </pc:sldMkLst>
        <pc:graphicFrameChg chg="del modGraphic">
          <ac:chgData name="PME RSJD Ska" userId="5cf91b3ea628cd44" providerId="LiveId" clId="{A7E06A78-7BF7-479B-A5B5-E80CE935831F}" dt="2021-08-31T02:15:32.772" v="119" actId="21"/>
          <ac:graphicFrameMkLst>
            <pc:docMk/>
            <pc:sldMk cId="3704867560" sldId="394"/>
            <ac:graphicFrameMk id="3" creationId="{D6CCD7EA-A691-450A-9582-7AD0D6C60FB8}"/>
          </ac:graphicFrameMkLst>
        </pc:graphicFrameChg>
      </pc:sldChg>
      <pc:sldChg chg="modSp add mod">
        <pc:chgData name="PME RSJD Ska" userId="5cf91b3ea628cd44" providerId="LiveId" clId="{A7E06A78-7BF7-479B-A5B5-E80CE935831F}" dt="2021-08-31T02:39:17.168" v="504" actId="20577"/>
        <pc:sldMkLst>
          <pc:docMk/>
          <pc:sldMk cId="37191871" sldId="395"/>
        </pc:sldMkLst>
        <pc:graphicFrameChg chg="mod modGraphic">
          <ac:chgData name="PME RSJD Ska" userId="5cf91b3ea628cd44" providerId="LiveId" clId="{A7E06A78-7BF7-479B-A5B5-E80CE935831F}" dt="2021-08-31T02:39:17.168" v="504" actId="20577"/>
          <ac:graphicFrameMkLst>
            <pc:docMk/>
            <pc:sldMk cId="37191871" sldId="395"/>
            <ac:graphicFrameMk id="3" creationId="{80E8725F-FC7B-4B1C-9946-ADA7F13F72D3}"/>
          </ac:graphicFrameMkLst>
        </pc:graphicFrameChg>
      </pc:sldChg>
      <pc:sldChg chg="delSp modSp add del mod">
        <pc:chgData name="PME RSJD Ska" userId="5cf91b3ea628cd44" providerId="LiveId" clId="{A7E06A78-7BF7-479B-A5B5-E80CE935831F}" dt="2021-08-31T02:13:43.428" v="106" actId="47"/>
        <pc:sldMkLst>
          <pc:docMk/>
          <pc:sldMk cId="2268986401" sldId="395"/>
        </pc:sldMkLst>
        <pc:graphicFrameChg chg="del modGraphic">
          <ac:chgData name="PME RSJD Ska" userId="5cf91b3ea628cd44" providerId="LiveId" clId="{A7E06A78-7BF7-479B-A5B5-E80CE935831F}" dt="2021-08-31T02:13:32.861" v="102" actId="21"/>
          <ac:graphicFrameMkLst>
            <pc:docMk/>
            <pc:sldMk cId="2268986401" sldId="395"/>
            <ac:graphicFrameMk id="3" creationId="{5C9ADB83-5CED-47F3-AA81-2A06DE63E3BE}"/>
          </ac:graphicFrameMkLst>
        </pc:graphicFrameChg>
      </pc:sldChg>
      <pc:sldChg chg="addSp modSp new mod">
        <pc:chgData name="PME RSJD Ska" userId="5cf91b3ea628cd44" providerId="LiveId" clId="{A7E06A78-7BF7-479B-A5B5-E80CE935831F}" dt="2021-08-31T02:38:32.455" v="484" actId="20577"/>
        <pc:sldMkLst>
          <pc:docMk/>
          <pc:sldMk cId="3959569573" sldId="396"/>
        </pc:sldMkLst>
        <pc:spChg chg="add mod">
          <ac:chgData name="PME RSJD Ska" userId="5cf91b3ea628cd44" providerId="LiveId" clId="{A7E06A78-7BF7-479B-A5B5-E80CE935831F}" dt="2021-08-31T02:25:05.517" v="181" actId="1076"/>
          <ac:spMkLst>
            <pc:docMk/>
            <pc:sldMk cId="3959569573" sldId="396"/>
            <ac:spMk id="4" creationId="{D2E5E577-CC53-4AED-ACCE-9D01B1FE8C2C}"/>
          </ac:spMkLst>
        </pc:spChg>
        <pc:graphicFrameChg chg="add mod">
          <ac:chgData name="PME RSJD Ska" userId="5cf91b3ea628cd44" providerId="LiveId" clId="{A7E06A78-7BF7-479B-A5B5-E80CE935831F}" dt="2021-08-31T02:25:09.125" v="182" actId="1076"/>
          <ac:graphicFrameMkLst>
            <pc:docMk/>
            <pc:sldMk cId="3959569573" sldId="396"/>
            <ac:graphicFrameMk id="3" creationId="{559ED28B-0A47-40CD-8F9A-7AEA7EB5924D}"/>
          </ac:graphicFrameMkLst>
        </pc:graphicFrameChg>
        <pc:graphicFrameChg chg="add mod modGraphic">
          <ac:chgData name="PME RSJD Ska" userId="5cf91b3ea628cd44" providerId="LiveId" clId="{A7E06A78-7BF7-479B-A5B5-E80CE935831F}" dt="2021-08-31T02:38:32.455" v="484" actId="20577"/>
          <ac:graphicFrameMkLst>
            <pc:docMk/>
            <pc:sldMk cId="3959569573" sldId="396"/>
            <ac:graphicFrameMk id="5" creationId="{2BE3502D-96AF-48D8-891A-A7B611A32577}"/>
          </ac:graphicFrameMkLst>
        </pc:graphicFrameChg>
      </pc:sldChg>
      <pc:sldChg chg="addSp modSp new mod">
        <pc:chgData name="PME RSJD Ska" userId="5cf91b3ea628cd44" providerId="LiveId" clId="{A7E06A78-7BF7-479B-A5B5-E80CE935831F}" dt="2021-08-31T02:37:57.782" v="476" actId="20577"/>
        <pc:sldMkLst>
          <pc:docMk/>
          <pc:sldMk cId="3277638539" sldId="397"/>
        </pc:sldMkLst>
        <pc:spChg chg="add mod">
          <ac:chgData name="PME RSJD Ska" userId="5cf91b3ea628cd44" providerId="LiveId" clId="{A7E06A78-7BF7-479B-A5B5-E80CE935831F}" dt="2021-08-31T02:26:20.532" v="212" actId="1076"/>
          <ac:spMkLst>
            <pc:docMk/>
            <pc:sldMk cId="3277638539" sldId="397"/>
            <ac:spMk id="4" creationId="{26FFCDE9-37A7-4394-A6A8-AA5BE567C436}"/>
          </ac:spMkLst>
        </pc:spChg>
        <pc:graphicFrameChg chg="add mod">
          <ac:chgData name="PME RSJD Ska" userId="5cf91b3ea628cd44" providerId="LiveId" clId="{A7E06A78-7BF7-479B-A5B5-E80CE935831F}" dt="2021-08-31T02:26:20.532" v="212" actId="1076"/>
          <ac:graphicFrameMkLst>
            <pc:docMk/>
            <pc:sldMk cId="3277638539" sldId="397"/>
            <ac:graphicFrameMk id="3" creationId="{D7F87721-70CD-4776-B2A0-4AED5B32BB7F}"/>
          </ac:graphicFrameMkLst>
        </pc:graphicFrameChg>
        <pc:graphicFrameChg chg="add mod modGraphic">
          <ac:chgData name="PME RSJD Ska" userId="5cf91b3ea628cd44" providerId="LiveId" clId="{A7E06A78-7BF7-479B-A5B5-E80CE935831F}" dt="2021-08-31T02:37:57.782" v="476" actId="20577"/>
          <ac:graphicFrameMkLst>
            <pc:docMk/>
            <pc:sldMk cId="3277638539" sldId="397"/>
            <ac:graphicFrameMk id="5" creationId="{3DDBFAD2-0EA5-4429-B620-0027DBDCD4CC}"/>
          </ac:graphicFrameMkLst>
        </pc:graphicFrameChg>
      </pc:sldChg>
      <pc:sldChg chg="add del">
        <pc:chgData name="PME RSJD Ska" userId="5cf91b3ea628cd44" providerId="LiveId" clId="{A7E06A78-7BF7-479B-A5B5-E80CE935831F}" dt="2021-08-31T02:26:11.152" v="208"/>
        <pc:sldMkLst>
          <pc:docMk/>
          <pc:sldMk cId="1213643393" sldId="398"/>
        </pc:sldMkLst>
      </pc:sldChg>
      <pc:sldChg chg="addSp modSp new mod">
        <pc:chgData name="PME RSJD Ska" userId="5cf91b3ea628cd44" providerId="LiveId" clId="{A7E06A78-7BF7-479B-A5B5-E80CE935831F}" dt="2021-08-31T02:32:41.406" v="396" actId="20577"/>
        <pc:sldMkLst>
          <pc:docMk/>
          <pc:sldMk cId="2928411602" sldId="398"/>
        </pc:sldMkLst>
        <pc:spChg chg="mod">
          <ac:chgData name="PME RSJD Ska" userId="5cf91b3ea628cd44" providerId="LiveId" clId="{A7E06A78-7BF7-479B-A5B5-E80CE935831F}" dt="2021-08-31T02:31:40.998" v="371" actId="1076"/>
          <ac:spMkLst>
            <pc:docMk/>
            <pc:sldMk cId="2928411602" sldId="398"/>
            <ac:spMk id="2" creationId="{F4C76846-5EA8-447D-BC4F-FABC1BFBE434}"/>
          </ac:spMkLst>
        </pc:spChg>
        <pc:spChg chg="add mod">
          <ac:chgData name="PME RSJD Ska" userId="5cf91b3ea628cd44" providerId="LiveId" clId="{A7E06A78-7BF7-479B-A5B5-E80CE935831F}" dt="2021-08-31T02:27:55.615" v="235" actId="1076"/>
          <ac:spMkLst>
            <pc:docMk/>
            <pc:sldMk cId="2928411602" sldId="398"/>
            <ac:spMk id="4" creationId="{FAD39F32-9480-45AE-BE45-17FFFEFB9881}"/>
          </ac:spMkLst>
        </pc:spChg>
        <pc:spChg chg="add mod">
          <ac:chgData name="PME RSJD Ska" userId="5cf91b3ea628cd44" providerId="LiveId" clId="{A7E06A78-7BF7-479B-A5B5-E80CE935831F}" dt="2021-08-31T02:32:17.683" v="381" actId="1076"/>
          <ac:spMkLst>
            <pc:docMk/>
            <pc:sldMk cId="2928411602" sldId="398"/>
            <ac:spMk id="6" creationId="{71ABE4DC-1EEC-441B-9647-4C04550BA99E}"/>
          </ac:spMkLst>
        </pc:spChg>
        <pc:graphicFrameChg chg="add mod modGraphic">
          <ac:chgData name="PME RSJD Ska" userId="5cf91b3ea628cd44" providerId="LiveId" clId="{A7E06A78-7BF7-479B-A5B5-E80CE935831F}" dt="2021-08-31T02:32:11.260" v="379" actId="14734"/>
          <ac:graphicFrameMkLst>
            <pc:docMk/>
            <pc:sldMk cId="2928411602" sldId="398"/>
            <ac:graphicFrameMk id="3" creationId="{BD46F621-65C7-446A-934B-31C73BA432AC}"/>
          </ac:graphicFrameMkLst>
        </pc:graphicFrameChg>
        <pc:graphicFrameChg chg="add mod modGraphic">
          <ac:chgData name="PME RSJD Ska" userId="5cf91b3ea628cd44" providerId="LiveId" clId="{A7E06A78-7BF7-479B-A5B5-E80CE935831F}" dt="2021-08-31T02:32:15.589" v="380" actId="1076"/>
          <ac:graphicFrameMkLst>
            <pc:docMk/>
            <pc:sldMk cId="2928411602" sldId="398"/>
            <ac:graphicFrameMk id="5" creationId="{58243F1C-4F44-435A-AD00-F3375B032730}"/>
          </ac:graphicFrameMkLst>
        </pc:graphicFrameChg>
        <pc:graphicFrameChg chg="add mod modGraphic">
          <ac:chgData name="PME RSJD Ska" userId="5cf91b3ea628cd44" providerId="LiveId" clId="{A7E06A78-7BF7-479B-A5B5-E80CE935831F}" dt="2021-08-31T02:32:20.497" v="382" actId="1076"/>
          <ac:graphicFrameMkLst>
            <pc:docMk/>
            <pc:sldMk cId="2928411602" sldId="398"/>
            <ac:graphicFrameMk id="7" creationId="{9CA0E599-34C8-47A9-8FB8-D797AE08E2B7}"/>
          </ac:graphicFrameMkLst>
        </pc:graphicFrameChg>
        <pc:graphicFrameChg chg="add mod modGraphic">
          <ac:chgData name="PME RSJD Ska" userId="5cf91b3ea628cd44" providerId="LiveId" clId="{A7E06A78-7BF7-479B-A5B5-E80CE935831F}" dt="2021-08-31T02:32:41.406" v="396" actId="20577"/>
          <ac:graphicFrameMkLst>
            <pc:docMk/>
            <pc:sldMk cId="2928411602" sldId="398"/>
            <ac:graphicFrameMk id="8" creationId="{71C1D71C-9C01-4E7C-B48C-05D70A9BE761}"/>
          </ac:graphicFrameMkLst>
        </pc:graphicFrameChg>
      </pc:sldChg>
      <pc:sldChg chg="modSp mod">
        <pc:chgData name="PME RSJD Ska" userId="5cf91b3ea628cd44" providerId="LiveId" clId="{A7E06A78-7BF7-479B-A5B5-E80CE935831F}" dt="2021-09-06T07:04:49.794" v="519" actId="798"/>
        <pc:sldMkLst>
          <pc:docMk/>
          <pc:sldMk cId="3162345217" sldId="403"/>
        </pc:sldMkLst>
        <pc:graphicFrameChg chg="modGraphic">
          <ac:chgData name="PME RSJD Ska" userId="5cf91b3ea628cd44" providerId="LiveId" clId="{A7E06A78-7BF7-479B-A5B5-E80CE935831F}" dt="2021-09-06T07:04:49.794" v="519" actId="798"/>
          <ac:graphicFrameMkLst>
            <pc:docMk/>
            <pc:sldMk cId="3162345217" sldId="403"/>
            <ac:graphicFrameMk id="8" creationId="{313AC246-3D32-43B4-BCCA-76AD2083723D}"/>
          </ac:graphicFrameMkLst>
        </pc:graphicFrameChg>
      </pc:sldChg>
      <pc:sldChg chg="add">
        <pc:chgData name="PME RSJD Ska" userId="5cf91b3ea628cd44" providerId="LiveId" clId="{A7E06A78-7BF7-479B-A5B5-E80CE935831F}" dt="2021-09-06T07:04:04.417" v="516"/>
        <pc:sldMkLst>
          <pc:docMk/>
          <pc:sldMk cId="788869228" sldId="405"/>
        </pc:sldMkLst>
      </pc:sldChg>
      <pc:sldChg chg="add">
        <pc:chgData name="PME RSJD Ska" userId="5cf91b3ea628cd44" providerId="LiveId" clId="{A7E06A78-7BF7-479B-A5B5-E80CE935831F}" dt="2021-09-06T07:04:04.417" v="516"/>
        <pc:sldMkLst>
          <pc:docMk/>
          <pc:sldMk cId="1999501558" sldId="406"/>
        </pc:sldMkLst>
      </pc:sldChg>
    </pc:docChg>
  </pc:docChgLst>
  <pc:docChgLst>
    <pc:chgData name="PME RSJD Ska" userId="5cf91b3ea628cd44" providerId="LiveId" clId="{D49CB232-1519-425E-8AD7-A786A168BB62}"/>
    <pc:docChg chg="undo custSel modSld">
      <pc:chgData name="PME RSJD Ska" userId="5cf91b3ea628cd44" providerId="LiveId" clId="{D49CB232-1519-425E-8AD7-A786A168BB62}" dt="2021-08-16T02:34:45.254" v="500"/>
      <pc:docMkLst>
        <pc:docMk/>
      </pc:docMkLst>
      <pc:sldChg chg="modSp mod">
        <pc:chgData name="PME RSJD Ska" userId="5cf91b3ea628cd44" providerId="LiveId" clId="{D49CB232-1519-425E-8AD7-A786A168BB62}" dt="2021-08-16T02:16:48.780" v="286" actId="20577"/>
        <pc:sldMkLst>
          <pc:docMk/>
          <pc:sldMk cId="1423295440" sldId="328"/>
        </pc:sldMkLst>
        <pc:graphicFrameChg chg="modGraphic">
          <ac:chgData name="PME RSJD Ska" userId="5cf91b3ea628cd44" providerId="LiveId" clId="{D49CB232-1519-425E-8AD7-A786A168BB62}" dt="2021-08-16T02:16:48.780" v="286" actId="20577"/>
          <ac:graphicFrameMkLst>
            <pc:docMk/>
            <pc:sldMk cId="1423295440" sldId="328"/>
            <ac:graphicFrameMk id="3" creationId="{5C9ADB83-5CED-47F3-AA81-2A06DE63E3BE}"/>
          </ac:graphicFrameMkLst>
        </pc:graphicFrameChg>
      </pc:sldChg>
      <pc:sldChg chg="modSp mod">
        <pc:chgData name="PME RSJD Ska" userId="5cf91b3ea628cd44" providerId="LiveId" clId="{D49CB232-1519-425E-8AD7-A786A168BB62}" dt="2021-08-16T02:14:45.616" v="265"/>
        <pc:sldMkLst>
          <pc:docMk/>
          <pc:sldMk cId="2217208449" sldId="338"/>
        </pc:sldMkLst>
        <pc:graphicFrameChg chg="mod modGraphic">
          <ac:chgData name="PME RSJD Ska" userId="5cf91b3ea628cd44" providerId="LiveId" clId="{D49CB232-1519-425E-8AD7-A786A168BB62}" dt="2021-08-16T02:14:45.616" v="265"/>
          <ac:graphicFrameMkLst>
            <pc:docMk/>
            <pc:sldMk cId="2217208449" sldId="338"/>
            <ac:graphicFrameMk id="8" creationId="{081A0C3E-7A5E-41F6-A06A-CE303648FE75}"/>
          </ac:graphicFrameMkLst>
        </pc:graphicFrameChg>
      </pc:sldChg>
      <pc:sldChg chg="modSp mod">
        <pc:chgData name="PME RSJD Ska" userId="5cf91b3ea628cd44" providerId="LiveId" clId="{D49CB232-1519-425E-8AD7-A786A168BB62}" dt="2021-08-16T02:21:45.513" v="353"/>
        <pc:sldMkLst>
          <pc:docMk/>
          <pc:sldMk cId="1788794418" sldId="339"/>
        </pc:sldMkLst>
        <pc:graphicFrameChg chg="mod modGraphic">
          <ac:chgData name="PME RSJD Ska" userId="5cf91b3ea628cd44" providerId="LiveId" clId="{D49CB232-1519-425E-8AD7-A786A168BB62}" dt="2021-08-16T02:20:28.551" v="332"/>
          <ac:graphicFrameMkLst>
            <pc:docMk/>
            <pc:sldMk cId="1788794418" sldId="339"/>
            <ac:graphicFrameMk id="3" creationId="{64930AB0-CC51-4F46-A17F-161DF1E0F204}"/>
          </ac:graphicFrameMkLst>
        </pc:graphicFrameChg>
        <pc:graphicFrameChg chg="mod modGraphic">
          <ac:chgData name="PME RSJD Ska" userId="5cf91b3ea628cd44" providerId="LiveId" clId="{D49CB232-1519-425E-8AD7-A786A168BB62}" dt="2021-08-16T02:21:45.513" v="353"/>
          <ac:graphicFrameMkLst>
            <pc:docMk/>
            <pc:sldMk cId="1788794418" sldId="339"/>
            <ac:graphicFrameMk id="7" creationId="{5C6C4CAC-2524-4079-AF50-2B1A93FFCEEF}"/>
          </ac:graphicFrameMkLst>
        </pc:graphicFrameChg>
      </pc:sldChg>
      <pc:sldChg chg="modSp mod">
        <pc:chgData name="PME RSJD Ska" userId="5cf91b3ea628cd44" providerId="LiveId" clId="{D49CB232-1519-425E-8AD7-A786A168BB62}" dt="2021-08-16T02:33:13.455" v="471"/>
        <pc:sldMkLst>
          <pc:docMk/>
          <pc:sldMk cId="4171758976" sldId="347"/>
        </pc:sldMkLst>
        <pc:graphicFrameChg chg="mod modGraphic">
          <ac:chgData name="PME RSJD Ska" userId="5cf91b3ea628cd44" providerId="LiveId" clId="{D49CB232-1519-425E-8AD7-A786A168BB62}" dt="2021-08-16T02:33:13.455" v="471"/>
          <ac:graphicFrameMkLst>
            <pc:docMk/>
            <pc:sldMk cId="4171758976" sldId="347"/>
            <ac:graphicFrameMk id="3" creationId="{5859E9B2-7A64-4321-B800-D0E8E287873F}"/>
          </ac:graphicFrameMkLst>
        </pc:graphicFrameChg>
      </pc:sldChg>
      <pc:sldChg chg="modSp mod">
        <pc:chgData name="PME RSJD Ska" userId="5cf91b3ea628cd44" providerId="LiveId" clId="{D49CB232-1519-425E-8AD7-A786A168BB62}" dt="2021-08-16T02:29:38.408" v="416"/>
        <pc:sldMkLst>
          <pc:docMk/>
          <pc:sldMk cId="98625111" sldId="348"/>
        </pc:sldMkLst>
        <pc:graphicFrameChg chg="mod modGraphic">
          <ac:chgData name="PME RSJD Ska" userId="5cf91b3ea628cd44" providerId="LiveId" clId="{D49CB232-1519-425E-8AD7-A786A168BB62}" dt="2021-08-16T02:29:32.506" v="414"/>
          <ac:graphicFrameMkLst>
            <pc:docMk/>
            <pc:sldMk cId="98625111" sldId="348"/>
            <ac:graphicFrameMk id="3" creationId="{250280CA-8451-4524-B7CE-7B81E3428D7A}"/>
          </ac:graphicFrameMkLst>
        </pc:graphicFrameChg>
        <pc:graphicFrameChg chg="mod modGraphic">
          <ac:chgData name="PME RSJD Ska" userId="5cf91b3ea628cd44" providerId="LiveId" clId="{D49CB232-1519-425E-8AD7-A786A168BB62}" dt="2021-08-16T02:29:38.408" v="416"/>
          <ac:graphicFrameMkLst>
            <pc:docMk/>
            <pc:sldMk cId="98625111" sldId="348"/>
            <ac:graphicFrameMk id="5" creationId="{D475F56A-8EBD-4950-9EFF-84B2795A7006}"/>
          </ac:graphicFrameMkLst>
        </pc:graphicFrameChg>
      </pc:sldChg>
      <pc:sldChg chg="modSp mod">
        <pc:chgData name="PME RSJD Ska" userId="5cf91b3ea628cd44" providerId="LiveId" clId="{D49CB232-1519-425E-8AD7-A786A168BB62}" dt="2021-08-16T02:34:12.126" v="488"/>
        <pc:sldMkLst>
          <pc:docMk/>
          <pc:sldMk cId="4219209167" sldId="357"/>
        </pc:sldMkLst>
        <pc:graphicFrameChg chg="mod modGraphic">
          <ac:chgData name="PME RSJD Ska" userId="5cf91b3ea628cd44" providerId="LiveId" clId="{D49CB232-1519-425E-8AD7-A786A168BB62}" dt="2021-08-16T02:34:04.609" v="486"/>
          <ac:graphicFrameMkLst>
            <pc:docMk/>
            <pc:sldMk cId="4219209167" sldId="357"/>
            <ac:graphicFrameMk id="3" creationId="{1AAB34C9-7162-4DC2-838E-FD1504808EA9}"/>
          </ac:graphicFrameMkLst>
        </pc:graphicFrameChg>
        <pc:graphicFrameChg chg="mod modGraphic">
          <ac:chgData name="PME RSJD Ska" userId="5cf91b3ea628cd44" providerId="LiveId" clId="{D49CB232-1519-425E-8AD7-A786A168BB62}" dt="2021-08-16T02:34:12.126" v="488"/>
          <ac:graphicFrameMkLst>
            <pc:docMk/>
            <pc:sldMk cId="4219209167" sldId="357"/>
            <ac:graphicFrameMk id="5" creationId="{18397A8B-FA7D-4A74-8202-02DCBC4DF650}"/>
          </ac:graphicFrameMkLst>
        </pc:graphicFrameChg>
      </pc:sldChg>
      <pc:sldChg chg="modSp mod">
        <pc:chgData name="PME RSJD Ska" userId="5cf91b3ea628cd44" providerId="LiveId" clId="{D49CB232-1519-425E-8AD7-A786A168BB62}" dt="2021-08-16T02:14:50.360" v="266"/>
        <pc:sldMkLst>
          <pc:docMk/>
          <pc:sldMk cId="2793703327" sldId="366"/>
        </pc:sldMkLst>
        <pc:graphicFrameChg chg="mod modGraphic">
          <ac:chgData name="PME RSJD Ska" userId="5cf91b3ea628cd44" providerId="LiveId" clId="{D49CB232-1519-425E-8AD7-A786A168BB62}" dt="2021-08-16T02:14:50.360" v="266"/>
          <ac:graphicFrameMkLst>
            <pc:docMk/>
            <pc:sldMk cId="2793703327" sldId="366"/>
            <ac:graphicFrameMk id="3" creationId="{87E110C1-9BA2-4877-9D76-4845011B7CD3}"/>
          </ac:graphicFrameMkLst>
        </pc:graphicFrameChg>
      </pc:sldChg>
      <pc:sldChg chg="modSp mod">
        <pc:chgData name="PME RSJD Ska" userId="5cf91b3ea628cd44" providerId="LiveId" clId="{D49CB232-1519-425E-8AD7-A786A168BB62}" dt="2021-08-16T02:18:07.874" v="315"/>
        <pc:sldMkLst>
          <pc:docMk/>
          <pc:sldMk cId="249557828" sldId="367"/>
        </pc:sldMkLst>
        <pc:graphicFrameChg chg="mod modGraphic">
          <ac:chgData name="PME RSJD Ska" userId="5cf91b3ea628cd44" providerId="LiveId" clId="{D49CB232-1519-425E-8AD7-A786A168BB62}" dt="2021-08-16T02:18:07.874" v="315"/>
          <ac:graphicFrameMkLst>
            <pc:docMk/>
            <pc:sldMk cId="249557828" sldId="367"/>
            <ac:graphicFrameMk id="3" creationId="{80E8725F-FC7B-4B1C-9946-ADA7F13F72D3}"/>
          </ac:graphicFrameMkLst>
        </pc:graphicFrameChg>
      </pc:sldChg>
      <pc:sldChg chg="modSp mod">
        <pc:chgData name="PME RSJD Ska" userId="5cf91b3ea628cd44" providerId="LiveId" clId="{D49CB232-1519-425E-8AD7-A786A168BB62}" dt="2021-08-16T02:28:41.433" v="400"/>
        <pc:sldMkLst>
          <pc:docMk/>
          <pc:sldMk cId="4236641441" sldId="368"/>
        </pc:sldMkLst>
        <pc:graphicFrameChg chg="mod modGraphic">
          <ac:chgData name="PME RSJD Ska" userId="5cf91b3ea628cd44" providerId="LiveId" clId="{D49CB232-1519-425E-8AD7-A786A168BB62}" dt="2021-08-16T02:27:54.973" v="371"/>
          <ac:graphicFrameMkLst>
            <pc:docMk/>
            <pc:sldMk cId="4236641441" sldId="368"/>
            <ac:graphicFrameMk id="3" creationId="{6A62A4A1-55F7-4487-AAC1-C088D6C2EAAB}"/>
          </ac:graphicFrameMkLst>
        </pc:graphicFrameChg>
        <pc:graphicFrameChg chg="mod modGraphic">
          <ac:chgData name="PME RSJD Ska" userId="5cf91b3ea628cd44" providerId="LiveId" clId="{D49CB232-1519-425E-8AD7-A786A168BB62}" dt="2021-08-16T02:28:41.433" v="400"/>
          <ac:graphicFrameMkLst>
            <pc:docMk/>
            <pc:sldMk cId="4236641441" sldId="368"/>
            <ac:graphicFrameMk id="4" creationId="{B871FC0D-3CC7-43FF-89C5-58435ED0ECDD}"/>
          </ac:graphicFrameMkLst>
        </pc:graphicFrameChg>
      </pc:sldChg>
      <pc:sldChg chg="modSp mod">
        <pc:chgData name="PME RSJD Ska" userId="5cf91b3ea628cd44" providerId="LiveId" clId="{D49CB232-1519-425E-8AD7-A786A168BB62}" dt="2021-08-16T02:31:05.408" v="440"/>
        <pc:sldMkLst>
          <pc:docMk/>
          <pc:sldMk cId="3365469495" sldId="369"/>
        </pc:sldMkLst>
        <pc:graphicFrameChg chg="mod modGraphic">
          <ac:chgData name="PME RSJD Ska" userId="5cf91b3ea628cd44" providerId="LiveId" clId="{D49CB232-1519-425E-8AD7-A786A168BB62}" dt="2021-08-16T02:30:07.266" v="432"/>
          <ac:graphicFrameMkLst>
            <pc:docMk/>
            <pc:sldMk cId="3365469495" sldId="369"/>
            <ac:graphicFrameMk id="3" creationId="{6859E58E-DC91-4D83-A89F-57CC7C696DBE}"/>
          </ac:graphicFrameMkLst>
        </pc:graphicFrameChg>
        <pc:graphicFrameChg chg="mod modGraphic">
          <ac:chgData name="PME RSJD Ska" userId="5cf91b3ea628cd44" providerId="LiveId" clId="{D49CB232-1519-425E-8AD7-A786A168BB62}" dt="2021-08-16T02:31:05.408" v="440"/>
          <ac:graphicFrameMkLst>
            <pc:docMk/>
            <pc:sldMk cId="3365469495" sldId="369"/>
            <ac:graphicFrameMk id="4" creationId="{AF857BA6-D424-48D5-8930-4D346627C04A}"/>
          </ac:graphicFrameMkLst>
        </pc:graphicFrameChg>
      </pc:sldChg>
      <pc:sldChg chg="modSp mod">
        <pc:chgData name="PME RSJD Ska" userId="5cf91b3ea628cd44" providerId="LiveId" clId="{D49CB232-1519-425E-8AD7-A786A168BB62}" dt="2021-08-16T02:34:45.254" v="500"/>
        <pc:sldMkLst>
          <pc:docMk/>
          <pc:sldMk cId="2839768402" sldId="373"/>
        </pc:sldMkLst>
        <pc:graphicFrameChg chg="mod modGraphic">
          <ac:chgData name="PME RSJD Ska" userId="5cf91b3ea628cd44" providerId="LiveId" clId="{D49CB232-1519-425E-8AD7-A786A168BB62}" dt="2021-08-16T02:34:45.254" v="500"/>
          <ac:graphicFrameMkLst>
            <pc:docMk/>
            <pc:sldMk cId="2839768402" sldId="373"/>
            <ac:graphicFrameMk id="3" creationId="{B269289F-F119-4152-B1B0-79E7BEBFF394}"/>
          </ac:graphicFrameMkLst>
        </pc:graphicFrameChg>
      </pc:sldChg>
      <pc:sldChg chg="modSp mod">
        <pc:chgData name="PME RSJD Ska" userId="5cf91b3ea628cd44" providerId="LiveId" clId="{D49CB232-1519-425E-8AD7-A786A168BB62}" dt="2021-08-16T02:14:59.001" v="267"/>
        <pc:sldMkLst>
          <pc:docMk/>
          <pc:sldMk cId="1174979939" sldId="374"/>
        </pc:sldMkLst>
        <pc:graphicFrameChg chg="mod modGraphic">
          <ac:chgData name="PME RSJD Ska" userId="5cf91b3ea628cd44" providerId="LiveId" clId="{D49CB232-1519-425E-8AD7-A786A168BB62}" dt="2021-08-16T02:14:59.001" v="267"/>
          <ac:graphicFrameMkLst>
            <pc:docMk/>
            <pc:sldMk cId="1174979939" sldId="374"/>
            <ac:graphicFrameMk id="3" creationId="{D6CCD7EA-A691-450A-9582-7AD0D6C60FB8}"/>
          </ac:graphicFrameMkLst>
        </pc:graphicFrameChg>
      </pc:sldChg>
      <pc:sldChg chg="modSp mod">
        <pc:chgData name="PME RSJD Ska" userId="5cf91b3ea628cd44" providerId="LiveId" clId="{D49CB232-1519-425E-8AD7-A786A168BB62}" dt="2021-08-16T02:15:28.715" v="278"/>
        <pc:sldMkLst>
          <pc:docMk/>
          <pc:sldMk cId="1249911792" sldId="375"/>
        </pc:sldMkLst>
        <pc:graphicFrameChg chg="mod modGraphic">
          <ac:chgData name="PME RSJD Ska" userId="5cf91b3ea628cd44" providerId="LiveId" clId="{D49CB232-1519-425E-8AD7-A786A168BB62}" dt="2021-08-16T02:15:28.715" v="278"/>
          <ac:graphicFrameMkLst>
            <pc:docMk/>
            <pc:sldMk cId="1249911792" sldId="375"/>
            <ac:graphicFrameMk id="3" creationId="{785B875A-F7D9-4E86-800D-6320B67A5048}"/>
          </ac:graphicFrameMkLst>
        </pc:graphicFrameChg>
      </pc:sldChg>
      <pc:sldChg chg="modSp mod">
        <pc:chgData name="PME RSJD Ska" userId="5cf91b3ea628cd44" providerId="LiveId" clId="{D49CB232-1519-425E-8AD7-A786A168BB62}" dt="2021-08-16T02:33:39.875" v="477" actId="20577"/>
        <pc:sldMkLst>
          <pc:docMk/>
          <pc:sldMk cId="3563819518" sldId="376"/>
        </pc:sldMkLst>
        <pc:graphicFrameChg chg="mod modGraphic">
          <ac:chgData name="PME RSJD Ska" userId="5cf91b3ea628cd44" providerId="LiveId" clId="{D49CB232-1519-425E-8AD7-A786A168BB62}" dt="2021-08-16T02:33:23.328" v="473"/>
          <ac:graphicFrameMkLst>
            <pc:docMk/>
            <pc:sldMk cId="3563819518" sldId="376"/>
            <ac:graphicFrameMk id="3" creationId="{BB7FC863-3CF0-4F22-9AF3-53B65E86C8DF}"/>
          </ac:graphicFrameMkLst>
        </pc:graphicFrameChg>
        <pc:graphicFrameChg chg="mod modGraphic">
          <ac:chgData name="PME RSJD Ska" userId="5cf91b3ea628cd44" providerId="LiveId" clId="{D49CB232-1519-425E-8AD7-A786A168BB62}" dt="2021-08-16T02:33:39.875" v="477" actId="20577"/>
          <ac:graphicFrameMkLst>
            <pc:docMk/>
            <pc:sldMk cId="3563819518" sldId="376"/>
            <ac:graphicFrameMk id="4" creationId="{53E56594-803F-4995-9101-BA6FC38F66A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339816469325376"/>
          <c:w val="0.9756327271138413"/>
          <c:h val="0.7329555049384413"/>
        </c:manualLayout>
      </c:layout>
      <c:bar3DChart>
        <c:barDir val="col"/>
        <c:grouping val="clustered"/>
        <c:varyColors val="0"/>
        <c:ser>
          <c:idx val="0"/>
          <c:order val="0"/>
          <c:tx>
            <c:strRef>
              <c:f>Sheet1!$B$1</c:f>
              <c:strCache>
                <c:ptCount val="1"/>
                <c:pt idx="0">
                  <c:v>Anggaran</c:v>
                </c:pt>
              </c:strCache>
            </c:strRef>
          </c:tx>
          <c:spPr>
            <a:solidFill>
              <a:schemeClr val="accent6">
                <a:lumMod val="75000"/>
              </a:schemeClr>
            </a:solidFill>
            <a:ln>
              <a:noFill/>
            </a:ln>
            <a:effectLst/>
            <a:sp3d/>
          </c:spPr>
          <c:invertIfNegative val="0"/>
          <c:dLbls>
            <c:dLbl>
              <c:idx val="0"/>
              <c:layout>
                <c:manualLayout>
                  <c:x val="0"/>
                  <c:y val="-2.1093748702402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19-4E58-B51A-889D1559D4D0}"/>
                </c:ext>
              </c:extLst>
            </c:dLbl>
            <c:dLbl>
              <c:idx val="1"/>
              <c:layout>
                <c:manualLayout>
                  <c:x val="2.6361220914296112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19-4E58-B51A-889D1559D4D0}"/>
                </c:ext>
              </c:extLst>
            </c:dLbl>
            <c:dLbl>
              <c:idx val="2"/>
              <c:layout>
                <c:manualLayout>
                  <c:x val="7.3963481708280137E-3"/>
                  <c:y val="-6.1202963719310721E-2"/>
                </c:manualLayout>
              </c:layout>
              <c:tx>
                <c:rich>
                  <a:bodyPr/>
                  <a:lstStyle/>
                  <a:p>
                    <a:r>
                      <a:rPr lang="en-US" sz="1800" b="1" i="0" u="none" strike="noStrike" baseline="0" dirty="0">
                        <a:effectLst/>
                      </a:rPr>
                      <a:t> 140,000,000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19-4E58-B51A-889D1559D4D0}"/>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_(* #,##0_);_(* \(#,##0\);_(* "-"??_);_(@_)</c:formatCode>
                <c:ptCount val="3"/>
                <c:pt idx="0">
                  <c:v>72935143000</c:v>
                </c:pt>
                <c:pt idx="1">
                  <c:v>70175000000</c:v>
                </c:pt>
                <c:pt idx="2">
                  <c:v>140000000</c:v>
                </c:pt>
              </c:numCache>
            </c:numRef>
          </c:val>
          <c:extLst>
            <c:ext xmlns:c16="http://schemas.microsoft.com/office/drawing/2014/chart" uri="{C3380CC4-5D6E-409C-BE32-E72D297353CC}">
              <c16:uniqueId val="{00000000-5019-4E58-B51A-889D1559D4D0}"/>
            </c:ext>
          </c:extLst>
        </c:ser>
        <c:ser>
          <c:idx val="1"/>
          <c:order val="1"/>
          <c:tx>
            <c:strRef>
              <c:f>Sheet1!$C$1</c:f>
              <c:strCache>
                <c:ptCount val="1"/>
                <c:pt idx="0">
                  <c:v>Realisasi</c:v>
                </c:pt>
              </c:strCache>
            </c:strRef>
          </c:tx>
          <c:spPr>
            <a:solidFill>
              <a:schemeClr val="accent2"/>
            </a:solidFill>
            <a:ln>
              <a:noFill/>
            </a:ln>
            <a:effectLst/>
            <a:sp3d/>
          </c:spPr>
          <c:invertIfNegative val="0"/>
          <c:dLbls>
            <c:dLbl>
              <c:idx val="0"/>
              <c:layout>
                <c:manualLayout>
                  <c:x val="6.5299843479081382E-2"/>
                  <c:y val="-6.7922058371132535E-2"/>
                </c:manualLayout>
              </c:layout>
              <c:tx>
                <c:rich>
                  <a:bodyPr/>
                  <a:lstStyle/>
                  <a:p>
                    <a:r>
                      <a:rPr lang="en-US" sz="1800" b="0" i="0" u="none" strike="noStrike" baseline="0" dirty="0"/>
                      <a:t> </a:t>
                    </a:r>
                    <a:r>
                      <a:rPr lang="en-US" sz="1800" b="1" i="0" u="none" strike="noStrike" baseline="0" dirty="0"/>
                      <a:t>35,712,706,618 </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19-4E58-B51A-889D1559D4D0}"/>
                </c:ext>
              </c:extLst>
            </c:dLbl>
            <c:dLbl>
              <c:idx val="1"/>
              <c:layout>
                <c:manualLayout>
                  <c:x val="5.7226636307288845E-2"/>
                  <c:y val="-6.2749949273797137E-2"/>
                </c:manualLayout>
              </c:layout>
              <c:tx>
                <c:rich>
                  <a:bodyPr/>
                  <a:lstStyle/>
                  <a:p>
                    <a:r>
                      <a:rPr lang="en-US" sz="1800" b="1" i="0" u="none" strike="noStrike" baseline="0" dirty="0">
                        <a:effectLst/>
                      </a:rPr>
                      <a:t>  19,647,995,072 </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19-4E58-B51A-889D1559D4D0}"/>
                </c:ext>
              </c:extLst>
            </c:dLbl>
            <c:dLbl>
              <c:idx val="2"/>
              <c:layout>
                <c:manualLayout>
                  <c:x val="4.7331901356325666E-2"/>
                  <c:y val="-3.7234341966605793E-2"/>
                </c:manualLayout>
              </c:layout>
              <c:tx>
                <c:rich>
                  <a:bodyPr/>
                  <a:lstStyle/>
                  <a:p>
                    <a:r>
                      <a:rPr lang="en-US" sz="1800" b="1" i="0" u="none" strike="noStrike" baseline="0" dirty="0">
                        <a:effectLst/>
                      </a:rPr>
                      <a:t>  70,243,059 </a:t>
                    </a:r>
                    <a:endParaRPr lang="en-US" b="1"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19-4E58-B51A-889D1559D4D0}"/>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_(* #,##0_);_(* \(#,##0\);_(* "-"??_);_(@_)</c:formatCode>
                <c:ptCount val="3"/>
                <c:pt idx="0">
                  <c:v>35712706618</c:v>
                </c:pt>
                <c:pt idx="1">
                  <c:v>19647995072</c:v>
                </c:pt>
                <c:pt idx="2">
                  <c:v>70243059</c:v>
                </c:pt>
              </c:numCache>
            </c:numRef>
          </c:val>
          <c:extLst>
            <c:ext xmlns:c16="http://schemas.microsoft.com/office/drawing/2014/chart" uri="{C3380CC4-5D6E-409C-BE32-E72D297353CC}">
              <c16:uniqueId val="{00000001-5019-4E58-B51A-889D1559D4D0}"/>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_(* #,##0_);_(* \(#,##0\);_(* &quot;-&quot;??_);_(@_)"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Fisik</c:v>
                </c:pt>
              </c:strCache>
            </c:strRef>
          </c:tx>
          <c:spPr>
            <a:solidFill>
              <a:schemeClr val="accent6">
                <a:lumMod val="75000"/>
              </a:schemeClr>
            </a:solidFill>
            <a:ln>
              <a:noFill/>
            </a:ln>
            <a:effectLst/>
            <a:sp3d/>
          </c:spPr>
          <c:invertIfNegative val="0"/>
          <c:dPt>
            <c:idx val="0"/>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1-9D26-4406-B3E5-C6F5E401EA57}"/>
              </c:ext>
            </c:extLst>
          </c:dPt>
          <c:dPt>
            <c:idx val="1"/>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3-9D26-4406-B3E5-C6F5E401EA57}"/>
              </c:ext>
            </c:extLst>
          </c:dPt>
          <c:dPt>
            <c:idx val="2"/>
            <c:invertIfNegative val="0"/>
            <c:bubble3D val="0"/>
            <c:spPr>
              <a:solidFill>
                <a:schemeClr val="accent6">
                  <a:lumMod val="75000"/>
                </a:schemeClr>
              </a:solidFill>
              <a:ln>
                <a:noFill/>
              </a:ln>
              <a:effectLst/>
              <a:sp3d/>
            </c:spPr>
            <c:extLst>
              <c:ext xmlns:c16="http://schemas.microsoft.com/office/drawing/2014/chart" uri="{C3380CC4-5D6E-409C-BE32-E72D297353CC}">
                <c16:uniqueId val="{00000005-9D26-4406-B3E5-C6F5E401EA57}"/>
              </c:ext>
            </c:extLst>
          </c:dPt>
          <c:dLbls>
            <c:dLbl>
              <c:idx val="0"/>
              <c:layout>
                <c:manualLayout>
                  <c:x val="0"/>
                  <c:y val="-2.1093748702402271E-2"/>
                </c:manualLayout>
              </c:layout>
              <c:tx>
                <c:rich>
                  <a:bodyPr/>
                  <a:lstStyle/>
                  <a:p>
                    <a:r>
                      <a:rPr lang="en-US" dirty="0"/>
                      <a:t>64.30%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26-4406-B3E5-C6F5E401EA57}"/>
                </c:ext>
              </c:extLst>
            </c:dLbl>
            <c:dLbl>
              <c:idx val="1"/>
              <c:layout>
                <c:manualLayout>
                  <c:x val="2.6361220914296112E-2"/>
                  <c:y val="-2.8124998269869694E-2"/>
                </c:manualLayout>
              </c:layout>
              <c:tx>
                <c:rich>
                  <a:bodyPr/>
                  <a:lstStyle/>
                  <a:p>
                    <a:r>
                      <a:rPr lang="en-US" dirty="0"/>
                      <a:t>46.12%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26-4406-B3E5-C6F5E401EA57}"/>
                </c:ext>
              </c:extLst>
            </c:dLbl>
            <c:dLbl>
              <c:idx val="2"/>
              <c:layout>
                <c:manualLayout>
                  <c:x val="7.3963481708280137E-3"/>
                  <c:y val="-6.1202963719310721E-2"/>
                </c:manualLayout>
              </c:layout>
              <c:tx>
                <c:rich>
                  <a:bodyPr/>
                  <a:lstStyle/>
                  <a:p>
                    <a:r>
                      <a:rPr lang="en-US" dirty="0"/>
                      <a:t>58.31%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26-4406-B3E5-C6F5E401EA57}"/>
                </c:ext>
              </c:extLst>
            </c:dLbl>
            <c:spPr>
              <a:noFill/>
              <a:ln>
                <a:noFill/>
              </a:ln>
              <a:effectLst/>
            </c:spPr>
            <c:txPr>
              <a:bodyPr rot="0" spcFirstLastPara="1" vertOverflow="overflow" horzOverflow="overflow"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Sheet1!$B$2:$B$4</c:f>
              <c:numCache>
                <c:formatCode>0.00%</c:formatCode>
                <c:ptCount val="3"/>
                <c:pt idx="0">
                  <c:v>0.64300000000000002</c:v>
                </c:pt>
                <c:pt idx="1">
                  <c:v>0.4612</c:v>
                </c:pt>
                <c:pt idx="2">
                  <c:v>0.58309999999999995</c:v>
                </c:pt>
              </c:numCache>
            </c:numRef>
          </c:val>
          <c:extLst>
            <c:ext xmlns:c16="http://schemas.microsoft.com/office/drawing/2014/chart" uri="{C3380CC4-5D6E-409C-BE32-E72D297353CC}">
              <c16:uniqueId val="{00000006-9D26-4406-B3E5-C6F5E401EA57}"/>
            </c:ext>
          </c:extLst>
        </c:ser>
        <c:ser>
          <c:idx val="1"/>
          <c:order val="1"/>
          <c:tx>
            <c:strRef>
              <c:f>Sheet1!$C$1</c:f>
              <c:strCache>
                <c:ptCount val="1"/>
                <c:pt idx="0">
                  <c:v>Keuangan</c:v>
                </c:pt>
              </c:strCache>
            </c:strRef>
          </c:tx>
          <c:spPr>
            <a:solidFill>
              <a:schemeClr val="accent2"/>
            </a:solidFill>
            <a:ln>
              <a:noFill/>
            </a:ln>
            <a:effectLst/>
            <a:sp3d/>
          </c:spPr>
          <c:invertIfNegative val="0"/>
          <c:dLbls>
            <c:dLbl>
              <c:idx val="0"/>
              <c:layout>
                <c:manualLayout>
                  <c:x val="6.5299843479081382E-2"/>
                  <c:y val="-6.7922058371132535E-2"/>
                </c:manualLayout>
              </c:layout>
              <c:tx>
                <c:rich>
                  <a:bodyPr/>
                  <a:lstStyle/>
                  <a:p>
                    <a:r>
                      <a:rPr lang="en-US" dirty="0"/>
                      <a:t>48.97%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26-4406-B3E5-C6F5E401EA57}"/>
                </c:ext>
              </c:extLst>
            </c:dLbl>
            <c:dLbl>
              <c:idx val="1"/>
              <c:layout>
                <c:manualLayout>
                  <c:x val="5.7226636307288845E-2"/>
                  <c:y val="-6.2749949273797137E-2"/>
                </c:manualLayout>
              </c:layout>
              <c:tx>
                <c:rich>
                  <a:bodyPr/>
                  <a:lstStyle/>
                  <a:p>
                    <a:r>
                      <a:rPr lang="en-US" dirty="0"/>
                      <a:t>28.00%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26-4406-B3E5-C6F5E401EA57}"/>
                </c:ext>
              </c:extLst>
            </c:dLbl>
            <c:dLbl>
              <c:idx val="2"/>
              <c:layout>
                <c:manualLayout>
                  <c:x val="4.7331901356325666E-2"/>
                  <c:y val="-3.7234341966605793E-2"/>
                </c:manualLayout>
              </c:layout>
              <c:tx>
                <c:rich>
                  <a:bodyPr/>
                  <a:lstStyle/>
                  <a:p>
                    <a:r>
                      <a:rPr lang="en-US" dirty="0"/>
                      <a:t>50.17%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26-4406-B3E5-C6F5E401EA57}"/>
                </c:ext>
              </c:extLst>
            </c:dLbl>
            <c:spPr>
              <a:no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PROGRAM PENUNJANGURUSAN PEMERINTAHAN DAERAH</c:v>
                </c:pt>
                <c:pt idx="1">
                  <c:v>PROGRAM PEMENUHAN UPAYA KESEHATAN PERORANGAN DAN UPAYA KESEHATAN MASYARAKAT</c:v>
                </c:pt>
                <c:pt idx="2">
                  <c:v>PROGRAM PEMBERDAYAAN MASYARAKAT BIDANG KESEHATAN</c:v>
                </c:pt>
              </c:strCache>
            </c:strRef>
          </c:cat>
          <c:val>
            <c:numRef>
              <c:f>Sheet1!$C$2:$C$4</c:f>
              <c:numCache>
                <c:formatCode>0.00%</c:formatCode>
                <c:ptCount val="3"/>
                <c:pt idx="0">
                  <c:v>0.48970000000000002</c:v>
                </c:pt>
                <c:pt idx="1">
                  <c:v>0.28000000000000003</c:v>
                </c:pt>
                <c:pt idx="2">
                  <c:v>0.50170000000000003</c:v>
                </c:pt>
              </c:numCache>
            </c:numRef>
          </c:val>
          <c:extLst>
            <c:ext xmlns:c16="http://schemas.microsoft.com/office/drawing/2014/chart" uri="{C3380CC4-5D6E-409C-BE32-E72D297353CC}">
              <c16:uniqueId val="{0000000A-9D26-4406-B3E5-C6F5E401EA57}"/>
            </c:ext>
          </c:extLst>
        </c:ser>
        <c:dLbls>
          <c:showLegendKey val="0"/>
          <c:showVal val="1"/>
          <c:showCatName val="0"/>
          <c:showSerName val="0"/>
          <c:showPercent val="0"/>
          <c:showBubbleSize val="0"/>
        </c:dLbls>
        <c:gapWidth val="182"/>
        <c:gapDepth val="16"/>
        <c:shape val="box"/>
        <c:axId val="620172608"/>
        <c:axId val="620175232"/>
        <c:axId val="0"/>
      </c:bar3DChart>
      <c:catAx>
        <c:axId val="62017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crossAx val="620175232"/>
        <c:crosses val="autoZero"/>
        <c:auto val="1"/>
        <c:lblAlgn val="ctr"/>
        <c:lblOffset val="100"/>
        <c:noMultiLvlLbl val="0"/>
      </c:catAx>
      <c:valAx>
        <c:axId val="620175232"/>
        <c:scaling>
          <c:orientation val="minMax"/>
        </c:scaling>
        <c:delete val="1"/>
        <c:axPos val="l"/>
        <c:numFmt formatCode="0.00%" sourceLinked="1"/>
        <c:majorTickMark val="none"/>
        <c:minorTickMark val="none"/>
        <c:tickLblPos val="nextTo"/>
        <c:crossAx val="620172608"/>
        <c:crosses val="autoZero"/>
        <c:crossBetween val="between"/>
      </c:valAx>
      <c:spPr>
        <a:noFill/>
        <a:ln>
          <a:noFill/>
        </a:ln>
        <a:effectLst/>
      </c:spPr>
    </c:plotArea>
    <c:legend>
      <c:legendPos val="t"/>
      <c:layout>
        <c:manualLayout>
          <c:xMode val="edge"/>
          <c:yMode val="edge"/>
          <c:x val="0"/>
          <c:y val="0.87697423108894434"/>
          <c:w val="0.28696484336265221"/>
          <c:h val="7.3698954712955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1305239202971929E-2"/>
                  <c:y val="-6.6535641711753316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E46-4489-8008-4BE0ABC3D8D4}"/>
                </c:ext>
              </c:extLst>
            </c:dLbl>
            <c:dLbl>
              <c:idx val="3"/>
              <c:layout>
                <c:manualLayout>
                  <c:x val="-2.6654965691011962E-2"/>
                  <c:y val="-5.7031741049064805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5733725875985256E-2"/>
                  <c:y val="-3.3110141433005093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1.8537842377139756E-2"/>
                  <c:y val="-2.754097671346785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3.8488155874418346E-2"/>
                  <c:y val="-3.367488488933328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7"/>
                <c:pt idx="0">
                  <c:v>JAN</c:v>
                </c:pt>
                <c:pt idx="1">
                  <c:v>FEB</c:v>
                </c:pt>
                <c:pt idx="2">
                  <c:v>MAR</c:v>
                </c:pt>
                <c:pt idx="3">
                  <c:v>APR</c:v>
                </c:pt>
                <c:pt idx="4">
                  <c:v>MEI</c:v>
                </c:pt>
                <c:pt idx="5">
                  <c:v>JUN</c:v>
                </c:pt>
                <c:pt idx="6">
                  <c:v>JUL</c:v>
                </c:pt>
              </c:strCache>
            </c:strRef>
          </c:cat>
          <c:val>
            <c:numRef>
              <c:f>Sheet1!$B$2:$B$13</c:f>
              <c:numCache>
                <c:formatCode>_(* #,##0_);_(* \(#,##0\);_(* "-"_);_(@_)</c:formatCode>
                <c:ptCount val="12"/>
                <c:pt idx="0">
                  <c:v>2178294021</c:v>
                </c:pt>
                <c:pt idx="1">
                  <c:v>2410381267</c:v>
                </c:pt>
                <c:pt idx="2">
                  <c:v>2927259925</c:v>
                </c:pt>
                <c:pt idx="3">
                  <c:v>3789751795</c:v>
                </c:pt>
                <c:pt idx="4">
                  <c:v>3474653777</c:v>
                </c:pt>
                <c:pt idx="5">
                  <c:v>7207362958</c:v>
                </c:pt>
                <c:pt idx="6">
                  <c:v>3426599591</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69736504"/>
        <c:axId val="369736112"/>
        <c:axId val="0"/>
      </c:bar3DChart>
      <c:catAx>
        <c:axId val="3697365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69736112"/>
        <c:crosses val="autoZero"/>
        <c:auto val="1"/>
        <c:lblAlgn val="ctr"/>
        <c:lblOffset val="100"/>
        <c:noMultiLvlLbl val="0"/>
      </c:catAx>
      <c:valAx>
        <c:axId val="369736112"/>
        <c:scaling>
          <c:orientation val="minMax"/>
        </c:scaling>
        <c:delete val="1"/>
        <c:axPos val="l"/>
        <c:numFmt formatCode="_(* #,##0_);_(* \(#,##0\);_(* &quot;-&quot;_);_(@_)" sourceLinked="1"/>
        <c:majorTickMark val="none"/>
        <c:minorTickMark val="none"/>
        <c:tickLblPos val="nextTo"/>
        <c:crossAx val="3697365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7.3986008210669432E-2"/>
          <c:y val="3.9568853498081667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2.8158760104245076E-2"/>
                  <c:y val="-5.915310474689711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0720991098125845"/>
                      <c:h val="6.5023260179795289E-2"/>
                    </c:manualLayout>
                  </c15:layout>
                </c:ext>
                <c:ext xmlns:c16="http://schemas.microsoft.com/office/drawing/2014/chart" uri="{C3380CC4-5D6E-409C-BE32-E72D297353CC}">
                  <c16:uniqueId val="{00000001-3157-4FFF-908C-ECE1560364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Sheet1!$B$2</c:f>
              <c:numCache>
                <c:formatCode>_(* #,##0_);_(* \(#,##0\);_(* "-"_);_(@_)</c:formatCode>
                <c:ptCount val="1"/>
                <c:pt idx="0">
                  <c:v>30387215000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20742380618832337"/>
                  <c:y val="-2.7092906557744646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2512419696848769"/>
                      <c:h val="8.3988377732235567E-2"/>
                    </c:manualLayout>
                  </c15:layout>
                </c:ext>
                <c:ext xmlns:c16="http://schemas.microsoft.com/office/drawing/2014/chart" uri="{C3380CC4-5D6E-409C-BE32-E72D297353CC}">
                  <c16:uniqueId val="{00000002-3157-4FFF-908C-ECE1560364E3}"/>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Pelayanan Kesehatan</c:v>
                </c:pt>
              </c:strCache>
            </c:strRef>
          </c:cat>
          <c:val>
            <c:numRef>
              <c:f>Sheet1!$C$2</c:f>
              <c:numCache>
                <c:formatCode>_(* #,##0_);_(* \(#,##0\);_(* "-"_);_(@_)</c:formatCode>
                <c:ptCount val="1"/>
                <c:pt idx="0">
                  <c:v>24308565545</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255"/>
        <c:gapDepth val="125"/>
        <c:shape val="cylinder"/>
        <c:axId val="369735720"/>
        <c:axId val="370118632"/>
        <c:axId val="0"/>
      </c:bar3DChart>
      <c:catAx>
        <c:axId val="369735720"/>
        <c:scaling>
          <c:orientation val="minMax"/>
        </c:scaling>
        <c:delete val="1"/>
        <c:axPos val="b"/>
        <c:numFmt formatCode="General" sourceLinked="1"/>
        <c:majorTickMark val="out"/>
        <c:minorTickMark val="none"/>
        <c:tickLblPos val="nextTo"/>
        <c:crossAx val="370118632"/>
        <c:crosses val="autoZero"/>
        <c:auto val="1"/>
        <c:lblAlgn val="ctr"/>
        <c:lblOffset val="100"/>
        <c:noMultiLvlLbl val="0"/>
      </c:catAx>
      <c:valAx>
        <c:axId val="370118632"/>
        <c:scaling>
          <c:orientation val="minMax"/>
        </c:scaling>
        <c:delete val="1"/>
        <c:axPos val="l"/>
        <c:numFmt formatCode="_(* #,##0_);_(* \(#,##0\);_(* &quot;-&quot;_);_(@_)" sourceLinked="1"/>
        <c:majorTickMark val="out"/>
        <c:minorTickMark val="none"/>
        <c:tickLblPos val="nextTo"/>
        <c:crossAx val="369735720"/>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4.2364909626196098E-3"/>
                  <c:y val="-4.8165259393789413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324432382595436"/>
                      <c:h val="9.0009049971105495E-2"/>
                    </c:manualLayout>
                  </c15:layout>
                </c:ext>
                <c:ext xmlns:c16="http://schemas.microsoft.com/office/drawing/2014/chart" uri="{C3380CC4-5D6E-409C-BE32-E72D297353CC}">
                  <c16:uniqueId val="{00000001-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Sheet1!$B$2</c:f>
              <c:numCache>
                <c:formatCode>_(* #,##0_);_(* \(#,##0\);_(* "-"_);_(@_)</c:formatCode>
                <c:ptCount val="1"/>
                <c:pt idx="0">
                  <c:v>1117604000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4827151302152644"/>
                  <c:y val="-5.7196267752094319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900799964775123"/>
                      <c:h val="0.12613308340432508"/>
                    </c:manualLayout>
                  </c15:layout>
                </c:ext>
                <c:ext xmlns:c16="http://schemas.microsoft.com/office/drawing/2014/chart" uri="{C3380CC4-5D6E-409C-BE32-E72D297353CC}">
                  <c16:uniqueId val="{00000002-57A3-46E8-87C7-629A8B96EB78}"/>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Pendidikan &amp; Pelatihan</c:v>
                </c:pt>
              </c:strCache>
            </c:strRef>
          </c:cat>
          <c:val>
            <c:numRef>
              <c:f>Sheet1!$C$2</c:f>
              <c:numCache>
                <c:formatCode>_(* #,##0_);_(* \(#,##0\);_(* "-"_);_(@_)</c:formatCode>
                <c:ptCount val="1"/>
                <c:pt idx="0">
                  <c:v>706508000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212"/>
        <c:gapDepth val="125"/>
        <c:shape val="cylinder"/>
        <c:axId val="369738464"/>
        <c:axId val="370760456"/>
        <c:axId val="0"/>
      </c:bar3DChart>
      <c:catAx>
        <c:axId val="369738464"/>
        <c:scaling>
          <c:orientation val="minMax"/>
        </c:scaling>
        <c:delete val="1"/>
        <c:axPos val="b"/>
        <c:numFmt formatCode="General" sourceLinked="1"/>
        <c:majorTickMark val="out"/>
        <c:minorTickMark val="none"/>
        <c:tickLblPos val="nextTo"/>
        <c:crossAx val="370760456"/>
        <c:crosses val="autoZero"/>
        <c:auto val="1"/>
        <c:lblAlgn val="ctr"/>
        <c:lblOffset val="100"/>
        <c:noMultiLvlLbl val="0"/>
      </c:catAx>
      <c:valAx>
        <c:axId val="370760456"/>
        <c:scaling>
          <c:orientation val="minMax"/>
        </c:scaling>
        <c:delete val="1"/>
        <c:axPos val="l"/>
        <c:numFmt formatCode="_(* #,##0_);_(* \(#,##0\);_(* &quot;-&quot;_);_(@_)" sourceLinked="1"/>
        <c:majorTickMark val="out"/>
        <c:minorTickMark val="none"/>
        <c:tickLblPos val="nextTo"/>
        <c:crossAx val="36973846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18667057550808056"/>
          <c:y val="7.5405820471655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75000"/>
              </a:schemeClr>
            </a:solidFill>
            <a:scene3d>
              <a:camera prst="orthographicFront"/>
              <a:lightRig rig="threePt" dir="t"/>
            </a:scene3d>
            <a:sp3d>
              <a:bevelT/>
            </a:sp3d>
          </c:spPr>
          <c:invertIfNegative val="0"/>
          <c:dLbls>
            <c:dLbl>
              <c:idx val="0"/>
              <c:layout>
                <c:manualLayout>
                  <c:x val="3.337029465707423E-2"/>
                  <c:y val="-4.8165247976971672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7618562141944996"/>
                      <c:h val="8.3988357824110599E-2"/>
                    </c:manualLayout>
                  </c15:layout>
                </c:ext>
                <c:ext xmlns:c16="http://schemas.microsoft.com/office/drawing/2014/chart" uri="{C3380CC4-5D6E-409C-BE32-E72D297353CC}">
                  <c16:uniqueId val="{00000001-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Sheet1!$B$2</c:f>
              <c:numCache>
                <c:formatCode>_(* #,##0_);_(* \(#,##0\);_(* "-"_);_(@_)</c:formatCode>
                <c:ptCount val="1"/>
                <c:pt idx="0">
                  <c:v>495181000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Lbl>
              <c:idx val="0"/>
              <c:layout>
                <c:manualLayout>
                  <c:x val="0.18489226537379611"/>
                  <c:y val="-3.3113689464703104E-2"/>
                </c:manualLayout>
              </c:layout>
              <c:spPr>
                <a:noFill/>
                <a:ln>
                  <a:noFill/>
                </a:ln>
                <a:effectLst/>
              </c:spPr>
              <c:txPr>
                <a:bodyPr wrap="square" lIns="38100" tIns="19050" rIns="38100" bIns="19050" anchor="ctr">
                  <a:no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5029342586426799"/>
                      <c:h val="9.3019364041756911E-2"/>
                    </c:manualLayout>
                  </c15:layout>
                </c:ext>
                <c:ext xmlns:c16="http://schemas.microsoft.com/office/drawing/2014/chart" uri="{C3380CC4-5D6E-409C-BE32-E72D297353CC}">
                  <c16:uniqueId val="{00000002-2C31-4396-BB0D-590EC2B3342C}"/>
                </c:ext>
              </c:extLst>
            </c:dLbl>
            <c:spPr>
              <a:noFill/>
              <a:ln>
                <a:noFill/>
              </a:ln>
              <a:effectLst/>
            </c:spPr>
            <c:txPr>
              <a:bodyPr wrap="square" lIns="38100" tIns="19050" rIns="38100" bIns="19050" anchor="ctr">
                <a:spAutoFit/>
              </a:bodyPr>
              <a:lstStyle/>
              <a:p>
                <a:pPr>
                  <a:defRPr sz="1400" b="1">
                    <a:latin typeface="Tw Cen MT" panose="020B06020201040206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Lain-lain</c:v>
                </c:pt>
              </c:strCache>
            </c:strRef>
          </c:cat>
          <c:val>
            <c:numRef>
              <c:f>Sheet1!$C$2</c:f>
              <c:numCache>
                <c:formatCode>_(* #,##0_);_(* \(#,##0\);_(* "-"_);_(@_)</c:formatCode>
                <c:ptCount val="1"/>
                <c:pt idx="0">
                  <c:v>399229789</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71"/>
        <c:gapDepth val="125"/>
        <c:shape val="cylinder"/>
        <c:axId val="370758496"/>
        <c:axId val="370761240"/>
        <c:axId val="0"/>
      </c:bar3DChart>
      <c:catAx>
        <c:axId val="370758496"/>
        <c:scaling>
          <c:orientation val="minMax"/>
        </c:scaling>
        <c:delete val="1"/>
        <c:axPos val="b"/>
        <c:numFmt formatCode="General" sourceLinked="1"/>
        <c:majorTickMark val="out"/>
        <c:minorTickMark val="none"/>
        <c:tickLblPos val="nextTo"/>
        <c:crossAx val="370761240"/>
        <c:crosses val="autoZero"/>
        <c:auto val="1"/>
        <c:lblAlgn val="ctr"/>
        <c:lblOffset val="100"/>
        <c:noMultiLvlLbl val="0"/>
      </c:catAx>
      <c:valAx>
        <c:axId val="370761240"/>
        <c:scaling>
          <c:orientation val="minMax"/>
        </c:scaling>
        <c:delete val="1"/>
        <c:axPos val="l"/>
        <c:numFmt formatCode="_(* #,##0_);_(* \(#,##0\);_(* &quot;-&quot;_);_(@_)" sourceLinked="1"/>
        <c:majorTickMark val="out"/>
        <c:minorTickMark val="none"/>
        <c:tickLblPos val="nextTo"/>
        <c:crossAx val="37075849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FE604EF0-B60E-420D-87C0-963C70F0479F}">
      <dgm:prSet phldrT="[Text]" custT="1"/>
      <dgm:spPr/>
      <dgm:t>
        <a:bodyPr/>
        <a:lstStyle/>
        <a:p>
          <a:pPr>
            <a:buNone/>
          </a:pPr>
          <a:r>
            <a:rPr lang="en-US" sz="3000" b="1" dirty="0" err="1">
              <a:latin typeface="Tw Cen MT Condensed" panose="020B0606020104020203" pitchFamily="34" charset="0"/>
            </a:rPr>
            <a:t>Rp</a:t>
          </a:r>
          <a:r>
            <a:rPr lang="en-US" sz="3000" b="1" dirty="0">
              <a:latin typeface="Tw Cen MT Condensed" panose="020B0606020104020203" pitchFamily="34" charset="0"/>
            </a:rPr>
            <a:t>. </a:t>
          </a:r>
          <a:r>
            <a:rPr lang="en-US" sz="3000" b="1" i="0" u="none" dirty="0"/>
            <a:t>143,250,143,000 </a:t>
          </a:r>
          <a:endParaRPr lang="en-US" sz="3000" b="1" dirty="0">
            <a:latin typeface="Tw Cen MT Condensed" panose="020B0606020104020203" pitchFamily="34" charset="0"/>
          </a:endParaRPr>
        </a:p>
      </dgm:t>
    </dgm:pt>
    <dgm:pt modelId="{94C9A76E-EE46-40DD-BFB9-BD679B0736F5}" type="parTrans" cxnId="{69963550-4A77-4F4D-A444-6A55E1DEB789}">
      <dgm:prSet/>
      <dgm:spPr/>
      <dgm:t>
        <a:bodyPr/>
        <a:lstStyle/>
        <a:p>
          <a:endParaRPr lang="en-US"/>
        </a:p>
      </dgm:t>
    </dgm:pt>
    <dgm:pt modelId="{044112F9-3037-4334-A6DC-561E8CAA868A}" type="sibTrans" cxnId="{69963550-4A77-4F4D-A444-6A55E1DEB789}">
      <dgm:prSet/>
      <dgm:spPr/>
      <dgm:t>
        <a:bodyPr/>
        <a:lstStyle/>
        <a:p>
          <a:endParaRPr lang="en-US"/>
        </a:p>
      </dgm:t>
    </dgm:pt>
    <dgm:pt modelId="{04B15201-0151-4AC6-9DD0-B5C2A06C2626}">
      <dgm:prSet phldrT="[Text]" custT="1"/>
      <dgm:spPr/>
      <dgm:t>
        <a:bodyPr/>
        <a:lstStyle/>
        <a:p>
          <a:pPr>
            <a:buNone/>
          </a:pPr>
          <a:r>
            <a:rPr lang="en-US" sz="3600" b="1" dirty="0" err="1">
              <a:latin typeface="Tw Cen MT Condensed" panose="020B0606020104020203" pitchFamily="34" charset="0"/>
            </a:rPr>
            <a:t>Realisasi</a:t>
          </a:r>
          <a:endParaRPr lang="en-US" sz="3600" b="1" dirty="0">
            <a:latin typeface="Tw Cen MT Condensed" panose="020B0606020104020203" pitchFamily="34" charset="0"/>
          </a:endParaRPr>
        </a:p>
      </dgm:t>
    </dgm:pt>
    <dgm:pt modelId="{F1A3FEA3-17EB-4F81-8BC9-240C0B7C00DB}" type="parTrans" cxnId="{C0FD05A5-EDE3-443C-A120-71F6DC03F586}">
      <dgm:prSet/>
      <dgm:spPr/>
      <dgm:t>
        <a:bodyPr/>
        <a:lstStyle/>
        <a:p>
          <a:endParaRPr lang="en-US"/>
        </a:p>
      </dgm:t>
    </dgm:pt>
    <dgm:pt modelId="{BE8E205B-7A43-4821-9D95-ACE8A2AB657B}" type="sibTrans" cxnId="{C0FD05A5-EDE3-443C-A120-71F6DC03F586}">
      <dgm:prSet/>
      <dgm:spPr/>
      <dgm:t>
        <a:bodyPr/>
        <a:lstStyle/>
        <a:p>
          <a:endParaRPr lang="en-US"/>
        </a:p>
      </dgm:t>
    </dgm:pt>
    <dgm:pt modelId="{21F3076A-C0FE-4F52-9C5E-BE7B792E82F0}">
      <dgm:prSet phldrT="[Text]" custT="1"/>
      <dgm:spPr/>
      <dgm:t>
        <a:bodyPr/>
        <a:lstStyle/>
        <a:p>
          <a:pPr>
            <a:buNone/>
          </a:pPr>
          <a:r>
            <a:rPr lang="en-US" sz="3200" b="1" dirty="0" err="1">
              <a:latin typeface="Tw Cen MT Condensed" panose="020B0606020104020203" pitchFamily="34" charset="0"/>
            </a:rPr>
            <a:t>Rp</a:t>
          </a:r>
          <a:r>
            <a:rPr lang="en-US" sz="3200" b="1" dirty="0">
              <a:latin typeface="Tw Cen MT Condensed" panose="020B0606020104020203" pitchFamily="34" charset="0"/>
            </a:rPr>
            <a:t>. </a:t>
          </a:r>
          <a:r>
            <a:rPr lang="en-US" sz="3200" b="1" i="0" u="none" dirty="0"/>
            <a:t>55,430,944,749 </a:t>
          </a:r>
          <a:endParaRPr lang="en-US" sz="4800" b="1" dirty="0">
            <a:latin typeface="Tw Cen MT Condensed" panose="020B0606020104020203" pitchFamily="34" charset="0"/>
          </a:endParaRPr>
        </a:p>
      </dgm:t>
    </dgm:pt>
    <dgm:pt modelId="{600A2824-AB5A-4D21-9758-B4ABD8492347}" type="parTrans" cxnId="{BCA2BB98-312F-4014-AF20-1E8119BBA937}">
      <dgm:prSet/>
      <dgm:spPr/>
      <dgm:t>
        <a:bodyPr/>
        <a:lstStyle/>
        <a:p>
          <a:endParaRPr lang="en-US"/>
        </a:p>
      </dgm:t>
    </dgm:pt>
    <dgm:pt modelId="{BF7B20C0-88D5-4A5B-B4E8-80F03AC8F5FC}" type="sibTrans" cxnId="{BCA2BB98-312F-4014-AF20-1E8119BBA937}">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2"/>
      <dgm:spPr/>
      <dgm:t>
        <a:bodyPr/>
        <a:lstStyle/>
        <a:p>
          <a:endParaRPr lang="en-US"/>
        </a:p>
      </dgm:t>
    </dgm:pt>
    <dgm:pt modelId="{A3D7C0DC-1F39-47DD-9578-2CF42B4B9963}" type="pres">
      <dgm:prSet presAssocID="{D14B3AC8-870B-4847-BF2D-BF7B9320973D}" presName="parentText" presStyleLbl="node1" presStyleIdx="0" presStyleCnt="2" custLinFactNeighborX="72019" custLinFactNeighborY="13637">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2" custLinFactNeighborX="-38487" custLinFactNeighborY="-1345">
        <dgm:presLayoutVars>
          <dgm:bulletEnabled val="1"/>
        </dgm:presLayoutVars>
      </dgm:prSet>
      <dgm:spPr/>
      <dgm:t>
        <a:bodyPr/>
        <a:lstStyle/>
        <a:p>
          <a:endParaRPr lang="en-US"/>
        </a:p>
      </dgm:t>
    </dgm:pt>
    <dgm:pt modelId="{3A8BFD28-50C8-4B32-8B51-54A09B7A2F1F}" type="pres">
      <dgm:prSet presAssocID="{4A45B808-A33D-4D4B-A814-F62896C92006}" presName="spaceBetweenRectangles" presStyleCnt="0"/>
      <dgm:spPr/>
    </dgm:pt>
    <dgm:pt modelId="{03BAC092-AF16-4D9A-A91F-AA4F9919E734}" type="pres">
      <dgm:prSet presAssocID="{04B15201-0151-4AC6-9DD0-B5C2A06C2626}" presName="parentLin" presStyleCnt="0"/>
      <dgm:spPr/>
    </dgm:pt>
    <dgm:pt modelId="{B592FD4F-0227-41B7-AF29-D81428DFBC76}" type="pres">
      <dgm:prSet presAssocID="{04B15201-0151-4AC6-9DD0-B5C2A06C2626}" presName="parentLeftMargin" presStyleLbl="node1" presStyleIdx="0" presStyleCnt="2"/>
      <dgm:spPr/>
      <dgm:t>
        <a:bodyPr/>
        <a:lstStyle/>
        <a:p>
          <a:endParaRPr lang="en-US"/>
        </a:p>
      </dgm:t>
    </dgm:pt>
    <dgm:pt modelId="{279BB15C-CF75-4300-9EEE-073ACBA6BB15}" type="pres">
      <dgm:prSet presAssocID="{04B15201-0151-4AC6-9DD0-B5C2A06C2626}" presName="parentText" presStyleLbl="node1" presStyleIdx="1" presStyleCnt="2">
        <dgm:presLayoutVars>
          <dgm:chMax val="0"/>
          <dgm:bulletEnabled val="1"/>
        </dgm:presLayoutVars>
      </dgm:prSet>
      <dgm:spPr/>
      <dgm:t>
        <a:bodyPr/>
        <a:lstStyle/>
        <a:p>
          <a:endParaRPr lang="en-US"/>
        </a:p>
      </dgm:t>
    </dgm:pt>
    <dgm:pt modelId="{99D9B466-6B53-4D71-8D7B-541CA3798D9B}" type="pres">
      <dgm:prSet presAssocID="{04B15201-0151-4AC6-9DD0-B5C2A06C2626}" presName="negativeSpace" presStyleCnt="0"/>
      <dgm:spPr/>
    </dgm:pt>
    <dgm:pt modelId="{35B026F0-7F2F-47B3-B821-FB3A460F8C22}" type="pres">
      <dgm:prSet presAssocID="{04B15201-0151-4AC6-9DD0-B5C2A06C2626}" presName="childText" presStyleLbl="conFgAcc1" presStyleIdx="1" presStyleCnt="2">
        <dgm:presLayoutVars>
          <dgm:bulletEnabled val="1"/>
        </dgm:presLayoutVars>
      </dgm:prSet>
      <dgm:spPr/>
      <dgm:t>
        <a:bodyPr/>
        <a:lstStyle/>
        <a:p>
          <a:endParaRPr lang="en-US"/>
        </a:p>
      </dgm:t>
    </dgm:pt>
  </dgm:ptLst>
  <dgm:cxnLst>
    <dgm:cxn modelId="{C4A9D9FE-0C04-41E2-B53B-9145CAF9DE29}" type="presOf" srcId="{FE604EF0-B60E-420D-87C0-963C70F0479F}" destId="{11816E51-8A6E-4AAD-9AD7-7B7D0518EE1A}" srcOrd="0" destOrd="0" presId="urn:microsoft.com/office/officeart/2005/8/layout/list1"/>
    <dgm:cxn modelId="{E18AEF5F-1F09-4301-94B6-3E25CB82B9B9}" type="presOf" srcId="{D14B3AC8-870B-4847-BF2D-BF7B9320973D}" destId="{A3D7C0DC-1F39-47DD-9578-2CF42B4B9963}" srcOrd="1"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A0FD7988-BF5B-45B5-B695-3FD052D34E73}" type="presOf" srcId="{04B15201-0151-4AC6-9DD0-B5C2A06C2626}" destId="{B592FD4F-0227-41B7-AF29-D81428DFBC76}" srcOrd="0" destOrd="0" presId="urn:microsoft.com/office/officeart/2005/8/layout/list1"/>
    <dgm:cxn modelId="{C5B626A8-8F29-422D-8FB6-C268A5F08BA8}" type="presOf" srcId="{C0391D6F-77E7-47C0-BA09-F8D7779497FE}" destId="{20DDDCF0-A3BC-4EC0-A97B-77C49A31DC7D}" srcOrd="0" destOrd="0" presId="urn:microsoft.com/office/officeart/2005/8/layout/list1"/>
    <dgm:cxn modelId="{C0FD05A5-EDE3-443C-A120-71F6DC03F586}" srcId="{C0391D6F-77E7-47C0-BA09-F8D7779497FE}" destId="{04B15201-0151-4AC6-9DD0-B5C2A06C2626}" srcOrd="1" destOrd="0" parTransId="{F1A3FEA3-17EB-4F81-8BC9-240C0B7C00DB}" sibTransId="{BE8E205B-7A43-4821-9D95-ACE8A2AB657B}"/>
    <dgm:cxn modelId="{07BF6C2D-47BD-4B92-8ACF-BE6F3663ECE6}" type="presOf" srcId="{04B15201-0151-4AC6-9DD0-B5C2A06C2626}" destId="{279BB15C-CF75-4300-9EEE-073ACBA6BB15}"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69963550-4A77-4F4D-A444-6A55E1DEB789}" srcId="{D14B3AC8-870B-4847-BF2D-BF7B9320973D}" destId="{FE604EF0-B60E-420D-87C0-963C70F0479F}" srcOrd="0" destOrd="0" parTransId="{94C9A76E-EE46-40DD-BFB9-BD679B0736F5}" sibTransId="{044112F9-3037-4334-A6DC-561E8CAA868A}"/>
    <dgm:cxn modelId="{25AA69D2-68BB-400B-B7FA-0F9DF31C7573}" type="presOf" srcId="{21F3076A-C0FE-4F52-9C5E-BE7B792E82F0}" destId="{35B026F0-7F2F-47B3-B821-FB3A460F8C22}" srcOrd="0" destOrd="0" presId="urn:microsoft.com/office/officeart/2005/8/layout/list1"/>
    <dgm:cxn modelId="{BCA2BB98-312F-4014-AF20-1E8119BBA937}" srcId="{04B15201-0151-4AC6-9DD0-B5C2A06C2626}" destId="{21F3076A-C0FE-4F52-9C5E-BE7B792E82F0}" srcOrd="0" destOrd="0" parTransId="{600A2824-AB5A-4D21-9758-B4ABD8492347}" sibTransId="{BF7B20C0-88D5-4A5B-B4E8-80F03AC8F5FC}"/>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 modelId="{C9EB1263-588E-48F4-8798-D9D06740AB38}" type="presParOf" srcId="{20DDDCF0-A3BC-4EC0-A97B-77C49A31DC7D}" destId="{3A8BFD28-50C8-4B32-8B51-54A09B7A2F1F}" srcOrd="3" destOrd="0" presId="urn:microsoft.com/office/officeart/2005/8/layout/list1"/>
    <dgm:cxn modelId="{3FBCE3EC-3B23-401A-85AF-905796B39D54}" type="presParOf" srcId="{20DDDCF0-A3BC-4EC0-A97B-77C49A31DC7D}" destId="{03BAC092-AF16-4D9A-A91F-AA4F9919E734}" srcOrd="4" destOrd="0" presId="urn:microsoft.com/office/officeart/2005/8/layout/list1"/>
    <dgm:cxn modelId="{58F3E2AD-949D-416B-914D-957E79F731A9}" type="presParOf" srcId="{03BAC092-AF16-4D9A-A91F-AA4F9919E734}" destId="{B592FD4F-0227-41B7-AF29-D81428DFBC76}" srcOrd="0" destOrd="0" presId="urn:microsoft.com/office/officeart/2005/8/layout/list1"/>
    <dgm:cxn modelId="{3965E1FA-0C31-4834-977F-2DAEC713B17D}" type="presParOf" srcId="{03BAC092-AF16-4D9A-A91F-AA4F9919E734}" destId="{279BB15C-CF75-4300-9EEE-073ACBA6BB15}" srcOrd="1" destOrd="0" presId="urn:microsoft.com/office/officeart/2005/8/layout/list1"/>
    <dgm:cxn modelId="{5F883079-D241-4688-B0A0-523C570CC2CC}" type="presParOf" srcId="{20DDDCF0-A3BC-4EC0-A97B-77C49A31DC7D}" destId="{99D9B466-6B53-4D71-8D7B-541CA3798D9B}" srcOrd="5" destOrd="0" presId="urn:microsoft.com/office/officeart/2005/8/layout/list1"/>
    <dgm:cxn modelId="{2DD91D7D-00F5-4E09-86F7-930B1166AF29}" type="presParOf" srcId="{20DDDCF0-A3BC-4EC0-A97B-77C49A31DC7D}" destId="{35B026F0-7F2F-47B3-B821-FB3A460F8C22}"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Rp. </a:t>
          </a:r>
          <a:r>
            <a:rPr lang="en-US" sz="2000" b="1" dirty="0"/>
            <a:t>32.000.000.000</a:t>
          </a:r>
          <a:endParaRPr lang="en-US" sz="2400" b="1" dirty="0"/>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CB47121A-33C3-4D0E-9B23-2249B2478254}" type="presOf" srcId="{D14B3AC8-870B-4847-BF2D-BF7B9320973D}" destId="{A3D7C0DC-1F39-47DD-9578-2CF42B4B9963}" srcOrd="1"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CEA8F3F7-B94F-4542-B7EB-D3D4C294C013}" type="presOf" srcId="{C6A310D7-C413-4F15-89C5-A2928660C5C5}" destId="{11816E51-8A6E-4AAD-9AD7-7B7D0518EE1A}" srcOrd="0"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A4CF1F7D-6487-4405-97B9-67BA533BDE1F}">
      <dgm:prSet phldrT="[Text]" custT="1"/>
      <dgm:spPr/>
      <dgm:t>
        <a:bodyPr/>
        <a:lstStyle/>
        <a:p>
          <a:pPr algn="r">
            <a:buNone/>
          </a:pPr>
          <a:r>
            <a:rPr lang="en-US" sz="2200" b="1" dirty="0" err="1"/>
            <a:t>Rp</a:t>
          </a:r>
          <a:r>
            <a:rPr lang="en-US" sz="2200" b="1" dirty="0"/>
            <a:t>. 25,414,303,334</a:t>
          </a:r>
        </a:p>
      </dgm:t>
    </dgm:pt>
    <dgm:pt modelId="{8841A966-2806-466A-916B-A2C05C44D960}" type="parTrans" cxnId="{973234CC-F06F-49AF-859E-DA6621A01840}">
      <dgm:prSet/>
      <dgm:spPr/>
      <dgm:t>
        <a:bodyPr/>
        <a:lstStyle/>
        <a:p>
          <a:endParaRPr lang="en-US"/>
        </a:p>
      </dgm:t>
    </dgm:pt>
    <dgm:pt modelId="{8952B7CC-709C-4FA1-9BD4-EFF0B7228A22}" type="sibTrans" cxnId="{973234CC-F06F-49AF-859E-DA6621A0184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82008" custLinFactNeighborY="-37251">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737" custLinFactNeighborY="9143">
        <dgm:presLayoutVars>
          <dgm:bulletEnabled val="1"/>
        </dgm:presLayoutVars>
      </dgm:prSet>
      <dgm:spPr/>
      <dgm:t>
        <a:bodyPr/>
        <a:lstStyle/>
        <a:p>
          <a:endParaRPr lang="en-US"/>
        </a:p>
      </dgm:t>
    </dgm:pt>
  </dgm:ptLst>
  <dgm:cxnLst>
    <dgm:cxn modelId="{9EB2A7AA-1869-4143-81E5-130AF09B06CD}" type="presOf" srcId="{D14B3AC8-870B-4847-BF2D-BF7B9320973D}" destId="{0372762E-2B2A-4B13-A81C-3FE4F80CF7F9}" srcOrd="0" destOrd="0" presId="urn:microsoft.com/office/officeart/2005/8/layout/list1"/>
    <dgm:cxn modelId="{35887B8A-9FCF-4D4F-9E76-7860386B08E8}" type="presOf" srcId="{A4CF1F7D-6487-4405-97B9-67BA533BDE1F}" destId="{11816E51-8A6E-4AAD-9AD7-7B7D0518EE1A}" srcOrd="0"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4100EB0F-DEB9-407F-A2B2-844A6675F9E9}" type="presOf" srcId="{D14B3AC8-870B-4847-BF2D-BF7B9320973D}" destId="{A3D7C0DC-1F39-47DD-9578-2CF42B4B9963}" srcOrd="1"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69EC5E9F-2433-443C-B6B8-6AD11AECAC9D}" srcId="{C0391D6F-77E7-47C0-BA09-F8D7779497FE}" destId="{D14B3AC8-870B-4847-BF2D-BF7B9320973D}" srcOrd="0" destOrd="0" parTransId="{58C3D0C0-1A19-4398-A25C-6CB587F68D95}" sibTransId="{4A45B808-A33D-4D4B-A814-F62896C92006}"/>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i="0" u="none" dirty="0"/>
            <a:t>79.42%</a:t>
          </a:r>
          <a:endParaRPr lang="en-US" sz="2800" b="1" dirty="0"/>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t>
        <a:bodyPr/>
        <a:lstStyle/>
        <a:p>
          <a:endParaRPr lang="en-US"/>
        </a:p>
      </dgm:t>
    </dgm:pt>
  </dgm:ptLst>
  <dgm:cxnLst>
    <dgm:cxn modelId="{A8F18BB6-2DB0-4F13-917C-DD51D3A90884}" type="presOf" srcId="{C6A310D7-C413-4F15-89C5-A2928660C5C5}" destId="{11816E51-8A6E-4AAD-9AD7-7B7D0518EE1A}" srcOrd="0" destOrd="0" presId="urn:microsoft.com/office/officeart/2005/8/layout/list1"/>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69EC5E9F-2433-443C-B6B8-6AD11AECAC9D}" srcId="{C0391D6F-77E7-47C0-BA09-F8D7779497FE}" destId="{D14B3AC8-870B-4847-BF2D-BF7B9320973D}" srcOrd="0" destOrd="0" parTransId="{58C3D0C0-1A19-4398-A25C-6CB587F68D95}" sibTransId="{4A45B808-A33D-4D4B-A814-F62896C92006}"/>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300241"/>
          <a:ext cx="4105177" cy="1071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16560" rIns="318607" bIns="213360" numCol="1" spcCol="1270" anchor="t" anchorCtr="0">
          <a:noAutofit/>
        </a:bodyPr>
        <a:lstStyle/>
        <a:p>
          <a:pPr marL="285750" lvl="1" indent="-285750" algn="l" defTabSz="1333500">
            <a:lnSpc>
              <a:spcPct val="90000"/>
            </a:lnSpc>
            <a:spcBef>
              <a:spcPct val="0"/>
            </a:spcBef>
            <a:spcAft>
              <a:spcPct val="15000"/>
            </a:spcAft>
            <a:buChar char="••"/>
          </a:pPr>
          <a:r>
            <a:rPr lang="en-US" sz="3000" b="1" kern="1200" dirty="0" err="1">
              <a:latin typeface="Tw Cen MT Condensed" panose="020B0606020104020203" pitchFamily="34" charset="0"/>
            </a:rPr>
            <a:t>Rp</a:t>
          </a:r>
          <a:r>
            <a:rPr lang="en-US" sz="3000" b="1" kern="1200" dirty="0">
              <a:latin typeface="Tw Cen MT Condensed" panose="020B0606020104020203" pitchFamily="34" charset="0"/>
            </a:rPr>
            <a:t>. </a:t>
          </a:r>
          <a:r>
            <a:rPr lang="en-US" sz="3000" b="1" i="0" u="none" kern="1200" dirty="0"/>
            <a:t>143,250,143,000 </a:t>
          </a:r>
          <a:endParaRPr lang="en-US" sz="3000" b="1" kern="1200" dirty="0">
            <a:latin typeface="Tw Cen MT Condensed" panose="020B0606020104020203" pitchFamily="34" charset="0"/>
          </a:endParaRPr>
        </a:p>
      </dsp:txBody>
      <dsp:txXfrm>
        <a:off x="0" y="300241"/>
        <a:ext cx="4105177" cy="1071000"/>
      </dsp:txXfrm>
    </dsp:sp>
    <dsp:sp modelId="{A3D7C0DC-1F39-47DD-9578-2CF42B4B9963}">
      <dsp:nvSpPr>
        <dsp:cNvPr id="0" name=""/>
        <dsp:cNvSpPr/>
      </dsp:nvSpPr>
      <dsp:spPr>
        <a:xfrm>
          <a:off x="353084" y="87007"/>
          <a:ext cx="2873623" cy="5904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lvl="0" algn="l" defTabSz="1422400">
            <a:lnSpc>
              <a:spcPct val="90000"/>
            </a:lnSpc>
            <a:spcBef>
              <a:spcPct val="0"/>
            </a:spcBef>
            <a:spcAft>
              <a:spcPct val="35000"/>
            </a:spcAft>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81905" y="115828"/>
        <a:ext cx="2815981" cy="532758"/>
      </dsp:txXfrm>
    </dsp:sp>
    <dsp:sp modelId="{35B026F0-7F2F-47B3-B821-FB3A460F8C22}">
      <dsp:nvSpPr>
        <dsp:cNvPr id="0" name=""/>
        <dsp:cNvSpPr/>
      </dsp:nvSpPr>
      <dsp:spPr>
        <a:xfrm>
          <a:off x="0" y="1775894"/>
          <a:ext cx="4105177" cy="1102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18607" tIns="416560" rIns="318607"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err="1">
              <a:latin typeface="Tw Cen MT Condensed" panose="020B0606020104020203" pitchFamily="34" charset="0"/>
            </a:rPr>
            <a:t>Rp</a:t>
          </a:r>
          <a:r>
            <a:rPr lang="en-US" sz="3200" b="1" kern="1200" dirty="0">
              <a:latin typeface="Tw Cen MT Condensed" panose="020B0606020104020203" pitchFamily="34" charset="0"/>
            </a:rPr>
            <a:t>. </a:t>
          </a:r>
          <a:r>
            <a:rPr lang="en-US" sz="3200" b="1" i="0" u="none" kern="1200" dirty="0"/>
            <a:t>55,430,944,749 </a:t>
          </a:r>
          <a:endParaRPr lang="en-US" sz="4800" b="1" kern="1200" dirty="0">
            <a:latin typeface="Tw Cen MT Condensed" panose="020B0606020104020203" pitchFamily="34" charset="0"/>
          </a:endParaRPr>
        </a:p>
      </dsp:txBody>
      <dsp:txXfrm>
        <a:off x="0" y="1775894"/>
        <a:ext cx="4105177" cy="1102500"/>
      </dsp:txXfrm>
    </dsp:sp>
    <dsp:sp modelId="{279BB15C-CF75-4300-9EEE-073ACBA6BB15}">
      <dsp:nvSpPr>
        <dsp:cNvPr id="0" name=""/>
        <dsp:cNvSpPr/>
      </dsp:nvSpPr>
      <dsp:spPr>
        <a:xfrm>
          <a:off x="205258" y="1480694"/>
          <a:ext cx="2873623" cy="5904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616" tIns="0" rIns="108616" bIns="0" numCol="1" spcCol="1270" anchor="ctr" anchorCtr="0">
          <a:noAutofit/>
        </a:bodyPr>
        <a:lstStyle/>
        <a:p>
          <a:pPr lvl="0" algn="l" defTabSz="1600200">
            <a:lnSpc>
              <a:spcPct val="90000"/>
            </a:lnSpc>
            <a:spcBef>
              <a:spcPct val="0"/>
            </a:spcBef>
            <a:spcAft>
              <a:spcPct val="35000"/>
            </a:spcAft>
            <a:buNone/>
          </a:pPr>
          <a:r>
            <a:rPr lang="en-US" sz="3600" b="1" kern="1200" dirty="0" err="1">
              <a:latin typeface="Tw Cen MT Condensed" panose="020B0606020104020203" pitchFamily="34" charset="0"/>
            </a:rPr>
            <a:t>Realisasi</a:t>
          </a:r>
          <a:endParaRPr lang="en-US" sz="3600" b="1" kern="1200" dirty="0">
            <a:latin typeface="Tw Cen MT Condensed" panose="020B0606020104020203" pitchFamily="34" charset="0"/>
          </a:endParaRPr>
        </a:p>
      </dsp:txBody>
      <dsp:txXfrm>
        <a:off x="234079" y="1509515"/>
        <a:ext cx="2815981"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Char char="••"/>
          </a:pPr>
          <a:r>
            <a:rPr lang="en-US" sz="2400" b="1" kern="1200" dirty="0"/>
            <a:t>Rp. </a:t>
          </a:r>
          <a:r>
            <a:rPr lang="en-US" sz="2000" b="1" kern="1200" dirty="0"/>
            <a:t>32.000.000.000</a:t>
          </a:r>
          <a:endParaRPr lang="en-US" sz="2400" b="1" kern="1200" dirty="0"/>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28867" y="561163"/>
          <a:ext cx="3069447" cy="87154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16560" rIns="304000" bIns="156464" numCol="1" spcCol="1270" anchor="t" anchorCtr="0">
          <a:noAutofit/>
        </a:bodyPr>
        <a:lstStyle/>
        <a:p>
          <a:pPr marL="228600" lvl="1" indent="-228600" algn="r" defTabSz="977900">
            <a:lnSpc>
              <a:spcPct val="90000"/>
            </a:lnSpc>
            <a:spcBef>
              <a:spcPct val="0"/>
            </a:spcBef>
            <a:spcAft>
              <a:spcPct val="15000"/>
            </a:spcAft>
            <a:buChar char="••"/>
          </a:pPr>
          <a:r>
            <a:rPr lang="en-US" sz="2200" b="1" kern="1200" dirty="0" err="1"/>
            <a:t>Rp</a:t>
          </a:r>
          <a:r>
            <a:rPr lang="en-US" sz="2200" b="1" kern="1200" dirty="0"/>
            <a:t>. 25,414,303,334</a:t>
          </a:r>
        </a:p>
      </dsp:txBody>
      <dsp:txXfrm>
        <a:off x="28867" y="561163"/>
        <a:ext cx="3069447" cy="871547"/>
      </dsp:txXfrm>
    </dsp:sp>
    <dsp:sp modelId="{A3D7C0DC-1F39-47DD-9578-2CF42B4B9963}">
      <dsp:nvSpPr>
        <dsp:cNvPr id="0" name=""/>
        <dsp:cNvSpPr/>
      </dsp:nvSpPr>
      <dsp:spPr>
        <a:xfrm>
          <a:off x="356459" y="16109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REALISASI</a:t>
          </a:r>
        </a:p>
      </dsp:txBody>
      <dsp:txXfrm>
        <a:off x="383530" y="18817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280988"/>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Char char="••"/>
          </a:pPr>
          <a:r>
            <a:rPr lang="en-US" sz="2800" b="1" i="0" u="none" kern="1200" dirty="0"/>
            <a:t>79.42%</a:t>
          </a:r>
          <a:endParaRPr lang="en-US" sz="2800" b="1" kern="1200" dirty="0"/>
        </a:p>
      </dsp:txBody>
      <dsp:txXfrm>
        <a:off x="0" y="280988"/>
        <a:ext cx="3069447" cy="944175"/>
      </dsp:txXfrm>
    </dsp:sp>
    <dsp:sp modelId="{A3D7C0DC-1F39-47DD-9578-2CF42B4B9963}">
      <dsp:nvSpPr>
        <dsp:cNvPr id="0" name=""/>
        <dsp:cNvSpPr/>
      </dsp:nvSpPr>
      <dsp:spPr>
        <a:xfrm>
          <a:off x="156180" y="0"/>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a:t>
          </a:r>
        </a:p>
      </dsp:txBody>
      <dsp:txXfrm>
        <a:off x="183251" y="27071"/>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0.04171</cdr:x>
      <cdr:y>0.70382</cdr:y>
    </cdr:from>
    <cdr:to>
      <cdr:x>0.09511</cdr:x>
      <cdr:y>0.75903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462358" y="3883327"/>
          <a:ext cx="591884" cy="304623"/>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6,8%</a:t>
          </a:r>
        </a:p>
      </cdr:txBody>
    </cdr:sp>
  </cdr:relSizeAnchor>
  <cdr:relSizeAnchor xmlns:cdr="http://schemas.openxmlformats.org/drawingml/2006/chartDrawing">
    <cdr:from>
      <cdr:x>0.10307</cdr:x>
      <cdr:y>0.79294</cdr:y>
    </cdr:from>
    <cdr:to>
      <cdr:x>0.17434</cdr:x>
      <cdr:y>0.84447</cdr:y>
    </cdr:to>
    <cdr:sp macro="" textlink="">
      <cdr:nvSpPr>
        <cdr:cNvPr id="5" name="TextBox 1">
          <a:extLst xmlns:a="http://schemas.openxmlformats.org/drawingml/2006/main">
            <a:ext uri="{FF2B5EF4-FFF2-40B4-BE49-F238E27FC236}">
              <a16:creationId xmlns:a16="http://schemas.microsoft.com/office/drawing/2014/main" id="{453E2C0D-E6BC-409F-9553-70731F574454}"/>
            </a:ext>
          </a:extLst>
        </cdr:cNvPr>
        <cdr:cNvSpPr txBox="1"/>
      </cdr:nvSpPr>
      <cdr:spPr>
        <a:xfrm xmlns:a="http://schemas.openxmlformats.org/drawingml/2006/main">
          <a:off x="1142402" y="4375077"/>
          <a:ext cx="789955" cy="284318"/>
        </a:xfrm>
        <a:prstGeom xmlns:a="http://schemas.openxmlformats.org/drawingml/2006/main" prst="rect">
          <a:avLst/>
        </a:prstGeom>
        <a:solidFill xmlns:a="http://schemas.openxmlformats.org/drawingml/2006/main">
          <a:srgbClr val="FFC00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tx1"/>
              </a:solidFill>
              <a:latin typeface="Tw Cen MT" panose="020B0602020104020603" pitchFamily="34" charset="0"/>
              <a:ea typeface="Verdana" pitchFamily="34" charset="0"/>
            </a:rPr>
            <a:t>14,34%</a:t>
          </a:r>
        </a:p>
      </cdr:txBody>
    </cdr:sp>
  </cdr:relSizeAnchor>
  <cdr:relSizeAnchor xmlns:cdr="http://schemas.openxmlformats.org/drawingml/2006/chartDrawing">
    <cdr:from>
      <cdr:x>0.18243</cdr:x>
      <cdr:y>0.71131</cdr:y>
    </cdr:from>
    <cdr:to>
      <cdr:x>0.2537</cdr:x>
      <cdr:y>0.76284</cdr:y>
    </cdr:to>
    <cdr:sp macro="" textlink="">
      <cdr:nvSpPr>
        <cdr:cNvPr id="6"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2022046" y="3924677"/>
          <a:ext cx="789955" cy="284318"/>
        </a:xfrm>
        <a:prstGeom xmlns:a="http://schemas.openxmlformats.org/drawingml/2006/main" prst="rect">
          <a:avLst/>
        </a:prstGeom>
        <a:solidFill xmlns:a="http://schemas.openxmlformats.org/drawingml/2006/main">
          <a:schemeClr val="accent2">
            <a:lumMod val="50000"/>
          </a:schemeClr>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14,34%</a:t>
          </a:r>
        </a:p>
      </cdr:txBody>
    </cdr:sp>
  </cdr:relSizeAnchor>
  <cdr:relSizeAnchor xmlns:cdr="http://schemas.openxmlformats.org/drawingml/2006/chartDrawing">
    <cdr:from>
      <cdr:x>0.32497</cdr:x>
      <cdr:y>0.71131</cdr:y>
    </cdr:from>
    <cdr:to>
      <cdr:x>0.39624</cdr:x>
      <cdr:y>0.76284</cdr:y>
    </cdr:to>
    <cdr:sp macro="" textlink="">
      <cdr:nvSpPr>
        <cdr:cNvPr id="7" name="TextBox 1">
          <a:extLst xmlns:a="http://schemas.openxmlformats.org/drawingml/2006/main">
            <a:ext uri="{FF2B5EF4-FFF2-40B4-BE49-F238E27FC236}">
              <a16:creationId xmlns:a16="http://schemas.microsoft.com/office/drawing/2014/main" id="{5FF284BE-C32E-4953-AF06-13B47ABF963F}"/>
            </a:ext>
          </a:extLst>
        </cdr:cNvPr>
        <cdr:cNvSpPr txBox="1"/>
      </cdr:nvSpPr>
      <cdr:spPr>
        <a:xfrm xmlns:a="http://schemas.openxmlformats.org/drawingml/2006/main">
          <a:off x="3601956" y="3924677"/>
          <a:ext cx="789955" cy="284318"/>
        </a:xfrm>
        <a:prstGeom xmlns:a="http://schemas.openxmlformats.org/drawingml/2006/main" prst="rect">
          <a:avLst/>
        </a:prstGeom>
        <a:solidFill xmlns:a="http://schemas.openxmlformats.org/drawingml/2006/main">
          <a:srgbClr val="E99211"/>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Tw Cen MT" panose="020B0602020104020603" pitchFamily="34" charset="0"/>
              <a:ea typeface="Verdana" pitchFamily="34" charset="0"/>
            </a:rPr>
            <a:t>46.18%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6" y="6"/>
            <a:ext cx="2971801" cy="681268"/>
          </a:xfrm>
          <a:prstGeom prst="rect">
            <a:avLst/>
          </a:prstGeom>
        </p:spPr>
        <p:txBody>
          <a:bodyPr vert="horz" lIns="102972" tIns="51484" rIns="102972" bIns="51484" rtlCol="0"/>
          <a:lstStyle>
            <a:lvl1pPr algn="l">
              <a:defRPr sz="1400"/>
            </a:lvl1pPr>
          </a:lstStyle>
          <a:p>
            <a:r>
              <a:rPr lang="en-US" altLang="zh-CN" smtClean="0"/>
              <a:t>Laporan Kinerja Juli 2021</a:t>
            </a:r>
            <a:endParaRPr lang="zh-CN" altLang="en-US"/>
          </a:p>
        </p:txBody>
      </p:sp>
      <p:sp>
        <p:nvSpPr>
          <p:cNvPr id="3" name="日期占位符 2"/>
          <p:cNvSpPr>
            <a:spLocks noGrp="1"/>
          </p:cNvSpPr>
          <p:nvPr>
            <p:ph type="dt" sz="quarter" idx="1"/>
          </p:nvPr>
        </p:nvSpPr>
        <p:spPr>
          <a:xfrm>
            <a:off x="3884619" y="6"/>
            <a:ext cx="2971801" cy="681268"/>
          </a:xfrm>
          <a:prstGeom prst="rect">
            <a:avLst/>
          </a:prstGeom>
        </p:spPr>
        <p:txBody>
          <a:bodyPr vert="horz" lIns="102972" tIns="51484" rIns="102972" bIns="51484"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6" y="12896925"/>
            <a:ext cx="2971801" cy="681265"/>
          </a:xfrm>
          <a:prstGeom prst="rect">
            <a:avLst/>
          </a:prstGeom>
        </p:spPr>
        <p:txBody>
          <a:bodyPr vert="horz" lIns="102972" tIns="51484" rIns="102972" bIns="51484"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3884619" y="12896925"/>
            <a:ext cx="2971801" cy="681265"/>
          </a:xfrm>
          <a:prstGeom prst="rect">
            <a:avLst/>
          </a:prstGeom>
        </p:spPr>
        <p:txBody>
          <a:bodyPr vert="horz" lIns="102972" tIns="51484" rIns="102972" bIns="51484"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971801" cy="681268"/>
          </a:xfrm>
          <a:prstGeom prst="rect">
            <a:avLst/>
          </a:prstGeom>
        </p:spPr>
        <p:txBody>
          <a:bodyPr vert="horz" lIns="102972" tIns="51484" rIns="102972" bIns="51484" rtlCol="0"/>
          <a:lstStyle>
            <a:lvl1pPr algn="l">
              <a:defRPr sz="1400"/>
            </a:lvl1pPr>
          </a:lstStyle>
          <a:p>
            <a:r>
              <a:rPr lang="en-US" smtClean="0"/>
              <a:t>Laporan Kinerja Juli 2021</a:t>
            </a:r>
            <a:endParaRPr lang="en-US"/>
          </a:p>
        </p:txBody>
      </p:sp>
      <p:sp>
        <p:nvSpPr>
          <p:cNvPr id="3" name="Date Placeholder 2"/>
          <p:cNvSpPr>
            <a:spLocks noGrp="1"/>
          </p:cNvSpPr>
          <p:nvPr>
            <p:ph type="dt" idx="1"/>
          </p:nvPr>
        </p:nvSpPr>
        <p:spPr>
          <a:xfrm>
            <a:off x="3884619" y="6"/>
            <a:ext cx="2971801" cy="681268"/>
          </a:xfrm>
          <a:prstGeom prst="rect">
            <a:avLst/>
          </a:prstGeom>
        </p:spPr>
        <p:txBody>
          <a:bodyPr vert="horz" lIns="102972" tIns="51484" rIns="102972" bIns="51484"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642938" y="1698625"/>
            <a:ext cx="8143876" cy="4581525"/>
          </a:xfrm>
          <a:prstGeom prst="rect">
            <a:avLst/>
          </a:prstGeom>
          <a:noFill/>
          <a:ln w="12700">
            <a:solidFill>
              <a:prstClr val="black"/>
            </a:solidFill>
          </a:ln>
        </p:spPr>
        <p:txBody>
          <a:bodyPr vert="horz" lIns="102972" tIns="51484" rIns="102972" bIns="51484" rtlCol="0" anchor="ctr"/>
          <a:lstStyle/>
          <a:p>
            <a:endParaRPr lang="en-US"/>
          </a:p>
        </p:txBody>
      </p:sp>
      <p:sp>
        <p:nvSpPr>
          <p:cNvPr id="5" name="Notes Placeholder 4"/>
          <p:cNvSpPr>
            <a:spLocks noGrp="1"/>
          </p:cNvSpPr>
          <p:nvPr>
            <p:ph type="body" sz="quarter" idx="3"/>
          </p:nvPr>
        </p:nvSpPr>
        <p:spPr>
          <a:xfrm>
            <a:off x="685801" y="6534507"/>
            <a:ext cx="5486400" cy="5346413"/>
          </a:xfrm>
          <a:prstGeom prst="rect">
            <a:avLst/>
          </a:prstGeom>
        </p:spPr>
        <p:txBody>
          <a:bodyPr vert="horz" lIns="102972" tIns="51484" rIns="102972" bIns="514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12896925"/>
            <a:ext cx="2971801" cy="681265"/>
          </a:xfrm>
          <a:prstGeom prst="rect">
            <a:avLst/>
          </a:prstGeom>
        </p:spPr>
        <p:txBody>
          <a:bodyPr vert="horz" lIns="102972" tIns="51484" rIns="102972" bIns="51484"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3884619" y="12896925"/>
            <a:ext cx="2971801" cy="681265"/>
          </a:xfrm>
          <a:prstGeom prst="rect">
            <a:avLst/>
          </a:prstGeom>
        </p:spPr>
        <p:txBody>
          <a:bodyPr vert="horz" lIns="102972" tIns="51484" rIns="102972" bIns="51484"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208178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4041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400705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24</a:t>
            </a:fld>
            <a:endParaRPr lang="en-US"/>
          </a:p>
        </p:txBody>
      </p:sp>
    </p:spTree>
    <p:extLst>
      <p:ext uri="{BB962C8B-B14F-4D97-AF65-F5344CB8AC3E}">
        <p14:creationId xmlns:p14="http://schemas.microsoft.com/office/powerpoint/2010/main" val="3833852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3139498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359825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449876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407563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98159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2171012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1345397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1370402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216661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4163358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45</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49</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3666659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426931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53</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1079465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55</a:t>
            </a:fld>
            <a:endParaRPr lang="en-US"/>
          </a:p>
        </p:txBody>
      </p:sp>
    </p:spTree>
    <p:extLst>
      <p:ext uri="{BB962C8B-B14F-4D97-AF65-F5344CB8AC3E}">
        <p14:creationId xmlns:p14="http://schemas.microsoft.com/office/powerpoint/2010/main" val="1428721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56</a:t>
            </a:fld>
            <a:endParaRPr lang="en-US"/>
          </a:p>
        </p:txBody>
      </p:sp>
    </p:spTree>
    <p:extLst>
      <p:ext uri="{BB962C8B-B14F-4D97-AF65-F5344CB8AC3E}">
        <p14:creationId xmlns:p14="http://schemas.microsoft.com/office/powerpoint/2010/main" val="1223432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57</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58</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59</a:t>
            </a:fld>
            <a:endParaRPr lang="en-US"/>
          </a:p>
        </p:txBody>
      </p:sp>
    </p:spTree>
    <p:extLst>
      <p:ext uri="{BB962C8B-B14F-4D97-AF65-F5344CB8AC3E}">
        <p14:creationId xmlns:p14="http://schemas.microsoft.com/office/powerpoint/2010/main" val="42581709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63</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68</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72</a:t>
            </a:fld>
            <a:endParaRPr lang="en-US"/>
          </a:p>
        </p:txBody>
      </p:sp>
    </p:spTree>
    <p:extLst>
      <p:ext uri="{BB962C8B-B14F-4D97-AF65-F5344CB8AC3E}">
        <p14:creationId xmlns:p14="http://schemas.microsoft.com/office/powerpoint/2010/main" val="117259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664984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76</a:t>
            </a:fld>
            <a:endParaRPr lang="en-US"/>
          </a:p>
        </p:txBody>
      </p:sp>
    </p:spTree>
    <p:extLst>
      <p:ext uri="{BB962C8B-B14F-4D97-AF65-F5344CB8AC3E}">
        <p14:creationId xmlns:p14="http://schemas.microsoft.com/office/powerpoint/2010/main" val="5574572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77</a:t>
            </a:fld>
            <a:endParaRPr lang="en-US"/>
          </a:p>
        </p:txBody>
      </p:sp>
    </p:spTree>
    <p:extLst>
      <p:ext uri="{BB962C8B-B14F-4D97-AF65-F5344CB8AC3E}">
        <p14:creationId xmlns:p14="http://schemas.microsoft.com/office/powerpoint/2010/main" val="3984959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smtClean="0"/>
              <a:t>Laporan Kinerja Juli 2021</a:t>
            </a:r>
            <a:endParaRPr lang="en-US"/>
          </a:p>
        </p:txBody>
      </p:sp>
      <p:sp>
        <p:nvSpPr>
          <p:cNvPr id="6" name="Slide Number Placeholder 5"/>
          <p:cNvSpPr>
            <a:spLocks noGrp="1"/>
          </p:cNvSpPr>
          <p:nvPr>
            <p:ph type="sldNum" sz="quarter" idx="5"/>
          </p:nvPr>
        </p:nvSpPr>
        <p:spPr/>
        <p:txBody>
          <a:bodyPr/>
          <a:lstStyle/>
          <a:p>
            <a:fld id="{21B2AA4F-B828-4D7C-AFD3-893933DAFCB4}" type="slidenum">
              <a:rPr lang="en-US" smtClean="0"/>
              <a:t>80</a:t>
            </a:fld>
            <a:endParaRPr lang="en-US"/>
          </a:p>
        </p:txBody>
      </p:sp>
    </p:spTree>
    <p:extLst>
      <p:ext uri="{BB962C8B-B14F-4D97-AF65-F5344CB8AC3E}">
        <p14:creationId xmlns:p14="http://schemas.microsoft.com/office/powerpoint/2010/main" val="1625808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83</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Header Placeholder 9"/>
          <p:cNvSpPr>
            <a:spLocks noGrp="1"/>
          </p:cNvSpPr>
          <p:nvPr>
            <p:ph type="hdr" sz="quarter" idx="10"/>
          </p:nvPr>
        </p:nvSpPr>
        <p:spPr/>
        <p:txBody>
          <a:bodyPr/>
          <a:lstStyle/>
          <a:p>
            <a:r>
              <a:rPr lang="en-US" smtClean="0"/>
              <a:t>Laporan Kinerja Juli 2021</a:t>
            </a:r>
            <a:endParaRPr lang="en-US"/>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876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10.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7.xml"/><Relationship Id="rId6" Type="http://schemas.openxmlformats.org/officeDocument/2006/relationships/chart" Target="../charts/chart6.xml"/><Relationship Id="rId11" Type="http://schemas.microsoft.com/office/2007/relationships/diagramDrawing" Target="../diagrams/drawing2.xml"/><Relationship Id="rId5" Type="http://schemas.openxmlformats.org/officeDocument/2006/relationships/chart" Target="../charts/chart5.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4.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notesSlide" Target="../notesSlides/notesSlide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8.xml"/><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1865049"/>
            <a:ext cx="5720499" cy="1522397"/>
          </a:xfrm>
        </p:spPr>
        <p:txBody>
          <a:bodyPr/>
          <a:lstStyle/>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pPr>
              <a:lnSpc>
                <a:spcPct val="100000"/>
              </a:lnSpc>
              <a:spcBef>
                <a:spcPts val="0"/>
              </a:spcBef>
            </a:pPr>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806826" y="5586414"/>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623970" y="4265203"/>
            <a:ext cx="6248318" cy="2554545"/>
          </a:xfrm>
          <a:prstGeom prst="rect">
            <a:avLst/>
          </a:prstGeom>
          <a:noFill/>
        </p:spPr>
        <p:txBody>
          <a:bodyPr wrap="square" rtlCol="0" anchor="t">
            <a:spAutoFit/>
          </a:bodyPr>
          <a:lstStyle/>
          <a:p>
            <a:r>
              <a:rPr lang="en-US" altLang="zh-CN" sz="8000" dirty="0">
                <a:solidFill>
                  <a:schemeClr val="accent6">
                    <a:lumMod val="50000"/>
                  </a:schemeClr>
                </a:solidFill>
                <a:latin typeface="Tw Cen MT Condensed Extra Bold"/>
                <a:ea typeface="微软雅黑"/>
                <a:cs typeface="Arial"/>
                <a:sym typeface="Arial" panose="020B0604020202020204" pitchFamily="34" charset="0"/>
              </a:rPr>
              <a:t>JULI 2021</a:t>
            </a:r>
          </a:p>
          <a:p>
            <a:endParaRPr lang="en-US" sz="8000" dirty="0">
              <a:solidFill>
                <a:schemeClr val="accent6">
                  <a:lumMod val="50000"/>
                </a:schemeClr>
              </a:solidFill>
            </a:endParaRPr>
          </a:p>
        </p:txBody>
      </p:sp>
      <p:pic>
        <p:nvPicPr>
          <p:cNvPr id="2" name="Picture 1"/>
          <p:cNvPicPr>
            <a:picLocks noChangeAspect="1"/>
          </p:cNvPicPr>
          <p:nvPr/>
        </p:nvPicPr>
        <p:blipFill>
          <a:blip r:embed="rId3"/>
          <a:stretch>
            <a:fillRect/>
          </a:stretch>
        </p:blipFill>
        <p:spPr>
          <a:xfrm>
            <a:off x="6336440" y="60160"/>
            <a:ext cx="5846571" cy="5846571"/>
          </a:xfrm>
          <a:prstGeom prst="rect">
            <a:avLst/>
          </a:prstGeom>
        </p:spPr>
      </p:pic>
      <p:grpSp>
        <p:nvGrpSpPr>
          <p:cNvPr id="25" name="Group 4">
            <a:extLst>
              <a:ext uri="{FF2B5EF4-FFF2-40B4-BE49-F238E27FC236}">
                <a16:creationId xmlns:a16="http://schemas.microsoft.com/office/drawing/2014/main" id="{211F58B3-CD38-4D39-AEA2-DA07692054D7}"/>
              </a:ext>
            </a:extLst>
          </p:cNvPr>
          <p:cNvGrpSpPr>
            <a:grpSpLocks/>
          </p:cNvGrpSpPr>
          <p:nvPr/>
        </p:nvGrpSpPr>
        <p:grpSpPr bwMode="auto">
          <a:xfrm>
            <a:off x="2465229" y="324985"/>
            <a:ext cx="956512" cy="462237"/>
            <a:chOff x="960438" y="2263776"/>
            <a:chExt cx="1646237" cy="844550"/>
          </a:xfrm>
        </p:grpSpPr>
        <p:sp>
          <p:nvSpPr>
            <p:cNvPr id="26" name="object 15">
              <a:extLst>
                <a:ext uri="{FF2B5EF4-FFF2-40B4-BE49-F238E27FC236}">
                  <a16:creationId xmlns:a16="http://schemas.microsoft.com/office/drawing/2014/main" id="{F7D1DC6E-9580-4DFB-889E-DE9624034211}"/>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7" name="object 16">
              <a:extLst>
                <a:ext uri="{FF2B5EF4-FFF2-40B4-BE49-F238E27FC236}">
                  <a16:creationId xmlns:a16="http://schemas.microsoft.com/office/drawing/2014/main" id="{52E93CA4-1DA9-46ED-8F84-B46B3E59F424}"/>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8" name="object 17">
              <a:extLst>
                <a:ext uri="{FF2B5EF4-FFF2-40B4-BE49-F238E27FC236}">
                  <a16:creationId xmlns:a16="http://schemas.microsoft.com/office/drawing/2014/main" id="{19577912-2177-43DB-A454-51C347420A9F}"/>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9" name="object 18">
              <a:extLst>
                <a:ext uri="{FF2B5EF4-FFF2-40B4-BE49-F238E27FC236}">
                  <a16:creationId xmlns:a16="http://schemas.microsoft.com/office/drawing/2014/main" id="{D9AA46EA-5EBB-40A7-939A-1A7C09A5F9E5}"/>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0" name="object 19">
              <a:extLst>
                <a:ext uri="{FF2B5EF4-FFF2-40B4-BE49-F238E27FC236}">
                  <a16:creationId xmlns:a16="http://schemas.microsoft.com/office/drawing/2014/main" id="{13EBC8EF-0DF2-4A70-8177-D6E9A1395E79}"/>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1" name="object 20">
              <a:extLst>
                <a:ext uri="{FF2B5EF4-FFF2-40B4-BE49-F238E27FC236}">
                  <a16:creationId xmlns:a16="http://schemas.microsoft.com/office/drawing/2014/main" id="{240F63D8-A20C-4D16-8136-DE942D0619B3}"/>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2" name="object 21">
              <a:extLst>
                <a:ext uri="{FF2B5EF4-FFF2-40B4-BE49-F238E27FC236}">
                  <a16:creationId xmlns:a16="http://schemas.microsoft.com/office/drawing/2014/main" id="{B8D9B836-1290-41B4-8D58-6B1844B02CAC}"/>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3" name="object 22">
              <a:extLst>
                <a:ext uri="{FF2B5EF4-FFF2-40B4-BE49-F238E27FC236}">
                  <a16:creationId xmlns:a16="http://schemas.microsoft.com/office/drawing/2014/main" id="{FB269A58-424C-4FC8-8795-BEAD03B2CD87}"/>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4" name="object 23">
              <a:extLst>
                <a:ext uri="{FF2B5EF4-FFF2-40B4-BE49-F238E27FC236}">
                  <a16:creationId xmlns:a16="http://schemas.microsoft.com/office/drawing/2014/main" id="{F6DA636F-F6F1-417B-8C5B-04EF9D8E4ADF}"/>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35" name="object 24">
              <a:extLst>
                <a:ext uri="{FF2B5EF4-FFF2-40B4-BE49-F238E27FC236}">
                  <a16:creationId xmlns:a16="http://schemas.microsoft.com/office/drawing/2014/main" id="{FCFF6980-0013-4879-BA51-8E11AB0537D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36" name="object 25">
              <a:extLst>
                <a:ext uri="{FF2B5EF4-FFF2-40B4-BE49-F238E27FC236}">
                  <a16:creationId xmlns:a16="http://schemas.microsoft.com/office/drawing/2014/main" id="{5AA9120C-04C9-4BEC-AF66-8D7D9DD9328E}"/>
                </a:ext>
              </a:extLst>
            </p:cNvPr>
            <p:cNvSpPr>
              <a:spLocks noChangeArrowheads="1"/>
            </p:cNvSpPr>
            <p:nvPr/>
          </p:nvSpPr>
          <p:spPr bwMode="auto">
            <a:xfrm>
              <a:off x="1555750" y="2557464"/>
              <a:ext cx="411163" cy="287337"/>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37" name="Picture 37">
            <a:extLst>
              <a:ext uri="{FF2B5EF4-FFF2-40B4-BE49-F238E27FC236}">
                <a16:creationId xmlns:a16="http://schemas.microsoft.com/office/drawing/2014/main" id="{D1948EF8-A1F5-400F-9635-B80EF94717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6551" y="103024"/>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78155" y="1058307"/>
            <a:ext cx="8205116" cy="4866436"/>
            <a:chOff x="3545632" y="1770086"/>
            <a:chExt cx="8775232"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2" cy="4495109"/>
              <a:chOff x="3545632" y="2274142"/>
              <a:chExt cx="8775232" cy="4495109"/>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2093205118"/>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3127102435"/>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897620813"/>
                  </p:ext>
                </p:extLst>
              </p:nvPr>
            </p:nvGraphicFramePr>
            <p:xfrm>
              <a:off x="9471712" y="2304753"/>
              <a:ext cx="2849152" cy="4464498"/>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80.00</a:t>
              </a:r>
              <a:r>
                <a:rPr lang="en-US" dirty="0">
                  <a:solidFill>
                    <a:schemeClr val="tx1"/>
                  </a:solidFill>
                </a:rPr>
                <a:t>%</a:t>
              </a:r>
              <a:endParaRPr lang="en-US" b="1" dirty="0">
                <a:solidFill>
                  <a:schemeClr val="tx1"/>
                </a:solidFill>
                <a:latin typeface="Tahoma" pitchFamily="34" charset="0"/>
                <a:ea typeface="Tahoma" pitchFamily="34" charset="0"/>
                <a:cs typeface="Tahoma" pitchFamily="34" charset="0"/>
              </a:endParaRP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63.22</a:t>
              </a:r>
              <a:r>
                <a:rPr lang="en-US" dirty="0">
                  <a:solidFill>
                    <a:schemeClr val="tx1"/>
                  </a:solidFill>
                </a:rPr>
                <a:t>%</a:t>
              </a:r>
              <a:endParaRPr lang="en-US" b="1" dirty="0">
                <a:solidFill>
                  <a:schemeClr val="tx1"/>
                </a:solidFill>
                <a:latin typeface="Tahoma" pitchFamily="34" charset="0"/>
                <a:ea typeface="Tahoma" pitchFamily="34" charset="0"/>
                <a:cs typeface="Tahoma" pitchFamily="34" charset="0"/>
              </a:endParaRP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80.62</a:t>
              </a:r>
              <a:r>
                <a:rPr lang="en-US" dirty="0">
                  <a:solidFill>
                    <a:schemeClr val="tx1"/>
                  </a:solidFill>
                </a:rPr>
                <a:t>%</a:t>
              </a:r>
              <a:endParaRPr lang="en-US" sz="1400" b="1" dirty="0">
                <a:solidFill>
                  <a:schemeClr val="tx1"/>
                </a:solidFill>
                <a:latin typeface="Tahoma" pitchFamily="34" charset="0"/>
                <a:ea typeface="Tahoma" pitchFamily="34" charset="0"/>
                <a:cs typeface="Tahoma" pitchFamily="34" charset="0"/>
              </a:endParaRP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1896257155"/>
              </p:ext>
            </p:extLst>
          </p:nvPr>
        </p:nvGraphicFramePr>
        <p:xfrm>
          <a:off x="8694093" y="1302401"/>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4065692065"/>
              </p:ext>
            </p:extLst>
          </p:nvPr>
        </p:nvGraphicFramePr>
        <p:xfrm>
          <a:off x="8592867" y="2898231"/>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3186675385"/>
              </p:ext>
            </p:extLst>
          </p:nvPr>
        </p:nvGraphicFramePr>
        <p:xfrm>
          <a:off x="8662175" y="4494060"/>
          <a:ext cx="3916960" cy="13736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Rectangle 2"/>
          <p:cNvSpPr/>
          <p:nvPr/>
        </p:nvSpPr>
        <p:spPr>
          <a:xfrm>
            <a:off x="285475" y="2347117"/>
            <a:ext cx="184731" cy="261610"/>
          </a:xfrm>
          <a:prstGeom prst="rect">
            <a:avLst/>
          </a:prstGeom>
        </p:spPr>
        <p:txBody>
          <a:bodyPr wrap="none">
            <a:spAutoFit/>
          </a:bodyPr>
          <a:lstStyle/>
          <a:p>
            <a:endParaRPr lang="en-US" sz="1100" b="1"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C59943FD-45CA-46B4-A2CE-5974B19B029F}"/>
              </a:ext>
            </a:extLst>
          </p:cNvPr>
          <p:cNvSpPr>
            <a:spLocks noGrp="1"/>
          </p:cNvSpPr>
          <p:nvPr>
            <p:ph type="sldNum" sz="quarter" idx="12"/>
          </p:nvPr>
        </p:nvSpPr>
        <p:spPr>
          <a:xfrm>
            <a:off x="8924086" y="6388291"/>
            <a:ext cx="2743200" cy="365125"/>
          </a:xfrm>
        </p:spPr>
        <p:txBody>
          <a:bodyPr/>
          <a:lstStyle/>
          <a:p>
            <a:fld id="{565CE74E-AB26-4998-AD42-012C4C1AD076}" type="slidenum">
              <a:rPr lang="zh-CN" altLang="en-US" smtClean="0"/>
              <a:t>10</a:t>
            </a:fld>
            <a:endParaRPr lang="zh-CN" altLang="en-US"/>
          </a:p>
        </p:txBody>
      </p:sp>
    </p:spTree>
    <p:extLst>
      <p:ext uri="{BB962C8B-B14F-4D97-AF65-F5344CB8AC3E}">
        <p14:creationId xmlns:p14="http://schemas.microsoft.com/office/powerpoint/2010/main" val="254843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734164" y="3204491"/>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734164" y="1134165"/>
            <a:ext cx="5575300" cy="1957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11</a:t>
            </a:fld>
            <a:endParaRPr lang="zh-CN" altLang="en-US"/>
          </a:p>
        </p:txBody>
      </p:sp>
      <p:pic>
        <p:nvPicPr>
          <p:cNvPr id="4" name="Picture 3"/>
          <p:cNvPicPr>
            <a:picLocks noChangeAspect="1"/>
          </p:cNvPicPr>
          <p:nvPr/>
        </p:nvPicPr>
        <p:blipFill>
          <a:blip r:embed="rId3"/>
          <a:stretch>
            <a:fillRect/>
          </a:stretch>
        </p:blipFill>
        <p:spPr>
          <a:xfrm>
            <a:off x="7684273" y="-137119"/>
            <a:ext cx="4663844" cy="68585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112295" y="199923"/>
            <a:ext cx="3788940" cy="406400"/>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59384391"/>
              </p:ext>
            </p:extLst>
          </p:nvPr>
        </p:nvGraphicFramePr>
        <p:xfrm>
          <a:off x="424085" y="972278"/>
          <a:ext cx="10592959" cy="5130857"/>
        </p:xfrm>
        <a:graphic>
          <a:graphicData uri="http://schemas.openxmlformats.org/drawingml/2006/table">
            <a:tbl>
              <a:tblPr firstRow="1" bandRow="1">
                <a:tableStyleId>{5C22544A-7EE6-4342-B048-85BDC9FD1C3A}</a:tableStyleId>
              </a:tblPr>
              <a:tblGrid>
                <a:gridCol w="612963">
                  <a:extLst>
                    <a:ext uri="{9D8B030D-6E8A-4147-A177-3AD203B41FA5}">
                      <a16:colId xmlns:a16="http://schemas.microsoft.com/office/drawing/2014/main" val="20000"/>
                    </a:ext>
                  </a:extLst>
                </a:gridCol>
                <a:gridCol w="2003841">
                  <a:extLst>
                    <a:ext uri="{9D8B030D-6E8A-4147-A177-3AD203B41FA5}">
                      <a16:colId xmlns:a16="http://schemas.microsoft.com/office/drawing/2014/main" val="3596778215"/>
                    </a:ext>
                  </a:extLst>
                </a:gridCol>
                <a:gridCol w="922716">
                  <a:extLst>
                    <a:ext uri="{9D8B030D-6E8A-4147-A177-3AD203B41FA5}">
                      <a16:colId xmlns:a16="http://schemas.microsoft.com/office/drawing/2014/main" val="881869207"/>
                    </a:ext>
                  </a:extLst>
                </a:gridCol>
                <a:gridCol w="922716">
                  <a:extLst>
                    <a:ext uri="{9D8B030D-6E8A-4147-A177-3AD203B41FA5}">
                      <a16:colId xmlns:a16="http://schemas.microsoft.com/office/drawing/2014/main" val="3781428979"/>
                    </a:ext>
                  </a:extLst>
                </a:gridCol>
                <a:gridCol w="922716">
                  <a:extLst>
                    <a:ext uri="{9D8B030D-6E8A-4147-A177-3AD203B41FA5}">
                      <a16:colId xmlns:a16="http://schemas.microsoft.com/office/drawing/2014/main" val="1265565063"/>
                    </a:ext>
                  </a:extLst>
                </a:gridCol>
                <a:gridCol w="922716">
                  <a:extLst>
                    <a:ext uri="{9D8B030D-6E8A-4147-A177-3AD203B41FA5}">
                      <a16:colId xmlns:a16="http://schemas.microsoft.com/office/drawing/2014/main" val="4013042195"/>
                    </a:ext>
                  </a:extLst>
                </a:gridCol>
                <a:gridCol w="1029574">
                  <a:extLst>
                    <a:ext uri="{9D8B030D-6E8A-4147-A177-3AD203B41FA5}">
                      <a16:colId xmlns:a16="http://schemas.microsoft.com/office/drawing/2014/main" val="3118968418"/>
                    </a:ext>
                  </a:extLst>
                </a:gridCol>
                <a:gridCol w="1029574">
                  <a:extLst>
                    <a:ext uri="{9D8B030D-6E8A-4147-A177-3AD203B41FA5}">
                      <a16:colId xmlns:a16="http://schemas.microsoft.com/office/drawing/2014/main" val="418830869"/>
                    </a:ext>
                  </a:extLst>
                </a:gridCol>
                <a:gridCol w="1029574">
                  <a:extLst>
                    <a:ext uri="{9D8B030D-6E8A-4147-A177-3AD203B41FA5}">
                      <a16:colId xmlns:a16="http://schemas.microsoft.com/office/drawing/2014/main" val="3070354673"/>
                    </a:ext>
                  </a:extLst>
                </a:gridCol>
                <a:gridCol w="1196569">
                  <a:extLst>
                    <a:ext uri="{9D8B030D-6E8A-4147-A177-3AD203B41FA5}">
                      <a16:colId xmlns:a16="http://schemas.microsoft.com/office/drawing/2014/main" val="2899685706"/>
                    </a:ext>
                  </a:extLst>
                </a:gridCol>
              </a:tblGrid>
              <a:tr h="402629">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algn="ctr"/>
                      <a:r>
                        <a:rPr lang="en-US" sz="1600" dirty="0">
                          <a:latin typeface="Tw Cen MT" panose="020B0602020104020603" pitchFamily="34" charset="0"/>
                        </a:rPr>
                        <a:t>JENIS KEGIATAN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7">
                  <a:txBody>
                    <a:bodyPr/>
                    <a:lstStyle/>
                    <a:p>
                      <a:pPr algn="ctr"/>
                      <a:r>
                        <a:rPr lang="en-US" sz="1600" dirty="0">
                          <a:latin typeface="Tw Cen MT" panose="020B0602020104020603" pitchFamily="34" charset="0"/>
                        </a:rPr>
                        <a:t>BULAN</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panose="020B0602020104020603" pitchFamily="34" charset="0"/>
                        </a:rPr>
                        <a:t>JUMLAH</a:t>
                      </a: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272092">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p>
                      <a:pPr algn="ctr"/>
                      <a:r>
                        <a:rPr lang="en-US" sz="1600" b="1" dirty="0">
                          <a:latin typeface="Tw Cen MT" panose="020B0602020104020603" pitchFamily="34" charset="0"/>
                        </a:rPr>
                        <a:t>JAN</a:t>
                      </a:r>
                    </a:p>
                  </a:txBody>
                  <a:tcPr marL="91436" marR="91436" marT="45722" marB="45722" anchor="ctr"/>
                </a:tc>
                <a:tc>
                  <a:txBody>
                    <a:bodyPr/>
                    <a:lstStyle/>
                    <a:p>
                      <a:pPr algn="ctr"/>
                      <a:r>
                        <a:rPr lang="en-US" sz="1600" b="1" dirty="0">
                          <a:latin typeface="Tw Cen MT" panose="020B0602020104020603" pitchFamily="34" charset="0"/>
                        </a:rPr>
                        <a:t>FEB</a:t>
                      </a:r>
                    </a:p>
                  </a:txBody>
                  <a:tcPr marL="91436" marR="91436" marT="45722" marB="45722" anchor="ctr"/>
                </a:tc>
                <a:tc>
                  <a:txBody>
                    <a:bodyPr/>
                    <a:lstStyle/>
                    <a:p>
                      <a:pPr algn="ctr"/>
                      <a:r>
                        <a:rPr lang="en-US" sz="1600" b="1" dirty="0">
                          <a:latin typeface="Tw Cen MT" panose="020B0602020104020603" pitchFamily="34" charset="0"/>
                        </a:rPr>
                        <a:t>MAR</a:t>
                      </a:r>
                    </a:p>
                  </a:txBody>
                  <a:tcPr marL="91436" marR="91436" marT="45722" marB="45722" anchor="ctr"/>
                </a:tc>
                <a:tc>
                  <a:txBody>
                    <a:bodyPr/>
                    <a:lstStyle/>
                    <a:p>
                      <a:pPr algn="ctr"/>
                      <a:r>
                        <a:rPr lang="en-US" sz="1600" b="1" dirty="0">
                          <a:latin typeface="Tw Cen MT" panose="020B0602020104020603" pitchFamily="34" charset="0"/>
                        </a:rPr>
                        <a:t>APR</a:t>
                      </a:r>
                    </a:p>
                  </a:txBody>
                  <a:tcPr marL="91436" marR="91436" marT="45722" marB="45722" anchor="ctr"/>
                </a:tc>
                <a:tc>
                  <a:txBody>
                    <a:bodyPr/>
                    <a:lstStyle/>
                    <a:p>
                      <a:pPr algn="ctr"/>
                      <a:r>
                        <a:rPr lang="en-US" sz="1600" b="1" dirty="0">
                          <a:latin typeface="Tw Cen MT" panose="020B0602020104020603" pitchFamily="34" charset="0"/>
                        </a:rPr>
                        <a:t>MEI</a:t>
                      </a:r>
                    </a:p>
                  </a:txBody>
                  <a:tcPr marL="91436" marR="91436" marT="45722" marB="45722" anchor="ctr"/>
                </a:tc>
                <a:tc>
                  <a:txBody>
                    <a:bodyPr/>
                    <a:lstStyle/>
                    <a:p>
                      <a:pPr algn="ctr"/>
                      <a:r>
                        <a:rPr lang="en-US" sz="1600" b="1" dirty="0">
                          <a:latin typeface="Tw Cen MT" panose="020B0602020104020603" pitchFamily="34" charset="0"/>
                        </a:rPr>
                        <a:t>JUN</a:t>
                      </a:r>
                    </a:p>
                  </a:txBody>
                  <a:tcPr marL="91436" marR="91436" marT="45722" marB="45722" anchor="ctr"/>
                </a:tc>
                <a:tc>
                  <a:txBody>
                    <a:bodyPr/>
                    <a:lstStyle/>
                    <a:p>
                      <a:pPr algn="ctr"/>
                      <a:r>
                        <a:rPr lang="en-US" sz="1600" b="1" dirty="0">
                          <a:latin typeface="Tw Cen MT" panose="020B0602020104020603" pitchFamily="34" charset="0"/>
                        </a:rPr>
                        <a:t>JUL</a:t>
                      </a:r>
                    </a:p>
                  </a:txBody>
                  <a:tcPr marL="91436" marR="91436" marT="45722" marB="45722" anchor="ctr"/>
                </a:tc>
                <a:tc vMerge="1">
                  <a:txBody>
                    <a:bodyPr/>
                    <a:lstStyle/>
                    <a:p>
                      <a:endParaRPr lang="en-US" dirty="0"/>
                    </a:p>
                  </a:txBody>
                  <a:tcPr/>
                </a:tc>
                <a:extLst>
                  <a:ext uri="{0D108BD9-81ED-4DB2-BD59-A6C34878D82A}">
                    <a16:rowId xmlns:a16="http://schemas.microsoft.com/office/drawing/2014/main" val="10001"/>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600" b="1" dirty="0">
                          <a:latin typeface="Tw Cen MT" panose="020B0602020104020603" pitchFamily="34" charset="0"/>
                        </a:rPr>
                        <a:t>RAWAT</a:t>
                      </a:r>
                      <a:r>
                        <a:rPr lang="en-US" sz="1600" b="1" baseline="0" dirty="0">
                          <a:latin typeface="Tw Cen MT" panose="020B0602020104020603" pitchFamily="34" charset="0"/>
                        </a:rPr>
                        <a:t> JALAN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a:p>
                  </a:txBody>
                  <a:tcP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6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PENGUNJUNG</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3.120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2.899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3.188</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3.047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2.768</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2.969</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3.068</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21.059</a:t>
                      </a:r>
                    </a:p>
                  </a:txBody>
                  <a:tcPr marL="0" marR="0" marT="0" marB="0" anchor="ctr"/>
                </a:tc>
                <a:extLst>
                  <a:ext uri="{0D108BD9-81ED-4DB2-BD59-A6C34878D82A}">
                    <a16:rowId xmlns:a16="http://schemas.microsoft.com/office/drawing/2014/main" val="10003"/>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KUNJUNGAN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3.653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3.297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3.644</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3.287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2.946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3.191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3.545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23.563</a:t>
                      </a:r>
                    </a:p>
                  </a:txBody>
                  <a:tcPr marL="0" marR="0" marT="0" marB="0" anchor="ctr"/>
                </a:tc>
                <a:extLst>
                  <a:ext uri="{0D108BD9-81ED-4DB2-BD59-A6C34878D82A}">
                    <a16:rowId xmlns:a16="http://schemas.microsoft.com/office/drawing/2014/main" val="10004"/>
                  </a:ext>
                </a:extLst>
              </a:tr>
              <a:tr h="28072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rPr>
                        <a:t>RAWAT INAP</a:t>
                      </a:r>
                    </a:p>
                  </a:txBody>
                  <a:tcPr marL="91436" marR="91436" marT="45722" marB="45722" anchor="ctr"/>
                </a:tc>
                <a:tc hMerge="1">
                  <a:txBody>
                    <a:bodyPr/>
                    <a:lstStyle/>
                    <a:p>
                      <a:endParaRPr lang="en-US"/>
                    </a:p>
                  </a:txBody>
                  <a:tcPr/>
                </a:tc>
                <a:tc hMerge="1">
                  <a:txBody>
                    <a:bodyPr/>
                    <a:lstStyle/>
                    <a:p>
                      <a:endParaRPr lang="en-US"/>
                    </a:p>
                  </a:txBody>
                  <a:tcP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l"/>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6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KAPASITAS  TT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320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219</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219</a:t>
                      </a:r>
                    </a:p>
                  </a:txBody>
                  <a:tcPr marL="91436" marR="91436" marT="45722" marB="45722" anchor="ctr"/>
                </a:tc>
                <a:extLst>
                  <a:ext uri="{0D108BD9-81ED-4DB2-BD59-A6C34878D82A}">
                    <a16:rowId xmlns:a16="http://schemas.microsoft.com/office/drawing/2014/main" val="10006"/>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a:t>
                      </a:r>
                      <a:r>
                        <a:rPr lang="en-US" sz="1600" baseline="0" dirty="0">
                          <a:solidFill>
                            <a:schemeClr val="tx1"/>
                          </a:solidFill>
                          <a:latin typeface="Tw Cen MT" panose="020B0602020104020603" pitchFamily="34" charset="0"/>
                        </a:rPr>
                        <a:t> KELUAR</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a:solidFill>
                            <a:srgbClr val="000000"/>
                          </a:solidFill>
                          <a:effectLst/>
                          <a:latin typeface="Tw Cen MT" panose="020B0602020104020603" pitchFamily="34" charset="0"/>
                        </a:rPr>
                        <a:t>252</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190</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257</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232</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273</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1.661</a:t>
                      </a:r>
                    </a:p>
                  </a:txBody>
                  <a:tcPr marL="0" marR="0" marT="0" marB="0" anchor="ctr"/>
                </a:tc>
                <a:extLst>
                  <a:ext uri="{0D108BD9-81ED-4DB2-BD59-A6C34878D82A}">
                    <a16:rowId xmlns:a16="http://schemas.microsoft.com/office/drawing/2014/main" val="10007"/>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BOR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50,35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44.36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63,21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61,32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57,05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58,61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57,40</a:t>
                      </a:r>
                    </a:p>
                  </a:txBody>
                  <a:tcPr marL="91436" marR="91436" marT="45722" marB="45722" anchor="ctr"/>
                </a:tc>
                <a:tc>
                  <a:txBody>
                    <a:bodyPr/>
                    <a:lstStyle/>
                    <a:p>
                      <a:pPr algn="ctr"/>
                      <a:r>
                        <a:rPr lang="en-US" sz="1600" dirty="0">
                          <a:latin typeface="Tw Cen MT" panose="020B0602020104020603" pitchFamily="34" charset="0"/>
                        </a:rPr>
                        <a:t>74,94</a:t>
                      </a:r>
                    </a:p>
                  </a:txBody>
                  <a:tcPr marL="91436" marR="91436" marT="45722" marB="45722" anchor="ctr"/>
                </a:tc>
                <a:extLst>
                  <a:ext uri="{0D108BD9-81ED-4DB2-BD59-A6C34878D82A}">
                    <a16:rowId xmlns:a16="http://schemas.microsoft.com/office/drawing/2014/main" val="10008"/>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4</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LOS (Hari) </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24</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19.32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16.36</a:t>
                      </a:r>
                    </a:p>
                  </a:txBody>
                  <a:tcPr marL="91436" marR="91436" marT="45722" marB="45722" anchor="ctr"/>
                </a:tc>
                <a:tc>
                  <a:txBody>
                    <a:bodyPr/>
                    <a:lstStyle/>
                    <a:p>
                      <a:pPr algn="ctr"/>
                      <a:r>
                        <a:rPr lang="en-US" sz="1600" dirty="0">
                          <a:latin typeface="Tw Cen MT" panose="020B0602020104020603" pitchFamily="34" charset="0"/>
                        </a:rPr>
                        <a:t>20</a:t>
                      </a:r>
                    </a:p>
                  </a:txBody>
                  <a:tcPr marL="91436" marR="91436" marT="45722" marB="45722" anchor="ctr"/>
                </a:tc>
                <a:extLst>
                  <a:ext uri="{0D108BD9-81ED-4DB2-BD59-A6C34878D82A}">
                    <a16:rowId xmlns:a16="http://schemas.microsoft.com/office/drawing/2014/main" val="10009"/>
                  </a:ext>
                </a:extLst>
              </a:tr>
              <a:tr h="28072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6</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TOI</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26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13.65</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11.08</a:t>
                      </a:r>
                    </a:p>
                  </a:txBody>
                  <a:tcPr marL="91436" marR="91436" marT="45722" marB="45722" anchor="ctr"/>
                </a:tc>
                <a:tc>
                  <a:txBody>
                    <a:bodyPr/>
                    <a:lstStyle/>
                    <a:p>
                      <a:pPr algn="ctr"/>
                      <a:r>
                        <a:rPr lang="en-US" sz="1600" dirty="0">
                          <a:latin typeface="Tw Cen MT" panose="020B0602020104020603" pitchFamily="34" charset="0"/>
                        </a:rPr>
                        <a:t>6</a:t>
                      </a:r>
                    </a:p>
                  </a:txBody>
                  <a:tcPr marL="91436" marR="91436" marT="45722" marB="45722" anchor="ctr"/>
                </a:tc>
                <a:extLst>
                  <a:ext uri="{0D108BD9-81ED-4DB2-BD59-A6C34878D82A}">
                    <a16:rowId xmlns:a16="http://schemas.microsoft.com/office/drawing/2014/main" val="10011"/>
                  </a:ext>
                </a:extLst>
              </a:tr>
              <a:tr h="390489">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9</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LAMA DIRAWAT</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6.035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3.723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4.931</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4.999</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4.245</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4.483</a:t>
                      </a:r>
                    </a:p>
                  </a:txBody>
                  <a:tcPr marL="0" marR="0" marT="0" marB="0"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4.467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32.905</a:t>
                      </a:r>
                    </a:p>
                  </a:txBody>
                  <a:tcPr marL="0" marR="0" marT="0" marB="0" anchor="ctr"/>
                </a:tc>
                <a:extLst>
                  <a:ext uri="{0D108BD9-81ED-4DB2-BD59-A6C34878D82A}">
                    <a16:rowId xmlns:a16="http://schemas.microsoft.com/office/drawing/2014/main" val="10014"/>
                  </a:ext>
                </a:extLst>
              </a:tr>
              <a:tr h="37359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10</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HARI PERAWATAN</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i="0" u="none" strike="noStrike" dirty="0">
                          <a:solidFill>
                            <a:srgbClr val="000000"/>
                          </a:solidFill>
                          <a:effectLst/>
                          <a:latin typeface="Tw Cen MT" panose="020B0602020104020603" pitchFamily="34" charset="0"/>
                        </a:rPr>
                        <a:t>4.995</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3.975</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4.997</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4.691</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4.510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4.484</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4.076</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31.728</a:t>
                      </a:r>
                    </a:p>
                  </a:txBody>
                  <a:tcPr marL="0" marR="0" marT="0" marB="0" anchor="ctr"/>
                </a:tc>
                <a:extLst>
                  <a:ext uri="{0D108BD9-81ED-4DB2-BD59-A6C34878D82A}">
                    <a16:rowId xmlns:a16="http://schemas.microsoft.com/office/drawing/2014/main" val="10015"/>
                  </a:ext>
                </a:extLst>
              </a:tr>
              <a:tr h="31805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600" dirty="0">
                          <a:solidFill>
                            <a:schemeClr val="tx1"/>
                          </a:solidFill>
                          <a:latin typeface="Tw Cen MT" panose="020B0602020104020603" pitchFamily="34" charset="0"/>
                        </a:rPr>
                        <a:t>11</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solidFill>
                            <a:schemeClr val="tx1"/>
                          </a:solidFill>
                          <a:latin typeface="Tw Cen MT" panose="020B0602020104020603" pitchFamily="34" charset="0"/>
                        </a:rPr>
                        <a:t>PASIEN MENINGGAL</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3</a:t>
                      </a:r>
                      <a:endPar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3</a:t>
                      </a:r>
                    </a:p>
                  </a:txBody>
                  <a:tcPr marL="91436" marR="91436" marT="45722" marB="45722" anchor="ctr"/>
                </a:tc>
                <a:tc>
                  <a:txBody>
                    <a:bodyPr/>
                    <a:lstStyle/>
                    <a:p>
                      <a:pPr algn="ctr"/>
                      <a:r>
                        <a:rPr lang="en-US" sz="1600" b="0" dirty="0">
                          <a:solidFill>
                            <a:schemeClr val="tx1"/>
                          </a:solidFill>
                          <a:latin typeface="Tw Cen MT" panose="020B0602020104020603" pitchFamily="34" charset="0"/>
                          <a:ea typeface="Verdana" panose="020B0604030504040204" pitchFamily="34" charset="0"/>
                          <a:cs typeface="Verdana" panose="020B0604030504040204" pitchFamily="34" charset="0"/>
                        </a:rPr>
                        <a:t>12</a:t>
                      </a:r>
                    </a:p>
                  </a:txBody>
                  <a:tcPr marL="91436" marR="91436" marT="45722" marB="45722" anchor="ctr"/>
                </a:tc>
                <a:tc>
                  <a:txBody>
                    <a:bodyPr/>
                    <a:lstStyle/>
                    <a:p>
                      <a:pPr algn="ctr"/>
                      <a:r>
                        <a:rPr lang="en-US" sz="1600" dirty="0">
                          <a:latin typeface="Tw Cen MT" panose="020B0602020104020603" pitchFamily="34" charset="0"/>
                          <a:ea typeface="Verdana" panose="020B0604030504040204" pitchFamily="34" charset="0"/>
                          <a:cs typeface="Verdana" panose="020B0604030504040204" pitchFamily="34" charset="0"/>
                        </a:rPr>
                        <a:t>20</a:t>
                      </a:r>
                    </a:p>
                  </a:txBody>
                  <a:tcPr marL="91436" marR="91436" marT="45722" marB="45722"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3873819840"/>
              </p:ext>
            </p:extLst>
          </p:nvPr>
        </p:nvGraphicFramePr>
        <p:xfrm>
          <a:off x="366033" y="3817869"/>
          <a:ext cx="8488406" cy="2594062"/>
        </p:xfrm>
        <a:graphic>
          <a:graphicData uri="http://schemas.openxmlformats.org/drawingml/2006/table">
            <a:tbl>
              <a:tblPr firstRow="1" bandRow="1"/>
              <a:tblGrid>
                <a:gridCol w="643118">
                  <a:extLst>
                    <a:ext uri="{9D8B030D-6E8A-4147-A177-3AD203B41FA5}">
                      <a16:colId xmlns:a16="http://schemas.microsoft.com/office/drawing/2014/main" val="20000"/>
                    </a:ext>
                  </a:extLst>
                </a:gridCol>
                <a:gridCol w="972051">
                  <a:extLst>
                    <a:ext uri="{9D8B030D-6E8A-4147-A177-3AD203B41FA5}">
                      <a16:colId xmlns:a16="http://schemas.microsoft.com/office/drawing/2014/main" val="20001"/>
                    </a:ext>
                  </a:extLst>
                </a:gridCol>
                <a:gridCol w="866121">
                  <a:extLst>
                    <a:ext uri="{9D8B030D-6E8A-4147-A177-3AD203B41FA5}">
                      <a16:colId xmlns:a16="http://schemas.microsoft.com/office/drawing/2014/main" val="20002"/>
                    </a:ext>
                  </a:extLst>
                </a:gridCol>
                <a:gridCol w="1001186">
                  <a:extLst>
                    <a:ext uri="{9D8B030D-6E8A-4147-A177-3AD203B41FA5}">
                      <a16:colId xmlns:a16="http://schemas.microsoft.com/office/drawing/2014/main" val="16848264"/>
                    </a:ext>
                  </a:extLst>
                </a:gridCol>
                <a:gridCol w="1001186">
                  <a:extLst>
                    <a:ext uri="{9D8B030D-6E8A-4147-A177-3AD203B41FA5}">
                      <a16:colId xmlns:a16="http://schemas.microsoft.com/office/drawing/2014/main" val="2179823843"/>
                    </a:ext>
                  </a:extLst>
                </a:gridCol>
                <a:gridCol w="1001186">
                  <a:extLst>
                    <a:ext uri="{9D8B030D-6E8A-4147-A177-3AD203B41FA5}">
                      <a16:colId xmlns:a16="http://schemas.microsoft.com/office/drawing/2014/main" val="2258746741"/>
                    </a:ext>
                  </a:extLst>
                </a:gridCol>
                <a:gridCol w="1001186">
                  <a:extLst>
                    <a:ext uri="{9D8B030D-6E8A-4147-A177-3AD203B41FA5}">
                      <a16:colId xmlns:a16="http://schemas.microsoft.com/office/drawing/2014/main" val="4115348368"/>
                    </a:ext>
                  </a:extLst>
                </a:gridCol>
                <a:gridCol w="1001186">
                  <a:extLst>
                    <a:ext uri="{9D8B030D-6E8A-4147-A177-3AD203B41FA5}">
                      <a16:colId xmlns:a16="http://schemas.microsoft.com/office/drawing/2014/main" val="2706720852"/>
                    </a:ext>
                  </a:extLst>
                </a:gridCol>
                <a:gridCol w="1001186">
                  <a:extLst>
                    <a:ext uri="{9D8B030D-6E8A-4147-A177-3AD203B41FA5}">
                      <a16:colId xmlns:a16="http://schemas.microsoft.com/office/drawing/2014/main" val="2753648409"/>
                    </a:ext>
                  </a:extLst>
                </a:gridCol>
              </a:tblGrid>
              <a:tr h="48777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NO</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aseline="0" dirty="0">
                          <a:latin typeface="Tw Cen MT" panose="020B0602020104020603" pitchFamily="34" charset="0"/>
                        </a:rPr>
                        <a:t>RAWAT JALAN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584">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JUL</a:t>
                      </a:r>
                    </a:p>
                  </a:txBody>
                  <a:tcPr marL="182826" marR="182826" marT="68844" marB="68844"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1</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UMUM</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1,512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1,295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1,200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1,043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1,369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2</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latin typeface="Tw Cen MT" panose="020B0602020104020603" pitchFamily="34" charset="0"/>
                        </a:rPr>
                        <a:t>NPBI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476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605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630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573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538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3</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PBI</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1,090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1,158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1,169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1,135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1,126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4</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JKD</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44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47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48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35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975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5</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latin typeface="Tw Cen MT" panose="020B0602020104020603" pitchFamily="34" charset="0"/>
                        </a:rPr>
                        <a:t>BKMKS</a:t>
                      </a:r>
                      <a:endParaRPr lang="en-US" sz="14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650202921"/>
              </p:ext>
            </p:extLst>
          </p:nvPr>
        </p:nvGraphicFramePr>
        <p:xfrm>
          <a:off x="366029" y="889035"/>
          <a:ext cx="8488410" cy="2662858"/>
        </p:xfrm>
        <a:graphic>
          <a:graphicData uri="http://schemas.openxmlformats.org/drawingml/2006/table">
            <a:tbl>
              <a:tblPr firstRow="1" bandRow="1"/>
              <a:tblGrid>
                <a:gridCol w="691647">
                  <a:extLst>
                    <a:ext uri="{9D8B030D-6E8A-4147-A177-3AD203B41FA5}">
                      <a16:colId xmlns:a16="http://schemas.microsoft.com/office/drawing/2014/main" val="20000"/>
                    </a:ext>
                  </a:extLst>
                </a:gridCol>
                <a:gridCol w="958379">
                  <a:extLst>
                    <a:ext uri="{9D8B030D-6E8A-4147-A177-3AD203B41FA5}">
                      <a16:colId xmlns:a16="http://schemas.microsoft.com/office/drawing/2014/main" val="20001"/>
                    </a:ext>
                  </a:extLst>
                </a:gridCol>
                <a:gridCol w="976912">
                  <a:extLst>
                    <a:ext uri="{9D8B030D-6E8A-4147-A177-3AD203B41FA5}">
                      <a16:colId xmlns:a16="http://schemas.microsoft.com/office/drawing/2014/main" val="20002"/>
                    </a:ext>
                  </a:extLst>
                </a:gridCol>
                <a:gridCol w="976912">
                  <a:extLst>
                    <a:ext uri="{9D8B030D-6E8A-4147-A177-3AD203B41FA5}">
                      <a16:colId xmlns:a16="http://schemas.microsoft.com/office/drawing/2014/main" val="3660760735"/>
                    </a:ext>
                  </a:extLst>
                </a:gridCol>
                <a:gridCol w="976912">
                  <a:extLst>
                    <a:ext uri="{9D8B030D-6E8A-4147-A177-3AD203B41FA5}">
                      <a16:colId xmlns:a16="http://schemas.microsoft.com/office/drawing/2014/main" val="1736802198"/>
                    </a:ext>
                  </a:extLst>
                </a:gridCol>
                <a:gridCol w="976912">
                  <a:extLst>
                    <a:ext uri="{9D8B030D-6E8A-4147-A177-3AD203B41FA5}">
                      <a16:colId xmlns:a16="http://schemas.microsoft.com/office/drawing/2014/main" val="674891668"/>
                    </a:ext>
                  </a:extLst>
                </a:gridCol>
                <a:gridCol w="976912">
                  <a:extLst>
                    <a:ext uri="{9D8B030D-6E8A-4147-A177-3AD203B41FA5}">
                      <a16:colId xmlns:a16="http://schemas.microsoft.com/office/drawing/2014/main" val="3319306683"/>
                    </a:ext>
                  </a:extLst>
                </a:gridCol>
                <a:gridCol w="976912">
                  <a:extLst>
                    <a:ext uri="{9D8B030D-6E8A-4147-A177-3AD203B41FA5}">
                      <a16:colId xmlns:a16="http://schemas.microsoft.com/office/drawing/2014/main" val="3720599279"/>
                    </a:ext>
                  </a:extLst>
                </a:gridCol>
                <a:gridCol w="976912">
                  <a:extLst>
                    <a:ext uri="{9D8B030D-6E8A-4147-A177-3AD203B41FA5}">
                      <a16:colId xmlns:a16="http://schemas.microsoft.com/office/drawing/2014/main" val="3988033410"/>
                    </a:ext>
                  </a:extLst>
                </a:gridCol>
              </a:tblGrid>
              <a:tr h="55657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rgbClr val="0C0C0C"/>
                          </a:solidFill>
                          <a:latin typeface="Tw Cen MT" panose="020B0602020104020603" pitchFamily="34" charset="0"/>
                          <a:ea typeface="Verdana" pitchFamily="34" charset="0"/>
                          <a:cs typeface="Verdana" pitchFamily="34" charset="0"/>
                        </a:rPr>
                        <a:t>CARA BAYAR</a:t>
                      </a:r>
                      <a:endPar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baseline="0" dirty="0">
                          <a:solidFill>
                            <a:srgbClr val="0C0C0C"/>
                          </a:solidFill>
                          <a:latin typeface="Tw Cen MT"/>
                          <a:ea typeface="Verdana"/>
                          <a:cs typeface="Verdana"/>
                        </a:rPr>
                        <a:t>RAWAT INAP</a:t>
                      </a: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955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MAR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APR</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MEI</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JUN</a:t>
                      </a:r>
                    </a:p>
                  </a:txBody>
                  <a:tcPr marL="182826" marR="182826" marT="68844" marB="68844"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JUL</a:t>
                      </a:r>
                    </a:p>
                  </a:txBody>
                  <a:tcPr marL="182826" marR="182826" marT="68844" marB="68844"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50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42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63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162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4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38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40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137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96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134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141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63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4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10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9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12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9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4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5B3D02C4-E1C0-4BD1-8733-F5852E07D85E}"/>
              </a:ext>
            </a:extLst>
          </p:cNvPr>
          <p:cNvGraphicFramePr>
            <a:graphicFrameLocks/>
          </p:cNvGraphicFramePr>
          <p:nvPr>
            <p:extLst>
              <p:ext uri="{D42A27DB-BD31-4B8C-83A1-F6EECF244321}">
                <p14:modId xmlns:p14="http://schemas.microsoft.com/office/powerpoint/2010/main" val="3914321622"/>
              </p:ext>
            </p:extLst>
          </p:nvPr>
        </p:nvGraphicFramePr>
        <p:xfrm>
          <a:off x="508001" y="680753"/>
          <a:ext cx="8679538" cy="6043660"/>
        </p:xfrm>
        <a:graphic>
          <a:graphicData uri="http://schemas.openxmlformats.org/drawingml/2006/table">
            <a:tbl>
              <a:tblPr firstRow="1" bandRow="1"/>
              <a:tblGrid>
                <a:gridCol w="776866">
                  <a:extLst>
                    <a:ext uri="{9D8B030D-6E8A-4147-A177-3AD203B41FA5}">
                      <a16:colId xmlns:a16="http://schemas.microsoft.com/office/drawing/2014/main" val="20000"/>
                    </a:ext>
                  </a:extLst>
                </a:gridCol>
                <a:gridCol w="1832446">
                  <a:extLst>
                    <a:ext uri="{9D8B030D-6E8A-4147-A177-3AD203B41FA5}">
                      <a16:colId xmlns:a16="http://schemas.microsoft.com/office/drawing/2014/main" val="20001"/>
                    </a:ext>
                  </a:extLst>
                </a:gridCol>
                <a:gridCol w="1008890">
                  <a:extLst>
                    <a:ext uri="{9D8B030D-6E8A-4147-A177-3AD203B41FA5}">
                      <a16:colId xmlns:a16="http://schemas.microsoft.com/office/drawing/2014/main" val="20002"/>
                    </a:ext>
                  </a:extLst>
                </a:gridCol>
                <a:gridCol w="781843">
                  <a:extLst>
                    <a:ext uri="{9D8B030D-6E8A-4147-A177-3AD203B41FA5}">
                      <a16:colId xmlns:a16="http://schemas.microsoft.com/office/drawing/2014/main" val="1755444947"/>
                    </a:ext>
                  </a:extLst>
                </a:gridCol>
                <a:gridCol w="953469">
                  <a:extLst>
                    <a:ext uri="{9D8B030D-6E8A-4147-A177-3AD203B41FA5}">
                      <a16:colId xmlns:a16="http://schemas.microsoft.com/office/drawing/2014/main" val="559566883"/>
                    </a:ext>
                  </a:extLst>
                </a:gridCol>
                <a:gridCol w="831506">
                  <a:extLst>
                    <a:ext uri="{9D8B030D-6E8A-4147-A177-3AD203B41FA5}">
                      <a16:colId xmlns:a16="http://schemas.microsoft.com/office/drawing/2014/main" val="1726212022"/>
                    </a:ext>
                  </a:extLst>
                </a:gridCol>
                <a:gridCol w="831506">
                  <a:extLst>
                    <a:ext uri="{9D8B030D-6E8A-4147-A177-3AD203B41FA5}">
                      <a16:colId xmlns:a16="http://schemas.microsoft.com/office/drawing/2014/main" val="3484218285"/>
                    </a:ext>
                  </a:extLst>
                </a:gridCol>
                <a:gridCol w="831506">
                  <a:extLst>
                    <a:ext uri="{9D8B030D-6E8A-4147-A177-3AD203B41FA5}">
                      <a16:colId xmlns:a16="http://schemas.microsoft.com/office/drawing/2014/main" val="515444985"/>
                    </a:ext>
                  </a:extLst>
                </a:gridCol>
                <a:gridCol w="831506">
                  <a:extLst>
                    <a:ext uri="{9D8B030D-6E8A-4147-A177-3AD203B41FA5}">
                      <a16:colId xmlns:a16="http://schemas.microsoft.com/office/drawing/2014/main" val="1310369633"/>
                    </a:ext>
                  </a:extLst>
                </a:gridCol>
              </a:tblGrid>
              <a:tr h="28628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6288">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MAR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APR</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MEI</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JUN</a:t>
                      </a:r>
                    </a:p>
                  </a:txBody>
                  <a:tcPr marL="182680" marR="182680" marT="68832" marB="68832" anchor="ctr">
                    <a:lnL w="12700" cmpd="sng">
                      <a:solidFill>
                        <a:srgbClr val="70AD47"/>
                      </a:solid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a:r>
                        <a:rPr lang="en-US" sz="1000" b="1" dirty="0">
                          <a:solidFill>
                            <a:srgbClr val="0C0C0C"/>
                          </a:solidFill>
                          <a:latin typeface="Tw Cen MT"/>
                          <a:ea typeface="Verdana"/>
                          <a:cs typeface="Verdana" panose="020B0604030504040204" pitchFamily="34" charset="0"/>
                        </a:rPr>
                        <a:t>JUL</a:t>
                      </a:r>
                    </a:p>
                  </a:txBody>
                  <a:tcPr marL="182680" marR="182680" marT="68832" marB="68832" anchor="ctr">
                    <a:lnL w="12700" cmpd="sng">
                      <a:solidFill>
                        <a:srgbClr val="70AD47"/>
                      </a:solid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589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862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1125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397884" y="127300"/>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spTree>
    <p:extLst>
      <p:ext uri="{BB962C8B-B14F-4D97-AF65-F5344CB8AC3E}">
        <p14:creationId xmlns:p14="http://schemas.microsoft.com/office/powerpoint/2010/main" val="409603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a:extLst>
              <a:ext uri="{FF2B5EF4-FFF2-40B4-BE49-F238E27FC236}">
                <a16:creationId xmlns:a16="http://schemas.microsoft.com/office/drawing/2014/main" id="{CCB0FDA7-7877-42D6-9705-F3D3DF06D96F}"/>
              </a:ext>
            </a:extLst>
          </p:cNvPr>
          <p:cNvSpPr txBox="1"/>
          <p:nvPr>
            <p:custDataLst>
              <p:tags r:id="rId1"/>
            </p:custDataLst>
          </p:nvPr>
        </p:nvSpPr>
        <p:spPr>
          <a:xfrm>
            <a:off x="-397884" y="82122"/>
            <a:ext cx="5422113" cy="553453"/>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6" name="Content Placeholder 4">
            <a:extLst>
              <a:ext uri="{FF2B5EF4-FFF2-40B4-BE49-F238E27FC236}">
                <a16:creationId xmlns:a16="http://schemas.microsoft.com/office/drawing/2014/main" id="{11DC659B-E205-4BAD-8CE8-5427EAA634E2}"/>
              </a:ext>
            </a:extLst>
          </p:cNvPr>
          <p:cNvGraphicFramePr>
            <a:graphicFrameLocks/>
          </p:cNvGraphicFramePr>
          <p:nvPr>
            <p:extLst>
              <p:ext uri="{D42A27DB-BD31-4B8C-83A1-F6EECF244321}">
                <p14:modId xmlns:p14="http://schemas.microsoft.com/office/powerpoint/2010/main" val="2737822288"/>
              </p:ext>
            </p:extLst>
          </p:nvPr>
        </p:nvGraphicFramePr>
        <p:xfrm>
          <a:off x="505853" y="635575"/>
          <a:ext cx="8696203" cy="6060089"/>
        </p:xfrm>
        <a:graphic>
          <a:graphicData uri="http://schemas.openxmlformats.org/drawingml/2006/table">
            <a:tbl>
              <a:tblPr firstRow="1" bandRow="1"/>
              <a:tblGrid>
                <a:gridCol w="706050">
                  <a:extLst>
                    <a:ext uri="{9D8B030D-6E8A-4147-A177-3AD203B41FA5}">
                      <a16:colId xmlns:a16="http://schemas.microsoft.com/office/drawing/2014/main" val="20000"/>
                    </a:ext>
                  </a:extLst>
                </a:gridCol>
                <a:gridCol w="1721397">
                  <a:extLst>
                    <a:ext uri="{9D8B030D-6E8A-4147-A177-3AD203B41FA5}">
                      <a16:colId xmlns:a16="http://schemas.microsoft.com/office/drawing/2014/main" val="20001"/>
                    </a:ext>
                  </a:extLst>
                </a:gridCol>
                <a:gridCol w="813196">
                  <a:extLst>
                    <a:ext uri="{9D8B030D-6E8A-4147-A177-3AD203B41FA5}">
                      <a16:colId xmlns:a16="http://schemas.microsoft.com/office/drawing/2014/main" val="20002"/>
                    </a:ext>
                  </a:extLst>
                </a:gridCol>
                <a:gridCol w="882980">
                  <a:extLst>
                    <a:ext uri="{9D8B030D-6E8A-4147-A177-3AD203B41FA5}">
                      <a16:colId xmlns:a16="http://schemas.microsoft.com/office/drawing/2014/main" val="764221401"/>
                    </a:ext>
                  </a:extLst>
                </a:gridCol>
                <a:gridCol w="914516">
                  <a:extLst>
                    <a:ext uri="{9D8B030D-6E8A-4147-A177-3AD203B41FA5}">
                      <a16:colId xmlns:a16="http://schemas.microsoft.com/office/drawing/2014/main" val="115852556"/>
                    </a:ext>
                  </a:extLst>
                </a:gridCol>
                <a:gridCol w="914516">
                  <a:extLst>
                    <a:ext uri="{9D8B030D-6E8A-4147-A177-3AD203B41FA5}">
                      <a16:colId xmlns:a16="http://schemas.microsoft.com/office/drawing/2014/main" val="3894922970"/>
                    </a:ext>
                  </a:extLst>
                </a:gridCol>
                <a:gridCol w="914516">
                  <a:extLst>
                    <a:ext uri="{9D8B030D-6E8A-4147-A177-3AD203B41FA5}">
                      <a16:colId xmlns:a16="http://schemas.microsoft.com/office/drawing/2014/main" val="2477711781"/>
                    </a:ext>
                  </a:extLst>
                </a:gridCol>
                <a:gridCol w="914516">
                  <a:extLst>
                    <a:ext uri="{9D8B030D-6E8A-4147-A177-3AD203B41FA5}">
                      <a16:colId xmlns:a16="http://schemas.microsoft.com/office/drawing/2014/main" val="82830422"/>
                    </a:ext>
                  </a:extLst>
                </a:gridCol>
                <a:gridCol w="914516">
                  <a:extLst>
                    <a:ext uri="{9D8B030D-6E8A-4147-A177-3AD203B41FA5}">
                      <a16:colId xmlns:a16="http://schemas.microsoft.com/office/drawing/2014/main" val="2862108528"/>
                    </a:ext>
                  </a:extLst>
                </a:gridCol>
              </a:tblGrid>
              <a:tr h="31409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672">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FEB</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MAR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APR</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MEI</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JUN</a:t>
                      </a:r>
                    </a:p>
                  </a:txBody>
                  <a:tcPr marL="182680" marR="182680" marT="68832" marB="68832"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000" b="1" dirty="0">
                          <a:solidFill>
                            <a:srgbClr val="0C0C0C"/>
                          </a:solidFill>
                          <a:latin typeface="Tw Cen MT"/>
                          <a:ea typeface="Verdana"/>
                          <a:cs typeface="Verdana"/>
                        </a:rPr>
                        <a:t>JUL</a:t>
                      </a:r>
                    </a:p>
                  </a:txBody>
                  <a:tcPr marL="182680" marR="182680" marT="68832" marB="68832"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SURAKARTA</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593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570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565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WONOGIRI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505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KARANGANYAR</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598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640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586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662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SRAGEN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527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491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BOYOLALI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272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251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BLORA</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GROBOGAN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a:t>
                      </a:r>
                      <a:r>
                        <a:rPr lang="en-US" sz="1000" b="1" baseline="0" dirty="0">
                          <a:latin typeface="Tw Cen MT"/>
                        </a:rPr>
                        <a:t> JATENG</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130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NGAWI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MADIUN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PONOROGO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PACITAN</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BOJONEGORO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976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dirty="0">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2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32774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LL JATENG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106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2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35915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323869"/>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334934"/>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9" name="Group 8"/>
          <p:cNvGrpSpPr/>
          <p:nvPr/>
        </p:nvGrpSpPr>
        <p:grpSpPr>
          <a:xfrm>
            <a:off x="0" y="1949503"/>
            <a:ext cx="2028997" cy="3704060"/>
            <a:chOff x="48405" y="1834316"/>
            <a:chExt cx="2028997" cy="3704060"/>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61413" y="4139476"/>
              <a:ext cx="2015989" cy="606738"/>
              <a:chOff x="7500131" y="1441117"/>
              <a:chExt cx="2259163" cy="586248"/>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31226" y="1456391"/>
                <a:ext cx="1828068" cy="570974"/>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4,359</a:t>
                </a:r>
                <a:endParaRPr lang="en-US" sz="2400" b="1" dirty="0">
                  <a:solidFill>
                    <a:schemeClr val="bg1"/>
                  </a:solidFill>
                  <a:latin typeface="Tw Cen MT" panose="020B0602020104020603" pitchFamily="34" charset="0"/>
                  <a:ea typeface="Verdana" pitchFamily="34" charset="0"/>
                </a:endParaRPr>
              </a:p>
            </p:txBody>
          </p:sp>
        </p:grpSp>
        <p:grpSp>
          <p:nvGrpSpPr>
            <p:cNvPr id="4" name="Group 3"/>
            <p:cNvGrpSpPr/>
            <p:nvPr/>
          </p:nvGrpSpPr>
          <p:grpSpPr>
            <a:xfrm>
              <a:off x="65853" y="1834316"/>
              <a:ext cx="2011549" cy="626024"/>
              <a:chOff x="26614" y="2705872"/>
              <a:chExt cx="2011549" cy="626024"/>
            </a:xfrm>
          </p:grpSpPr>
          <p:grpSp>
            <p:nvGrpSpPr>
              <p:cNvPr id="55" name="Group 54">
                <a:extLst>
                  <a:ext uri="{FF2B5EF4-FFF2-40B4-BE49-F238E27FC236}">
                    <a16:creationId xmlns:a16="http://schemas.microsoft.com/office/drawing/2014/main" id="{8BBDE0AB-A725-4A82-B93C-894C0224300D}"/>
                  </a:ext>
                </a:extLst>
              </p:cNvPr>
              <p:cNvGrpSpPr/>
              <p:nvPr/>
            </p:nvGrpSpPr>
            <p:grpSpPr>
              <a:xfrm>
                <a:off x="26614" y="2705872"/>
                <a:ext cx="374482" cy="374133"/>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454858" y="2740965"/>
                <a:ext cx="1583305"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400" b="1" dirty="0">
                  <a:solidFill>
                    <a:schemeClr val="bg1"/>
                  </a:solidFill>
                  <a:latin typeface="Tw Cen MT" panose="020B0602020104020603" pitchFamily="34" charset="0"/>
                  <a:ea typeface="Verdana" panose="020B0604030504040204"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3,809</a:t>
                </a:r>
              </a:p>
            </p:txBody>
          </p:sp>
        </p:grpSp>
        <p:grpSp>
          <p:nvGrpSpPr>
            <p:cNvPr id="6" name="Group 5"/>
            <p:cNvGrpSpPr/>
            <p:nvPr/>
          </p:nvGrpSpPr>
          <p:grpSpPr>
            <a:xfrm>
              <a:off x="48405" y="4927874"/>
              <a:ext cx="2026341" cy="610502"/>
              <a:chOff x="16201" y="3447230"/>
              <a:chExt cx="2026341" cy="610502"/>
            </a:xfrm>
          </p:grpSpPr>
          <p:grpSp>
            <p:nvGrpSpPr>
              <p:cNvPr id="57" name="Group 56">
                <a:extLst>
                  <a:ext uri="{FF2B5EF4-FFF2-40B4-BE49-F238E27FC236}">
                    <a16:creationId xmlns:a16="http://schemas.microsoft.com/office/drawing/2014/main" id="{D7C55288-DA53-4140-B7E3-D2ED2B3A136C}"/>
                  </a:ext>
                </a:extLst>
              </p:cNvPr>
              <p:cNvGrpSpPr/>
              <p:nvPr/>
            </p:nvGrpSpPr>
            <p:grpSpPr>
              <a:xfrm>
                <a:off x="16201" y="3447230"/>
                <a:ext cx="366406" cy="380596"/>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419255" y="3466801"/>
                <a:ext cx="1623287"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3,402 </a:t>
                </a:r>
                <a:r>
                  <a:rPr lang="en-US" b="1" dirty="0">
                    <a:solidFill>
                      <a:schemeClr val="bg1"/>
                    </a:solidFill>
                    <a:latin typeface="Tw Cen MT" panose="020B0602020104020603" pitchFamily="34" charset="0"/>
                  </a:rPr>
                  <a:t> </a:t>
                </a:r>
                <a:r>
                  <a:rPr lang="en-US" sz="2000" dirty="0">
                    <a:solidFill>
                      <a:schemeClr val="bg1"/>
                    </a:solidFill>
                    <a:latin typeface="Tw Cen MT" panose="020B0602020104020603" pitchFamily="34" charset="0"/>
                  </a:rPr>
                  <a:t>  </a:t>
                </a:r>
                <a:endParaRPr lang="en-US" sz="2000" b="1" dirty="0">
                  <a:solidFill>
                    <a:schemeClr val="bg1"/>
                  </a:solidFill>
                  <a:latin typeface="Tw Cen MT" panose="020B0602020104020603" pitchFamily="34" charset="0"/>
                  <a:ea typeface="Verdana" pitchFamily="34" charset="0"/>
                </a:endParaRPr>
              </a:p>
            </p:txBody>
          </p:sp>
        </p:grpSp>
        <p:grpSp>
          <p:nvGrpSpPr>
            <p:cNvPr id="7" name="Group 6"/>
            <p:cNvGrpSpPr/>
            <p:nvPr/>
          </p:nvGrpSpPr>
          <p:grpSpPr>
            <a:xfrm>
              <a:off x="73418" y="3408719"/>
              <a:ext cx="1977726" cy="590931"/>
              <a:chOff x="54769" y="4156952"/>
              <a:chExt cx="1977726" cy="590931"/>
            </a:xfrm>
          </p:grpSpPr>
          <p:grpSp>
            <p:nvGrpSpPr>
              <p:cNvPr id="59" name="Group 58">
                <a:extLst>
                  <a:ext uri="{FF2B5EF4-FFF2-40B4-BE49-F238E27FC236}">
                    <a16:creationId xmlns:a16="http://schemas.microsoft.com/office/drawing/2014/main" id="{838CD920-146E-4450-89B0-9D1C588697C6}"/>
                  </a:ext>
                </a:extLst>
              </p:cNvPr>
              <p:cNvGrpSpPr/>
              <p:nvPr/>
            </p:nvGrpSpPr>
            <p:grpSpPr>
              <a:xfrm>
                <a:off x="54769" y="4160702"/>
                <a:ext cx="368344" cy="380596"/>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493989" y="4156952"/>
                <a:ext cx="15385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endParaRPr lang="en-US" sz="2000" b="1" dirty="0">
                  <a:solidFill>
                    <a:srgbClr val="000000"/>
                  </a:solidFill>
                  <a:latin typeface="Tw Cen MT" panose="020B0602020104020603" pitchFamily="34" charset="0"/>
                  <a:ea typeface="Verdana" pitchFamily="34" charset="0"/>
                </a:endParaRP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3,637</a:t>
                </a:r>
                <a:endParaRPr lang="en-US" sz="2400" b="1" dirty="0">
                  <a:solidFill>
                    <a:srgbClr val="000000"/>
                  </a:solidFill>
                  <a:latin typeface="Tw Cen MT" panose="020B0602020104020603" pitchFamily="34" charset="0"/>
                  <a:ea typeface="Verdana" pitchFamily="34" charset="0"/>
                </a:endParaRPr>
              </a:p>
            </p:txBody>
          </p:sp>
        </p:grpSp>
        <p:grpSp>
          <p:nvGrpSpPr>
            <p:cNvPr id="109" name="Group 108">
              <a:extLst>
                <a:ext uri="{FF2B5EF4-FFF2-40B4-BE49-F238E27FC236}">
                  <a16:creationId xmlns:a16="http://schemas.microsoft.com/office/drawing/2014/main" id="{CF6C3246-C5B5-41D7-A997-661EC0E19C04}"/>
                </a:ext>
              </a:extLst>
            </p:cNvPr>
            <p:cNvGrpSpPr/>
            <p:nvPr/>
          </p:nvGrpSpPr>
          <p:grpSpPr>
            <a:xfrm>
              <a:off x="82562" y="2502165"/>
              <a:ext cx="1968582" cy="707049"/>
              <a:chOff x="2551651" y="5688176"/>
              <a:chExt cx="1959583" cy="699180"/>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65565" y="5803001"/>
                <a:ext cx="1545669" cy="584355"/>
              </a:xfrm>
              <a:prstGeom prst="rect">
                <a:avLst/>
              </a:pr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952</a:t>
                </a:r>
                <a:endParaRPr lang="en-US" sz="1600" b="1" dirty="0">
                  <a:solidFill>
                    <a:schemeClr val="bg1"/>
                  </a:solidFill>
                  <a:latin typeface="Tw Cen MT" panose="020B0602020104020603" pitchFamily="34" charset="0"/>
                  <a:ea typeface="Verdana" pitchFamily="34" charset="0"/>
                </a:endParaRPr>
              </a:p>
            </p:txBody>
          </p:sp>
        </p:grpSp>
      </p:grpSp>
      <p:grpSp>
        <p:nvGrpSpPr>
          <p:cNvPr id="8" name="Group 7"/>
          <p:cNvGrpSpPr/>
          <p:nvPr/>
        </p:nvGrpSpPr>
        <p:grpSpPr>
          <a:xfrm>
            <a:off x="9926408" y="1946967"/>
            <a:ext cx="1971153" cy="3581047"/>
            <a:chOff x="9803023" y="1750790"/>
            <a:chExt cx="1971153" cy="3581047"/>
          </a:xfrm>
        </p:grpSpPr>
        <p:grpSp>
          <p:nvGrpSpPr>
            <p:cNvPr id="61" name="Group 60">
              <a:extLst>
                <a:ext uri="{FF2B5EF4-FFF2-40B4-BE49-F238E27FC236}">
                  <a16:creationId xmlns:a16="http://schemas.microsoft.com/office/drawing/2014/main" id="{27A9C44D-44BA-4B5D-9ABF-5A144344CBC8}"/>
                </a:ext>
              </a:extLst>
            </p:cNvPr>
            <p:cNvGrpSpPr/>
            <p:nvPr/>
          </p:nvGrpSpPr>
          <p:grpSpPr>
            <a:xfrm>
              <a:off x="9803023" y="1750790"/>
              <a:ext cx="1966029" cy="590931"/>
              <a:chOff x="7535080" y="4347538"/>
              <a:chExt cx="2203177" cy="570974"/>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57097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b="1" dirty="0">
                    <a:solidFill>
                      <a:schemeClr val="bg1"/>
                    </a:solidFill>
                  </a:rPr>
                  <a:t> </a:t>
                </a:r>
                <a:r>
                  <a:rPr lang="en-US" sz="2000" b="1" dirty="0">
                    <a:solidFill>
                      <a:schemeClr val="bg1"/>
                    </a:solidFill>
                    <a:latin typeface="Tw Cen MT" panose="020B0602020104020603" pitchFamily="34" charset="0"/>
                  </a:rPr>
                  <a:t>1,788</a:t>
                </a:r>
                <a:r>
                  <a:rPr lang="en-US" sz="2000" b="1" dirty="0">
                    <a:solidFill>
                      <a:schemeClr val="bg1"/>
                    </a:solidFill>
                    <a:latin typeface="Tw Cen MT" panose="020B0602020104020603" pitchFamily="34" charset="0"/>
                    <a:ea typeface="Verdana" pitchFamily="34" charset="0"/>
                  </a:rPr>
                  <a:t>    </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90036" y="2521761"/>
              <a:ext cx="1673659" cy="647691"/>
              <a:chOff x="3578251" y="5789808"/>
              <a:chExt cx="2158501" cy="751731"/>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750153"/>
              </a:xfrm>
              <a:prstGeom prst="rect">
                <a:avLst/>
              </a:prstGeom>
              <a:solidFill>
                <a:srgbClr val="CC00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endParaRPr lang="en-US" sz="2400" b="1" dirty="0">
                  <a:solidFill>
                    <a:schemeClr val="bg1"/>
                  </a:solidFill>
                  <a:latin typeface="Tw Cen MT" panose="020B0602020104020603" pitchFamily="34" charset="0"/>
                  <a:ea typeface="Verdana" pitchFamily="34" charset="0"/>
                </a:endParaRPr>
              </a:p>
              <a:p>
                <a:pPr>
                  <a:lnSpc>
                    <a:spcPct val="90000"/>
                  </a:lnSpc>
                </a:pPr>
                <a:r>
                  <a:rPr lang="en-US" sz="2400" b="1" dirty="0">
                    <a:solidFill>
                      <a:schemeClr val="bg1"/>
                    </a:solidFill>
                    <a:latin typeface="Tw Cen MT" panose="020B0602020104020603" pitchFamily="34" charset="0"/>
                    <a:ea typeface="Verdana" pitchFamily="34" charset="0"/>
                  </a:rPr>
                  <a:t>332</a:t>
                </a:r>
                <a:endParaRPr lang="en-US" sz="1600" b="1" dirty="0">
                  <a:solidFill>
                    <a:schemeClr val="bg1"/>
                  </a:solidFill>
                  <a:latin typeface="Tw Cen MT" panose="020B0602020104020603" pitchFamily="34" charset="0"/>
                  <a:ea typeface="Verdana" pitchFamily="34" charset="0"/>
                </a:endParaRP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5654" y="3992260"/>
              <a:ext cx="1668041" cy="601354"/>
              <a:chOff x="3618316" y="5764087"/>
              <a:chExt cx="2197962" cy="749624"/>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7"/>
                <a:ext cx="425833" cy="434816"/>
                <a:chOff x="11557271" y="4825057"/>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7"/>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736632"/>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127</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9967013" y="4725607"/>
              <a:ext cx="1796682" cy="606230"/>
              <a:chOff x="154960" y="5317730"/>
              <a:chExt cx="1796682" cy="609306"/>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593928"/>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615</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16409" y="3258306"/>
              <a:ext cx="1657767" cy="625554"/>
              <a:chOff x="8516348" y="5424320"/>
              <a:chExt cx="1983681" cy="665850"/>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628996"/>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189</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872000"/>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034099" y="1762902"/>
            <a:ext cx="8151058" cy="4986960"/>
          </a:xfrm>
          <a:prstGeom prst="rect">
            <a:avLst/>
          </a:prstGeom>
        </p:spPr>
      </p:pic>
      <p:sp>
        <p:nvSpPr>
          <p:cNvPr id="77" name="TextBox 76">
            <a:extLst>
              <a:ext uri="{FF2B5EF4-FFF2-40B4-BE49-F238E27FC236}">
                <a16:creationId xmlns:a16="http://schemas.microsoft.com/office/drawing/2014/main" id="{D1779FFA-8CCC-4525-B951-55B46AF51CEE}"/>
              </a:ext>
            </a:extLst>
          </p:cNvPr>
          <p:cNvSpPr txBox="1"/>
          <p:nvPr/>
        </p:nvSpPr>
        <p:spPr>
          <a:xfrm>
            <a:off x="10519998" y="5413417"/>
            <a:ext cx="783975" cy="369332"/>
          </a:xfrm>
          <a:prstGeom prst="rect">
            <a:avLst/>
          </a:prstGeom>
          <a:noFill/>
        </p:spPr>
        <p:txBody>
          <a:bodyPr wrap="square">
            <a:spAutoFit/>
          </a:bodyPr>
          <a:lstStyle/>
          <a:p>
            <a:r>
              <a:rPr lang="en-US" dirty="0">
                <a:solidFill>
                  <a:schemeClr val="bg1"/>
                </a:solidFill>
              </a:rPr>
              <a:t>  </a:t>
            </a:r>
          </a:p>
        </p:txBody>
      </p:sp>
      <p:sp>
        <p:nvSpPr>
          <p:cNvPr id="80" name="TextBox 79">
            <a:extLst>
              <a:ext uri="{FF2B5EF4-FFF2-40B4-BE49-F238E27FC236}">
                <a16:creationId xmlns:a16="http://schemas.microsoft.com/office/drawing/2014/main" id="{B4053690-AA6A-40F6-BE7E-72A32EB8A056}"/>
              </a:ext>
            </a:extLst>
          </p:cNvPr>
          <p:cNvSpPr txBox="1"/>
          <p:nvPr/>
        </p:nvSpPr>
        <p:spPr>
          <a:xfrm>
            <a:off x="2946400" y="3432201"/>
            <a:ext cx="1636889" cy="369332"/>
          </a:xfrm>
          <a:prstGeom prst="rect">
            <a:avLst/>
          </a:prstGeom>
          <a:noFill/>
        </p:spPr>
        <p:txBody>
          <a:bodyPr wrap="square">
            <a:spAutoFit/>
          </a:bodyPr>
          <a:lstStyle/>
          <a:p>
            <a:r>
              <a:rPr lang="en-US" sz="1000" b="0" i="0" u="none" strike="noStrike" dirty="0">
                <a:solidFill>
                  <a:srgbClr val="000000"/>
                </a:solidFill>
                <a:effectLst/>
                <a:latin typeface="Tw Cen MT" panose="020B0602020104020603" pitchFamily="34" charset="0"/>
              </a:rPr>
              <a:t>646</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 name="Group 12"/>
          <p:cNvGrpSpPr/>
          <p:nvPr/>
        </p:nvGrpSpPr>
        <p:grpSpPr>
          <a:xfrm>
            <a:off x="682352" y="1301232"/>
            <a:ext cx="1942055" cy="4648871"/>
            <a:chOff x="682352" y="1301232"/>
            <a:chExt cx="1942055" cy="4648871"/>
          </a:xfrm>
        </p:grpSpPr>
        <p:grpSp>
          <p:nvGrpSpPr>
            <p:cNvPr id="3" name="Group 2"/>
            <p:cNvGrpSpPr/>
            <p:nvPr/>
          </p:nvGrpSpPr>
          <p:grpSpPr>
            <a:xfrm>
              <a:off x="682352" y="5327418"/>
              <a:ext cx="1942055" cy="622685"/>
              <a:chOff x="534245" y="1464893"/>
              <a:chExt cx="1942055" cy="622685"/>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534245" y="1464893"/>
                <a:ext cx="301406" cy="303089"/>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918962" y="1496647"/>
                <a:ext cx="1557338" cy="590931"/>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137</a:t>
                </a:r>
              </a:p>
            </p:txBody>
          </p:sp>
        </p:grpSp>
        <p:grpSp>
          <p:nvGrpSpPr>
            <p:cNvPr id="4" name="Group 3"/>
            <p:cNvGrpSpPr/>
            <p:nvPr/>
          </p:nvGrpSpPr>
          <p:grpSpPr>
            <a:xfrm>
              <a:off x="716262" y="1301232"/>
              <a:ext cx="1902953" cy="627786"/>
              <a:chOff x="554257" y="2080741"/>
              <a:chExt cx="1902953" cy="627786"/>
            </a:xfrm>
          </p:grpSpPr>
          <p:grpSp>
            <p:nvGrpSpPr>
              <p:cNvPr id="138" name="Group 137">
                <a:extLst>
                  <a:ext uri="{FF2B5EF4-FFF2-40B4-BE49-F238E27FC236}">
                    <a16:creationId xmlns:a16="http://schemas.microsoft.com/office/drawing/2014/main" id="{3D655AB4-1F28-476D-9816-3C5C7BDADD60}"/>
                  </a:ext>
                </a:extLst>
              </p:cNvPr>
              <p:cNvGrpSpPr/>
              <p:nvPr/>
            </p:nvGrpSpPr>
            <p:grpSpPr>
              <a:xfrm>
                <a:off x="554257" y="2080741"/>
                <a:ext cx="305906" cy="322587"/>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908871" y="2117596"/>
                <a:ext cx="1548339" cy="59093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b="1" dirty="0">
                    <a:solidFill>
                      <a:schemeClr val="bg1"/>
                    </a:solidFill>
                    <a:latin typeface="Tw Cen MT" panose="020B0602020104020603" pitchFamily="34" charset="0"/>
                  </a:rPr>
                  <a:t> </a:t>
                </a:r>
                <a:r>
                  <a:rPr lang="en-US" sz="2000" b="1" dirty="0">
                    <a:solidFill>
                      <a:schemeClr val="bg1"/>
                    </a:solidFill>
                    <a:latin typeface="Tw Cen MT" panose="020B0602020104020603" pitchFamily="34" charset="0"/>
                  </a:rPr>
                  <a:t>474</a:t>
                </a:r>
                <a:endParaRPr lang="en-US" sz="2000" b="1" dirty="0">
                  <a:solidFill>
                    <a:schemeClr val="bg1"/>
                  </a:solidFill>
                  <a:latin typeface="Tw Cen MT" panose="020B0602020104020603" pitchFamily="34" charset="0"/>
                  <a:ea typeface="Verdana" pitchFamily="34" charset="0"/>
                </a:endParaRPr>
              </a:p>
            </p:txBody>
          </p:sp>
        </p:grpSp>
        <p:grpSp>
          <p:nvGrpSpPr>
            <p:cNvPr id="6" name="Group 5"/>
            <p:cNvGrpSpPr/>
            <p:nvPr/>
          </p:nvGrpSpPr>
          <p:grpSpPr>
            <a:xfrm>
              <a:off x="690841" y="1987907"/>
              <a:ext cx="1928374" cy="622248"/>
              <a:chOff x="528836" y="2724891"/>
              <a:chExt cx="1928374" cy="622248"/>
            </a:xfrm>
          </p:grpSpPr>
          <p:grpSp>
            <p:nvGrpSpPr>
              <p:cNvPr id="140" name="Group 139">
                <a:extLst>
                  <a:ext uri="{FF2B5EF4-FFF2-40B4-BE49-F238E27FC236}">
                    <a16:creationId xmlns:a16="http://schemas.microsoft.com/office/drawing/2014/main" id="{4797C5D0-96C1-4EF5-A9B1-74E4CAC68B6A}"/>
                  </a:ext>
                </a:extLst>
              </p:cNvPr>
              <p:cNvGrpSpPr/>
              <p:nvPr/>
            </p:nvGrpSpPr>
            <p:grpSpPr>
              <a:xfrm>
                <a:off x="528836" y="2724891"/>
                <a:ext cx="315156" cy="328159"/>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948002" y="2756208"/>
                <a:ext cx="1509208" cy="590931"/>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339</a:t>
                </a:r>
              </a:p>
            </p:txBody>
          </p:sp>
        </p:grpSp>
        <p:grpSp>
          <p:nvGrpSpPr>
            <p:cNvPr id="7" name="Group 6"/>
            <p:cNvGrpSpPr/>
            <p:nvPr/>
          </p:nvGrpSpPr>
          <p:grpSpPr>
            <a:xfrm>
              <a:off x="687544" y="3382512"/>
              <a:ext cx="1931671" cy="602835"/>
              <a:chOff x="525538" y="3339512"/>
              <a:chExt cx="1931671" cy="602835"/>
            </a:xfrm>
          </p:grpSpPr>
          <p:grpSp>
            <p:nvGrpSpPr>
              <p:cNvPr id="142" name="Group 141">
                <a:extLst>
                  <a:ext uri="{FF2B5EF4-FFF2-40B4-BE49-F238E27FC236}">
                    <a16:creationId xmlns:a16="http://schemas.microsoft.com/office/drawing/2014/main" id="{E9823673-FB7E-4189-886B-3FDB1D79118E}"/>
                  </a:ext>
                </a:extLst>
              </p:cNvPr>
              <p:cNvGrpSpPr/>
              <p:nvPr/>
            </p:nvGrpSpPr>
            <p:grpSpPr>
              <a:xfrm>
                <a:off x="525538" y="3339512"/>
                <a:ext cx="315156" cy="328159"/>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918705" y="3351416"/>
                <a:ext cx="1538504"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b="1" dirty="0">
                    <a:solidFill>
                      <a:srgbClr val="000000"/>
                    </a:solidFill>
                  </a:rPr>
                  <a:t> </a:t>
                </a:r>
                <a:r>
                  <a:rPr lang="en-US" sz="2000" b="1" dirty="0">
                    <a:solidFill>
                      <a:srgbClr val="000000"/>
                    </a:solidFill>
                    <a:latin typeface="Tw Cen MT" panose="020B0602020104020603" pitchFamily="34" charset="0"/>
                  </a:rPr>
                  <a:t>147</a:t>
                </a:r>
                <a:endParaRPr lang="en-US" sz="2400" b="1" dirty="0">
                  <a:solidFill>
                    <a:srgbClr val="000000"/>
                  </a:solidFill>
                  <a:latin typeface="Tw Cen MT" panose="020B0602020104020603" pitchFamily="34" charset="0"/>
                  <a:ea typeface="Verdana" pitchFamily="34" charset="0"/>
                </a:endParaRPr>
              </a:p>
            </p:txBody>
          </p:sp>
        </p:grpSp>
        <p:grpSp>
          <p:nvGrpSpPr>
            <p:cNvPr id="8" name="Group 7"/>
            <p:cNvGrpSpPr/>
            <p:nvPr/>
          </p:nvGrpSpPr>
          <p:grpSpPr>
            <a:xfrm>
              <a:off x="712351" y="2675801"/>
              <a:ext cx="1906864" cy="590931"/>
              <a:chOff x="549630" y="3955336"/>
              <a:chExt cx="1906864" cy="590931"/>
            </a:xfrm>
          </p:grpSpPr>
          <p:grpSp>
            <p:nvGrpSpPr>
              <p:cNvPr id="144" name="Group 143">
                <a:extLst>
                  <a:ext uri="{FF2B5EF4-FFF2-40B4-BE49-F238E27FC236}">
                    <a16:creationId xmlns:a16="http://schemas.microsoft.com/office/drawing/2014/main" id="{D2F457B9-14D3-4BB7-B97C-C0600A0569FE}"/>
                  </a:ext>
                </a:extLst>
              </p:cNvPr>
              <p:cNvGrpSpPr/>
              <p:nvPr/>
            </p:nvGrpSpPr>
            <p:grpSpPr>
              <a:xfrm>
                <a:off x="549630" y="3957593"/>
                <a:ext cx="315156" cy="328159"/>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899155" y="3955336"/>
                <a:ext cx="1557339" cy="590931"/>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100</a:t>
                </a:r>
                <a:endParaRPr lang="en-US" sz="1600" b="1" dirty="0">
                  <a:solidFill>
                    <a:schemeClr val="bg1"/>
                  </a:solidFill>
                  <a:latin typeface="Tw Cen MT" panose="020B0602020104020603" pitchFamily="34" charset="0"/>
                  <a:ea typeface="Verdana" pitchFamily="34" charset="0"/>
                </a:endParaRPr>
              </a:p>
            </p:txBody>
          </p:sp>
        </p:grpSp>
        <p:grpSp>
          <p:nvGrpSpPr>
            <p:cNvPr id="9" name="Group 8"/>
            <p:cNvGrpSpPr/>
            <p:nvPr/>
          </p:nvGrpSpPr>
          <p:grpSpPr>
            <a:xfrm>
              <a:off x="696961" y="4065611"/>
              <a:ext cx="1924527" cy="604855"/>
              <a:chOff x="552489" y="4585523"/>
              <a:chExt cx="1924527" cy="604855"/>
            </a:xfrm>
          </p:grpSpPr>
          <p:grpSp>
            <p:nvGrpSpPr>
              <p:cNvPr id="146" name="Group 145">
                <a:extLst>
                  <a:ext uri="{FF2B5EF4-FFF2-40B4-BE49-F238E27FC236}">
                    <a16:creationId xmlns:a16="http://schemas.microsoft.com/office/drawing/2014/main" id="{DB1A3B98-1D21-4937-B336-93DAF2BDDE1F}"/>
                  </a:ext>
                </a:extLst>
              </p:cNvPr>
              <p:cNvGrpSpPr/>
              <p:nvPr/>
            </p:nvGrpSpPr>
            <p:grpSpPr>
              <a:xfrm>
                <a:off x="552489" y="4585523"/>
                <a:ext cx="315156" cy="328159"/>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928677" y="4599447"/>
                <a:ext cx="1548339" cy="59093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p>
              <a:p>
                <a:pPr>
                  <a:lnSpc>
                    <a:spcPct val="90000"/>
                  </a:lnSpc>
                </a:pPr>
                <a:r>
                  <a:rPr lang="en-US" sz="2000" b="1" dirty="0">
                    <a:solidFill>
                      <a:schemeClr val="bg1"/>
                    </a:solidFill>
                    <a:latin typeface="Tw Cen MT" panose="020B0602020104020603" pitchFamily="34" charset="0"/>
                    <a:ea typeface="Verdana" pitchFamily="34" charset="0"/>
                  </a:rPr>
                  <a:t>107</a:t>
                </a:r>
              </a:p>
            </p:txBody>
          </p:sp>
        </p:grpSp>
        <p:grpSp>
          <p:nvGrpSpPr>
            <p:cNvPr id="10" name="Group 9"/>
            <p:cNvGrpSpPr/>
            <p:nvPr/>
          </p:nvGrpSpPr>
          <p:grpSpPr>
            <a:xfrm>
              <a:off x="727015" y="4710548"/>
              <a:ext cx="1896518" cy="602835"/>
              <a:chOff x="561462" y="5187149"/>
              <a:chExt cx="1896518" cy="602835"/>
            </a:xfrm>
          </p:grpSpPr>
          <p:grpSp>
            <p:nvGrpSpPr>
              <p:cNvPr id="148" name="Group 147">
                <a:extLst>
                  <a:ext uri="{FF2B5EF4-FFF2-40B4-BE49-F238E27FC236}">
                    <a16:creationId xmlns:a16="http://schemas.microsoft.com/office/drawing/2014/main" id="{98133E1D-3AC6-4691-A8D8-866E1E30DD71}"/>
                  </a:ext>
                </a:extLst>
              </p:cNvPr>
              <p:cNvGrpSpPr/>
              <p:nvPr/>
            </p:nvGrpSpPr>
            <p:grpSpPr>
              <a:xfrm>
                <a:off x="561462" y="5187149"/>
                <a:ext cx="315156" cy="328159"/>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909641" y="5199053"/>
                <a:ext cx="1548339" cy="590931"/>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p>
              <a:p>
                <a:pPr>
                  <a:lnSpc>
                    <a:spcPct val="90000"/>
                  </a:lnSpc>
                </a:pPr>
                <a:r>
                  <a:rPr lang="en-US" sz="2000" b="1" dirty="0">
                    <a:solidFill>
                      <a:schemeClr val="bg1"/>
                    </a:solidFill>
                    <a:latin typeface="Tw Cen MT" panose="020B0602020104020603" pitchFamily="34" charset="0"/>
                    <a:ea typeface="Verdana" pitchFamily="34" charset="0"/>
                  </a:rPr>
                  <a:t>26</a:t>
                </a:r>
              </a:p>
            </p:txBody>
          </p:sp>
        </p:grpSp>
      </p:grpSp>
      <p:grpSp>
        <p:nvGrpSpPr>
          <p:cNvPr id="12" name="Group 11"/>
          <p:cNvGrpSpPr/>
          <p:nvPr/>
        </p:nvGrpSpPr>
        <p:grpSpPr>
          <a:xfrm>
            <a:off x="1326293" y="5969310"/>
            <a:ext cx="3182445" cy="646855"/>
            <a:chOff x="563676" y="5808462"/>
            <a:chExt cx="3182445" cy="646855"/>
          </a:xfrm>
        </p:grpSpPr>
        <p:grpSp>
          <p:nvGrpSpPr>
            <p:cNvPr id="11" name="Group 10"/>
            <p:cNvGrpSpPr/>
            <p:nvPr/>
          </p:nvGrpSpPr>
          <p:grpSpPr>
            <a:xfrm>
              <a:off x="563676" y="5808462"/>
              <a:ext cx="3182445" cy="646855"/>
              <a:chOff x="563676" y="5808462"/>
              <a:chExt cx="3182445" cy="646855"/>
            </a:xfrm>
          </p:grpSpPr>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542328"/>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LAIN JATENG DAN JATIM</a:t>
                </a:r>
                <a:endParaRPr lang="en-US" sz="1606" b="1" dirty="0">
                  <a:solidFill>
                    <a:schemeClr val="bg1"/>
                  </a:solidFill>
                  <a:latin typeface="Verdana"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519</a:t>
                </a:r>
                <a:endParaRPr lang="en-US" sz="1249" b="1" dirty="0">
                  <a:solidFill>
                    <a:schemeClr val="bg1"/>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191" name="Oval 190">
              <a:extLst>
                <a:ext uri="{FF2B5EF4-FFF2-40B4-BE49-F238E27FC236}">
                  <a16:creationId xmlns:a16="http://schemas.microsoft.com/office/drawing/2014/main" id="{5D92474C-5280-4E4D-875E-F95E8EC2C0E8}"/>
                </a:ext>
              </a:extLst>
            </p:cNvPr>
            <p:cNvSpPr/>
            <p:nvPr/>
          </p:nvSpPr>
          <p:spPr>
            <a:xfrm>
              <a:off x="641435" y="5913796"/>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4" name="Group 3"/>
          <p:cNvGrpSpPr/>
          <p:nvPr/>
        </p:nvGrpSpPr>
        <p:grpSpPr>
          <a:xfrm>
            <a:off x="45741" y="1797895"/>
            <a:ext cx="2113435" cy="3554714"/>
            <a:chOff x="95995" y="1704253"/>
            <a:chExt cx="2113435" cy="3554714"/>
          </a:xfrm>
        </p:grpSpPr>
        <p:grpSp>
          <p:nvGrpSpPr>
            <p:cNvPr id="136" name="Group 135">
              <a:extLst>
                <a:ext uri="{FF2B5EF4-FFF2-40B4-BE49-F238E27FC236}">
                  <a16:creationId xmlns:a16="http://schemas.microsoft.com/office/drawing/2014/main" id="{77E48E4B-0AA6-4786-BD02-4BC2F6236E98}"/>
                </a:ext>
              </a:extLst>
            </p:cNvPr>
            <p:cNvGrpSpPr/>
            <p:nvPr/>
          </p:nvGrpSpPr>
          <p:grpSpPr>
            <a:xfrm>
              <a:off x="168860" y="3940867"/>
              <a:ext cx="2040570" cy="622685"/>
              <a:chOff x="7561947" y="1420807"/>
              <a:chExt cx="2230840" cy="697792"/>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68" y="1456391"/>
                <a:ext cx="1799719" cy="662208"/>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KARANGANYAR</a:t>
                </a:r>
              </a:p>
              <a:p>
                <a:pPr>
                  <a:lnSpc>
                    <a:spcPct val="90000"/>
                  </a:lnSpc>
                </a:pPr>
                <a:r>
                  <a:rPr lang="en-US" sz="2000" b="1" dirty="0">
                    <a:solidFill>
                      <a:schemeClr val="bg1"/>
                    </a:solidFill>
                    <a:latin typeface="Tw Cen MT" panose="020B0602020104020603" pitchFamily="34" charset="0"/>
                    <a:ea typeface="Verdana" pitchFamily="34" charset="0"/>
                  </a:rPr>
                  <a:t>225</a:t>
                </a: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192330" y="1704253"/>
              <a:ext cx="1951328" cy="627783"/>
              <a:chOff x="163237" y="2216212"/>
              <a:chExt cx="2132493" cy="703506"/>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66220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SURAKARTA</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234</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95995" y="4638021"/>
              <a:ext cx="2094523" cy="620946"/>
              <a:chOff x="3967108" y="128058"/>
              <a:chExt cx="2160980" cy="726040"/>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690945"/>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SRAGEN</a:t>
                </a:r>
              </a:p>
              <a:p>
                <a:pPr>
                  <a:lnSpc>
                    <a:spcPct val="90000"/>
                  </a:lnSpc>
                </a:pPr>
                <a:r>
                  <a:rPr lang="en-US" sz="2000" b="1" dirty="0">
                    <a:solidFill>
                      <a:schemeClr val="bg1"/>
                    </a:solidFill>
                    <a:latin typeface="Tw Cen MT" panose="020B0602020104020603" pitchFamily="34" charset="0"/>
                    <a:ea typeface="Verdana" pitchFamily="34" charset="0"/>
                  </a:rPr>
                  <a:t>238</a:t>
                </a:r>
                <a:endParaRPr lang="en-US" sz="1600" b="1" dirty="0">
                  <a:solidFill>
                    <a:schemeClr val="bg1"/>
                  </a:solidFill>
                  <a:latin typeface="Tw Cen MT" panose="020B0602020104020603" pitchFamily="34" charset="0"/>
                  <a:ea typeface="Verdana" pitchFamily="34" charset="0"/>
                </a:endParaRP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218468" y="3249695"/>
              <a:ext cx="1947493" cy="602836"/>
              <a:chOff x="196508" y="2954636"/>
              <a:chExt cx="2011745" cy="602836"/>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590931"/>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SUKOHARJO</a:t>
                </a:r>
              </a:p>
              <a:p>
                <a:pPr>
                  <a:lnSpc>
                    <a:spcPct val="90000"/>
                  </a:lnSpc>
                </a:pPr>
                <a:r>
                  <a:rPr lang="en-US" sz="2000" b="1" dirty="0">
                    <a:solidFill>
                      <a:srgbClr val="000000"/>
                    </a:solidFill>
                    <a:latin typeface="Tw Cen MT" panose="020B0602020104020603" pitchFamily="34" charset="0"/>
                    <a:ea typeface="Verdana" pitchFamily="34" charset="0"/>
                  </a:rPr>
                  <a:t>222</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241433" y="2482564"/>
              <a:ext cx="1924528" cy="604854"/>
              <a:chOff x="2537520" y="5693765"/>
              <a:chExt cx="2156669" cy="677812"/>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6"/>
                <a:ext cx="1735104" cy="66221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WONOGIRI</a:t>
                </a:r>
              </a:p>
              <a:p>
                <a:pPr>
                  <a:lnSpc>
                    <a:spcPct val="90000"/>
                  </a:lnSpc>
                </a:pPr>
                <a:r>
                  <a:rPr lang="en-US" sz="2000" b="1" dirty="0">
                    <a:solidFill>
                      <a:schemeClr val="bg1"/>
                    </a:solidFill>
                    <a:latin typeface="Tw Cen MT" panose="020B0602020104020603" pitchFamily="34" charset="0"/>
                    <a:ea typeface="Verdana" pitchFamily="34" charset="0"/>
                  </a:rPr>
                  <a:t>108</a:t>
                </a:r>
              </a:p>
            </p:txBody>
          </p:sp>
        </p:grpSp>
      </p:grpSp>
      <p:grpSp>
        <p:nvGrpSpPr>
          <p:cNvPr id="3" name="Group 2"/>
          <p:cNvGrpSpPr/>
          <p:nvPr/>
        </p:nvGrpSpPr>
        <p:grpSpPr>
          <a:xfrm>
            <a:off x="10068901" y="1707180"/>
            <a:ext cx="1968600" cy="3636583"/>
            <a:chOff x="10125375" y="1587313"/>
            <a:chExt cx="1968600" cy="3636583"/>
          </a:xfrm>
        </p:grpSpPr>
        <p:grpSp>
          <p:nvGrpSpPr>
            <p:cNvPr id="156" name="Group 155">
              <a:extLst>
                <a:ext uri="{FF2B5EF4-FFF2-40B4-BE49-F238E27FC236}">
                  <a16:creationId xmlns:a16="http://schemas.microsoft.com/office/drawing/2014/main" id="{8A4FAE26-2DC6-4F0A-A047-DEB787097A1A}"/>
                </a:ext>
              </a:extLst>
            </p:cNvPr>
            <p:cNvGrpSpPr/>
            <p:nvPr/>
          </p:nvGrpSpPr>
          <p:grpSpPr>
            <a:xfrm>
              <a:off x="10129976" y="1587313"/>
              <a:ext cx="1940216" cy="590931"/>
              <a:chOff x="7601382" y="4347538"/>
              <a:chExt cx="2136875" cy="662209"/>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BOYOLALI</a:t>
                </a:r>
              </a:p>
              <a:p>
                <a:pPr>
                  <a:lnSpc>
                    <a:spcPct val="90000"/>
                  </a:lnSpc>
                </a:pPr>
                <a:r>
                  <a:rPr lang="en-US" sz="2000" b="1" dirty="0">
                    <a:solidFill>
                      <a:schemeClr val="bg1"/>
                    </a:solidFill>
                    <a:latin typeface="Tw Cen MT" panose="020B0602020104020603" pitchFamily="34" charset="0"/>
                    <a:ea typeface="Verdana" pitchFamily="34" charset="0"/>
                  </a:rPr>
                  <a:t>133</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10197457" y="2334583"/>
              <a:ext cx="1896518" cy="602836"/>
              <a:chOff x="3611471" y="5778045"/>
              <a:chExt cx="2125281" cy="675550"/>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662209"/>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KLATEN</a:t>
                </a:r>
              </a:p>
              <a:p>
                <a:pPr>
                  <a:lnSpc>
                    <a:spcPct val="90000"/>
                  </a:lnSpc>
                </a:pPr>
                <a:r>
                  <a:rPr lang="en-US" sz="2000" b="1" dirty="0">
                    <a:solidFill>
                      <a:schemeClr val="bg1"/>
                    </a:solidFill>
                    <a:latin typeface="Tw Cen MT" panose="020B0602020104020603" pitchFamily="34" charset="0"/>
                    <a:ea typeface="Verdana" pitchFamily="34" charset="0"/>
                  </a:rPr>
                  <a:t>26</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10151504" y="3863317"/>
              <a:ext cx="1926786" cy="615398"/>
              <a:chOff x="3657078" y="5749658"/>
              <a:chExt cx="2159200" cy="689627"/>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662209"/>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GROBOGAN</a:t>
                </a:r>
              </a:p>
              <a:p>
                <a:pPr>
                  <a:lnSpc>
                    <a:spcPct val="90000"/>
                  </a:lnSpc>
                </a:pPr>
                <a:r>
                  <a:rPr lang="en-US" sz="2000" b="1" dirty="0">
                    <a:solidFill>
                      <a:schemeClr val="bg1"/>
                    </a:solidFill>
                    <a:latin typeface="Tw Cen MT" panose="020B0602020104020603" pitchFamily="34" charset="0"/>
                    <a:ea typeface="Verdana" pitchFamily="34" charset="0"/>
                  </a:rPr>
                  <a:t>21</a:t>
                </a: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10156505" y="3099037"/>
              <a:ext cx="1909086" cy="629018"/>
              <a:chOff x="8532994" y="5418493"/>
              <a:chExt cx="2139364" cy="704891"/>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66221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BLORA</a:t>
                </a:r>
              </a:p>
              <a:p>
                <a:pPr>
                  <a:lnSpc>
                    <a:spcPct val="90000"/>
                  </a:lnSpc>
                </a:pPr>
                <a:r>
                  <a:rPr lang="en-US" sz="2000" b="1" dirty="0">
                    <a:solidFill>
                      <a:schemeClr val="bg1"/>
                    </a:solidFill>
                    <a:latin typeface="Tw Cen MT" panose="020B0602020104020603" pitchFamily="34" charset="0"/>
                    <a:ea typeface="Verdana" pitchFamily="34" charset="0"/>
                  </a:rPr>
                  <a:t>66</a:t>
                </a:r>
                <a:endParaRPr lang="en-US" sz="1600" b="1" dirty="0">
                  <a:solidFill>
                    <a:schemeClr val="bg1"/>
                  </a:solidFill>
                  <a:latin typeface="Tw Cen MT" panose="020B0602020104020603" pitchFamily="34" charset="0"/>
                  <a:ea typeface="Verdana" pitchFamily="34" charset="0"/>
                </a:endParaRP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10125375" y="4632965"/>
              <a:ext cx="1940216" cy="590931"/>
              <a:chOff x="7601382" y="4347538"/>
              <a:chExt cx="2136875" cy="662209"/>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0"/>
                  </a:endParaRPr>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662209"/>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a:t>
                </a:r>
              </a:p>
              <a:p>
                <a:pPr>
                  <a:lnSpc>
                    <a:spcPct val="90000"/>
                  </a:lnSpc>
                </a:pPr>
                <a:r>
                  <a:rPr lang="en-US" sz="2000" b="1" dirty="0">
                    <a:solidFill>
                      <a:schemeClr val="bg1"/>
                    </a:solidFill>
                    <a:latin typeface="Tw Cen MT" panose="020B0602020104020603" pitchFamily="34" charset="0"/>
                    <a:ea typeface="Verdana" pitchFamily="34" charset="0"/>
                  </a:rPr>
                  <a:t>124</a:t>
                </a:r>
              </a:p>
            </p:txBody>
          </p:sp>
        </p:gr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3" name="Group 2"/>
          <p:cNvGrpSpPr/>
          <p:nvPr/>
        </p:nvGrpSpPr>
        <p:grpSpPr>
          <a:xfrm>
            <a:off x="514282" y="1461872"/>
            <a:ext cx="1930394" cy="4266568"/>
            <a:chOff x="514282" y="1461872"/>
            <a:chExt cx="1930394" cy="4266568"/>
          </a:xfrm>
        </p:grpSpPr>
        <p:grpSp>
          <p:nvGrpSpPr>
            <p:cNvPr id="135" name="Group 134">
              <a:extLst>
                <a:ext uri="{FF2B5EF4-FFF2-40B4-BE49-F238E27FC236}">
                  <a16:creationId xmlns:a16="http://schemas.microsoft.com/office/drawing/2014/main" id="{CC4C8D15-CAA4-4A0F-A6F3-B64F8A7E08DC}"/>
                </a:ext>
              </a:extLst>
            </p:cNvPr>
            <p:cNvGrpSpPr/>
            <p:nvPr/>
          </p:nvGrpSpPr>
          <p:grpSpPr>
            <a:xfrm>
              <a:off x="529415" y="1461872"/>
              <a:ext cx="1915261" cy="628167"/>
              <a:chOff x="258316" y="2428117"/>
              <a:chExt cx="2146285" cy="703939"/>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69497" y="2469845"/>
                <a:ext cx="1735104" cy="662211"/>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NGAWI</a:t>
                </a:r>
              </a:p>
              <a:p>
                <a:pPr>
                  <a:lnSpc>
                    <a:spcPct val="90000"/>
                  </a:lnSpc>
                </a:pPr>
                <a:r>
                  <a:rPr lang="en-US" sz="2000" b="1" dirty="0">
                    <a:solidFill>
                      <a:schemeClr val="bg1"/>
                    </a:solidFill>
                    <a:latin typeface="Tw Cen MT" panose="020B0602020104020603" pitchFamily="34" charset="0"/>
                    <a:ea typeface="Verdana" pitchFamily="34" charset="0"/>
                  </a:rPr>
                  <a:t>41</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516302" y="2195013"/>
              <a:ext cx="1928374" cy="622246"/>
              <a:chOff x="229829" y="3149967"/>
              <a:chExt cx="2160980" cy="69730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59"/>
                <a:ext cx="1691253" cy="662210"/>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MAGETAN</a:t>
                </a:r>
              </a:p>
              <a:p>
                <a:pPr>
                  <a:lnSpc>
                    <a:spcPct val="90000"/>
                  </a:lnSpc>
                </a:pPr>
                <a:r>
                  <a:rPr lang="en-US" sz="2000" b="1" dirty="0">
                    <a:solidFill>
                      <a:schemeClr val="bg1"/>
                    </a:solidFill>
                    <a:latin typeface="Tw Cen MT" panose="020B0602020104020603" pitchFamily="34" charset="0"/>
                    <a:ea typeface="Verdana" pitchFamily="34" charset="0"/>
                  </a:rPr>
                  <a:t>26</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520791" y="3650046"/>
              <a:ext cx="1902643" cy="602836"/>
              <a:chOff x="258663" y="3838725"/>
              <a:chExt cx="2132145" cy="675550"/>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66220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rgbClr val="000000"/>
                    </a:solidFill>
                    <a:latin typeface="Tw Cen MT" panose="020B0602020104020603" pitchFamily="34" charset="0"/>
                    <a:ea typeface="Verdana" pitchFamily="34" charset="0"/>
                  </a:rPr>
                  <a:t>PONOROGO</a:t>
                </a:r>
              </a:p>
              <a:p>
                <a:pPr>
                  <a:lnSpc>
                    <a:spcPct val="90000"/>
                  </a:lnSpc>
                </a:pPr>
                <a:r>
                  <a:rPr lang="en-US" sz="2000" b="1" dirty="0">
                    <a:solidFill>
                      <a:srgbClr val="000000"/>
                    </a:solidFill>
                    <a:latin typeface="Tw Cen MT" panose="020B0602020104020603" pitchFamily="34" charset="0"/>
                    <a:ea typeface="Verdana" pitchFamily="34" charset="0"/>
                  </a:rPr>
                  <a:t> 41</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531946" y="2934416"/>
              <a:ext cx="1906864" cy="590931"/>
              <a:chOff x="253131" y="4528831"/>
              <a:chExt cx="2136875" cy="662209"/>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66220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MADIUN</a:t>
                </a:r>
              </a:p>
              <a:p>
                <a:pPr>
                  <a:lnSpc>
                    <a:spcPct val="90000"/>
                  </a:lnSpc>
                </a:pPr>
                <a:r>
                  <a:rPr lang="en-US" sz="2000" b="1" dirty="0">
                    <a:solidFill>
                      <a:schemeClr val="bg1"/>
                    </a:solidFill>
                    <a:latin typeface="Tw Cen MT" panose="020B0602020104020603" pitchFamily="34" charset="0"/>
                    <a:ea typeface="Verdana" pitchFamily="34" charset="0"/>
                  </a:rPr>
                  <a:t>24</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514282" y="4404726"/>
              <a:ext cx="1924528" cy="604855"/>
              <a:chOff x="256335" y="5235034"/>
              <a:chExt cx="2156669" cy="677814"/>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662210"/>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PACITAN</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40</a:t>
                </a:r>
              </a:p>
            </p:txBody>
          </p:sp>
        </p:gr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590931"/>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BOJONEGORO</a:t>
              </a:r>
              <a:endParaRPr lang="en-US" sz="2000" b="1" dirty="0">
                <a:solidFill>
                  <a:schemeClr val="bg1"/>
                </a:solidFill>
                <a:latin typeface="Tw Cen MT" panose="020B0602020104020603" pitchFamily="34" charset="0"/>
                <a:ea typeface="Verdana" pitchFamily="34" charset="0"/>
              </a:endParaRPr>
            </a:p>
            <a:p>
              <a:pPr>
                <a:lnSpc>
                  <a:spcPct val="90000"/>
                </a:lnSpc>
              </a:pPr>
              <a:r>
                <a:rPr lang="en-US" sz="2000" b="1" dirty="0">
                  <a:solidFill>
                    <a:schemeClr val="bg1"/>
                  </a:solidFill>
                  <a:latin typeface="Tw Cen MT" panose="020B0602020104020603" pitchFamily="34" charset="0"/>
                  <a:ea typeface="Verdana" pitchFamily="34" charset="0"/>
                </a:rPr>
                <a:t>25</a:t>
              </a:r>
            </a:p>
          </p:txBody>
        </p:sp>
      </p:gr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12"/>
            <a:ext cx="1902643" cy="602836"/>
            <a:chOff x="258663" y="3838725"/>
            <a:chExt cx="2132145" cy="675550"/>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w Cen MT" panose="020B0602020104020603" pitchFamily="34" charset="0"/>
                </a:endParaRPr>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662209"/>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JATIM</a:t>
              </a:r>
            </a:p>
            <a:p>
              <a:pPr>
                <a:lnSpc>
                  <a:spcPct val="90000"/>
                </a:lnSpc>
              </a:pPr>
              <a:r>
                <a:rPr lang="en-US" sz="2000" b="1" dirty="0">
                  <a:solidFill>
                    <a:schemeClr val="bg1"/>
                  </a:solidFill>
                  <a:latin typeface="Tw Cen MT" panose="020B0602020104020603" pitchFamily="34" charset="0"/>
                  <a:ea typeface="Verdana" pitchFamily="34" charset="0"/>
                </a:rPr>
                <a:t>8</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590931"/>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600" b="1" dirty="0">
                <a:solidFill>
                  <a:schemeClr val="bg1"/>
                </a:solidFill>
                <a:latin typeface="Tw Cen MT" panose="020B0602020104020603" pitchFamily="34" charset="0"/>
                <a:ea typeface="Verdana" pitchFamily="34" charset="0"/>
              </a:rPr>
              <a:t>LAIN JATENG DAN JATIM</a:t>
            </a:r>
          </a:p>
          <a:p>
            <a:pPr>
              <a:lnSpc>
                <a:spcPct val="90000"/>
              </a:lnSpc>
            </a:pPr>
            <a:r>
              <a:rPr lang="en-US" sz="2000" b="1" dirty="0">
                <a:solidFill>
                  <a:schemeClr val="bg1"/>
                </a:solidFill>
                <a:latin typeface="Tw Cen MT" panose="020B0602020104020603" pitchFamily="34" charset="0"/>
                <a:ea typeface="Verdana" pitchFamily="34" charset="0"/>
              </a:rPr>
              <a:t>58</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6000" y="3316803"/>
            <a:ext cx="5933514"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Program</a:t>
            </a: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Rincian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Kegiatan</a:t>
            </a:r>
            <a:r>
              <a:rPr lang="en-US" altLang="zh-CN" sz="3200" dirty="0">
                <a:latin typeface="Tw Cen MT Condensed" panose="020B0606020104020203" pitchFamily="34" charset="0"/>
                <a:sym typeface="Arial" panose="020B0604020202020204" pitchFamily="34" charset="0"/>
              </a:rPr>
              <a:t> dan Sub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JULI 2021</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a:xfrm>
            <a:off x="8610600" y="6371340"/>
            <a:ext cx="2743200" cy="365125"/>
          </a:xfrm>
        </p:spPr>
        <p:txBody>
          <a:bodyPr/>
          <a:lstStyle/>
          <a:p>
            <a:fld id="{565CE74E-AB26-4998-AD42-012C4C1AD076}" type="slidenum">
              <a:rPr lang="zh-CN" altLang="en-US" smtClean="0"/>
              <a:t>20</a:t>
            </a:fld>
            <a:endParaRPr lang="zh-CN" altLang="en-US"/>
          </a:p>
        </p:txBody>
      </p:sp>
      <p:graphicFrame>
        <p:nvGraphicFramePr>
          <p:cNvPr id="4" name="Table 3"/>
          <p:cNvGraphicFramePr>
            <a:graphicFrameLocks noGrp="1"/>
          </p:cNvGraphicFramePr>
          <p:nvPr>
            <p:extLst>
              <p:ext uri="{D42A27DB-BD31-4B8C-83A1-F6EECF244321}">
                <p14:modId xmlns:p14="http://schemas.microsoft.com/office/powerpoint/2010/main" val="119080725"/>
              </p:ext>
            </p:extLst>
          </p:nvPr>
        </p:nvGraphicFramePr>
        <p:xfrm>
          <a:off x="1200716" y="1397231"/>
          <a:ext cx="9623878" cy="4576986"/>
        </p:xfrm>
        <a:graphic>
          <a:graphicData uri="http://schemas.openxmlformats.org/drawingml/2006/table">
            <a:tbl>
              <a:tblPr>
                <a:tableStyleId>{08FB837D-C827-4EFA-A057-4D05807E0F7C}</a:tableStyleId>
              </a:tblPr>
              <a:tblGrid>
                <a:gridCol w="808595">
                  <a:extLst>
                    <a:ext uri="{9D8B030D-6E8A-4147-A177-3AD203B41FA5}">
                      <a16:colId xmlns:a16="http://schemas.microsoft.com/office/drawing/2014/main" val="3883112108"/>
                    </a:ext>
                  </a:extLst>
                </a:gridCol>
                <a:gridCol w="6067113">
                  <a:extLst>
                    <a:ext uri="{9D8B030D-6E8A-4147-A177-3AD203B41FA5}">
                      <a16:colId xmlns:a16="http://schemas.microsoft.com/office/drawing/2014/main" val="2757705490"/>
                    </a:ext>
                  </a:extLst>
                </a:gridCol>
                <a:gridCol w="1374085">
                  <a:extLst>
                    <a:ext uri="{9D8B030D-6E8A-4147-A177-3AD203B41FA5}">
                      <a16:colId xmlns:a16="http://schemas.microsoft.com/office/drawing/2014/main" val="1370464511"/>
                    </a:ext>
                  </a:extLst>
                </a:gridCol>
                <a:gridCol w="1374085">
                  <a:extLst>
                    <a:ext uri="{9D8B030D-6E8A-4147-A177-3AD203B41FA5}">
                      <a16:colId xmlns:a16="http://schemas.microsoft.com/office/drawing/2014/main" val="2342813153"/>
                    </a:ext>
                  </a:extLst>
                </a:gridCol>
              </a:tblGrid>
              <a:tr h="399737">
                <a:tc>
                  <a:txBody>
                    <a:bodyPr/>
                    <a:lstStyle/>
                    <a:p>
                      <a:pPr algn="ctr" fontAlgn="ctr"/>
                      <a:r>
                        <a:rPr lang="en-US" sz="1800" b="1" u="none" strike="noStrike" dirty="0">
                          <a:solidFill>
                            <a:schemeClr val="bg1"/>
                          </a:solidFill>
                          <a:effectLst/>
                          <a:latin typeface="Tw Cen MT" panose="020B0602020104020603" pitchFamily="34" charset="0"/>
                        </a:rPr>
                        <a:t>NO</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DIAGNOSA</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KODE</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JUMLAH</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916354784"/>
                  </a:ext>
                </a:extLst>
              </a:tr>
              <a:tr h="379750">
                <a:tc>
                  <a:txBody>
                    <a:bodyPr/>
                    <a:lstStyle/>
                    <a:p>
                      <a:pPr algn="ctr" fontAlgn="ctr"/>
                      <a:r>
                        <a:rPr lang="en-US" sz="18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tak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terinci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F20.3</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7510</a:t>
                      </a:r>
                    </a:p>
                  </a:txBody>
                  <a:tcPr marL="9525" marR="9525" marT="9525" marB="0" anchor="ctr"/>
                </a:tc>
                <a:extLst>
                  <a:ext uri="{0D108BD9-81ED-4DB2-BD59-A6C34878D82A}">
                    <a16:rowId xmlns:a16="http://schemas.microsoft.com/office/drawing/2014/main" val="4165286015"/>
                  </a:ext>
                </a:extLst>
              </a:tr>
              <a:tr h="379750">
                <a:tc>
                  <a:txBody>
                    <a:bodyPr/>
                    <a:lstStyle/>
                    <a:p>
                      <a:pPr algn="ctr" fontAlgn="ctr"/>
                      <a:r>
                        <a:rPr lang="en-US" sz="1800" b="0" i="0" u="none" strike="noStrike">
                          <a:solidFill>
                            <a:srgbClr val="000000"/>
                          </a:solidFill>
                          <a:effectLst/>
                          <a:latin typeface="Tw Cen MT" panose="020B0602020104020603" pitchFamily="34" charset="0"/>
                        </a:rPr>
                        <a:t>2</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paranoid</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F20.0</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1482</a:t>
                      </a:r>
                    </a:p>
                  </a:txBody>
                  <a:tcPr marL="9525" marR="9525" marT="9525" marB="0" anchor="ctr"/>
                </a:tc>
                <a:extLst>
                  <a:ext uri="{0D108BD9-81ED-4DB2-BD59-A6C34878D82A}">
                    <a16:rowId xmlns:a16="http://schemas.microsoft.com/office/drawing/2014/main" val="3993406528"/>
                  </a:ext>
                </a:extLst>
              </a:tr>
              <a:tr h="759499">
                <a:tc>
                  <a:txBody>
                    <a:bodyPr/>
                    <a:lstStyle/>
                    <a:p>
                      <a:pPr algn="ctr" fontAlgn="ctr"/>
                      <a:r>
                        <a:rPr lang="en-US" sz="1800" b="0" i="0" u="none" strike="noStrike">
                          <a:solidFill>
                            <a:srgbClr val="000000"/>
                          </a:solidFill>
                          <a:effectLst/>
                          <a:latin typeface="Tw Cen MT" panose="020B0602020104020603" pitchFamily="34" charset="0"/>
                        </a:rPr>
                        <a:t>3</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mental </a:t>
                      </a:r>
                      <a:r>
                        <a:rPr lang="en-US" sz="1800" b="0" i="0" u="none" strike="noStrike" dirty="0" err="1">
                          <a:solidFill>
                            <a:srgbClr val="000000"/>
                          </a:solidFill>
                          <a:effectLst/>
                          <a:latin typeface="Tw Cen MT" panose="020B0602020104020603" pitchFamily="34" charset="0"/>
                        </a:rPr>
                        <a:t>akibat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kerusakan</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disfungsi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otak</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penyakit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fisik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F06.8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936</a:t>
                      </a:r>
                    </a:p>
                  </a:txBody>
                  <a:tcPr marL="9525" marR="9525" marT="9525" marB="0" anchor="ctr"/>
                </a:tc>
                <a:extLst>
                  <a:ext uri="{0D108BD9-81ED-4DB2-BD59-A6C34878D82A}">
                    <a16:rowId xmlns:a16="http://schemas.microsoft.com/office/drawing/2014/main" val="3346908140"/>
                  </a:ext>
                </a:extLst>
              </a:tr>
              <a:tr h="379750">
                <a:tc>
                  <a:txBody>
                    <a:bodyPr/>
                    <a:lstStyle/>
                    <a:p>
                      <a:pPr algn="ctr" fontAlgn="ctr"/>
                      <a:r>
                        <a:rPr lang="en-US" sz="1800" b="0" i="0" u="none" strike="noStrike">
                          <a:solidFill>
                            <a:srgbClr val="000000"/>
                          </a:solidFill>
                          <a:effectLst/>
                          <a:latin typeface="Tw Cen MT" panose="020B0602020104020603" pitchFamily="34" charset="0"/>
                        </a:rPr>
                        <a:t>4</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residual</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F20.5</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758</a:t>
                      </a:r>
                    </a:p>
                  </a:txBody>
                  <a:tcPr marL="9525" marR="9525" marT="9525" marB="0" anchor="ctr"/>
                </a:tc>
                <a:extLst>
                  <a:ext uri="{0D108BD9-81ED-4DB2-BD59-A6C34878D82A}">
                    <a16:rowId xmlns:a16="http://schemas.microsoft.com/office/drawing/2014/main" val="3966618712"/>
                  </a:ext>
                </a:extLst>
              </a:tr>
              <a:tr h="379750">
                <a:tc>
                  <a:txBody>
                    <a:bodyPr/>
                    <a:lstStyle/>
                    <a:p>
                      <a:pPr algn="ctr" fontAlgn="ctr"/>
                      <a:r>
                        <a:rPr lang="en-US" sz="1800" b="0" i="0" u="none" strike="noStrike">
                          <a:solidFill>
                            <a:srgbClr val="000000"/>
                          </a:solidFill>
                          <a:effectLst/>
                          <a:latin typeface="Tw Cen MT" panose="020B0602020104020603" pitchFamily="34" charset="0"/>
                        </a:rPr>
                        <a:t>5</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714</a:t>
                      </a:r>
                    </a:p>
                  </a:txBody>
                  <a:tcPr marL="9525" marR="9525" marT="9525" marB="0" anchor="ctr"/>
                </a:tc>
                <a:extLst>
                  <a:ext uri="{0D108BD9-81ED-4DB2-BD59-A6C34878D82A}">
                    <a16:rowId xmlns:a16="http://schemas.microsoft.com/office/drawing/2014/main" val="4064264270"/>
                  </a:ext>
                </a:extLst>
              </a:tr>
              <a:tr h="379750">
                <a:tc>
                  <a:txBody>
                    <a:bodyPr/>
                    <a:lstStyle/>
                    <a:p>
                      <a:pPr algn="ctr" fontAlgn="ctr"/>
                      <a:r>
                        <a:rPr lang="en-US" sz="1800" b="0" i="0" u="none" strike="noStrike">
                          <a:solidFill>
                            <a:srgbClr val="000000"/>
                          </a:solidFill>
                          <a:effectLst/>
                          <a:latin typeface="Tw Cen MT" panose="020B0602020104020603" pitchFamily="34" charset="0"/>
                        </a:rPr>
                        <a:t>6</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afektif</a:t>
                      </a:r>
                      <a:r>
                        <a:rPr lang="en-US" sz="1800" b="0" i="0" u="none" strike="noStrike" dirty="0">
                          <a:solidFill>
                            <a:srgbClr val="000000"/>
                          </a:solidFill>
                          <a:effectLst/>
                          <a:latin typeface="Tw Cen MT" panose="020B0602020104020603" pitchFamily="34" charset="0"/>
                        </a:rPr>
                        <a:t> bipolar, </a:t>
                      </a:r>
                      <a:r>
                        <a:rPr lang="en-US" sz="1800" b="0" i="0" u="none" strike="noStrike" dirty="0" err="1">
                          <a:solidFill>
                            <a:srgbClr val="000000"/>
                          </a:solidFill>
                          <a:effectLst/>
                          <a:latin typeface="Tw Cen MT" panose="020B0602020104020603" pitchFamily="34" charset="0"/>
                        </a:rPr>
                        <a:t>kini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dalam</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remisi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F31.7</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527</a:t>
                      </a:r>
                    </a:p>
                  </a:txBody>
                  <a:tcPr marL="9525" marR="9525" marT="9525" marB="0" anchor="ctr"/>
                </a:tc>
                <a:extLst>
                  <a:ext uri="{0D108BD9-81ED-4DB2-BD59-A6C34878D82A}">
                    <a16:rowId xmlns:a16="http://schemas.microsoft.com/office/drawing/2014/main" val="4100285706"/>
                  </a:ext>
                </a:extLst>
              </a:tr>
              <a:tr h="379750">
                <a:tc>
                  <a:txBody>
                    <a:bodyPr/>
                    <a:lstStyle/>
                    <a:p>
                      <a:pPr algn="ctr" fontAlgn="ctr"/>
                      <a:r>
                        <a:rPr lang="en-US" sz="1800" b="0" i="0" u="none" strike="noStrike">
                          <a:solidFill>
                            <a:srgbClr val="000000"/>
                          </a:solidFill>
                          <a:effectLst/>
                          <a:latin typeface="Tw Cen MT" panose="020B0602020104020603" pitchFamily="34" charset="0"/>
                        </a:rPr>
                        <a:t>7</a:t>
                      </a:r>
                    </a:p>
                  </a:txBody>
                  <a:tcPr marL="9525" marR="9525" marT="9525" marB="0" anchor="ctr"/>
                </a:tc>
                <a:tc>
                  <a:txBody>
                    <a:bodyPr/>
                    <a:lstStyle/>
                    <a:p>
                      <a:pPr algn="l" fontAlgn="ctr"/>
                      <a:r>
                        <a:rPr lang="nn-NO" sz="1800" b="0" i="0" u="none" strike="noStrike" dirty="0">
                          <a:solidFill>
                            <a:srgbClr val="000000"/>
                          </a:solidFill>
                          <a:effectLst/>
                          <a:latin typeface="Tw Cen MT" panose="020B0602020104020603" pitchFamily="34" charset="0"/>
                        </a:rPr>
                        <a:t>Gangguan afektif bipolar, tidak spesifik</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F31.9</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457</a:t>
                      </a:r>
                    </a:p>
                  </a:txBody>
                  <a:tcPr marL="9525" marR="9525" marT="9525" marB="0" anchor="ctr"/>
                </a:tc>
                <a:extLst>
                  <a:ext uri="{0D108BD9-81ED-4DB2-BD59-A6C34878D82A}">
                    <a16:rowId xmlns:a16="http://schemas.microsoft.com/office/drawing/2014/main" val="1288637018"/>
                  </a:ext>
                </a:extLst>
              </a:tr>
              <a:tr h="379750">
                <a:tc>
                  <a:txBody>
                    <a:bodyPr/>
                    <a:lstStyle/>
                    <a:p>
                      <a:pPr algn="ctr" fontAlgn="ctr"/>
                      <a:r>
                        <a:rPr lang="en-US" sz="1800" b="0" i="0" u="none" strike="noStrike">
                          <a:solidFill>
                            <a:srgbClr val="000000"/>
                          </a:solidFill>
                          <a:effectLst/>
                          <a:latin typeface="Tw Cen MT" panose="020B0602020104020603" pitchFamily="34" charset="0"/>
                        </a:rPr>
                        <a:t>8</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skizoaktif tipe depresif</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F25.1</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434</a:t>
                      </a:r>
                    </a:p>
                  </a:txBody>
                  <a:tcPr marL="9525" marR="9525" marT="9525" marB="0" anchor="ctr"/>
                </a:tc>
                <a:extLst>
                  <a:ext uri="{0D108BD9-81ED-4DB2-BD59-A6C34878D82A}">
                    <a16:rowId xmlns:a16="http://schemas.microsoft.com/office/drawing/2014/main" val="3581734962"/>
                  </a:ext>
                </a:extLst>
              </a:tr>
              <a:tr h="379750">
                <a:tc>
                  <a:txBody>
                    <a:bodyPr/>
                    <a:lstStyle/>
                    <a:p>
                      <a:pPr algn="ctr" fontAlgn="ctr"/>
                      <a:r>
                        <a:rPr lang="en-US" sz="1800" b="0" i="0" u="none" strike="noStrike">
                          <a:solidFill>
                            <a:srgbClr val="000000"/>
                          </a:solidFill>
                          <a:effectLst/>
                          <a:latin typeface="Tw Cen MT" panose="020B0602020104020603" pitchFamily="34" charset="0"/>
                        </a:rPr>
                        <a:t>9</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aktivitas dan perhatian</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F90.0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345</a:t>
                      </a:r>
                    </a:p>
                  </a:txBody>
                  <a:tcPr marL="9525" marR="9525" marT="9525" marB="0" anchor="ctr"/>
                </a:tc>
                <a:extLst>
                  <a:ext uri="{0D108BD9-81ED-4DB2-BD59-A6C34878D82A}">
                    <a16:rowId xmlns:a16="http://schemas.microsoft.com/office/drawing/2014/main" val="988159587"/>
                  </a:ext>
                </a:extLst>
              </a:tr>
              <a:tr h="379750">
                <a:tc>
                  <a:txBody>
                    <a:bodyPr/>
                    <a:lstStyle/>
                    <a:p>
                      <a:pPr algn="ctr" fontAlgn="ctr"/>
                      <a:r>
                        <a:rPr lang="en-US" sz="1800" b="0" i="0" u="none" strike="noStrike">
                          <a:solidFill>
                            <a:srgbClr val="000000"/>
                          </a:solidFill>
                          <a:effectLst/>
                          <a:latin typeface="Tw Cen MT" panose="020B0602020104020603" pitchFamily="34" charset="0"/>
                        </a:rPr>
                        <a:t>10</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Gangguan skizoaktif tipe manik</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F25.0</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303</a:t>
                      </a:r>
                    </a:p>
                  </a:txBody>
                  <a:tcPr marL="9525" marR="9525" marT="9525" marB="0" anchor="ctr"/>
                </a:tc>
                <a:extLst>
                  <a:ext uri="{0D108BD9-81ED-4DB2-BD59-A6C34878D82A}">
                    <a16:rowId xmlns:a16="http://schemas.microsoft.com/office/drawing/2014/main" val="2102264094"/>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JULI 2021</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21</a:t>
            </a:fld>
            <a:endParaRPr lang="zh-CN" altLang="en-US"/>
          </a:p>
        </p:txBody>
      </p:sp>
      <p:graphicFrame>
        <p:nvGraphicFramePr>
          <p:cNvPr id="2" name="Table 1"/>
          <p:cNvGraphicFramePr>
            <a:graphicFrameLocks noGrp="1"/>
          </p:cNvGraphicFramePr>
          <p:nvPr>
            <p:extLst>
              <p:ext uri="{D42A27DB-BD31-4B8C-83A1-F6EECF244321}">
                <p14:modId xmlns:p14="http://schemas.microsoft.com/office/powerpoint/2010/main" val="2508610376"/>
              </p:ext>
            </p:extLst>
          </p:nvPr>
        </p:nvGraphicFramePr>
        <p:xfrm>
          <a:off x="1266484" y="1451429"/>
          <a:ext cx="9492341" cy="4693733"/>
        </p:xfrm>
        <a:graphic>
          <a:graphicData uri="http://schemas.openxmlformats.org/drawingml/2006/table">
            <a:tbl>
              <a:tblPr>
                <a:tableStyleId>{08FB837D-C827-4EFA-A057-4D05807E0F7C}</a:tableStyleId>
              </a:tblPr>
              <a:tblGrid>
                <a:gridCol w="797543">
                  <a:extLst>
                    <a:ext uri="{9D8B030D-6E8A-4147-A177-3AD203B41FA5}">
                      <a16:colId xmlns:a16="http://schemas.microsoft.com/office/drawing/2014/main" val="899934464"/>
                    </a:ext>
                  </a:extLst>
                </a:gridCol>
                <a:gridCol w="5984188">
                  <a:extLst>
                    <a:ext uri="{9D8B030D-6E8A-4147-A177-3AD203B41FA5}">
                      <a16:colId xmlns:a16="http://schemas.microsoft.com/office/drawing/2014/main" val="3151904895"/>
                    </a:ext>
                  </a:extLst>
                </a:gridCol>
                <a:gridCol w="1355305">
                  <a:extLst>
                    <a:ext uri="{9D8B030D-6E8A-4147-A177-3AD203B41FA5}">
                      <a16:colId xmlns:a16="http://schemas.microsoft.com/office/drawing/2014/main" val="3476016694"/>
                    </a:ext>
                  </a:extLst>
                </a:gridCol>
                <a:gridCol w="1355305">
                  <a:extLst>
                    <a:ext uri="{9D8B030D-6E8A-4147-A177-3AD203B41FA5}">
                      <a16:colId xmlns:a16="http://schemas.microsoft.com/office/drawing/2014/main" val="441088766"/>
                    </a:ext>
                  </a:extLst>
                </a:gridCol>
              </a:tblGrid>
              <a:tr h="386194">
                <a:tc>
                  <a:txBody>
                    <a:bodyPr/>
                    <a:lstStyle/>
                    <a:p>
                      <a:pPr algn="ctr" fontAlgn="ctr"/>
                      <a:r>
                        <a:rPr lang="en-US" sz="1800" b="1" u="none" strike="noStrike" dirty="0">
                          <a:solidFill>
                            <a:schemeClr val="bg1"/>
                          </a:solidFill>
                          <a:effectLst/>
                          <a:latin typeface="Tw Cen MT" panose="020B0602020104020603" pitchFamily="34" charset="0"/>
                        </a:rPr>
                        <a:t>NO</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DIAGNOSA</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KODE</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tc>
                  <a:txBody>
                    <a:bodyPr/>
                    <a:lstStyle/>
                    <a:p>
                      <a:pPr algn="ctr" fontAlgn="ctr"/>
                      <a:r>
                        <a:rPr lang="en-US" sz="1800" b="1" u="none" strike="noStrike" dirty="0">
                          <a:solidFill>
                            <a:schemeClr val="bg1"/>
                          </a:solidFill>
                          <a:effectLst/>
                          <a:latin typeface="Tw Cen MT" panose="020B0602020104020603" pitchFamily="34" charset="0"/>
                        </a:rPr>
                        <a:t>JUMLAH</a:t>
                      </a:r>
                      <a:endParaRPr lang="en-US" sz="1800" b="1" i="0" u="none" strike="noStrike" dirty="0">
                        <a:solidFill>
                          <a:schemeClr val="bg1"/>
                        </a:solidFill>
                        <a:effectLst/>
                        <a:latin typeface="Tw Cen MT" panose="020B0602020104020603"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090450113"/>
                  </a:ext>
                </a:extLst>
              </a:tr>
              <a:tr h="366884">
                <a:tc>
                  <a:txBody>
                    <a:bodyPr/>
                    <a:lstStyle/>
                    <a:p>
                      <a:pPr algn="ctr" fontAlgn="ctr"/>
                      <a:r>
                        <a:rPr lang="en-US" sz="18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tak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terinci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F20.3</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808</a:t>
                      </a:r>
                    </a:p>
                  </a:txBody>
                  <a:tcPr marL="9525" marR="9525" marT="9525" marB="0" anchor="ctr"/>
                </a:tc>
                <a:extLst>
                  <a:ext uri="{0D108BD9-81ED-4DB2-BD59-A6C34878D82A}">
                    <a16:rowId xmlns:a16="http://schemas.microsoft.com/office/drawing/2014/main" val="2365023389"/>
                  </a:ext>
                </a:extLst>
              </a:tr>
              <a:tr h="366884">
                <a:tc>
                  <a:txBody>
                    <a:bodyPr/>
                    <a:lstStyle/>
                    <a:p>
                      <a:pPr algn="ctr" fontAlgn="ctr"/>
                      <a:r>
                        <a:rPr lang="en-US" sz="1800" b="0" i="0" u="none" strike="noStrike">
                          <a:solidFill>
                            <a:srgbClr val="000000"/>
                          </a:solidFill>
                          <a:effectLst/>
                          <a:latin typeface="Tw Cen MT" panose="020B0602020104020603" pitchFamily="34" charset="0"/>
                        </a:rPr>
                        <a:t>2</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Infeksi</a:t>
                      </a:r>
                      <a:r>
                        <a:rPr lang="en-US" sz="1800" b="0" i="0" u="none" strike="noStrike" dirty="0">
                          <a:solidFill>
                            <a:srgbClr val="000000"/>
                          </a:solidFill>
                          <a:effectLst/>
                          <a:latin typeface="Tw Cen MT" panose="020B0602020104020603" pitchFamily="34" charset="0"/>
                        </a:rPr>
                        <a:t> Corona Virus</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B34.2</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119</a:t>
                      </a:r>
                    </a:p>
                  </a:txBody>
                  <a:tcPr marL="9525" marR="9525" marT="9525" marB="0" anchor="ctr"/>
                </a:tc>
                <a:extLst>
                  <a:ext uri="{0D108BD9-81ED-4DB2-BD59-A6C34878D82A}">
                    <a16:rowId xmlns:a16="http://schemas.microsoft.com/office/drawing/2014/main" val="2967861371"/>
                  </a:ext>
                </a:extLst>
              </a:tr>
              <a:tr h="366884">
                <a:tc>
                  <a:txBody>
                    <a:bodyPr/>
                    <a:lstStyle/>
                    <a:p>
                      <a:pPr algn="ctr" fontAlgn="ctr"/>
                      <a:r>
                        <a:rPr lang="en-US" sz="1800" b="0" i="0" u="none" strike="noStrike">
                          <a:solidFill>
                            <a:srgbClr val="000000"/>
                          </a:solidFill>
                          <a:effectLst/>
                          <a:latin typeface="Tw Cen MT" panose="020B0602020104020603" pitchFamily="34" charset="0"/>
                        </a:rPr>
                        <a:t>3</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paranoid</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F20.0</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116</a:t>
                      </a:r>
                    </a:p>
                  </a:txBody>
                  <a:tcPr marL="9525" marR="9525" marT="9525" marB="0" anchor="ctr"/>
                </a:tc>
                <a:extLst>
                  <a:ext uri="{0D108BD9-81ED-4DB2-BD59-A6C34878D82A}">
                    <a16:rowId xmlns:a16="http://schemas.microsoft.com/office/drawing/2014/main" val="39352203"/>
                  </a:ext>
                </a:extLst>
              </a:tr>
              <a:tr h="733770">
                <a:tc>
                  <a:txBody>
                    <a:bodyPr/>
                    <a:lstStyle/>
                    <a:p>
                      <a:pPr algn="ctr" fontAlgn="ctr"/>
                      <a:r>
                        <a:rPr lang="en-US" sz="1800" b="0" i="0" u="none" strike="noStrike">
                          <a:solidFill>
                            <a:srgbClr val="000000"/>
                          </a:solidFill>
                          <a:effectLst/>
                          <a:latin typeface="Tw Cen MT" panose="020B0602020104020603" pitchFamily="34" charset="0"/>
                        </a:rPr>
                        <a:t>4</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mental </a:t>
                      </a:r>
                      <a:r>
                        <a:rPr lang="en-US" sz="1800" b="0" i="0" u="none" strike="noStrike" dirty="0" err="1">
                          <a:solidFill>
                            <a:srgbClr val="000000"/>
                          </a:solidFill>
                          <a:effectLst/>
                          <a:latin typeface="Tw Cen MT" panose="020B0602020104020603" pitchFamily="34" charset="0"/>
                        </a:rPr>
                        <a:t>akibat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kerusakan</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disfungsi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otak</a:t>
                      </a:r>
                      <a:r>
                        <a:rPr lang="en-US" sz="1800" b="0" i="0" u="none" strike="noStrike" dirty="0">
                          <a:solidFill>
                            <a:srgbClr val="000000"/>
                          </a:solidFill>
                          <a:effectLst/>
                          <a:latin typeface="Tw Cen MT" panose="020B0602020104020603" pitchFamily="34" charset="0"/>
                        </a:rPr>
                        <a:t> &amp; </a:t>
                      </a:r>
                      <a:r>
                        <a:rPr lang="en-US" sz="1800" b="0" i="0" u="none" strike="noStrike" dirty="0" err="1">
                          <a:solidFill>
                            <a:srgbClr val="000000"/>
                          </a:solidFill>
                          <a:effectLst/>
                          <a:latin typeface="Tw Cen MT" panose="020B0602020104020603" pitchFamily="34" charset="0"/>
                        </a:rPr>
                        <a:t>penyakit</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fisik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F06.8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72</a:t>
                      </a:r>
                    </a:p>
                  </a:txBody>
                  <a:tcPr marL="9525" marR="9525" marT="9525" marB="0" anchor="ctr"/>
                </a:tc>
                <a:extLst>
                  <a:ext uri="{0D108BD9-81ED-4DB2-BD59-A6C34878D82A}">
                    <a16:rowId xmlns:a16="http://schemas.microsoft.com/office/drawing/2014/main" val="3112548767"/>
                  </a:ext>
                </a:extLst>
              </a:tr>
              <a:tr h="638697">
                <a:tc>
                  <a:txBody>
                    <a:bodyPr/>
                    <a:lstStyle/>
                    <a:p>
                      <a:pPr algn="ctr" fontAlgn="ctr"/>
                      <a:r>
                        <a:rPr lang="en-US" sz="1800" b="0" i="0" u="none" strike="noStrike">
                          <a:solidFill>
                            <a:srgbClr val="000000"/>
                          </a:solidFill>
                          <a:effectLst/>
                          <a:latin typeface="Tw Cen MT" panose="020B0602020104020603" pitchFamily="34" charset="0"/>
                        </a:rPr>
                        <a:t>5</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afektif</a:t>
                      </a:r>
                      <a:r>
                        <a:rPr lang="en-US" sz="1800" b="0" i="0" u="none" strike="noStrike" dirty="0">
                          <a:solidFill>
                            <a:srgbClr val="000000"/>
                          </a:solidFill>
                          <a:effectLst/>
                          <a:latin typeface="Tw Cen MT" panose="020B0602020104020603" pitchFamily="34" charset="0"/>
                        </a:rPr>
                        <a:t> bipolar, episode </a:t>
                      </a:r>
                      <a:r>
                        <a:rPr lang="en-US" sz="1800" b="0" i="0" u="none" strike="noStrike" dirty="0" err="1">
                          <a:solidFill>
                            <a:srgbClr val="000000"/>
                          </a:solidFill>
                          <a:effectLst/>
                          <a:latin typeface="Tw Cen MT" panose="020B0602020104020603" pitchFamily="34" charset="0"/>
                        </a:rPr>
                        <a:t>kini</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manik</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dengan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gejala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psikotik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F31.2</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57</a:t>
                      </a:r>
                    </a:p>
                  </a:txBody>
                  <a:tcPr marL="9525" marR="9525" marT="9525" marB="0" anchor="ctr"/>
                </a:tc>
                <a:extLst>
                  <a:ext uri="{0D108BD9-81ED-4DB2-BD59-A6C34878D82A}">
                    <a16:rowId xmlns:a16="http://schemas.microsoft.com/office/drawing/2014/main" val="3916375793"/>
                  </a:ext>
                </a:extLst>
              </a:tr>
              <a:tr h="366884">
                <a:tc>
                  <a:txBody>
                    <a:bodyPr/>
                    <a:lstStyle/>
                    <a:p>
                      <a:pPr algn="ctr" fontAlgn="ctr"/>
                      <a:r>
                        <a:rPr lang="en-US" sz="1800" b="0" i="0" u="none" strike="noStrike">
                          <a:solidFill>
                            <a:srgbClr val="000000"/>
                          </a:solidFill>
                          <a:effectLst/>
                          <a:latin typeface="Tw Cen MT" panose="020B0602020104020603" pitchFamily="34" charset="0"/>
                        </a:rPr>
                        <a:t>6</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Gangguan</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skizoaktif</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tipe</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manik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F25.0</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46</a:t>
                      </a:r>
                    </a:p>
                  </a:txBody>
                  <a:tcPr marL="9525" marR="9525" marT="9525" marB="0" anchor="ctr"/>
                </a:tc>
                <a:extLst>
                  <a:ext uri="{0D108BD9-81ED-4DB2-BD59-A6C34878D82A}">
                    <a16:rowId xmlns:a16="http://schemas.microsoft.com/office/drawing/2014/main" val="3593478301"/>
                  </a:ext>
                </a:extLst>
              </a:tr>
              <a:tr h="366884">
                <a:tc>
                  <a:txBody>
                    <a:bodyPr/>
                    <a:lstStyle/>
                    <a:p>
                      <a:pPr algn="ctr" fontAlgn="ctr"/>
                      <a:r>
                        <a:rPr lang="en-US" sz="1800" b="0" i="0" u="none" strike="noStrike">
                          <a:solidFill>
                            <a:srgbClr val="000000"/>
                          </a:solidFill>
                          <a:effectLst/>
                          <a:latin typeface="Tw Cen MT" panose="020B0602020104020603" pitchFamily="34" charset="0"/>
                        </a:rPr>
                        <a:t>7</a:t>
                      </a:r>
                    </a:p>
                  </a:txBody>
                  <a:tcPr marL="9525" marR="9525" marT="9525" marB="0" anchor="ctr"/>
                </a:tc>
                <a:tc>
                  <a:txBody>
                    <a:bodyPr/>
                    <a:lstStyle/>
                    <a:p>
                      <a:pPr algn="l" fontAlgn="ctr"/>
                      <a:r>
                        <a:rPr lang="en-US" sz="1800" b="0" i="0" u="none" strike="noStrike" dirty="0" err="1">
                          <a:solidFill>
                            <a:srgbClr val="000000"/>
                          </a:solidFill>
                          <a:effectLst/>
                          <a:latin typeface="Tw Cen MT" panose="020B0602020104020603" pitchFamily="34" charset="0"/>
                        </a:rPr>
                        <a:t>Skizofrenia</a:t>
                      </a:r>
                      <a:r>
                        <a:rPr lang="en-US" sz="1800" b="0" i="0" u="none" strike="noStrike" dirty="0">
                          <a:solidFill>
                            <a:srgbClr val="000000"/>
                          </a:solidFill>
                          <a:effectLst/>
                          <a:latin typeface="Tw Cen MT" panose="020B0602020104020603" pitchFamily="34" charset="0"/>
                        </a:rPr>
                        <a:t> </a:t>
                      </a:r>
                      <a:r>
                        <a:rPr lang="en-US" sz="1800" b="0" i="0" u="none" strike="noStrike" dirty="0" err="1">
                          <a:solidFill>
                            <a:srgbClr val="000000"/>
                          </a:solidFill>
                          <a:effectLst/>
                          <a:latin typeface="Tw Cen MT" panose="020B0602020104020603" pitchFamily="34" charset="0"/>
                        </a:rPr>
                        <a:t>lainnya</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F20.8</a:t>
                      </a:r>
                    </a:p>
                  </a:txBody>
                  <a:tcPr marL="9525" marR="9525" marT="9525" marB="0" anchor="ctr"/>
                </a:tc>
                <a:tc>
                  <a:txBody>
                    <a:bodyPr/>
                    <a:lstStyle/>
                    <a:p>
                      <a:pPr algn="ctr" fontAlgn="ctr"/>
                      <a:r>
                        <a:rPr lang="en-US" sz="1800" b="0" i="0" u="none" strike="noStrike">
                          <a:solidFill>
                            <a:srgbClr val="000000"/>
                          </a:solidFill>
                          <a:effectLst/>
                          <a:latin typeface="Tw Cen MT" panose="020B0602020104020603" pitchFamily="34" charset="0"/>
                        </a:rPr>
                        <a:t>27</a:t>
                      </a:r>
                    </a:p>
                  </a:txBody>
                  <a:tcPr marL="9525" marR="9525" marT="9525" marB="0" anchor="ctr"/>
                </a:tc>
                <a:extLst>
                  <a:ext uri="{0D108BD9-81ED-4DB2-BD59-A6C34878D82A}">
                    <a16:rowId xmlns:a16="http://schemas.microsoft.com/office/drawing/2014/main" val="2030806733"/>
                  </a:ext>
                </a:extLst>
              </a:tr>
              <a:tr h="366884">
                <a:tc>
                  <a:txBody>
                    <a:bodyPr/>
                    <a:lstStyle/>
                    <a:p>
                      <a:pPr algn="ctr" fontAlgn="ctr"/>
                      <a:r>
                        <a:rPr lang="en-US" sz="1800" b="0" i="0" u="none" strike="noStrike">
                          <a:solidFill>
                            <a:srgbClr val="000000"/>
                          </a:solidFill>
                          <a:effectLst/>
                          <a:latin typeface="Tw Cen MT" panose="020B0602020104020603" pitchFamily="34" charset="0"/>
                        </a:rPr>
                        <a:t>8</a:t>
                      </a:r>
                    </a:p>
                  </a:txBody>
                  <a:tcPr marL="9525" marR="9525" marT="9525" marB="0" anchor="ctr"/>
                </a:tc>
                <a:tc>
                  <a:txBody>
                    <a:bodyPr/>
                    <a:lstStyle/>
                    <a:p>
                      <a:pPr algn="l" fontAlgn="ctr"/>
                      <a:r>
                        <a:rPr lang="sv-SE" sz="1800" b="0" i="0" u="none" strike="noStrike">
                          <a:solidFill>
                            <a:srgbClr val="000000"/>
                          </a:solidFill>
                          <a:effectLst/>
                          <a:latin typeface="Tw Cen MT" panose="020B0602020104020603" pitchFamily="34" charset="0"/>
                        </a:rPr>
                        <a:t>Gg. Psikotik polimorfik akut tanpa gejala skizofrenia</a:t>
                      </a:r>
                    </a:p>
                  </a:txBody>
                  <a:tcPr marL="9525" marR="9525" marT="9525" marB="0" anchor="ctr"/>
                </a:tc>
                <a:tc>
                  <a:txBody>
                    <a:bodyPr/>
                    <a:lstStyle/>
                    <a:p>
                      <a:pPr algn="ctr" fontAlgn="b"/>
                      <a:r>
                        <a:rPr lang="en-US" sz="1800" b="0" i="0" u="none" strike="noStrike">
                          <a:solidFill>
                            <a:srgbClr val="000000"/>
                          </a:solidFill>
                          <a:effectLst/>
                          <a:latin typeface="Tw Cen MT" panose="020B0602020104020603" pitchFamily="34" charset="0"/>
                        </a:rPr>
                        <a:t>F23.0</a:t>
                      </a:r>
                    </a:p>
                  </a:txBody>
                  <a:tcPr marL="9525" marR="9525" marT="9525" marB="0" anchor="b"/>
                </a:tc>
                <a:tc>
                  <a:txBody>
                    <a:bodyPr/>
                    <a:lstStyle/>
                    <a:p>
                      <a:pPr algn="ctr" fontAlgn="ctr"/>
                      <a:r>
                        <a:rPr lang="en-US" sz="1800" b="0" i="0" u="none" strike="noStrike">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4186414217"/>
                  </a:ext>
                </a:extLst>
              </a:tr>
              <a:tr h="366884">
                <a:tc>
                  <a:txBody>
                    <a:bodyPr/>
                    <a:lstStyle/>
                    <a:p>
                      <a:pPr algn="ctr" fontAlgn="ctr"/>
                      <a:r>
                        <a:rPr lang="en-US" sz="1800" b="0" i="0" u="none" strike="noStrike">
                          <a:solidFill>
                            <a:srgbClr val="000000"/>
                          </a:solidFill>
                          <a:effectLst/>
                          <a:latin typeface="Tw Cen MT" panose="020B0602020104020603" pitchFamily="34" charset="0"/>
                        </a:rPr>
                        <a:t>9</a:t>
                      </a:r>
                    </a:p>
                  </a:txBody>
                  <a:tcPr marL="9525" marR="9525" marT="9525" marB="0" anchor="ctr"/>
                </a:tc>
                <a:tc>
                  <a:txBody>
                    <a:bodyPr/>
                    <a:lstStyle/>
                    <a:p>
                      <a:pPr algn="l" fontAlgn="ctr"/>
                      <a:r>
                        <a:rPr lang="nn-NO" sz="1800" b="0" i="0" u="none" strike="noStrike" dirty="0">
                          <a:solidFill>
                            <a:srgbClr val="000000"/>
                          </a:solidFill>
                          <a:effectLst/>
                          <a:latin typeface="Tw Cen MT" panose="020B0602020104020603" pitchFamily="34" charset="0"/>
                        </a:rPr>
                        <a:t>Gangguan psikotik akut dan sementara , tidak spesifik</a:t>
                      </a:r>
                    </a:p>
                  </a:txBody>
                  <a:tcPr marL="9525" marR="9525" marT="9525" marB="0" anchor="ctr"/>
                </a:tc>
                <a:tc>
                  <a:txBody>
                    <a:bodyPr/>
                    <a:lstStyle/>
                    <a:p>
                      <a:pPr algn="ctr" fontAlgn="b"/>
                      <a:r>
                        <a:rPr lang="en-US" sz="1800" b="0" i="0" u="none" strike="noStrike" dirty="0">
                          <a:solidFill>
                            <a:srgbClr val="000000"/>
                          </a:solidFill>
                          <a:effectLst/>
                          <a:latin typeface="Tw Cen MT" panose="020B0602020104020603" pitchFamily="34" charset="0"/>
                        </a:rPr>
                        <a:t>F23.9</a:t>
                      </a:r>
                    </a:p>
                  </a:txBody>
                  <a:tcPr marL="9525" marR="9525" marT="9525" marB="0" anchor="b"/>
                </a:tc>
                <a:tc>
                  <a:txBody>
                    <a:bodyPr/>
                    <a:lstStyle/>
                    <a:p>
                      <a:pPr algn="ctr" fontAlgn="ctr"/>
                      <a:r>
                        <a:rPr lang="en-US" sz="1800" b="0" i="0" u="none" strike="noStrike">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818452720"/>
                  </a:ext>
                </a:extLst>
              </a:tr>
              <a:tr h="366884">
                <a:tc>
                  <a:txBody>
                    <a:bodyPr/>
                    <a:lstStyle/>
                    <a:p>
                      <a:pPr algn="ctr" fontAlgn="ctr"/>
                      <a:r>
                        <a:rPr lang="en-US" sz="1800" b="0" i="0" u="none" strike="noStrike">
                          <a:solidFill>
                            <a:srgbClr val="000000"/>
                          </a:solidFill>
                          <a:effectLst/>
                          <a:latin typeface="Tw Cen MT" panose="020B0602020104020603" pitchFamily="34" charset="0"/>
                        </a:rPr>
                        <a:t>10</a:t>
                      </a:r>
                    </a:p>
                  </a:txBody>
                  <a:tcPr marL="9525" marR="9525" marT="9525" marB="0" anchor="ctr"/>
                </a:tc>
                <a:tc>
                  <a:txBody>
                    <a:bodyPr/>
                    <a:lstStyle/>
                    <a:p>
                      <a:pPr algn="l" fontAlgn="ctr"/>
                      <a:r>
                        <a:rPr lang="en-US" sz="1800" b="0" i="0" u="none" strike="noStrike">
                          <a:solidFill>
                            <a:srgbClr val="000000"/>
                          </a:solidFill>
                          <a:effectLst/>
                          <a:latin typeface="Tw Cen MT" panose="020B0602020104020603" pitchFamily="34" charset="0"/>
                        </a:rPr>
                        <a:t>Skizofrenia hebefrenik</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F20.1</a:t>
                      </a:r>
                    </a:p>
                  </a:txBody>
                  <a:tcPr marL="9525" marR="9525" marT="9525" marB="0" anchor="ctr"/>
                </a:tc>
                <a:tc>
                  <a:txBody>
                    <a:bodyPr/>
                    <a:lstStyle/>
                    <a:p>
                      <a:pPr algn="ctr" fontAlgn="ctr"/>
                      <a:r>
                        <a:rPr lang="en-US" sz="1800" b="0" i="0" u="none" strike="noStrike" dirty="0">
                          <a:solidFill>
                            <a:srgbClr val="000000"/>
                          </a:solidFill>
                          <a:effectLst/>
                          <a:latin typeface="Tw Cen MT" panose="020B0602020104020603" pitchFamily="34" charset="0"/>
                        </a:rPr>
                        <a:t>15</a:t>
                      </a:r>
                    </a:p>
                  </a:txBody>
                  <a:tcPr marL="9525" marR="9525" marT="9525" marB="0" anchor="ctr"/>
                </a:tc>
                <a:extLst>
                  <a:ext uri="{0D108BD9-81ED-4DB2-BD59-A6C34878D82A}">
                    <a16:rowId xmlns:a16="http://schemas.microsoft.com/office/drawing/2014/main" val="2940968377"/>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95464" y="5469858"/>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184695" y="636793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497523" y="1596908"/>
            <a:ext cx="2208865" cy="5162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4831776"/>
            <a:ext cx="2208865" cy="514020"/>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Kesehatan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Jiwa</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dan</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Remaja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1245" y="5496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091200" y="588542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515111" y="6207361"/>
            <a:ext cx="2362998" cy="47499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PKRS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827712" y="122759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213686" y="1725322"/>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590497" y="231705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49377" y="426153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15516" y="487971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18405" y="539814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059320">
            <a:off x="10706100" y="5890321"/>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2045" y="934096"/>
            <a:ext cx="1039955" cy="786559"/>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Psikososial</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383859" y="1850556"/>
            <a:ext cx="1258816" cy="469180"/>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71912" y="2370789"/>
            <a:ext cx="1178177" cy="33760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095641" y="2887744"/>
            <a:ext cx="2269468" cy="331677"/>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7" y="3434673"/>
            <a:ext cx="1391553"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789407" y="4799938"/>
            <a:ext cx="1622701" cy="354494"/>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276062" y="4174771"/>
            <a:ext cx="1454256" cy="543913"/>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r>
              <a:rPr lang="en-US" altLang="zh-CN" sz="1600" b="1" dirty="0">
                <a:solidFill>
                  <a:schemeClr val="tx1"/>
                </a:solidFill>
                <a:latin typeface="Tw Cen MT Condensed" panose="020B0606020104020203" pitchFamily="34" charset="0"/>
                <a:cs typeface="+mj-cs"/>
                <a:sym typeface="Arial" panose="020B0604020202020204" pitchFamily="34" charset="0"/>
              </a:rPr>
              <a:t>IPS RS Non </a:t>
            </a:r>
            <a:r>
              <a:rPr lang="en-US" altLang="zh-CN" sz="1600" b="1" dirty="0" err="1">
                <a:solidFill>
                  <a:schemeClr val="tx1"/>
                </a:solidFill>
                <a:latin typeface="Tw Cen MT Condensed" panose="020B0606020104020203" pitchFamily="34" charset="0"/>
                <a:cs typeface="+mj-cs"/>
                <a:sym typeface="Arial" panose="020B0604020202020204" pitchFamily="34" charset="0"/>
              </a:rPr>
              <a:t>Medis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391144" y="5189444"/>
            <a:ext cx="135243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Humas &amp; </a:t>
            </a:r>
            <a:r>
              <a:rPr lang="en-US" altLang="zh-CN" sz="1600" b="1" dirty="0" err="1">
                <a:solidFill>
                  <a:schemeClr val="tx1"/>
                </a:solidFill>
                <a:latin typeface="Tw Cen MT Condensed" panose="020B0606020104020203" pitchFamily="34" charset="0"/>
                <a:cs typeface="+mj-cs"/>
                <a:sym typeface="Arial" panose="020B0604020202020204" pitchFamily="34" charset="0"/>
              </a:rPr>
              <a:t>Pemasaran</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0945068" y="582102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04C3066B-D96A-40CF-A16E-228B27BE8DD3}"/>
              </a:ext>
            </a:extLst>
          </p:cNvPr>
          <p:cNvSpPr/>
          <p:nvPr/>
        </p:nvSpPr>
        <p:spPr>
          <a:xfrm>
            <a:off x="847417" y="278315"/>
            <a:ext cx="315141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1972332746"/>
              </p:ext>
            </p:extLst>
          </p:nvPr>
        </p:nvGraphicFramePr>
        <p:xfrm>
          <a:off x="838200" y="3469791"/>
          <a:ext cx="10058400" cy="3298688"/>
        </p:xfrm>
        <a:graphic>
          <a:graphicData uri="http://schemas.openxmlformats.org/drawingml/2006/table">
            <a:tbl>
              <a:tblPr firstRow="1" bandRow="1"/>
              <a:tblGrid>
                <a:gridCol w="698372">
                  <a:extLst>
                    <a:ext uri="{9D8B030D-6E8A-4147-A177-3AD203B41FA5}">
                      <a16:colId xmlns:a16="http://schemas.microsoft.com/office/drawing/2014/main" val="20000"/>
                    </a:ext>
                  </a:extLst>
                </a:gridCol>
                <a:gridCol w="1956182">
                  <a:extLst>
                    <a:ext uri="{9D8B030D-6E8A-4147-A177-3AD203B41FA5}">
                      <a16:colId xmlns:a16="http://schemas.microsoft.com/office/drawing/2014/main" val="20001"/>
                    </a:ext>
                  </a:extLst>
                </a:gridCol>
                <a:gridCol w="782620">
                  <a:extLst>
                    <a:ext uri="{9D8B030D-6E8A-4147-A177-3AD203B41FA5}">
                      <a16:colId xmlns:a16="http://schemas.microsoft.com/office/drawing/2014/main" val="20002"/>
                    </a:ext>
                  </a:extLst>
                </a:gridCol>
                <a:gridCol w="782621">
                  <a:extLst>
                    <a:ext uri="{9D8B030D-6E8A-4147-A177-3AD203B41FA5}">
                      <a16:colId xmlns:a16="http://schemas.microsoft.com/office/drawing/2014/main" val="1022596409"/>
                    </a:ext>
                  </a:extLst>
                </a:gridCol>
                <a:gridCol w="1167721">
                  <a:extLst>
                    <a:ext uri="{9D8B030D-6E8A-4147-A177-3AD203B41FA5}">
                      <a16:colId xmlns:a16="http://schemas.microsoft.com/office/drawing/2014/main" val="3521252115"/>
                    </a:ext>
                  </a:extLst>
                </a:gridCol>
                <a:gridCol w="1167721">
                  <a:extLst>
                    <a:ext uri="{9D8B030D-6E8A-4147-A177-3AD203B41FA5}">
                      <a16:colId xmlns:a16="http://schemas.microsoft.com/office/drawing/2014/main" val="3218117474"/>
                    </a:ext>
                  </a:extLst>
                </a:gridCol>
                <a:gridCol w="1167721">
                  <a:extLst>
                    <a:ext uri="{9D8B030D-6E8A-4147-A177-3AD203B41FA5}">
                      <a16:colId xmlns:a16="http://schemas.microsoft.com/office/drawing/2014/main" val="2011497756"/>
                    </a:ext>
                  </a:extLst>
                </a:gridCol>
                <a:gridCol w="1167721">
                  <a:extLst>
                    <a:ext uri="{9D8B030D-6E8A-4147-A177-3AD203B41FA5}">
                      <a16:colId xmlns:a16="http://schemas.microsoft.com/office/drawing/2014/main" val="3663720988"/>
                    </a:ext>
                  </a:extLst>
                </a:gridCol>
                <a:gridCol w="1167721">
                  <a:extLst>
                    <a:ext uri="{9D8B030D-6E8A-4147-A177-3AD203B41FA5}">
                      <a16:colId xmlns:a16="http://schemas.microsoft.com/office/drawing/2014/main" val="724832291"/>
                    </a:ext>
                  </a:extLst>
                </a:gridCol>
              </a:tblGrid>
              <a:tr h="59441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MAR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APR</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MEI</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a:cs typeface="Verdana" panose="020B0604030504040204" pitchFamily="34" charset="0"/>
                        </a:rPr>
                        <a:t>JUL</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55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err="1">
                          <a:latin typeface="Tw Cen MT" panose="020B0602020104020603" pitchFamily="34" charset="0"/>
                        </a:rPr>
                        <a:t>Faeces</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Rutin</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dirty="0">
                          <a:solidFill>
                            <a:srgbClr val="000000"/>
                          </a:solidFill>
                          <a:effectLst/>
                          <a:latin typeface="Tw Cen MT" panose="020B0602020104020603" pitchFamily="34" charset="0"/>
                        </a:rPr>
                        <a:t>         - </a:t>
                      </a: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2</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275</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240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288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290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323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288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97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3</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Hematologi</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Sederhana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2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2453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4</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Kimia Klinik</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1,118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1,050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1,346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1,306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1,322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1,626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1,768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16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5</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Pemeriksaan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Narkoba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430</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130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401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133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302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430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6</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Urine Analisa</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48</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58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38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26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600" u="none" strike="noStrike" dirty="0">
                          <a:effectLst/>
                          <a:latin typeface="Tw Cen MT" panose="020B0602020104020603" pitchFamily="34" charset="0"/>
                        </a:rPr>
                        <a:t>8</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Mikrobiologi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9</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latin typeface="Tw Cen MT" panose="020B0602020104020603" pitchFamily="34" charset="0"/>
                        </a:rPr>
                        <a:t>Imunologi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600" dirty="0">
                          <a:latin typeface="Tw Cen MT" panose="020B0602020104020603" pitchFamily="34" charset="0"/>
                        </a:rPr>
                        <a:t>-             </a:t>
                      </a:r>
                    </a:p>
                  </a:txBody>
                  <a:tcPr marL="0" marR="0" marT="0" marB="0">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400" b="0" i="0" u="none" strike="noStrike">
                          <a:solidFill>
                            <a:srgbClr val="000000"/>
                          </a:solidFill>
                          <a:effectLst/>
                          <a:latin typeface="Tw Cen MT" panose="020B0602020104020603" pitchFamily="34" charset="0"/>
                        </a:rPr>
                        <a:t>         -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518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600" u="none" strike="noStrike" dirty="0">
                          <a:effectLst/>
                          <a:latin typeface="Tw Cen MT" panose="020B0602020104020603" pitchFamily="34" charset="0"/>
                        </a:rPr>
                        <a:t>10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600" u="none" strike="noStrike" dirty="0" err="1">
                          <a:latin typeface="Tw Cen MT" panose="020B0602020104020603" pitchFamily="34" charset="0"/>
                        </a:rPr>
                        <a:t>Imunoserologi</a:t>
                      </a:r>
                      <a:endParaRPr lang="en-US" sz="16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416</a:t>
                      </a:r>
                    </a:p>
                  </a:txBody>
                  <a:tcPr marL="0" marR="0" marT="0" marB="0">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a:solidFill>
                            <a:srgbClr val="000000"/>
                          </a:solidFill>
                          <a:effectLst/>
                          <a:latin typeface="Tw Cen MT" panose="020B0602020104020603" pitchFamily="34" charset="0"/>
                        </a:rPr>
                        <a:t>       289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       253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600" b="0" i="0" u="none" strike="noStrike" dirty="0">
                          <a:solidFill>
                            <a:srgbClr val="000000"/>
                          </a:solidFill>
                          <a:effectLst/>
                          <a:latin typeface="Tw Cen MT" panose="020B0602020104020603" pitchFamily="34" charset="0"/>
                        </a:rPr>
                        <a:t>283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285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Tw Cen MT" panose="020B0602020104020603" pitchFamily="34" charset="0"/>
                        </a:rPr>
                        <a:t>    271 </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a:xfrm>
            <a:off x="10432592" y="6352287"/>
            <a:ext cx="921208" cy="365125"/>
          </a:xfrm>
        </p:spPr>
        <p:txBody>
          <a:bodyPr/>
          <a:lstStyle/>
          <a:p>
            <a:fld id="{565CE74E-AB26-4998-AD42-012C4C1AD076}" type="slidenum">
              <a:rPr lang="zh-CN" altLang="en-US" smtClean="0"/>
              <a:t>23</a:t>
            </a:fld>
            <a:endParaRPr lang="zh-CN" altLang="en-US" dirty="0"/>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
        <p:nvSpPr>
          <p:cNvPr id="9" name="Rounded Rectangle 5">
            <a:extLst>
              <a:ext uri="{FF2B5EF4-FFF2-40B4-BE49-F238E27FC236}">
                <a16:creationId xmlns:a16="http://schemas.microsoft.com/office/drawing/2014/main" id="{04C3066B-D96A-40CF-A16E-228B27BE8DD3}"/>
              </a:ext>
            </a:extLst>
          </p:cNvPr>
          <p:cNvSpPr/>
          <p:nvPr/>
        </p:nvSpPr>
        <p:spPr>
          <a:xfrm>
            <a:off x="847417" y="2907613"/>
            <a:ext cx="3941151" cy="429079"/>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1132680288"/>
              </p:ext>
            </p:extLst>
          </p:nvPr>
        </p:nvGraphicFramePr>
        <p:xfrm>
          <a:off x="829916" y="847417"/>
          <a:ext cx="10066682" cy="1708893"/>
        </p:xfrm>
        <a:graphic>
          <a:graphicData uri="http://schemas.openxmlformats.org/drawingml/2006/table">
            <a:tbl>
              <a:tblPr firstRow="1" firstCol="1" bandRow="1">
                <a:tableStyleId>{3B4B98B0-60AC-42C2-AFA5-B58CD77FA1E5}</a:tableStyleId>
              </a:tblPr>
              <a:tblGrid>
                <a:gridCol w="766964">
                  <a:extLst>
                    <a:ext uri="{9D8B030D-6E8A-4147-A177-3AD203B41FA5}">
                      <a16:colId xmlns:a16="http://schemas.microsoft.com/office/drawing/2014/main" val="20000"/>
                    </a:ext>
                  </a:extLst>
                </a:gridCol>
                <a:gridCol w="2732174">
                  <a:extLst>
                    <a:ext uri="{9D8B030D-6E8A-4147-A177-3AD203B41FA5}">
                      <a16:colId xmlns:a16="http://schemas.microsoft.com/office/drawing/2014/main" val="20001"/>
                    </a:ext>
                  </a:extLst>
                </a:gridCol>
                <a:gridCol w="808116">
                  <a:extLst>
                    <a:ext uri="{9D8B030D-6E8A-4147-A177-3AD203B41FA5}">
                      <a16:colId xmlns:a16="http://schemas.microsoft.com/office/drawing/2014/main" val="20002"/>
                    </a:ext>
                  </a:extLst>
                </a:gridCol>
                <a:gridCol w="923983">
                  <a:extLst>
                    <a:ext uri="{9D8B030D-6E8A-4147-A177-3AD203B41FA5}">
                      <a16:colId xmlns:a16="http://schemas.microsoft.com/office/drawing/2014/main" val="2926319215"/>
                    </a:ext>
                  </a:extLst>
                </a:gridCol>
                <a:gridCol w="967089">
                  <a:extLst>
                    <a:ext uri="{9D8B030D-6E8A-4147-A177-3AD203B41FA5}">
                      <a16:colId xmlns:a16="http://schemas.microsoft.com/office/drawing/2014/main" val="2004694878"/>
                    </a:ext>
                  </a:extLst>
                </a:gridCol>
                <a:gridCol w="967089">
                  <a:extLst>
                    <a:ext uri="{9D8B030D-6E8A-4147-A177-3AD203B41FA5}">
                      <a16:colId xmlns:a16="http://schemas.microsoft.com/office/drawing/2014/main" val="3348267593"/>
                    </a:ext>
                  </a:extLst>
                </a:gridCol>
                <a:gridCol w="967089">
                  <a:extLst>
                    <a:ext uri="{9D8B030D-6E8A-4147-A177-3AD203B41FA5}">
                      <a16:colId xmlns:a16="http://schemas.microsoft.com/office/drawing/2014/main" val="3979047744"/>
                    </a:ext>
                  </a:extLst>
                </a:gridCol>
                <a:gridCol w="967089">
                  <a:extLst>
                    <a:ext uri="{9D8B030D-6E8A-4147-A177-3AD203B41FA5}">
                      <a16:colId xmlns:a16="http://schemas.microsoft.com/office/drawing/2014/main" val="3081819352"/>
                    </a:ext>
                  </a:extLst>
                </a:gridCol>
                <a:gridCol w="967089">
                  <a:extLst>
                    <a:ext uri="{9D8B030D-6E8A-4147-A177-3AD203B41FA5}">
                      <a16:colId xmlns:a16="http://schemas.microsoft.com/office/drawing/2014/main" val="2575447116"/>
                    </a:ext>
                  </a:extLst>
                </a:gridCol>
              </a:tblGrid>
              <a:tr h="564069">
                <a:tc>
                  <a:txBody>
                    <a:body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FEB</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MAR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APR</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MEI</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JUN</a:t>
                      </a:r>
                    </a:p>
                  </a:txBody>
                  <a:tcPr marL="182749" marR="182749" marT="68884" marB="68884" anchor="ctr"/>
                </a:tc>
                <a:tc>
                  <a:txBody>
                    <a:bodyPr/>
                    <a:lstStyle/>
                    <a:p>
                      <a:pPr algn="ctr"/>
                      <a:r>
                        <a:rPr lang="en-US" sz="1600" dirty="0">
                          <a:solidFill>
                            <a:schemeClr val="tx2"/>
                          </a:solidFill>
                          <a:latin typeface="Tw Cen MT" panose="020B0602020104020603" pitchFamily="34" charset="0"/>
                          <a:ea typeface="Verdana"/>
                          <a:cs typeface="Verdana"/>
                        </a:rPr>
                        <a:t>JUL</a:t>
                      </a:r>
                    </a:p>
                  </a:txBody>
                  <a:tcPr marL="182749" marR="182749" marT="68884" marB="68884" anchor="ctr"/>
                </a:tc>
                <a:extLst>
                  <a:ext uri="{0D108BD9-81ED-4DB2-BD59-A6C34878D82A}">
                    <a16:rowId xmlns:a16="http://schemas.microsoft.com/office/drawing/2014/main" val="10000"/>
                  </a:ext>
                </a:extLst>
              </a:tr>
              <a:tr h="338641">
                <a:tc>
                  <a:txBody>
                    <a:bodyPr/>
                    <a:lstStyle/>
                    <a:p>
                      <a:pPr algn="ctr"/>
                      <a:r>
                        <a:rPr lang="en-US" sz="1600" dirty="0">
                          <a:latin typeface="Tw Cen MT" panose="020B0602020104020603" pitchFamily="34" charset="0"/>
                        </a:rPr>
                        <a:t>1</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Jalan</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2,599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2,631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2,803</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2,591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2,687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2,658 </a:t>
                      </a:r>
                    </a:p>
                  </a:txBody>
                  <a:tcPr marL="9525" marR="9525" marT="9525" marB="0" anchor="ctr"/>
                </a:tc>
                <a:extLst>
                  <a:ext uri="{0D108BD9-81ED-4DB2-BD59-A6C34878D82A}">
                    <a16:rowId xmlns:a16="http://schemas.microsoft.com/office/drawing/2014/main" val="10001"/>
                  </a:ext>
                </a:extLst>
              </a:tr>
              <a:tr h="338641">
                <a:tc>
                  <a:txBody>
                    <a:bodyPr/>
                    <a:lstStyle/>
                    <a:p>
                      <a:pPr algn="ctr"/>
                      <a:r>
                        <a:rPr lang="en-US" sz="1600" dirty="0">
                          <a:latin typeface="Tw Cen MT" panose="020B0602020104020603" pitchFamily="34" charset="0"/>
                        </a:rPr>
                        <a:t>2</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Rawat </a:t>
                      </a:r>
                      <a:r>
                        <a:rPr lang="en-US" sz="1600" u="none" strike="noStrike" dirty="0" err="1">
                          <a:latin typeface="Tw Cen MT" panose="020B0602020104020603" pitchFamily="34" charset="0"/>
                        </a:rPr>
                        <a:t>Inap</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1,633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1,313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1,443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1,331</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1,330</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1,687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2,166 </a:t>
                      </a:r>
                    </a:p>
                  </a:txBody>
                  <a:tcPr marL="9525" marR="9525" marT="9525" marB="0" anchor="ctr"/>
                </a:tc>
                <a:extLst>
                  <a:ext uri="{0D108BD9-81ED-4DB2-BD59-A6C34878D82A}">
                    <a16:rowId xmlns:a16="http://schemas.microsoft.com/office/drawing/2014/main" val="10002"/>
                  </a:ext>
                </a:extLst>
              </a:tr>
              <a:tr h="338641">
                <a:tc>
                  <a:txBody>
                    <a:bodyPr/>
                    <a:lstStyle/>
                    <a:p>
                      <a:pPr algn="ctr"/>
                      <a:r>
                        <a:rPr lang="en-US" sz="1600" dirty="0">
                          <a:latin typeface="Tw Cen MT" panose="020B0602020104020603" pitchFamily="34" charset="0"/>
                        </a:rPr>
                        <a:t>3</a:t>
                      </a:r>
                      <a:endParaRPr lang="en-US" sz="1600" dirty="0">
                        <a:solidFill>
                          <a:schemeClr val="tx2"/>
                        </a:solidFill>
                        <a:latin typeface="Tw Cen MT" panose="020B0602020104020603" pitchFamily="34" charset="0"/>
                        <a:ea typeface="Verdana"/>
                        <a:cs typeface="Verdana"/>
                      </a:endParaRPr>
                    </a:p>
                  </a:txBody>
                  <a:tcPr marL="182749" marR="182749" marT="68884" marB="68884" anchor="ctr"/>
                </a:tc>
                <a:tc>
                  <a:txBody>
                    <a:bodyPr/>
                    <a:lstStyle/>
                    <a:p>
                      <a:pPr algn="l" fontAlgn="b"/>
                      <a:r>
                        <a:rPr lang="en-US" sz="1600" u="none" strike="noStrike" dirty="0"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dirty="0" err="1">
                          <a:latin typeface="Tw Cen MT" panose="020B0602020104020603" pitchFamily="34" charset="0"/>
                        </a:rPr>
                        <a:t>Obat</a:t>
                      </a:r>
                      <a:r>
                        <a:rPr lang="en-US" sz="1600" u="none" strike="noStrike" dirty="0">
                          <a:latin typeface="Tw Cen MT" panose="020B0602020104020603" pitchFamily="34" charset="0"/>
                        </a:rPr>
                        <a:t> IGD</a:t>
                      </a:r>
                      <a:endParaRPr lang="en-US" sz="1600" b="0" i="0" u="none" strike="noStrike" dirty="0">
                        <a:solidFill>
                          <a:schemeClr val="tx2"/>
                        </a:solidFill>
                        <a:latin typeface="Tw Cen MT" panose="020B0602020104020603" pitchFamily="34" charset="0"/>
                        <a:ea typeface="Verdana"/>
                        <a:cs typeface="Verdana"/>
                      </a:endParaRPr>
                    </a:p>
                  </a:txBody>
                  <a:tcPr marL="19034" marR="19034" marT="14351" marB="0" anchor="ctr"/>
                </a:tc>
                <a:tc>
                  <a:txBody>
                    <a:bodyPr/>
                    <a:lstStyle/>
                    <a:p>
                      <a:pPr algn="ctr"/>
                      <a:r>
                        <a:rPr lang="en-US" sz="1600" dirty="0">
                          <a:latin typeface="Tw Cen MT" panose="020B0602020104020603" pitchFamily="34" charset="0"/>
                        </a:rPr>
                        <a:t>529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462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482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496</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449</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566 </a:t>
                      </a:r>
                    </a:p>
                  </a:txBody>
                  <a:tcPr marL="9525" marR="9525" marT="9525" marB="0" anchor="ctr"/>
                </a:tc>
                <a:tc>
                  <a:txBody>
                    <a:bodyPr/>
                    <a:lstStyle/>
                    <a:p>
                      <a:pPr algn="ctr" fontAlgn="b"/>
                      <a:r>
                        <a:rPr lang="en-US" sz="1600" b="0" i="0" u="none" strike="noStrike" dirty="0">
                          <a:solidFill>
                            <a:srgbClr val="000000"/>
                          </a:solidFill>
                          <a:effectLst/>
                          <a:latin typeface="Tw Cen MT" panose="020B0602020104020603" pitchFamily="34" charset="0"/>
                        </a:rPr>
                        <a:t>      802 </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13449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2757728134"/>
              </p:ext>
            </p:extLst>
          </p:nvPr>
        </p:nvGraphicFramePr>
        <p:xfrm>
          <a:off x="145145" y="667303"/>
          <a:ext cx="8316685" cy="6155639"/>
        </p:xfrm>
        <a:graphic>
          <a:graphicData uri="http://schemas.openxmlformats.org/drawingml/2006/table">
            <a:tbl>
              <a:tblPr firstRow="1" bandRow="1"/>
              <a:tblGrid>
                <a:gridCol w="795232">
                  <a:extLst>
                    <a:ext uri="{9D8B030D-6E8A-4147-A177-3AD203B41FA5}">
                      <a16:colId xmlns:a16="http://schemas.microsoft.com/office/drawing/2014/main" val="20000"/>
                    </a:ext>
                  </a:extLst>
                </a:gridCol>
                <a:gridCol w="1537505">
                  <a:extLst>
                    <a:ext uri="{9D8B030D-6E8A-4147-A177-3AD203B41FA5}">
                      <a16:colId xmlns:a16="http://schemas.microsoft.com/office/drawing/2014/main" val="20001"/>
                    </a:ext>
                  </a:extLst>
                </a:gridCol>
                <a:gridCol w="843481">
                  <a:extLst>
                    <a:ext uri="{9D8B030D-6E8A-4147-A177-3AD203B41FA5}">
                      <a16:colId xmlns:a16="http://schemas.microsoft.com/office/drawing/2014/main" val="20002"/>
                    </a:ext>
                  </a:extLst>
                </a:gridCol>
                <a:gridCol w="853260">
                  <a:extLst>
                    <a:ext uri="{9D8B030D-6E8A-4147-A177-3AD203B41FA5}">
                      <a16:colId xmlns:a16="http://schemas.microsoft.com/office/drawing/2014/main" val="3897293501"/>
                    </a:ext>
                  </a:extLst>
                </a:gridCol>
                <a:gridCol w="945105">
                  <a:extLst>
                    <a:ext uri="{9D8B030D-6E8A-4147-A177-3AD203B41FA5}">
                      <a16:colId xmlns:a16="http://schemas.microsoft.com/office/drawing/2014/main" val="969662850"/>
                    </a:ext>
                  </a:extLst>
                </a:gridCol>
                <a:gridCol w="907140">
                  <a:extLst>
                    <a:ext uri="{9D8B030D-6E8A-4147-A177-3AD203B41FA5}">
                      <a16:colId xmlns:a16="http://schemas.microsoft.com/office/drawing/2014/main" val="1994472049"/>
                    </a:ext>
                  </a:extLst>
                </a:gridCol>
                <a:gridCol w="811654">
                  <a:extLst>
                    <a:ext uri="{9D8B030D-6E8A-4147-A177-3AD203B41FA5}">
                      <a16:colId xmlns:a16="http://schemas.microsoft.com/office/drawing/2014/main" val="558473979"/>
                    </a:ext>
                  </a:extLst>
                </a:gridCol>
                <a:gridCol w="811654">
                  <a:extLst>
                    <a:ext uri="{9D8B030D-6E8A-4147-A177-3AD203B41FA5}">
                      <a16:colId xmlns:a16="http://schemas.microsoft.com/office/drawing/2014/main" val="1822592790"/>
                    </a:ext>
                  </a:extLst>
                </a:gridCol>
                <a:gridCol w="811654">
                  <a:extLst>
                    <a:ext uri="{9D8B030D-6E8A-4147-A177-3AD203B41FA5}">
                      <a16:colId xmlns:a16="http://schemas.microsoft.com/office/drawing/2014/main" val="1476033133"/>
                    </a:ext>
                  </a:extLst>
                </a:gridCol>
              </a:tblGrid>
              <a:tr h="54723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Thoracal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Lumbalis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40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11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076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765">
                <a:tc>
                  <a:txBody>
                    <a:bodyPr/>
                    <a:lstStyle/>
                    <a:p>
                      <a:pPr algn="ctr"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21</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X-Ray</a:t>
                      </a: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131</a:t>
                      </a:r>
                    </a:p>
                  </a:txBody>
                  <a:tcPr marL="9525" marR="9525" marT="9525" marB="0" anchor="b">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067589807"/>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45145" y="111974"/>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spTree>
    <p:extLst>
      <p:ext uri="{BB962C8B-B14F-4D97-AF65-F5344CB8AC3E}">
        <p14:creationId xmlns:p14="http://schemas.microsoft.com/office/powerpoint/2010/main" val="214603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pic>
        <p:nvPicPr>
          <p:cNvPr id="7" name="Picture 6">
            <a:extLst>
              <a:ext uri="{FF2B5EF4-FFF2-40B4-BE49-F238E27FC236}">
                <a16:creationId xmlns:a16="http://schemas.microsoft.com/office/drawing/2014/main" id="{9631AEDF-9A5B-4921-9C47-26D8CAB1B47E}"/>
              </a:ext>
            </a:extLst>
          </p:cNvPr>
          <p:cNvPicPr>
            <a:picLocks noChangeAspect="1"/>
          </p:cNvPicPr>
          <p:nvPr/>
        </p:nvPicPr>
        <p:blipFill>
          <a:blip r:embed="rId3"/>
          <a:stretch>
            <a:fillRect/>
          </a:stretch>
        </p:blipFill>
        <p:spPr>
          <a:xfrm>
            <a:off x="621047" y="-65819"/>
            <a:ext cx="810838" cy="688570"/>
          </a:xfrm>
          <a:prstGeom prst="rect">
            <a:avLst/>
          </a:prstGeom>
        </p:spPr>
      </p:pic>
      <p:sp>
        <p:nvSpPr>
          <p:cNvPr id="8" name="Rounded Rectangle 5">
            <a:extLst>
              <a:ext uri="{FF2B5EF4-FFF2-40B4-BE49-F238E27FC236}">
                <a16:creationId xmlns:a16="http://schemas.microsoft.com/office/drawing/2014/main" id="{71B89D87-CFD0-4676-BCB7-79F829252469}"/>
              </a:ext>
            </a:extLst>
          </p:cNvPr>
          <p:cNvSpPr/>
          <p:nvPr/>
        </p:nvSpPr>
        <p:spPr>
          <a:xfrm>
            <a:off x="1499934" y="94462"/>
            <a:ext cx="3832450"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REHABILITASI MEDIK </a:t>
            </a:r>
            <a:endParaRPr lang="en-US" sz="2400" dirty="0">
              <a:solidFill>
                <a:schemeClr val="bg1"/>
              </a:solidFill>
              <a:latin typeface="Tw Cen MT Condensed" panose="020B0606020104020203" pitchFamily="34" charset="0"/>
            </a:endParaRPr>
          </a:p>
        </p:txBody>
      </p:sp>
      <p:graphicFrame>
        <p:nvGraphicFramePr>
          <p:cNvPr id="9" name="Table 8">
            <a:extLst>
              <a:ext uri="{FF2B5EF4-FFF2-40B4-BE49-F238E27FC236}">
                <a16:creationId xmlns:a16="http://schemas.microsoft.com/office/drawing/2014/main" id="{3D2F9DE9-485D-4E38-8E02-26974394B7F7}"/>
              </a:ext>
            </a:extLst>
          </p:cNvPr>
          <p:cNvGraphicFramePr>
            <a:graphicFrameLocks noGrp="1"/>
          </p:cNvGraphicFramePr>
          <p:nvPr>
            <p:extLst>
              <p:ext uri="{D42A27DB-BD31-4B8C-83A1-F6EECF244321}">
                <p14:modId xmlns:p14="http://schemas.microsoft.com/office/powerpoint/2010/main" val="3170572573"/>
              </p:ext>
            </p:extLst>
          </p:nvPr>
        </p:nvGraphicFramePr>
        <p:xfrm>
          <a:off x="546295" y="622751"/>
          <a:ext cx="8525135" cy="6125544"/>
        </p:xfrm>
        <a:graphic>
          <a:graphicData uri="http://schemas.openxmlformats.org/drawingml/2006/table">
            <a:tbl>
              <a:tblPr firstRow="1" bandRow="1"/>
              <a:tblGrid>
                <a:gridCol w="468468">
                  <a:extLst>
                    <a:ext uri="{9D8B030D-6E8A-4147-A177-3AD203B41FA5}">
                      <a16:colId xmlns:a16="http://schemas.microsoft.com/office/drawing/2014/main" val="20000"/>
                    </a:ext>
                  </a:extLst>
                </a:gridCol>
                <a:gridCol w="2002003">
                  <a:extLst>
                    <a:ext uri="{9D8B030D-6E8A-4147-A177-3AD203B41FA5}">
                      <a16:colId xmlns:a16="http://schemas.microsoft.com/office/drawing/2014/main" val="2678181932"/>
                    </a:ext>
                  </a:extLst>
                </a:gridCol>
                <a:gridCol w="759088">
                  <a:extLst>
                    <a:ext uri="{9D8B030D-6E8A-4147-A177-3AD203B41FA5}">
                      <a16:colId xmlns:a16="http://schemas.microsoft.com/office/drawing/2014/main" val="20002"/>
                    </a:ext>
                  </a:extLst>
                </a:gridCol>
                <a:gridCol w="882596">
                  <a:extLst>
                    <a:ext uri="{9D8B030D-6E8A-4147-A177-3AD203B41FA5}">
                      <a16:colId xmlns:a16="http://schemas.microsoft.com/office/drawing/2014/main" val="2441563022"/>
                    </a:ext>
                  </a:extLst>
                </a:gridCol>
                <a:gridCol w="882596">
                  <a:extLst>
                    <a:ext uri="{9D8B030D-6E8A-4147-A177-3AD203B41FA5}">
                      <a16:colId xmlns:a16="http://schemas.microsoft.com/office/drawing/2014/main" val="3933218623"/>
                    </a:ext>
                  </a:extLst>
                </a:gridCol>
                <a:gridCol w="882596">
                  <a:extLst>
                    <a:ext uri="{9D8B030D-6E8A-4147-A177-3AD203B41FA5}">
                      <a16:colId xmlns:a16="http://schemas.microsoft.com/office/drawing/2014/main" val="3717616941"/>
                    </a:ext>
                  </a:extLst>
                </a:gridCol>
                <a:gridCol w="882596">
                  <a:extLst>
                    <a:ext uri="{9D8B030D-6E8A-4147-A177-3AD203B41FA5}">
                      <a16:colId xmlns:a16="http://schemas.microsoft.com/office/drawing/2014/main" val="162938588"/>
                    </a:ext>
                  </a:extLst>
                </a:gridCol>
                <a:gridCol w="882596">
                  <a:extLst>
                    <a:ext uri="{9D8B030D-6E8A-4147-A177-3AD203B41FA5}">
                      <a16:colId xmlns:a16="http://schemas.microsoft.com/office/drawing/2014/main" val="3138152568"/>
                    </a:ext>
                  </a:extLst>
                </a:gridCol>
                <a:gridCol w="882596">
                  <a:extLst>
                    <a:ext uri="{9D8B030D-6E8A-4147-A177-3AD203B41FA5}">
                      <a16:colId xmlns:a16="http://schemas.microsoft.com/office/drawing/2014/main" val="424421402"/>
                    </a:ext>
                  </a:extLst>
                </a:gridCol>
              </a:tblGrid>
              <a:tr h="48796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dirty="0">
                          <a:solidFill>
                            <a:schemeClr val="tx2"/>
                          </a:solidFill>
                          <a:latin typeface="Tw Cen MT" panose="020B0602020104020603" pitchFamily="34" charset="0"/>
                          <a:ea typeface="Verdana" pitchFamily="34" charset="0"/>
                        </a:rPr>
                        <a:t>JENIS KEGIATAN</a:t>
                      </a:r>
                      <a:endParaRPr lang="en-US" sz="1400" dirty="0">
                        <a:latin typeface="Tw Cen MT" panose="020B0602020104020603" pitchFamily="34" charset="0"/>
                      </a:endParaRP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MAR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itchFamily="34" charset="0"/>
                        </a:rPr>
                        <a:t>JUL</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Exercise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Asesmen</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Fisioterapi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21</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Static </a:t>
                      </a:r>
                      <a:r>
                        <a:rPr lang="en-US" sz="1400" u="none" strike="noStrike" dirty="0" err="1">
                          <a:solidFill>
                            <a:schemeClr val="tx2"/>
                          </a:solidFill>
                          <a:effectLst/>
                          <a:latin typeface="Tw Cen MT" panose="020B0602020104020603" pitchFamily="34" charset="0"/>
                          <a:ea typeface="Verdana" pitchFamily="34" charset="0"/>
                        </a:rPr>
                        <a:t>Bycicle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Class Exercise</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Treadmill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Elektrical</a:t>
                      </a:r>
                      <a:r>
                        <a:rPr lang="en-US" sz="1400" u="none" strike="noStrike" dirty="0">
                          <a:solidFill>
                            <a:schemeClr val="tx2"/>
                          </a:solidFill>
                          <a:effectLst/>
                          <a:latin typeface="Tw Cen MT" panose="020B0602020104020603" pitchFamily="34" charset="0"/>
                          <a:ea typeface="Verdana" pitchFamily="34" charset="0"/>
                        </a:rPr>
                        <a:t> Stimulation</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a:rPr>
                        <a:t>Infrared </a:t>
                      </a:r>
                      <a:r>
                        <a:rPr lang="en-US" sz="1400" u="none" strike="noStrike" dirty="0" err="1">
                          <a:solidFill>
                            <a:schemeClr val="tx2"/>
                          </a:solidFill>
                          <a:effectLst/>
                          <a:latin typeface="Tw Cen MT" panose="020B0602020104020603" pitchFamily="34" charset="0"/>
                          <a:ea typeface="Verdana"/>
                        </a:rPr>
                        <a:t>Lokal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Tens</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10</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Pijat</a:t>
                      </a:r>
                      <a:r>
                        <a:rPr lang="en-US" sz="1400" u="none" strike="noStrike" dirty="0">
                          <a:solidFill>
                            <a:schemeClr val="tx2"/>
                          </a:solidFill>
                          <a:effectLst/>
                          <a:latin typeface="Tw Cen MT" panose="020B0602020104020603" pitchFamily="34" charset="0"/>
                          <a:ea typeface="Verdana" pitchFamily="34" charset="0"/>
                        </a:rPr>
                        <a:t> </a:t>
                      </a:r>
                      <a:r>
                        <a:rPr lang="en-US" sz="1400" u="none" strike="noStrike" dirty="0" err="1">
                          <a:solidFill>
                            <a:schemeClr val="tx2"/>
                          </a:solidFill>
                          <a:effectLst/>
                          <a:latin typeface="Tw Cen MT" panose="020B0602020104020603" pitchFamily="34" charset="0"/>
                          <a:ea typeface="Verdana" pitchFamily="34" charset="0"/>
                        </a:rPr>
                        <a:t>Bayi</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pitchFamily="34" charset="0"/>
                        </a:rPr>
                        <a:t>Sederhana</a:t>
                      </a:r>
                      <a:r>
                        <a:rPr lang="en-US" sz="1400" u="none" strike="noStrike" dirty="0">
                          <a:solidFill>
                            <a:schemeClr val="tx2"/>
                          </a:solidFill>
                          <a:effectLst/>
                          <a:latin typeface="Tw Cen MT" panose="020B0602020104020603" pitchFamily="34" charset="0"/>
                          <a:ea typeface="Verdana" pitchFamily="34" charset="0"/>
                        </a:rPr>
                        <a:t>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Mwd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a:rPr>
                        <a:t>Cryotherapy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pitchFamily="34" charset="0"/>
                        </a:rPr>
                        <a:t>Swd</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2561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Ultrasound Therapy</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err="1">
                          <a:solidFill>
                            <a:schemeClr val="tx2"/>
                          </a:solidFill>
                          <a:effectLst/>
                          <a:latin typeface="Tw Cen MT" panose="020B0602020104020603" pitchFamily="34" charset="0"/>
                          <a:ea typeface="Verdana"/>
                        </a:rPr>
                        <a:t>Parafin</a:t>
                      </a:r>
                      <a:r>
                        <a:rPr lang="en-US" sz="1400" u="none" strike="noStrike" dirty="0">
                          <a:solidFill>
                            <a:schemeClr val="tx2"/>
                          </a:solidFill>
                          <a:effectLst/>
                          <a:latin typeface="Tw Cen MT" panose="020B0602020104020603" pitchFamily="34" charset="0"/>
                          <a:ea typeface="Verdana"/>
                        </a:rPr>
                        <a:t> Bath</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A</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l" fontAlgn="b"/>
                      <a:r>
                        <a:rPr lang="en-US" sz="1400" u="none" strike="noStrike" dirty="0">
                          <a:solidFill>
                            <a:schemeClr val="tx2"/>
                          </a:solidFill>
                          <a:effectLst/>
                          <a:latin typeface="Tw Cen MT" panose="020B0602020104020603" pitchFamily="34" charset="0"/>
                          <a:ea typeface="Verdana" pitchFamily="34" charset="0"/>
                        </a:rPr>
                        <a:t>Infra Red General</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B</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41055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dirty="0">
                          <a:solidFill>
                            <a:schemeClr val="tx2"/>
                          </a:solidFill>
                          <a:effectLst/>
                          <a:latin typeface="Tw Cen MT" panose="020B0602020104020603" pitchFamily="34" charset="0"/>
                          <a:ea typeface="Verdana" pitchFamily="34" charset="0"/>
                        </a:rPr>
                        <a:t>Exercise Therapy General</a:t>
                      </a:r>
                      <a:endParaRPr lang="en-US" sz="1400" dirty="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63</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20977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pitchFamily="34" charset="0"/>
                        </a:rPr>
                        <a:t>Kecil C</a:t>
                      </a:r>
                      <a:endParaRPr lang="en-US" sz="14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r>
                        <a:rPr lang="en-US" sz="1400" u="none" strike="noStrike">
                          <a:solidFill>
                            <a:schemeClr val="tx2"/>
                          </a:solidFill>
                          <a:effectLst/>
                          <a:latin typeface="Tw Cen MT" panose="020B0602020104020603" pitchFamily="34" charset="0"/>
                          <a:ea typeface="Verdana" pitchFamily="34" charset="0"/>
                        </a:rPr>
                        <a:t>Swt</a:t>
                      </a:r>
                      <a:endParaRPr lang="en-US" sz="1400">
                        <a:latin typeface="Tw Cen MT" panose="020B0602020104020603" pitchFamily="34" charset="0"/>
                      </a:endParaRPr>
                    </a:p>
                  </a:txBody>
                  <a:tcPr marL="9565" marR="9565" marT="9565" marB="0" anchor="ctr">
                    <a:lnL>
                      <a:noFill/>
                    </a:lnL>
                    <a:lnR>
                      <a:noFill/>
                    </a:lnR>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2097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sz="1400" u="none" strike="noStrike" dirty="0" err="1">
                          <a:solidFill>
                            <a:schemeClr val="tx2"/>
                          </a:solidFill>
                          <a:effectLst/>
                          <a:latin typeface="Tw Cen MT" panose="020B0602020104020603" pitchFamily="34" charset="0"/>
                          <a:ea typeface="Verdana" pitchFamily="34" charset="0"/>
                        </a:rPr>
                        <a:t>Traksi</a:t>
                      </a:r>
                      <a:r>
                        <a:rPr lang="en-US" sz="1400" u="none" strike="noStrike" dirty="0">
                          <a:solidFill>
                            <a:schemeClr val="tx2"/>
                          </a:solidFill>
                          <a:effectLst/>
                          <a:latin typeface="Tw Cen MT" panose="020B0602020104020603" pitchFamily="34" charset="0"/>
                          <a:ea typeface="Verdana" pitchFamily="34" charset="0"/>
                        </a:rPr>
                        <a:t> L/C</a:t>
                      </a:r>
                      <a:endParaRPr lang="en-US" sz="1400" dirty="0">
                        <a:latin typeface="Tw Cen MT" panose="020B0602020104020603" pitchFamily="34" charset="0"/>
                      </a:endParaRPr>
                    </a:p>
                  </a:txBody>
                  <a:tcPr marL="9565" marR="9565" marT="9565"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23672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237275236"/>
              </p:ext>
            </p:extLst>
          </p:nvPr>
        </p:nvGraphicFramePr>
        <p:xfrm>
          <a:off x="1364104" y="605281"/>
          <a:ext cx="9669655" cy="4631706"/>
        </p:xfrm>
        <a:graphic>
          <a:graphicData uri="http://schemas.openxmlformats.org/drawingml/2006/table">
            <a:tbl>
              <a:tblPr firstRow="1" bandRow="1"/>
              <a:tblGrid>
                <a:gridCol w="689873">
                  <a:extLst>
                    <a:ext uri="{9D8B030D-6E8A-4147-A177-3AD203B41FA5}">
                      <a16:colId xmlns:a16="http://schemas.microsoft.com/office/drawing/2014/main" val="20000"/>
                    </a:ext>
                  </a:extLst>
                </a:gridCol>
                <a:gridCol w="2232090">
                  <a:extLst>
                    <a:ext uri="{9D8B030D-6E8A-4147-A177-3AD203B41FA5}">
                      <a16:colId xmlns:a16="http://schemas.microsoft.com/office/drawing/2014/main" val="20001"/>
                    </a:ext>
                  </a:extLst>
                </a:gridCol>
                <a:gridCol w="963956">
                  <a:extLst>
                    <a:ext uri="{9D8B030D-6E8A-4147-A177-3AD203B41FA5}">
                      <a16:colId xmlns:a16="http://schemas.microsoft.com/office/drawing/2014/main" val="20002"/>
                    </a:ext>
                  </a:extLst>
                </a:gridCol>
                <a:gridCol w="963956">
                  <a:extLst>
                    <a:ext uri="{9D8B030D-6E8A-4147-A177-3AD203B41FA5}">
                      <a16:colId xmlns:a16="http://schemas.microsoft.com/office/drawing/2014/main" val="2697597485"/>
                    </a:ext>
                  </a:extLst>
                </a:gridCol>
                <a:gridCol w="963956">
                  <a:extLst>
                    <a:ext uri="{9D8B030D-6E8A-4147-A177-3AD203B41FA5}">
                      <a16:colId xmlns:a16="http://schemas.microsoft.com/office/drawing/2014/main" val="1586383067"/>
                    </a:ext>
                  </a:extLst>
                </a:gridCol>
                <a:gridCol w="963956">
                  <a:extLst>
                    <a:ext uri="{9D8B030D-6E8A-4147-A177-3AD203B41FA5}">
                      <a16:colId xmlns:a16="http://schemas.microsoft.com/office/drawing/2014/main" val="3243330690"/>
                    </a:ext>
                  </a:extLst>
                </a:gridCol>
                <a:gridCol w="963956">
                  <a:extLst>
                    <a:ext uri="{9D8B030D-6E8A-4147-A177-3AD203B41FA5}">
                      <a16:colId xmlns:a16="http://schemas.microsoft.com/office/drawing/2014/main" val="1655986920"/>
                    </a:ext>
                  </a:extLst>
                </a:gridCol>
                <a:gridCol w="963956">
                  <a:extLst>
                    <a:ext uri="{9D8B030D-6E8A-4147-A177-3AD203B41FA5}">
                      <a16:colId xmlns:a16="http://schemas.microsoft.com/office/drawing/2014/main" val="1550957381"/>
                    </a:ext>
                  </a:extLst>
                </a:gridCol>
                <a:gridCol w="963956">
                  <a:extLst>
                    <a:ext uri="{9D8B030D-6E8A-4147-A177-3AD203B41FA5}">
                      <a16:colId xmlns:a16="http://schemas.microsoft.com/office/drawing/2014/main" val="3276114959"/>
                    </a:ext>
                  </a:extLst>
                </a:gridCol>
              </a:tblGrid>
              <a:tr h="63031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latin typeface="Tw Cen MT" panose="020B0602020104020603" pitchFamily="34" charset="0"/>
                          <a:ea typeface="Verdana" panose="020B0604030504040204" pitchFamily="34" charset="0"/>
                          <a:cs typeface="Verdana" panose="020B0604030504040204" pitchFamily="34" charset="0"/>
                        </a:rPr>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b="1" dirty="0">
                          <a:latin typeface="Tw Cen MT" panose="020B0602020104020603" pitchFamily="34" charset="0"/>
                          <a:ea typeface="Verdana" panose="020B0604030504040204" pitchFamily="34" charset="0"/>
                          <a:cs typeface="Verdana" panose="020B0604030504040204" pitchFamily="34" charset="0"/>
                        </a:rPr>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a:rPr>
                        <a:t>Konseling</a:t>
                      </a:r>
                      <a:r>
                        <a:rPr lang="en-US" sz="1800" u="none" strike="noStrike" dirty="0">
                          <a:latin typeface="Tw Cen MT"/>
                          <a:ea typeface="Verdana"/>
                          <a:cs typeface="Verdana"/>
                        </a:rPr>
                        <a:t> </a:t>
                      </a:r>
                      <a:r>
                        <a:rPr lang="en-US" sz="1800" u="none" strike="noStrike" dirty="0" err="1">
                          <a:latin typeface="Tw Cen MT"/>
                          <a:ea typeface="Verdana"/>
                          <a:cs typeface="Verdana"/>
                        </a:rPr>
                        <a:t>Napza</a:t>
                      </a:r>
                      <a:endParaRPr lang="en-US" sz="18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Psikologi</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Konseling</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Keluarga</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a:ea typeface="Verdana"/>
                          <a:cs typeface="Verdana" panose="020B0604030504040204" pitchFamily="34" charset="0"/>
                        </a:rPr>
                        <a:t>Psikoterapi</a:t>
                      </a:r>
                      <a:r>
                        <a:rPr lang="en-US" sz="1800" u="none" strike="noStrike" dirty="0">
                          <a:latin typeface="Tw Cen MT"/>
                          <a:ea typeface="Verdana"/>
                          <a:cs typeface="Verdana" panose="020B0604030504040204" pitchFamily="34" charset="0"/>
                        </a:rPr>
                        <a:t> </a:t>
                      </a:r>
                      <a:r>
                        <a:rPr lang="en-US" sz="1800" u="none" strike="noStrike" dirty="0" err="1">
                          <a:latin typeface="Tw Cen MT"/>
                          <a:ea typeface="Verdana"/>
                          <a:cs typeface="Verdana" panose="020B0604030504040204" pitchFamily="34" charset="0"/>
                        </a:rPr>
                        <a:t>Supportif</a:t>
                      </a:r>
                      <a:endParaRPr lang="en-US" sz="18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883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8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6510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1335530" y="5303907"/>
            <a:ext cx="902267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err="1">
                <a:latin typeface="Tw Cen MT" panose="020B0602020104020603" pitchFamily="34" charset="0"/>
                <a:ea typeface="+mn-lt"/>
                <a:cs typeface="+mn-lt"/>
              </a:rPr>
              <a:t>Dikarenakan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pandemi</a:t>
            </a:r>
            <a:r>
              <a:rPr lang="en-US" dirty="0">
                <a:latin typeface="Tw Cen MT" panose="020B0602020104020603" pitchFamily="34" charset="0"/>
                <a:ea typeface="+mn-lt"/>
                <a:cs typeface="+mn-lt"/>
              </a:rPr>
              <a:t> COVID-19 </a:t>
            </a:r>
            <a:r>
              <a:rPr lang="en-US" dirty="0" err="1">
                <a:latin typeface="Tw Cen MT" panose="020B0602020104020603" pitchFamily="34" charset="0"/>
                <a:ea typeface="+mn-lt"/>
                <a:cs typeface="+mn-lt"/>
              </a:rPr>
              <a:t>Rumah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Sakit</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melakukan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efisiensi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yaitu</a:t>
            </a:r>
            <a:r>
              <a:rPr lang="en-US" dirty="0">
                <a:latin typeface="Tw Cen MT" panose="020B0602020104020603" pitchFamily="34" charset="0"/>
                <a:ea typeface="+mn-lt"/>
                <a:cs typeface="+mn-lt"/>
              </a:rPr>
              <a:t> salah </a:t>
            </a:r>
            <a:r>
              <a:rPr lang="en-US" dirty="0" err="1">
                <a:latin typeface="Tw Cen MT" panose="020B0602020104020603" pitchFamily="34" charset="0"/>
                <a:ea typeface="+mn-lt"/>
                <a:cs typeface="+mn-lt"/>
              </a:rPr>
              <a:t>satunya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penggabungan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karena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pasien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berkurang</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untuk</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Instalasi</a:t>
            </a:r>
            <a:r>
              <a:rPr lang="en-US" dirty="0">
                <a:latin typeface="Tw Cen MT" panose="020B0602020104020603" pitchFamily="34" charset="0"/>
                <a:ea typeface="+mn-lt"/>
                <a:cs typeface="+mn-lt"/>
              </a:rPr>
              <a:t> NAPZA </a:t>
            </a:r>
            <a:r>
              <a:rPr lang="en-US" dirty="0" err="1">
                <a:latin typeface="Tw Cen MT" panose="020B0602020104020603" pitchFamily="34" charset="0"/>
                <a:ea typeface="+mn-lt"/>
                <a:cs typeface="+mn-lt"/>
              </a:rPr>
              <a:t>semetara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dialihkan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ke</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semua</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bangsal</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sedangkan</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NAPZA yang </a:t>
            </a:r>
            <a:r>
              <a:rPr lang="en-US" dirty="0" err="1">
                <a:latin typeface="Tw Cen MT" panose="020B0602020104020603" pitchFamily="34" charset="0"/>
                <a:ea typeface="+mn-lt"/>
                <a:cs typeface="+mn-lt"/>
              </a:rPr>
              <a:t>dahulu</a:t>
            </a:r>
            <a:r>
              <a:rPr lang="en-US" dirty="0">
                <a:latin typeface="Tw Cen MT" panose="020B0602020104020603" pitchFamily="34" charset="0"/>
                <a:ea typeface="+mn-lt"/>
                <a:cs typeface="+mn-lt"/>
              </a:rPr>
              <a:t> di </a:t>
            </a:r>
            <a:r>
              <a:rPr lang="en-US" dirty="0" err="1">
                <a:latin typeface="Tw Cen MT" panose="020B0602020104020603" pitchFamily="34" charset="0"/>
                <a:ea typeface="+mn-lt"/>
                <a:cs typeface="+mn-lt"/>
              </a:rPr>
              <a:t>ubah</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menjadi</a:t>
            </a:r>
            <a:r>
              <a:rPr lang="en-US" dirty="0">
                <a:latin typeface="Tw Cen MT" panose="020B0602020104020603" pitchFamily="34" charset="0"/>
                <a:ea typeface="+mn-lt"/>
                <a:cs typeface="+mn-lt"/>
              </a:rPr>
              <a:t> </a:t>
            </a:r>
            <a:r>
              <a:rPr lang="en-US" dirty="0" err="1">
                <a:latin typeface="Tw Cen MT" panose="020B0602020104020603" pitchFamily="34" charset="0"/>
                <a:ea typeface="+mn-lt"/>
                <a:cs typeface="+mn-lt"/>
              </a:rPr>
              <a:t>Instalansi</a:t>
            </a:r>
            <a:r>
              <a:rPr lang="en-US" dirty="0">
                <a:latin typeface="Tw Cen MT" panose="020B0602020104020603" pitchFamily="34" charset="0"/>
                <a:ea typeface="+mn-lt"/>
                <a:cs typeface="+mn-lt"/>
              </a:rPr>
              <a:t> COVID-19</a:t>
            </a:r>
            <a:endParaRPr lang="en-US"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3"/>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1335530"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4048970461"/>
              </p:ext>
            </p:extLst>
          </p:nvPr>
        </p:nvGraphicFramePr>
        <p:xfrm>
          <a:off x="471487" y="1037294"/>
          <a:ext cx="7801651" cy="5666575"/>
        </p:xfrm>
        <a:graphic>
          <a:graphicData uri="http://schemas.openxmlformats.org/drawingml/2006/table">
            <a:tbl>
              <a:tblPr firstRow="1" bandRow="1">
                <a:tableStyleId>{68D230F3-CF80-4859-8CE7-A43EE81993B5}</a:tableStyleId>
              </a:tblPr>
              <a:tblGrid>
                <a:gridCol w="593896">
                  <a:extLst>
                    <a:ext uri="{9D8B030D-6E8A-4147-A177-3AD203B41FA5}">
                      <a16:colId xmlns:a16="http://schemas.microsoft.com/office/drawing/2014/main" val="20000"/>
                    </a:ext>
                  </a:extLst>
                </a:gridCol>
                <a:gridCol w="1569213">
                  <a:extLst>
                    <a:ext uri="{9D8B030D-6E8A-4147-A177-3AD203B41FA5}">
                      <a16:colId xmlns:a16="http://schemas.microsoft.com/office/drawing/2014/main" val="20001"/>
                    </a:ext>
                  </a:extLst>
                </a:gridCol>
                <a:gridCol w="805506">
                  <a:extLst>
                    <a:ext uri="{9D8B030D-6E8A-4147-A177-3AD203B41FA5}">
                      <a16:colId xmlns:a16="http://schemas.microsoft.com/office/drawing/2014/main" val="20002"/>
                    </a:ext>
                  </a:extLst>
                </a:gridCol>
                <a:gridCol w="805506">
                  <a:extLst>
                    <a:ext uri="{9D8B030D-6E8A-4147-A177-3AD203B41FA5}">
                      <a16:colId xmlns:a16="http://schemas.microsoft.com/office/drawing/2014/main" val="2653111581"/>
                    </a:ext>
                  </a:extLst>
                </a:gridCol>
                <a:gridCol w="805506">
                  <a:extLst>
                    <a:ext uri="{9D8B030D-6E8A-4147-A177-3AD203B41FA5}">
                      <a16:colId xmlns:a16="http://schemas.microsoft.com/office/drawing/2014/main" val="9232295"/>
                    </a:ext>
                  </a:extLst>
                </a:gridCol>
                <a:gridCol w="805506">
                  <a:extLst>
                    <a:ext uri="{9D8B030D-6E8A-4147-A177-3AD203B41FA5}">
                      <a16:colId xmlns:a16="http://schemas.microsoft.com/office/drawing/2014/main" val="4260518031"/>
                    </a:ext>
                  </a:extLst>
                </a:gridCol>
                <a:gridCol w="805506">
                  <a:extLst>
                    <a:ext uri="{9D8B030D-6E8A-4147-A177-3AD203B41FA5}">
                      <a16:colId xmlns:a16="http://schemas.microsoft.com/office/drawing/2014/main" val="2227309482"/>
                    </a:ext>
                  </a:extLst>
                </a:gridCol>
                <a:gridCol w="805506">
                  <a:extLst>
                    <a:ext uri="{9D8B030D-6E8A-4147-A177-3AD203B41FA5}">
                      <a16:colId xmlns:a16="http://schemas.microsoft.com/office/drawing/2014/main" val="2516058532"/>
                    </a:ext>
                  </a:extLst>
                </a:gridCol>
                <a:gridCol w="805506">
                  <a:extLst>
                    <a:ext uri="{9D8B030D-6E8A-4147-A177-3AD203B41FA5}">
                      <a16:colId xmlns:a16="http://schemas.microsoft.com/office/drawing/2014/main" val="1421362384"/>
                    </a:ext>
                  </a:extLst>
                </a:gridCol>
              </a:tblGrid>
              <a:tr h="63395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NO</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JENIS KEGIATAN</a:t>
                      </a:r>
                      <a:endParaRPr lang="en-US" sz="18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800" dirty="0"/>
                        <a:t>JAN</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FEB</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MAR</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APR</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dirty="0"/>
                        <a:t>MEI</a:t>
                      </a: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55" marR="182655" marT="68872" marB="68872" anchor="ctr" anchorCtr="1"/>
                </a:tc>
                <a:tc>
                  <a:txBody>
                    <a:bodyPr/>
                    <a:lstStyle/>
                    <a:p>
                      <a:pPr algn="ctr"/>
                      <a:r>
                        <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55" marR="182655" marT="68872" marB="68872" anchor="ctr" anchorCtr="1"/>
                </a:tc>
                <a:extLst>
                  <a:ext uri="{0D108BD9-81ED-4DB2-BD59-A6C34878D82A}">
                    <a16:rowId xmlns:a16="http://schemas.microsoft.com/office/drawing/2014/main" val="10000"/>
                  </a:ext>
                </a:extLst>
              </a:tr>
              <a:tr h="2826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ctr"/>
                      <a:r>
                        <a:rPr lang="en-US" sz="1800" u="none" strike="noStrike" dirty="0">
                          <a:effectLst/>
                        </a:rPr>
                        <a:t>MMSE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1"/>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GDS</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2"/>
                  </a:ext>
                </a:extLst>
              </a:tr>
              <a:tr h="2676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3</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Akomodasi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135</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4</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Intensif</a:t>
                      </a:r>
                      <a:r>
                        <a:rPr lang="en-US" sz="1800" u="none" strike="noStrike" dirty="0">
                          <a:effectLst/>
                        </a:rPr>
                        <a:t>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92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72</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54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45</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61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222</a:t>
                      </a:r>
                    </a:p>
                  </a:txBody>
                  <a:tcPr marL="9525" marR="9525" marT="9525" marB="0" anchor="ctr"/>
                </a:tc>
                <a:extLst>
                  <a:ext uri="{0D108BD9-81ED-4DB2-BD59-A6C34878D82A}">
                    <a16:rowId xmlns:a16="http://schemas.microsoft.com/office/drawing/2014/main" val="10004"/>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5</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High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46</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61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72</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58</a:t>
                      </a:r>
                    </a:p>
                  </a:txBody>
                  <a:tcPr marL="9525" marR="9525" marT="9525" marB="0" anchor="ctr"/>
                </a:tc>
                <a:extLst>
                  <a:ext uri="{0D108BD9-81ED-4DB2-BD59-A6C34878D82A}">
                    <a16:rowId xmlns:a16="http://schemas.microsoft.com/office/drawing/2014/main" val="10005"/>
                  </a:ext>
                </a:extLst>
              </a:tr>
              <a:tr h="4372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6</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a:effectLst/>
                        </a:rPr>
                        <a:t>Maksimal Care</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63</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36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6"/>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7</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Minimal Care</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a:t>
                      </a:r>
                      <a:endPar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2354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8</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a:effectLst/>
                        </a:rPr>
                        <a:t>TAK/Penkes</a:t>
                      </a:r>
                      <a:endParaRPr lang="en-US" sz="18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8"/>
                  </a:ext>
                </a:extLst>
              </a:tr>
              <a:tr h="382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9</a:t>
                      </a:r>
                      <a:endParaRPr lang="en-US" sz="18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Perawatan</a:t>
                      </a:r>
                      <a:r>
                        <a:rPr lang="en-US" sz="1800" u="none" strike="noStrike" dirty="0">
                          <a:effectLst/>
                        </a:rPr>
                        <a:t> Luka </a:t>
                      </a:r>
                      <a:r>
                        <a:rPr lang="en-US" sz="1800" u="none" strike="noStrike" dirty="0" err="1">
                          <a:effectLst/>
                        </a:rPr>
                        <a:t>Bersih</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9"/>
                  </a:ext>
                </a:extLst>
              </a:tr>
              <a:tr h="4686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t>10</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Perawatan</a:t>
                      </a:r>
                      <a:r>
                        <a:rPr lang="en-US" sz="1800" u="none" strike="noStrike" dirty="0">
                          <a:effectLst/>
                        </a:rPr>
                        <a:t> Luka </a:t>
                      </a:r>
                      <a:r>
                        <a:rPr lang="en-US" sz="1800" u="none" strike="noStrike" dirty="0" err="1">
                          <a:effectLst/>
                        </a:rPr>
                        <a:t>Infeksi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10"/>
                  </a:ext>
                </a:extLst>
              </a:tr>
              <a:tr h="468625">
                <a:tc>
                  <a:txBody>
                    <a:bodyPr/>
                    <a:lstStyle/>
                    <a:p>
                      <a:pPr algn="l" fontAlgn="b"/>
                      <a:r>
                        <a:rPr lang="en-US" sz="1800" u="none" strike="noStrike" dirty="0"/>
                        <a:t>11</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err="1">
                          <a:effectLst/>
                        </a:rPr>
                        <a:t>Halusinasi</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9</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210531259"/>
                  </a:ext>
                </a:extLst>
              </a:tr>
              <a:tr h="468625">
                <a:tc>
                  <a:txBody>
                    <a:bodyPr/>
                    <a:lstStyle/>
                    <a:p>
                      <a:pPr algn="l" fontAlgn="b"/>
                      <a:r>
                        <a:rPr lang="en-US" sz="1800" u="none" strike="noStrike" dirty="0"/>
                        <a:t>12</a:t>
                      </a:r>
                      <a:endPar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800" u="none" strike="noStrike" dirty="0">
                          <a:effectLst/>
                        </a:rPr>
                        <a:t>RPK</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89796067"/>
                  </a:ext>
                </a:extLst>
              </a:tr>
              <a:tr h="468625">
                <a:tc>
                  <a:txBody>
                    <a:bodyPr/>
                    <a:lstStyle/>
                    <a:p>
                      <a:pPr algn="l" fontAlgn="b"/>
                      <a:r>
                        <a:rPr lang="en-US" sz="18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26" marR="19026" marT="14351" marB="0" anchor="ctr" anchorCtr="1"/>
                </a:tc>
                <a:tc>
                  <a:txBody>
                    <a:bodyPr/>
                    <a:lstStyle/>
                    <a:p>
                      <a:pPr algn="l" fontAlgn="b"/>
                      <a:r>
                        <a:rPr lang="en-US" sz="1800" b="0" i="0" u="none" strike="noStrike" dirty="0" err="1">
                          <a:solidFill>
                            <a:srgbClr val="000000"/>
                          </a:solidFill>
                          <a:effectLst/>
                          <a:latin typeface="Tw Cen MT" panose="020B0602020104020603" pitchFamily="34" charset="0"/>
                        </a:rPr>
                        <a:t>Pemasangan</a:t>
                      </a:r>
                      <a:r>
                        <a:rPr lang="en-US" sz="1800" b="0" i="0" u="none" strike="noStrike" baseline="0" dirty="0">
                          <a:solidFill>
                            <a:srgbClr val="000000"/>
                          </a:solidFill>
                          <a:effectLst/>
                          <a:latin typeface="Tw Cen MT" panose="020B0602020104020603" pitchFamily="34" charset="0"/>
                        </a:rPr>
                        <a:t> O2</a:t>
                      </a:r>
                      <a:endParaRPr lang="en-US" sz="18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696805698"/>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224287" y="514245"/>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28</a:t>
            </a:fld>
            <a:endParaRPr lang="zh-CN" altLang="en-US" dirty="0"/>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2951330006"/>
              </p:ext>
            </p:extLst>
          </p:nvPr>
        </p:nvGraphicFramePr>
        <p:xfrm>
          <a:off x="561415" y="876433"/>
          <a:ext cx="7379441" cy="5777753"/>
        </p:xfrm>
        <a:graphic>
          <a:graphicData uri="http://schemas.openxmlformats.org/drawingml/2006/table">
            <a:tbl>
              <a:tblPr firstRow="1" bandRow="1"/>
              <a:tblGrid>
                <a:gridCol w="418818">
                  <a:extLst>
                    <a:ext uri="{9D8B030D-6E8A-4147-A177-3AD203B41FA5}">
                      <a16:colId xmlns:a16="http://schemas.microsoft.com/office/drawing/2014/main" val="20000"/>
                    </a:ext>
                  </a:extLst>
                </a:gridCol>
                <a:gridCol w="2005772">
                  <a:extLst>
                    <a:ext uri="{9D8B030D-6E8A-4147-A177-3AD203B41FA5}">
                      <a16:colId xmlns:a16="http://schemas.microsoft.com/office/drawing/2014/main" val="20001"/>
                    </a:ext>
                  </a:extLst>
                </a:gridCol>
                <a:gridCol w="1042604">
                  <a:extLst>
                    <a:ext uri="{9D8B030D-6E8A-4147-A177-3AD203B41FA5}">
                      <a16:colId xmlns:a16="http://schemas.microsoft.com/office/drawing/2014/main" val="20002"/>
                    </a:ext>
                  </a:extLst>
                </a:gridCol>
                <a:gridCol w="635492">
                  <a:extLst>
                    <a:ext uri="{9D8B030D-6E8A-4147-A177-3AD203B41FA5}">
                      <a16:colId xmlns:a16="http://schemas.microsoft.com/office/drawing/2014/main" val="1827549578"/>
                    </a:ext>
                  </a:extLst>
                </a:gridCol>
                <a:gridCol w="655351">
                  <a:extLst>
                    <a:ext uri="{9D8B030D-6E8A-4147-A177-3AD203B41FA5}">
                      <a16:colId xmlns:a16="http://schemas.microsoft.com/office/drawing/2014/main" val="1644192230"/>
                    </a:ext>
                  </a:extLst>
                </a:gridCol>
                <a:gridCol w="655351">
                  <a:extLst>
                    <a:ext uri="{9D8B030D-6E8A-4147-A177-3AD203B41FA5}">
                      <a16:colId xmlns:a16="http://schemas.microsoft.com/office/drawing/2014/main" val="200513729"/>
                    </a:ext>
                  </a:extLst>
                </a:gridCol>
                <a:gridCol w="655351">
                  <a:extLst>
                    <a:ext uri="{9D8B030D-6E8A-4147-A177-3AD203B41FA5}">
                      <a16:colId xmlns:a16="http://schemas.microsoft.com/office/drawing/2014/main" val="691527167"/>
                    </a:ext>
                  </a:extLst>
                </a:gridCol>
                <a:gridCol w="655351">
                  <a:extLst>
                    <a:ext uri="{9D8B030D-6E8A-4147-A177-3AD203B41FA5}">
                      <a16:colId xmlns:a16="http://schemas.microsoft.com/office/drawing/2014/main" val="2718642247"/>
                    </a:ext>
                  </a:extLst>
                </a:gridCol>
                <a:gridCol w="655351">
                  <a:extLst>
                    <a:ext uri="{9D8B030D-6E8A-4147-A177-3AD203B41FA5}">
                      <a16:colId xmlns:a16="http://schemas.microsoft.com/office/drawing/2014/main" val="2977204715"/>
                    </a:ext>
                  </a:extLst>
                </a:gridCol>
              </a:tblGrid>
              <a:tr h="3538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151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204</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172</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127</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4833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dirujuk</a:t>
                      </a:r>
                      <a:r>
                        <a:rPr lang="en-US" sz="1400" u="none" strike="noStrike" dirty="0">
                          <a:latin typeface="Tw Cen MT"/>
                        </a:rPr>
                        <a:t> </a:t>
                      </a:r>
                      <a:r>
                        <a:rPr lang="en-US" sz="1400" u="none" strike="noStrike" dirty="0"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7233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Insiden</a:t>
                      </a:r>
                      <a:r>
                        <a:rPr lang="en-US" sz="1400" u="none" strike="noStrike" dirty="0">
                          <a:latin typeface="Tw Cen MT"/>
                        </a:rPr>
                        <a:t> </a:t>
                      </a:r>
                      <a:r>
                        <a:rPr lang="en-US" sz="1400" u="none" strike="noStrike" dirty="0" err="1">
                          <a:latin typeface="Tw Cen MT"/>
                        </a:rPr>
                        <a:t>Infeksi</a:t>
                      </a:r>
                      <a:r>
                        <a:rPr lang="en-US" sz="1400" u="none" strike="noStrike" dirty="0">
                          <a:latin typeface="Tw Cen MT"/>
                        </a:rPr>
                        <a:t> </a:t>
                      </a:r>
                      <a:r>
                        <a:rPr lang="en-US" sz="1400" u="none" strike="noStrike" dirty="0" err="1">
                          <a:latin typeface="Tw Cen MT"/>
                        </a:rPr>
                        <a:t>Nosokomial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alergi</a:t>
                      </a:r>
                      <a:r>
                        <a:rPr lang="en-US" sz="1400" u="none" strike="noStrike" dirty="0">
                          <a:latin typeface="Tw Cen MT"/>
                        </a:rPr>
                        <a:t> </a:t>
                      </a:r>
                      <a:r>
                        <a:rPr lang="en-US" sz="1400" u="none" strike="noStrike" dirty="0" err="1">
                          <a:latin typeface="Tw Cen MT"/>
                        </a:rPr>
                        <a:t>obat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0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masuk</a:t>
                      </a:r>
                      <a:r>
                        <a:rPr lang="en-US" sz="1400" u="none" strike="noStrike" dirty="0">
                          <a:latin typeface="Tw Cen MT"/>
                        </a:rPr>
                        <a:t> </a:t>
                      </a:r>
                      <a:r>
                        <a:rPr lang="en-US" sz="1400" u="none" strike="noStrike" dirty="0" err="1">
                          <a:latin typeface="Tw Cen MT"/>
                        </a:rPr>
                        <a:t>dengan</a:t>
                      </a:r>
                      <a:r>
                        <a:rPr lang="en-US" sz="1400" u="none" strike="noStrike" dirty="0">
                          <a:latin typeface="Tw Cen MT"/>
                        </a:rPr>
                        <a:t> PGOT/</a:t>
                      </a:r>
                      <a:r>
                        <a:rPr lang="en-US" sz="1400" u="none" strike="noStrike" dirty="0"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dirty="0" err="1">
                          <a:latin typeface="Tw Cen MT"/>
                        </a:rPr>
                        <a:t>Integrasi</a:t>
                      </a:r>
                      <a:r>
                        <a:rPr lang="en-US" sz="1400" u="none" strike="noStrike" dirty="0">
                          <a:latin typeface="Tw Cen MT"/>
                        </a:rPr>
                        <a:t> </a:t>
                      </a:r>
                      <a:r>
                        <a:rPr lang="en-US" sz="1400" u="none" strike="noStrike" dirty="0" err="1">
                          <a:latin typeface="Tw Cen MT"/>
                        </a:rPr>
                        <a:t>Baresos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257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233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121408"/>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3"/>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2457167903"/>
              </p:ext>
            </p:extLst>
          </p:nvPr>
        </p:nvGraphicFramePr>
        <p:xfrm>
          <a:off x="450195" y="825855"/>
          <a:ext cx="8360222" cy="5530495"/>
        </p:xfrm>
        <a:graphic>
          <a:graphicData uri="http://schemas.openxmlformats.org/drawingml/2006/table">
            <a:tbl>
              <a:tblPr firstRow="1" bandRow="1"/>
              <a:tblGrid>
                <a:gridCol w="316854">
                  <a:extLst>
                    <a:ext uri="{9D8B030D-6E8A-4147-A177-3AD203B41FA5}">
                      <a16:colId xmlns:a16="http://schemas.microsoft.com/office/drawing/2014/main" val="3017034530"/>
                    </a:ext>
                  </a:extLst>
                </a:gridCol>
                <a:gridCol w="200921">
                  <a:extLst>
                    <a:ext uri="{9D8B030D-6E8A-4147-A177-3AD203B41FA5}">
                      <a16:colId xmlns:a16="http://schemas.microsoft.com/office/drawing/2014/main" val="2646266038"/>
                    </a:ext>
                  </a:extLst>
                </a:gridCol>
                <a:gridCol w="424704">
                  <a:extLst>
                    <a:ext uri="{9D8B030D-6E8A-4147-A177-3AD203B41FA5}">
                      <a16:colId xmlns:a16="http://schemas.microsoft.com/office/drawing/2014/main" val="298071"/>
                    </a:ext>
                  </a:extLst>
                </a:gridCol>
                <a:gridCol w="2114515">
                  <a:extLst>
                    <a:ext uri="{9D8B030D-6E8A-4147-A177-3AD203B41FA5}">
                      <a16:colId xmlns:a16="http://schemas.microsoft.com/office/drawing/2014/main" val="330534301"/>
                    </a:ext>
                  </a:extLst>
                </a:gridCol>
                <a:gridCol w="757604">
                  <a:extLst>
                    <a:ext uri="{9D8B030D-6E8A-4147-A177-3AD203B41FA5}">
                      <a16:colId xmlns:a16="http://schemas.microsoft.com/office/drawing/2014/main" val="1248146667"/>
                    </a:ext>
                  </a:extLst>
                </a:gridCol>
                <a:gridCol w="757604">
                  <a:extLst>
                    <a:ext uri="{9D8B030D-6E8A-4147-A177-3AD203B41FA5}">
                      <a16:colId xmlns:a16="http://schemas.microsoft.com/office/drawing/2014/main" val="22717475"/>
                    </a:ext>
                  </a:extLst>
                </a:gridCol>
                <a:gridCol w="757604">
                  <a:extLst>
                    <a:ext uri="{9D8B030D-6E8A-4147-A177-3AD203B41FA5}">
                      <a16:colId xmlns:a16="http://schemas.microsoft.com/office/drawing/2014/main" val="3467975754"/>
                    </a:ext>
                  </a:extLst>
                </a:gridCol>
                <a:gridCol w="757604">
                  <a:extLst>
                    <a:ext uri="{9D8B030D-6E8A-4147-A177-3AD203B41FA5}">
                      <a16:colId xmlns:a16="http://schemas.microsoft.com/office/drawing/2014/main" val="2211930947"/>
                    </a:ext>
                  </a:extLst>
                </a:gridCol>
                <a:gridCol w="757604">
                  <a:extLst>
                    <a:ext uri="{9D8B030D-6E8A-4147-A177-3AD203B41FA5}">
                      <a16:colId xmlns:a16="http://schemas.microsoft.com/office/drawing/2014/main" val="3306048065"/>
                    </a:ext>
                  </a:extLst>
                </a:gridCol>
                <a:gridCol w="757604">
                  <a:extLst>
                    <a:ext uri="{9D8B030D-6E8A-4147-A177-3AD203B41FA5}">
                      <a16:colId xmlns:a16="http://schemas.microsoft.com/office/drawing/2014/main" val="1348991663"/>
                    </a:ext>
                  </a:extLst>
                </a:gridCol>
                <a:gridCol w="757604">
                  <a:extLst>
                    <a:ext uri="{9D8B030D-6E8A-4147-A177-3AD203B41FA5}">
                      <a16:colId xmlns:a16="http://schemas.microsoft.com/office/drawing/2014/main" val="2202365243"/>
                    </a:ext>
                  </a:extLst>
                </a:gridCol>
              </a:tblGrid>
              <a:tr h="23939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pPr algn="ctr" fontAlgn="ct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5436" marR="5436" marT="5436" marB="0">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315435">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JUN</a:t>
                      </a:r>
                    </a:p>
                  </a:txBody>
                  <a:tcPr marL="5436" marR="5436" marT="5436"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JUL</a:t>
                      </a: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rtl="0" eaLnBrk="1" fontAlgn="b" latinLnBrk="0" hangingPunct="1">
                        <a:lnSpc>
                          <a:spcPct val="100000"/>
                        </a:lnSpc>
                        <a:spcBef>
                          <a:spcPts val="0"/>
                        </a:spcBef>
                        <a:spcAft>
                          <a:spcPts val="0"/>
                        </a:spcAft>
                        <a:buClrTx/>
                        <a:buSzTx/>
                        <a:buFontTx/>
                        <a:buNone/>
                      </a:pPr>
                      <a:r>
                        <a:rPr lang="en-US" sz="1600" u="none" strike="noStrike" dirty="0">
                          <a:effectLst/>
                          <a:latin typeface="Tw Cen MT" panose="020B0602020104020603" pitchFamily="34" charset="0"/>
                          <a:ea typeface="Verdana"/>
                          <a:cs typeface="Verdana"/>
                        </a:rPr>
                        <a:t>1 </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ea typeface="Verdana"/>
                          <a:cs typeface="Verdana"/>
                        </a:rPr>
                        <a:t>Psikometri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rawat</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Inap</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2514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Psikometri kiriman 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Konsultasi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Terapi 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err="1">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b.</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Rawat </a:t>
                      </a:r>
                      <a:r>
                        <a:rPr lang="en-US" sz="1600" u="none" strike="noStrike" dirty="0" err="1">
                          <a:effectLst/>
                          <a:latin typeface="Tw Cen MT" panose="020B0602020104020603" pitchFamily="34" charset="0"/>
                          <a:ea typeface="Verdana"/>
                          <a:cs typeface="Verdana"/>
                        </a:rPr>
                        <a:t>jalan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2301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Pembuatan SK Sehat Jiwa</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20545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2</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Psikometri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kiriman</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Dokter</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3</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Visum</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1332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4</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fr-FR" sz="1600" u="none" strike="noStrike">
                          <a:effectLst/>
                          <a:latin typeface="Tw Cen MT" panose="020B0602020104020603" pitchFamily="34" charset="0"/>
                          <a:ea typeface="Verdana"/>
                          <a:cs typeface="Verdana"/>
                        </a:rPr>
                        <a:t>Tes Bakat Minat/Tes Kenal Diri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5</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Psikotes Individual/Klasikal</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6</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Intelegensi/IQ</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7</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Tes Kesiapan Sekolah</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8</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panose="020B0602020104020603" pitchFamily="34" charset="0"/>
                          <a:ea typeface="Verdana"/>
                          <a:cs typeface="Verdana"/>
                        </a:rPr>
                        <a:t>Tes Seleksi Karyawan</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391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9</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a:effectLst/>
                          <a:latin typeface="Tw Cen MT" panose="020B0602020104020603" pitchFamily="34" charset="0"/>
                          <a:ea typeface="Verdana"/>
                          <a:cs typeface="Verdana"/>
                        </a:rPr>
                        <a:t>Konseling Psikolog</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43244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a:cs typeface="Verdana"/>
                        </a:rPr>
                        <a:t>10</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l" fontAlgn="b"/>
                      <a:r>
                        <a:rPr lang="en-US" sz="1600" u="none" strike="noStrike" dirty="0" err="1">
                          <a:effectLst/>
                          <a:latin typeface="Tw Cen MT" panose="020B0602020104020603" pitchFamily="34" charset="0"/>
                          <a:ea typeface="Verdana"/>
                          <a:cs typeface="Verdana"/>
                        </a:rPr>
                        <a:t>Terapi</a:t>
                      </a:r>
                      <a:r>
                        <a:rPr lang="en-US" sz="1600" u="none" strike="noStrike" dirty="0">
                          <a:effectLst/>
                          <a:latin typeface="Tw Cen MT" panose="020B0602020104020603" pitchFamily="34" charset="0"/>
                          <a:ea typeface="Verdana"/>
                          <a:cs typeface="Verdana"/>
                        </a:rPr>
                        <a:t> </a:t>
                      </a:r>
                      <a:r>
                        <a:rPr lang="en-US" sz="1600" u="none" strike="noStrike" dirty="0" err="1">
                          <a:effectLst/>
                          <a:latin typeface="Tw Cen MT" panose="020B0602020104020603" pitchFamily="34" charset="0"/>
                          <a:ea typeface="Verdana"/>
                          <a:cs typeface="Verdana"/>
                        </a:rPr>
                        <a:t>Psikologi</a:t>
                      </a:r>
                      <a:endParaRPr lang="en-US" sz="1600" b="0" i="0" u="none" strike="noStrike" dirty="0">
                        <a:solidFill>
                          <a:srgbClr val="000000"/>
                        </a:solidFill>
                        <a:effectLst/>
                        <a:latin typeface="Tw Cen MT" panose="020B0602020104020603" pitchFamily="34" charset="0"/>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35681" y="109877"/>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269451" y="25121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57803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4" name="Chart 3">
            <a:extLst>
              <a:ext uri="{FF2B5EF4-FFF2-40B4-BE49-F238E27FC236}">
                <a16:creationId xmlns:a16="http://schemas.microsoft.com/office/drawing/2014/main" id="{AADA9AD1-2D5A-48C4-81CB-A462BAD6F781}"/>
              </a:ext>
            </a:extLst>
          </p:cNvPr>
          <p:cNvGraphicFramePr/>
          <p:nvPr>
            <p:extLst>
              <p:ext uri="{D42A27DB-BD31-4B8C-83A1-F6EECF244321}">
                <p14:modId xmlns:p14="http://schemas.microsoft.com/office/powerpoint/2010/main" val="3095731058"/>
              </p:ext>
            </p:extLst>
          </p:nvPr>
        </p:nvGraphicFramePr>
        <p:xfrm>
          <a:off x="63612" y="746760"/>
          <a:ext cx="11466199" cy="6111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1360042691"/>
              </p:ext>
            </p:extLst>
          </p:nvPr>
        </p:nvGraphicFramePr>
        <p:xfrm>
          <a:off x="7417591" y="1129896"/>
          <a:ext cx="4105177" cy="2884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graphicFrame>
        <p:nvGraphicFramePr>
          <p:cNvPr id="6" name="Table 5">
            <a:extLst>
              <a:ext uri="{FF2B5EF4-FFF2-40B4-BE49-F238E27FC236}">
                <a16:creationId xmlns:a16="http://schemas.microsoft.com/office/drawing/2014/main" id="{1A2A2A20-967F-442D-8022-613322CB8CE1}"/>
              </a:ext>
            </a:extLst>
          </p:cNvPr>
          <p:cNvGraphicFramePr>
            <a:graphicFrameLocks noGrp="1"/>
          </p:cNvGraphicFramePr>
          <p:nvPr>
            <p:extLst>
              <p:ext uri="{D42A27DB-BD31-4B8C-83A1-F6EECF244321}">
                <p14:modId xmlns:p14="http://schemas.microsoft.com/office/powerpoint/2010/main" val="3252633438"/>
              </p:ext>
            </p:extLst>
          </p:nvPr>
        </p:nvGraphicFramePr>
        <p:xfrm>
          <a:off x="450196" y="841828"/>
          <a:ext cx="8476089" cy="5644428"/>
        </p:xfrm>
        <a:graphic>
          <a:graphicData uri="http://schemas.openxmlformats.org/drawingml/2006/table">
            <a:tbl>
              <a:tblPr firstRow="1" bandRow="1"/>
              <a:tblGrid>
                <a:gridCol w="532464">
                  <a:extLst>
                    <a:ext uri="{9D8B030D-6E8A-4147-A177-3AD203B41FA5}">
                      <a16:colId xmlns:a16="http://schemas.microsoft.com/office/drawing/2014/main" val="1280969347"/>
                    </a:ext>
                  </a:extLst>
                </a:gridCol>
                <a:gridCol w="299959">
                  <a:extLst>
                    <a:ext uri="{9D8B030D-6E8A-4147-A177-3AD203B41FA5}">
                      <a16:colId xmlns:a16="http://schemas.microsoft.com/office/drawing/2014/main" val="4145935298"/>
                    </a:ext>
                  </a:extLst>
                </a:gridCol>
                <a:gridCol w="209284">
                  <a:extLst>
                    <a:ext uri="{9D8B030D-6E8A-4147-A177-3AD203B41FA5}">
                      <a16:colId xmlns:a16="http://schemas.microsoft.com/office/drawing/2014/main" val="212796576"/>
                    </a:ext>
                  </a:extLst>
                </a:gridCol>
                <a:gridCol w="1747673">
                  <a:extLst>
                    <a:ext uri="{9D8B030D-6E8A-4147-A177-3AD203B41FA5}">
                      <a16:colId xmlns:a16="http://schemas.microsoft.com/office/drawing/2014/main" val="2878606583"/>
                    </a:ext>
                  </a:extLst>
                </a:gridCol>
                <a:gridCol w="812387">
                  <a:extLst>
                    <a:ext uri="{9D8B030D-6E8A-4147-A177-3AD203B41FA5}">
                      <a16:colId xmlns:a16="http://schemas.microsoft.com/office/drawing/2014/main" val="4292614314"/>
                    </a:ext>
                  </a:extLst>
                </a:gridCol>
                <a:gridCol w="812387">
                  <a:extLst>
                    <a:ext uri="{9D8B030D-6E8A-4147-A177-3AD203B41FA5}">
                      <a16:colId xmlns:a16="http://schemas.microsoft.com/office/drawing/2014/main" val="3404686113"/>
                    </a:ext>
                  </a:extLst>
                </a:gridCol>
                <a:gridCol w="812387">
                  <a:extLst>
                    <a:ext uri="{9D8B030D-6E8A-4147-A177-3AD203B41FA5}">
                      <a16:colId xmlns:a16="http://schemas.microsoft.com/office/drawing/2014/main" val="3464955319"/>
                    </a:ext>
                  </a:extLst>
                </a:gridCol>
                <a:gridCol w="812387">
                  <a:extLst>
                    <a:ext uri="{9D8B030D-6E8A-4147-A177-3AD203B41FA5}">
                      <a16:colId xmlns:a16="http://schemas.microsoft.com/office/drawing/2014/main" val="892824915"/>
                    </a:ext>
                  </a:extLst>
                </a:gridCol>
                <a:gridCol w="812387">
                  <a:extLst>
                    <a:ext uri="{9D8B030D-6E8A-4147-A177-3AD203B41FA5}">
                      <a16:colId xmlns:a16="http://schemas.microsoft.com/office/drawing/2014/main" val="3718199671"/>
                    </a:ext>
                  </a:extLst>
                </a:gridCol>
                <a:gridCol w="812387">
                  <a:extLst>
                    <a:ext uri="{9D8B030D-6E8A-4147-A177-3AD203B41FA5}">
                      <a16:colId xmlns:a16="http://schemas.microsoft.com/office/drawing/2014/main" val="3774477593"/>
                    </a:ext>
                  </a:extLst>
                </a:gridCol>
                <a:gridCol w="812387">
                  <a:extLst>
                    <a:ext uri="{9D8B030D-6E8A-4147-A177-3AD203B41FA5}">
                      <a16:colId xmlns:a16="http://schemas.microsoft.com/office/drawing/2014/main" val="587811478"/>
                    </a:ext>
                  </a:extLst>
                </a:gridCol>
              </a:tblGrid>
              <a:tr h="204637">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5">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22324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MAR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APR</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MEI</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JUN</a:t>
                      </a:r>
                    </a:p>
                  </a:txBody>
                  <a:tcPr marL="9525" marR="9525" marT="9525" marB="0" anchor="ctr">
                    <a:lnL w="12700" cmpd="sng">
                      <a:solidFill>
                        <a:srgbClr val="FFC000"/>
                      </a:solidFill>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JUL</a:t>
                      </a:r>
                    </a:p>
                  </a:txBody>
                  <a:tcPr marL="9525" marR="9525" marT="9525"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Penyuluhan/Ceramah</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04637">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91977953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a:ea typeface="Verdana"/>
                          <a:cs typeface="Verdana"/>
                        </a:rPr>
                        <a:t>Juri Balita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Juri </a:t>
                      </a:r>
                      <a:r>
                        <a:rPr lang="en-US" sz="1800" u="none" strike="noStrike" dirty="0" err="1">
                          <a:effectLst/>
                          <a:latin typeface="Tw Cen MT"/>
                          <a:ea typeface="Verdana"/>
                          <a:cs typeface="Verdana"/>
                        </a:rPr>
                        <a:t>Balita</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a:ea typeface="Verdana"/>
                          <a:cs typeface="Verdana"/>
                        </a:rPr>
                        <a:t>Bakti 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a:ea typeface="Verdana"/>
                          <a:cs typeface="Verdana"/>
                        </a:rPr>
                        <a:t>Bakti </a:t>
                      </a:r>
                      <a:r>
                        <a:rPr lang="en-US" sz="1800" u="none" strike="noStrike" dirty="0" err="1">
                          <a:effectLst/>
                          <a:latin typeface="Tw Cen MT"/>
                          <a:ea typeface="Verdana"/>
                          <a:cs typeface="Verdana"/>
                        </a:rPr>
                        <a:t>Sosial</a:t>
                      </a:r>
                      <a:endParaRPr lang="en-US" sz="18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Tw Cen MT"/>
                          <a:ea typeface="Verdana"/>
                          <a:cs typeface="Verdana"/>
                        </a:rPr>
                        <a:t>1</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Pesta</a:t>
                      </a:r>
                      <a:r>
                        <a:rPr lang="en-US" sz="1600" u="none" strike="noStrike" dirty="0">
                          <a:effectLst/>
                          <a:latin typeface="Tw Cen MT"/>
                          <a:ea typeface="Verdana"/>
                          <a:cs typeface="Verdana"/>
                        </a:rPr>
                        <a:t> Rakyat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u="none" strike="noStrike" dirty="0">
                          <a:effectLst/>
                          <a:latin typeface="Tw Cen MT"/>
                          <a:ea typeface="Verdana"/>
                          <a:cs typeface="Verdana"/>
                        </a:rPr>
                        <a:t>2</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ea typeface="Verdana"/>
                          <a:cs typeface="Verdana"/>
                        </a:rPr>
                        <a:t>Bakti</a:t>
                      </a:r>
                      <a:r>
                        <a:rPr lang="en-US" sz="1600" u="none" strike="noStrike" dirty="0">
                          <a:effectLst/>
                          <a:latin typeface="Tw Cen MT"/>
                          <a:ea typeface="Verdana"/>
                          <a:cs typeface="Verdana"/>
                        </a:rPr>
                        <a:t> </a:t>
                      </a:r>
                      <a:r>
                        <a:rPr lang="en-US" sz="1600" u="none" strike="noStrike" dirty="0" err="1">
                          <a:effectLst/>
                          <a:latin typeface="Tw Cen MT"/>
                          <a:ea typeface="Verdana"/>
                          <a:cs typeface="Verdana"/>
                        </a:rPr>
                        <a:t>Sosial</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40927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3</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4</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3523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a.</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b.</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Terapi kelompok</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c.</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Seleksi rehabilitasi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d.</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Pendampingan</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e.</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RRI</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a:ea typeface="Verdana"/>
                          <a:cs typeface="Verdana"/>
                        </a:rPr>
                        <a:t>f.</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u="none" strike="noStrike">
                          <a:effectLst/>
                          <a:latin typeface="Tw Cen MT" panose="020B0602020104020603" pitchFamily="34" charset="0"/>
                          <a:ea typeface="Verdana" panose="020B0604030504040204" pitchFamily="34" charset="0"/>
                          <a:cs typeface="Verdana" panose="020B0604030504040204" pitchFamily="34" charset="0"/>
                        </a:rPr>
                        <a:t>Home Visit</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8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525132">
                <a:tc>
                  <a:txBody>
                    <a:bodyPr/>
                    <a:lstStyle/>
                    <a:p>
                      <a:pPr algn="ctr" fontAlgn="b"/>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6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6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8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8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046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ea typeface="Verdana"/>
                          <a:cs typeface="Verdana"/>
                        </a:rPr>
                        <a:t>5</a:t>
                      </a:r>
                      <a:endParaRPr lang="en-US" sz="16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6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6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pic>
        <p:nvPicPr>
          <p:cNvPr id="11" name="Picture 10">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35681" y="109877"/>
            <a:ext cx="804742" cy="638172"/>
          </a:xfrm>
          <a:prstGeom prst="rect">
            <a:avLst/>
          </a:prstGeom>
        </p:spPr>
      </p:pic>
      <p:sp>
        <p:nvSpPr>
          <p:cNvPr id="12" name="Rounded Rectangle 5">
            <a:extLst>
              <a:ext uri="{FF2B5EF4-FFF2-40B4-BE49-F238E27FC236}">
                <a16:creationId xmlns:a16="http://schemas.microsoft.com/office/drawing/2014/main" id="{19690FF5-DE82-426A-92A5-79E6973681FB}"/>
              </a:ext>
            </a:extLst>
          </p:cNvPr>
          <p:cNvSpPr/>
          <p:nvPr/>
        </p:nvSpPr>
        <p:spPr>
          <a:xfrm>
            <a:off x="1269451" y="251217"/>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296058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1685287098"/>
              </p:ext>
            </p:extLst>
          </p:nvPr>
        </p:nvGraphicFramePr>
        <p:xfrm>
          <a:off x="398563" y="919381"/>
          <a:ext cx="7788846" cy="5126112"/>
        </p:xfrm>
        <a:graphic>
          <a:graphicData uri="http://schemas.openxmlformats.org/drawingml/2006/table">
            <a:tbl>
              <a:tblPr firstRow="1" bandRow="1"/>
              <a:tblGrid>
                <a:gridCol w="690008">
                  <a:extLst>
                    <a:ext uri="{9D8B030D-6E8A-4147-A177-3AD203B41FA5}">
                      <a16:colId xmlns:a16="http://schemas.microsoft.com/office/drawing/2014/main" val="20000"/>
                    </a:ext>
                  </a:extLst>
                </a:gridCol>
                <a:gridCol w="1480877">
                  <a:extLst>
                    <a:ext uri="{9D8B030D-6E8A-4147-A177-3AD203B41FA5}">
                      <a16:colId xmlns:a16="http://schemas.microsoft.com/office/drawing/2014/main" val="20001"/>
                    </a:ext>
                  </a:extLst>
                </a:gridCol>
                <a:gridCol w="750929">
                  <a:extLst>
                    <a:ext uri="{9D8B030D-6E8A-4147-A177-3AD203B41FA5}">
                      <a16:colId xmlns:a16="http://schemas.microsoft.com/office/drawing/2014/main" val="20002"/>
                    </a:ext>
                  </a:extLst>
                </a:gridCol>
                <a:gridCol w="811172">
                  <a:extLst>
                    <a:ext uri="{9D8B030D-6E8A-4147-A177-3AD203B41FA5}">
                      <a16:colId xmlns:a16="http://schemas.microsoft.com/office/drawing/2014/main" val="3161112635"/>
                    </a:ext>
                  </a:extLst>
                </a:gridCol>
                <a:gridCol w="811172">
                  <a:extLst>
                    <a:ext uri="{9D8B030D-6E8A-4147-A177-3AD203B41FA5}">
                      <a16:colId xmlns:a16="http://schemas.microsoft.com/office/drawing/2014/main" val="4038947709"/>
                    </a:ext>
                  </a:extLst>
                </a:gridCol>
                <a:gridCol w="811172">
                  <a:extLst>
                    <a:ext uri="{9D8B030D-6E8A-4147-A177-3AD203B41FA5}">
                      <a16:colId xmlns:a16="http://schemas.microsoft.com/office/drawing/2014/main" val="3782586452"/>
                    </a:ext>
                  </a:extLst>
                </a:gridCol>
                <a:gridCol w="811172">
                  <a:extLst>
                    <a:ext uri="{9D8B030D-6E8A-4147-A177-3AD203B41FA5}">
                      <a16:colId xmlns:a16="http://schemas.microsoft.com/office/drawing/2014/main" val="1994690762"/>
                    </a:ext>
                  </a:extLst>
                </a:gridCol>
                <a:gridCol w="811172">
                  <a:extLst>
                    <a:ext uri="{9D8B030D-6E8A-4147-A177-3AD203B41FA5}">
                      <a16:colId xmlns:a16="http://schemas.microsoft.com/office/drawing/2014/main" val="3160501895"/>
                    </a:ext>
                  </a:extLst>
                </a:gridCol>
                <a:gridCol w="811172">
                  <a:extLst>
                    <a:ext uri="{9D8B030D-6E8A-4147-A177-3AD203B41FA5}">
                      <a16:colId xmlns:a16="http://schemas.microsoft.com/office/drawing/2014/main" val="3841762748"/>
                    </a:ext>
                  </a:extLst>
                </a:gridCol>
              </a:tblGrid>
              <a:tr h="46780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a:solidFill>
                            <a:srgbClr val="000000"/>
                          </a:solidFill>
                          <a:effectLst/>
                          <a:latin typeface="Tw Cen MT" panose="020B0602020104020603" pitchFamily="34" charset="0"/>
                        </a:rPr>
                        <a:t>Tumpatan Gigi Sulung</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Tumpatan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Sementara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Tetap</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Pencabutan</a:t>
                      </a:r>
                      <a:r>
                        <a:rPr lang="en-US" sz="1400" b="0" i="0" u="none" strike="noStrike" dirty="0">
                          <a:solidFill>
                            <a:srgbClr val="000000"/>
                          </a:solidFill>
                          <a:effectLst/>
                          <a:latin typeface="Tw Cen MT" panose="020B0602020104020603" pitchFamily="34" charset="0"/>
                        </a:rPr>
                        <a:t> Gigi </a:t>
                      </a:r>
                      <a:r>
                        <a:rPr lang="en-US" sz="1400" b="0" i="0" u="none" strike="noStrike" dirty="0" err="1">
                          <a:solidFill>
                            <a:srgbClr val="000000"/>
                          </a:solidFill>
                          <a:effectLst/>
                          <a:latin typeface="Tw Cen MT" panose="020B0602020104020603" pitchFamily="34" charset="0"/>
                        </a:rPr>
                        <a:t>Sulung</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Pulpa</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Periodontal</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err="1">
                          <a:solidFill>
                            <a:srgbClr val="000000"/>
                          </a:solidFill>
                          <a:effectLst/>
                          <a:latin typeface="Tw Cen MT" panose="020B0602020104020603" pitchFamily="34" charset="0"/>
                        </a:rPr>
                        <a:t>Pengobatan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Abses</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err="1">
                          <a:solidFill>
                            <a:srgbClr val="000000"/>
                          </a:solidFill>
                          <a:effectLst/>
                          <a:latin typeface="Tw Cen MT" panose="020B0602020104020603" pitchFamily="34" charset="0"/>
                        </a:rPr>
                        <a:t>Pembersihan</a:t>
                      </a:r>
                      <a:r>
                        <a:rPr lang="en-US" sz="1400" b="0" i="0" u="none" strike="noStrike" dirty="0">
                          <a:solidFill>
                            <a:srgbClr val="000000"/>
                          </a:solidFill>
                          <a:effectLst/>
                          <a:latin typeface="Tw Cen MT" panose="020B0602020104020603" pitchFamily="34" charset="0"/>
                        </a:rPr>
                        <a:t> </a:t>
                      </a:r>
                      <a:r>
                        <a:rPr lang="en-US" sz="1400" b="0" i="0" u="none" strike="noStrike" dirty="0" err="1">
                          <a:solidFill>
                            <a:srgbClr val="000000"/>
                          </a:solidFill>
                          <a:effectLst/>
                          <a:latin typeface="Tw Cen MT" panose="020B0602020104020603" pitchFamily="34" charset="0"/>
                        </a:rPr>
                        <a:t>Karang</a:t>
                      </a:r>
                      <a:r>
                        <a:rPr lang="en-US" sz="1400" b="0" i="0" u="none" strike="noStrike" dirty="0">
                          <a:solidFill>
                            <a:srgbClr val="000000"/>
                          </a:solidFill>
                          <a:effectLst/>
                          <a:latin typeface="Tw Cen MT" panose="020B0602020104020603" pitchFamily="34" charset="0"/>
                        </a:rPr>
                        <a:t> Gigi</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57212">
                <a:tc>
                  <a:txBody>
                    <a:bodyPr/>
                    <a:lstStyle/>
                    <a:p>
                      <a:pPr algn="ctr" fontAlgn="b"/>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10</a:t>
                      </a: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l" fontAlgn="b"/>
                      <a:r>
                        <a:rPr lang="en-US" sz="1400" b="0" i="0" u="none" strike="noStrike" dirty="0">
                          <a:solidFill>
                            <a:srgbClr val="000000"/>
                          </a:solidFill>
                          <a:effectLst/>
                          <a:latin typeface="Tw Cen MT" panose="020B0602020104020603" pitchFamily="34" charset="0"/>
                        </a:rPr>
                        <a:t>Topical Flour </a:t>
                      </a:r>
                      <a:r>
                        <a:rPr lang="en-US" sz="1400" b="0" i="0" u="none" strike="noStrike" dirty="0" err="1">
                          <a:solidFill>
                            <a:srgbClr val="000000"/>
                          </a:solidFill>
                          <a:effectLst/>
                          <a:latin typeface="Tw Cen MT" panose="020B0602020104020603" pitchFamily="34" charset="0"/>
                        </a:rPr>
                        <a:t>Aplikasi</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641536675"/>
                  </a:ext>
                </a:extLst>
              </a:tr>
              <a:tr h="357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effectLst/>
                          <a:latin typeface="Tw Cen MT" panose="020B0602020104020603" pitchFamily="34" charset="0"/>
                        </a:rPr>
                        <a:t>Lain-lain </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spTree>
    <p:extLst>
      <p:ext uri="{BB962C8B-B14F-4D97-AF65-F5344CB8AC3E}">
        <p14:creationId xmlns:p14="http://schemas.microsoft.com/office/powerpoint/2010/main" val="396493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graphicFrame>
        <p:nvGraphicFramePr>
          <p:cNvPr id="10" name="Content Placeholder 4">
            <a:extLst>
              <a:ext uri="{FF2B5EF4-FFF2-40B4-BE49-F238E27FC236}">
                <a16:creationId xmlns:a16="http://schemas.microsoft.com/office/drawing/2014/main" id="{39293C3C-458C-4E62-8D01-9326872BEB9A}"/>
              </a:ext>
            </a:extLst>
          </p:cNvPr>
          <p:cNvGraphicFramePr>
            <a:graphicFrameLocks/>
          </p:cNvGraphicFramePr>
          <p:nvPr>
            <p:extLst>
              <p:ext uri="{D42A27DB-BD31-4B8C-83A1-F6EECF244321}">
                <p14:modId xmlns:p14="http://schemas.microsoft.com/office/powerpoint/2010/main" val="2372444235"/>
              </p:ext>
            </p:extLst>
          </p:nvPr>
        </p:nvGraphicFramePr>
        <p:xfrm>
          <a:off x="431494" y="987273"/>
          <a:ext cx="7740050" cy="4310444"/>
        </p:xfrm>
        <a:graphic>
          <a:graphicData uri="http://schemas.openxmlformats.org/drawingml/2006/table">
            <a:tbl>
              <a:tblPr firstRow="1" bandRow="1"/>
              <a:tblGrid>
                <a:gridCol w="684635">
                  <a:extLst>
                    <a:ext uri="{9D8B030D-6E8A-4147-A177-3AD203B41FA5}">
                      <a16:colId xmlns:a16="http://schemas.microsoft.com/office/drawing/2014/main" val="20000"/>
                    </a:ext>
                  </a:extLst>
                </a:gridCol>
                <a:gridCol w="1618945">
                  <a:extLst>
                    <a:ext uri="{9D8B030D-6E8A-4147-A177-3AD203B41FA5}">
                      <a16:colId xmlns:a16="http://schemas.microsoft.com/office/drawing/2014/main" val="20001"/>
                    </a:ext>
                  </a:extLst>
                </a:gridCol>
                <a:gridCol w="789607">
                  <a:extLst>
                    <a:ext uri="{9D8B030D-6E8A-4147-A177-3AD203B41FA5}">
                      <a16:colId xmlns:a16="http://schemas.microsoft.com/office/drawing/2014/main" val="20002"/>
                    </a:ext>
                  </a:extLst>
                </a:gridCol>
                <a:gridCol w="804227">
                  <a:extLst>
                    <a:ext uri="{9D8B030D-6E8A-4147-A177-3AD203B41FA5}">
                      <a16:colId xmlns:a16="http://schemas.microsoft.com/office/drawing/2014/main" val="3367334973"/>
                    </a:ext>
                  </a:extLst>
                </a:gridCol>
                <a:gridCol w="891962">
                  <a:extLst>
                    <a:ext uri="{9D8B030D-6E8A-4147-A177-3AD203B41FA5}">
                      <a16:colId xmlns:a16="http://schemas.microsoft.com/office/drawing/2014/main" val="1600941744"/>
                    </a:ext>
                  </a:extLst>
                </a:gridCol>
                <a:gridCol w="783813">
                  <a:extLst>
                    <a:ext uri="{9D8B030D-6E8A-4147-A177-3AD203B41FA5}">
                      <a16:colId xmlns:a16="http://schemas.microsoft.com/office/drawing/2014/main" val="3019844537"/>
                    </a:ext>
                  </a:extLst>
                </a:gridCol>
                <a:gridCol w="722287">
                  <a:extLst>
                    <a:ext uri="{9D8B030D-6E8A-4147-A177-3AD203B41FA5}">
                      <a16:colId xmlns:a16="http://schemas.microsoft.com/office/drawing/2014/main" val="956649736"/>
                    </a:ext>
                  </a:extLst>
                </a:gridCol>
                <a:gridCol w="722287">
                  <a:extLst>
                    <a:ext uri="{9D8B030D-6E8A-4147-A177-3AD203B41FA5}">
                      <a16:colId xmlns:a16="http://schemas.microsoft.com/office/drawing/2014/main" val="4167015749"/>
                    </a:ext>
                  </a:extLst>
                </a:gridCol>
                <a:gridCol w="722287">
                  <a:extLst>
                    <a:ext uri="{9D8B030D-6E8A-4147-A177-3AD203B41FA5}">
                      <a16:colId xmlns:a16="http://schemas.microsoft.com/office/drawing/2014/main" val="398090350"/>
                    </a:ext>
                  </a:extLst>
                </a:gridCol>
              </a:tblGrid>
              <a:tr h="83368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37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ECT KONVENSIONAL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MECTA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61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EKG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EEG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37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STRESS ANALISER</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TMS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ea typeface="Tahoma" panose="020B0604030504040204" pitchFamily="34" charset="0"/>
                          <a:cs typeface="Tahoma" panose="020B060403050404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060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EMG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350607">
                <a:tc>
                  <a:txBody>
                    <a:body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8</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Brain Mapping</a:t>
                      </a: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ea typeface="Tahoma" panose="020B0604030504040204" pitchFamily="34" charset="0"/>
                          <a:cs typeface="Tahoma" panose="020B0604030504040204"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961505040"/>
                  </a:ext>
                </a:extLst>
              </a:tr>
            </a:tbl>
          </a:graphicData>
        </a:graphic>
      </p:graphicFrame>
      <p:sp>
        <p:nvSpPr>
          <p:cNvPr id="11" name="Rounded Rectangle 5">
            <a:extLst>
              <a:ext uri="{FF2B5EF4-FFF2-40B4-BE49-F238E27FC236}">
                <a16:creationId xmlns:a16="http://schemas.microsoft.com/office/drawing/2014/main" id="{B0AA52E9-76B7-46BF-AD43-FAC173FA9A5F}"/>
              </a:ext>
            </a:extLst>
          </p:cNvPr>
          <p:cNvSpPr/>
          <p:nvPr/>
        </p:nvSpPr>
        <p:spPr>
          <a:xfrm>
            <a:off x="1277945" y="330828"/>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1AC21D9A-F961-49C7-B71A-5E69C4B07862}"/>
              </a:ext>
            </a:extLst>
          </p:cNvPr>
          <p:cNvPicPr>
            <a:picLocks noChangeAspect="1"/>
          </p:cNvPicPr>
          <p:nvPr/>
        </p:nvPicPr>
        <p:blipFill>
          <a:blip r:embed="rId3"/>
          <a:stretch>
            <a:fillRect/>
          </a:stretch>
        </p:blipFill>
        <p:spPr>
          <a:xfrm>
            <a:off x="431494" y="122590"/>
            <a:ext cx="719390" cy="719390"/>
          </a:xfrm>
          <a:prstGeom prst="rect">
            <a:avLst/>
          </a:prstGeom>
        </p:spPr>
      </p:pic>
    </p:spTree>
    <p:extLst>
      <p:ext uri="{BB962C8B-B14F-4D97-AF65-F5344CB8AC3E}">
        <p14:creationId xmlns:p14="http://schemas.microsoft.com/office/powerpoint/2010/main" val="381216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1891027" y="3558681"/>
            <a:ext cx="554143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KESEHATAN JIWA ANAK DAN REMAJA </a:t>
            </a:r>
            <a:endParaRPr lang="en-US" sz="24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2617981898"/>
              </p:ext>
            </p:extLst>
          </p:nvPr>
        </p:nvGraphicFramePr>
        <p:xfrm>
          <a:off x="1252184" y="86862"/>
          <a:ext cx="9522498" cy="6711964"/>
        </p:xfrm>
        <a:graphic>
          <a:graphicData uri="http://schemas.openxmlformats.org/drawingml/2006/table">
            <a:tbl>
              <a:tblPr firstRow="1" bandRow="1"/>
              <a:tblGrid>
                <a:gridCol w="264187">
                  <a:extLst>
                    <a:ext uri="{9D8B030D-6E8A-4147-A177-3AD203B41FA5}">
                      <a16:colId xmlns:a16="http://schemas.microsoft.com/office/drawing/2014/main" val="20000"/>
                    </a:ext>
                  </a:extLst>
                </a:gridCol>
                <a:gridCol w="77750">
                  <a:extLst>
                    <a:ext uri="{9D8B030D-6E8A-4147-A177-3AD203B41FA5}">
                      <a16:colId xmlns:a16="http://schemas.microsoft.com/office/drawing/2014/main" val="878665195"/>
                    </a:ext>
                  </a:extLst>
                </a:gridCol>
                <a:gridCol w="68034">
                  <a:extLst>
                    <a:ext uri="{9D8B030D-6E8A-4147-A177-3AD203B41FA5}">
                      <a16:colId xmlns:a16="http://schemas.microsoft.com/office/drawing/2014/main" val="1466508068"/>
                    </a:ext>
                  </a:extLst>
                </a:gridCol>
                <a:gridCol w="993429">
                  <a:extLst>
                    <a:ext uri="{9D8B030D-6E8A-4147-A177-3AD203B41FA5}">
                      <a16:colId xmlns:a16="http://schemas.microsoft.com/office/drawing/2014/main" val="1520493699"/>
                    </a:ext>
                  </a:extLst>
                </a:gridCol>
                <a:gridCol w="2147654">
                  <a:extLst>
                    <a:ext uri="{9D8B030D-6E8A-4147-A177-3AD203B41FA5}">
                      <a16:colId xmlns:a16="http://schemas.microsoft.com/office/drawing/2014/main" val="20002"/>
                    </a:ext>
                  </a:extLst>
                </a:gridCol>
                <a:gridCol w="823647">
                  <a:extLst>
                    <a:ext uri="{9D8B030D-6E8A-4147-A177-3AD203B41FA5}">
                      <a16:colId xmlns:a16="http://schemas.microsoft.com/office/drawing/2014/main" val="20003"/>
                    </a:ext>
                  </a:extLst>
                </a:gridCol>
                <a:gridCol w="808942">
                  <a:extLst>
                    <a:ext uri="{9D8B030D-6E8A-4147-A177-3AD203B41FA5}">
                      <a16:colId xmlns:a16="http://schemas.microsoft.com/office/drawing/2014/main" val="1002621991"/>
                    </a:ext>
                  </a:extLst>
                </a:gridCol>
                <a:gridCol w="867771">
                  <a:extLst>
                    <a:ext uri="{9D8B030D-6E8A-4147-A177-3AD203B41FA5}">
                      <a16:colId xmlns:a16="http://schemas.microsoft.com/office/drawing/2014/main" val="376055247"/>
                    </a:ext>
                  </a:extLst>
                </a:gridCol>
                <a:gridCol w="867771">
                  <a:extLst>
                    <a:ext uri="{9D8B030D-6E8A-4147-A177-3AD203B41FA5}">
                      <a16:colId xmlns:a16="http://schemas.microsoft.com/office/drawing/2014/main" val="175878970"/>
                    </a:ext>
                  </a:extLst>
                </a:gridCol>
                <a:gridCol w="867771">
                  <a:extLst>
                    <a:ext uri="{9D8B030D-6E8A-4147-A177-3AD203B41FA5}">
                      <a16:colId xmlns:a16="http://schemas.microsoft.com/office/drawing/2014/main" val="3936028508"/>
                    </a:ext>
                  </a:extLst>
                </a:gridCol>
                <a:gridCol w="867771">
                  <a:extLst>
                    <a:ext uri="{9D8B030D-6E8A-4147-A177-3AD203B41FA5}">
                      <a16:colId xmlns:a16="http://schemas.microsoft.com/office/drawing/2014/main" val="1937040654"/>
                    </a:ext>
                  </a:extLst>
                </a:gridCol>
                <a:gridCol w="867771">
                  <a:extLst>
                    <a:ext uri="{9D8B030D-6E8A-4147-A177-3AD203B41FA5}">
                      <a16:colId xmlns:a16="http://schemas.microsoft.com/office/drawing/2014/main" val="1342321369"/>
                    </a:ext>
                  </a:extLst>
                </a:gridCol>
              </a:tblGrid>
              <a:tr h="334714">
                <a:tc gridSpan="4">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NO</a:t>
                      </a: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l"/>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FFC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Psikotes / Psikometri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r>
                        <a:rPr lang="en-US" sz="1400" u="none" strike="noStrike" dirty="0">
                          <a:latin typeface="Tw Cen MT"/>
                        </a:rPr>
                        <a:t>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a:latin typeface="Tw Cen MT"/>
                        </a:rPr>
                        <a:t>Psikolog - Kompleks (&gt; 1 jam)</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Kompleks</a:t>
                      </a:r>
                      <a:r>
                        <a:rPr lang="en-US" sz="1400" u="none" strike="noStrike" dirty="0">
                          <a:latin typeface="Tw Cen MT"/>
                        </a:rPr>
                        <a:t> (&gt; 1 jam)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4">
                  <a:txBody>
                    <a:bodyPr/>
                    <a:lstStyle/>
                    <a:p>
                      <a:r>
                        <a:rPr lang="en-US" sz="1400" u="none" strike="noStrike">
                          <a:latin typeface="Tw Cen MT"/>
                        </a:rPr>
                        <a:t>Psikolog - Sedang (½ - 1 jam )                                                                                                                                                                                                                                   </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r>
                        <a:rPr lang="en-US" sz="1400" u="none" strike="noStrike">
                          <a:latin typeface="Tw Cen MT"/>
                        </a:rPr>
                        <a:t>Psikolog - Sedang (½ - 1 jam )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4">
                  <a:txBody>
                    <a:bodyPr/>
                    <a:lstStyle/>
                    <a:p>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lvl="0" algn="ctr">
                        <a:buNone/>
                      </a:pPr>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Sederhana</a:t>
                      </a:r>
                      <a:r>
                        <a:rPr lang="en-US" sz="1400" u="none" strike="noStrike" dirty="0">
                          <a:latin typeface="Tw Cen MT"/>
                        </a:rPr>
                        <a:t> ( &lt; ½ jam )</a:t>
                      </a:r>
                      <a:endParaRPr lang="en-US" sz="14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Bahasa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Fungsi Bicara / Laku</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54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0648">
                <a:tc gridSpan="2">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b="0" i="0" u="none" strike="noStrike">
                          <a:solidFill>
                            <a:srgbClr val="000000"/>
                          </a:solidFill>
                          <a:latin typeface="Tw Cen MT"/>
                          <a:ea typeface="Verdana"/>
                          <a:cs typeface="Verdana"/>
                        </a:rPr>
                        <a:t>Oromotor</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a:latin typeface="Tw Cen MT"/>
                        </a:rPr>
                        <a:t>Fungsi Menelan</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3">
                  <a:txBody>
                    <a:bodyPr/>
                    <a:lstStyle/>
                    <a:p>
                      <a:r>
                        <a:rPr lang="en-US" sz="1400" u="none" strike="noStrike">
                          <a:latin typeface="Tw Cen MT"/>
                        </a:rPr>
                        <a:t>Suara</a:t>
                      </a:r>
                      <a:endParaRPr lang="en-US"/>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20648">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p>
                      <a:r>
                        <a:rPr lang="en-US" sz="1400" u="none" strike="noStrike" dirty="0" err="1">
                          <a:latin typeface="Tw Cen MT"/>
                        </a:rPr>
                        <a:t>Dll</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ctr" fontAlgn="ct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20648">
                <a:tc gridSpan="5">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     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Semsory</a:t>
                      </a:r>
                      <a:r>
                        <a:rPr lang="en-US" sz="1400" u="none" strike="noStrike" dirty="0">
                          <a:latin typeface="Tw Cen MT"/>
                        </a:rPr>
                        <a:t> Integrasi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aktifitas</a:t>
                      </a:r>
                      <a:r>
                        <a:rPr lang="en-US" sz="1400" u="none" strike="noStrike" dirty="0">
                          <a:latin typeface="Tw Cen MT"/>
                        </a:rPr>
                        <a:t> </a:t>
                      </a:r>
                      <a:r>
                        <a:rPr lang="en-US" sz="1400" u="none" strike="noStrike" dirty="0" err="1">
                          <a:latin typeface="Tw Cen MT"/>
                        </a:rPr>
                        <a:t>kehidupan</a:t>
                      </a:r>
                      <a:r>
                        <a:rPr lang="en-US" sz="1400" u="none" strike="noStrike" dirty="0">
                          <a:latin typeface="Tw Cen MT"/>
                        </a:rPr>
                        <a:t> </a:t>
                      </a:r>
                      <a:r>
                        <a:rPr lang="en-US" sz="1400" u="none" strike="noStrike" dirty="0" err="1">
                          <a:latin typeface="Tw Cen MT"/>
                        </a:rPr>
                        <a:t>sehari-hari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a:latin typeface="Tw Cen MT"/>
                        </a:rPr>
                        <a:t>Proper Body 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fi-FI" sz="1400" u="none" strike="noStrike" dirty="0">
                          <a:latin typeface="Tw Cen MT" panose="020B0602020104020603" pitchFamily="34" charset="0"/>
                        </a:rPr>
                        <a:t>Pembuatan Alat Lontar dan Adaptasi Alat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a:latin typeface="Tw Cen MT"/>
                        </a:rPr>
                        <a:t>Latihan </a:t>
                      </a:r>
                      <a:r>
                        <a:rPr lang="en-US" sz="1400" u="none" strike="noStrike" dirty="0" err="1">
                          <a:latin typeface="Tw Cen MT"/>
                        </a:rPr>
                        <a:t>Rileksasi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40952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it-IT" sz="1400" u="none" strike="noStrike">
                          <a:latin typeface="Tw Cen MT"/>
                        </a:rPr>
                        <a:t>Analisa &amp; Intervensi, Persepsi, Kognitif, Psikomotor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29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20648">
                <a:tc gridSpan="3">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Orthopedagoge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Calibri" panose="020F0502020204030204"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20648">
                <a:tc gridSpan="3">
                  <a:txBody>
                    <a:body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FM</a:t>
                      </a:r>
                    </a:p>
                  </a:txBody>
                  <a:tcPr marL="19037" marR="19037" marT="14332" marB="0" anchor="ctr">
                    <a:lnL>
                      <a:noFill/>
                    </a:lnL>
                    <a:lnR>
                      <a:noFill/>
                    </a:lnR>
                    <a:lnT>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9144647"/>
                  </a:ext>
                </a:extLst>
              </a:tr>
              <a:tr h="220648">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2">
                  <a:txBody>
                    <a:bodyPr/>
                    <a:lstStyle/>
                    <a:p>
                      <a:pPr algn="l" fontAlgn="ctr"/>
                      <a:r>
                        <a:rPr lang="en-US" sz="1400" u="none" strike="noStrike" dirty="0" err="1">
                          <a:latin typeface="Tw Cen MT"/>
                        </a:rPr>
                        <a:t>Dll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lnL w="12700" cmpd="sng">
                      <a:noFill/>
                      <a:prstDash val="solid"/>
                    </a:ln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Calibri" panose="020F0502020204030204"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33</a:t>
            </a:fld>
            <a:endParaRPr lang="zh-CN" altLang="en-US"/>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3"/>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7A5713F-ABF4-417B-AA24-F82A296263B2}"/>
              </a:ext>
            </a:extLst>
          </p:cNvPr>
          <p:cNvGraphicFramePr>
            <a:graphicFrameLocks noGrp="1"/>
          </p:cNvGraphicFramePr>
          <p:nvPr>
            <p:extLst>
              <p:ext uri="{D42A27DB-BD31-4B8C-83A1-F6EECF244321}">
                <p14:modId xmlns:p14="http://schemas.microsoft.com/office/powerpoint/2010/main" val="4178175084"/>
              </p:ext>
            </p:extLst>
          </p:nvPr>
        </p:nvGraphicFramePr>
        <p:xfrm>
          <a:off x="8290559" y="745650"/>
          <a:ext cx="3717749" cy="2000165"/>
        </p:xfrm>
        <a:graphic>
          <a:graphicData uri="http://schemas.openxmlformats.org/drawingml/2006/table">
            <a:tbl>
              <a:tblPr firstRow="1" firstCol="1" bandRow="1">
                <a:tableStyleId>{912C8C85-51F0-491E-9774-3900AFEF0FD7}</a:tableStyleId>
              </a:tblPr>
              <a:tblGrid>
                <a:gridCol w="416664">
                  <a:extLst>
                    <a:ext uri="{9D8B030D-6E8A-4147-A177-3AD203B41FA5}">
                      <a16:colId xmlns:a16="http://schemas.microsoft.com/office/drawing/2014/main" val="3273077915"/>
                    </a:ext>
                  </a:extLst>
                </a:gridCol>
                <a:gridCol w="1080112">
                  <a:extLst>
                    <a:ext uri="{9D8B030D-6E8A-4147-A177-3AD203B41FA5}">
                      <a16:colId xmlns:a16="http://schemas.microsoft.com/office/drawing/2014/main" val="2997858108"/>
                    </a:ext>
                  </a:extLst>
                </a:gridCol>
                <a:gridCol w="2220973">
                  <a:extLst>
                    <a:ext uri="{9D8B030D-6E8A-4147-A177-3AD203B41FA5}">
                      <a16:colId xmlns:a16="http://schemas.microsoft.com/office/drawing/2014/main" val="1230648966"/>
                    </a:ext>
                  </a:extLst>
                </a:gridCol>
              </a:tblGrid>
              <a:tr h="647489">
                <a:tc>
                  <a:txBody>
                    <a:bodyPr/>
                    <a:lstStyle/>
                    <a:p>
                      <a:pPr algn="ctr" fontAlgn="ctr"/>
                      <a:r>
                        <a:rPr lang="en-US" sz="1600" b="1" u="none" strike="noStrike" dirty="0">
                          <a:solidFill>
                            <a:srgbClr val="000000"/>
                          </a:solidFill>
                          <a:effectLst/>
                          <a:latin typeface="Tw Cen MT" panose="020B0602020104020603" pitchFamily="34" charset="0"/>
                        </a:rPr>
                        <a:t>NO.</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BULAN</a:t>
                      </a:r>
                      <a:endParaRPr lang="en-US" sz="16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1" u="none" strike="noStrike" dirty="0">
                          <a:solidFill>
                            <a:srgbClr val="000000"/>
                          </a:solidFill>
                          <a:effectLst/>
                          <a:latin typeface="Tw Cen MT" panose="020B0602020104020603" pitchFamily="34" charset="0"/>
                        </a:rPr>
                        <a:t>Confirm (+)</a:t>
                      </a:r>
                    </a:p>
                    <a:p>
                      <a:pPr algn="ctr" fontAlgn="ctr"/>
                      <a:r>
                        <a:rPr lang="en-US" sz="1600" b="1" u="none" strike="noStrike" dirty="0" err="1">
                          <a:solidFill>
                            <a:srgbClr val="000000"/>
                          </a:solidFill>
                          <a:effectLst/>
                          <a:latin typeface="Tw Cen MT" panose="020B0602020104020603" pitchFamily="34" charset="0"/>
                        </a:rPr>
                        <a:t>Covid</a:t>
                      </a:r>
                      <a:r>
                        <a:rPr lang="en-US" sz="1600" b="1" u="none" strike="noStrike" dirty="0">
                          <a:solidFill>
                            <a:srgbClr val="000000"/>
                          </a:solidFill>
                          <a:effectLst/>
                          <a:latin typeface="Tw Cen MT" panose="020B0602020104020603" pitchFamily="34" charset="0"/>
                        </a:rPr>
                        <a:t> 19</a:t>
                      </a:r>
                      <a:endParaRPr lang="en-US" sz="16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15721331"/>
                  </a:ext>
                </a:extLst>
              </a:tr>
              <a:tr h="450892">
                <a:tc>
                  <a:txBody>
                    <a:bodyPr/>
                    <a:lstStyle/>
                    <a:p>
                      <a:pPr algn="ctr" fontAlgn="b"/>
                      <a:r>
                        <a:rPr lang="en-US" sz="1600" b="0" u="none" strike="noStrike" dirty="0">
                          <a:solidFill>
                            <a:srgbClr val="000000"/>
                          </a:solidFill>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b="0" u="none" strike="noStrike" dirty="0">
                          <a:solidFill>
                            <a:srgbClr val="000000"/>
                          </a:solidFill>
                          <a:effectLst/>
                          <a:latin typeface="Tw Cen MT" panose="020B0602020104020603" pitchFamily="34" charset="0"/>
                        </a:rPr>
                        <a:t>JANUARI</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600" dirty="0">
                          <a:latin typeface="Tw Cen MT" panose="020B0602020104020603" pitchFamily="34" charset="0"/>
                        </a:rPr>
                        <a:t>22</a:t>
                      </a:r>
                    </a:p>
                  </a:txBody>
                  <a:tcPr marL="9525" marR="9525" marT="9525" marB="0" anchor="ctr"/>
                </a:tc>
                <a:extLst>
                  <a:ext uri="{0D108BD9-81ED-4DB2-BD59-A6C34878D82A}">
                    <a16:rowId xmlns:a16="http://schemas.microsoft.com/office/drawing/2014/main" val="3507443195"/>
                  </a:ext>
                </a:extLst>
              </a:tr>
              <a:tr h="450892">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l" fontAlgn="b"/>
                      <a:r>
                        <a:rPr lang="en-US" sz="1600" b="0" i="0" u="none" strike="noStrike" dirty="0">
                          <a:solidFill>
                            <a:srgbClr val="000000"/>
                          </a:solidFill>
                          <a:effectLst/>
                          <a:latin typeface="Tw Cen MT" panose="020B0602020104020603" pitchFamily="34" charset="0"/>
                        </a:rPr>
                        <a:t>FEBRUARI</a:t>
                      </a:r>
                    </a:p>
                  </a:txBody>
                  <a:tcPr marL="9525" marR="9525" marT="9525" marB="0" anchor="ctr"/>
                </a:tc>
                <a:tc>
                  <a:txBody>
                    <a:bodyPr/>
                    <a:lstStyle/>
                    <a:p>
                      <a:pPr algn="ctr"/>
                      <a:r>
                        <a:rPr lang="en-US" sz="1600" dirty="0">
                          <a:latin typeface="Tw Cen MT" panose="020B0602020104020603" pitchFamily="34" charset="0"/>
                        </a:rPr>
                        <a:t>8</a:t>
                      </a:r>
                    </a:p>
                  </a:txBody>
                  <a:tcPr marL="9525" marR="9525" marT="9525" marB="0" anchor="ctr"/>
                </a:tc>
                <a:extLst>
                  <a:ext uri="{0D108BD9-81ED-4DB2-BD59-A6C34878D82A}">
                    <a16:rowId xmlns:a16="http://schemas.microsoft.com/office/drawing/2014/main" val="2805560169"/>
                  </a:ext>
                </a:extLst>
              </a:tr>
              <a:tr h="450892">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l" fontAlgn="b"/>
                      <a:r>
                        <a:rPr lang="en-US" sz="1600" b="0" i="0" u="none" strike="noStrike" dirty="0">
                          <a:solidFill>
                            <a:srgbClr val="000000"/>
                          </a:solidFill>
                          <a:effectLst/>
                          <a:latin typeface="Tw Cen MT" panose="020B0602020104020603" pitchFamily="34" charset="0"/>
                        </a:rPr>
                        <a:t>MARET</a:t>
                      </a:r>
                    </a:p>
                  </a:txBody>
                  <a:tcPr marL="9525" marR="9525" marT="9525" marB="0" anchor="ctr"/>
                </a:tc>
                <a:tc>
                  <a:txBody>
                    <a:bodyPr/>
                    <a:lstStyle/>
                    <a:p>
                      <a:pPr algn="ctr"/>
                      <a:r>
                        <a:rPr lang="en-US" sz="1600" dirty="0">
                          <a:latin typeface="Tw Cen MT" panose="020B0602020104020603" pitchFamily="34" charset="0"/>
                        </a:rPr>
                        <a:t>23</a:t>
                      </a:r>
                    </a:p>
                  </a:txBody>
                  <a:tcPr marL="9525" marR="9525" marT="9525" marB="0" anchor="ctr"/>
                </a:tc>
                <a:extLst>
                  <a:ext uri="{0D108BD9-81ED-4DB2-BD59-A6C34878D82A}">
                    <a16:rowId xmlns:a16="http://schemas.microsoft.com/office/drawing/2014/main" val="366398765"/>
                  </a:ext>
                </a:extLst>
              </a:tr>
            </a:tbl>
          </a:graphicData>
        </a:graphic>
      </p:graphicFrame>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pic>
        <p:nvPicPr>
          <p:cNvPr id="4" name="Picture 3">
            <a:extLst>
              <a:ext uri="{FF2B5EF4-FFF2-40B4-BE49-F238E27FC236}">
                <a16:creationId xmlns:a16="http://schemas.microsoft.com/office/drawing/2014/main" id="{400D4495-0274-4A28-B647-8D663B68F0CD}"/>
              </a:ext>
            </a:extLst>
          </p:cNvPr>
          <p:cNvPicPr>
            <a:picLocks noChangeAspect="1"/>
          </p:cNvPicPr>
          <p:nvPr/>
        </p:nvPicPr>
        <p:blipFill>
          <a:blip r:embed="rId3"/>
          <a:stretch>
            <a:fillRect/>
          </a:stretch>
        </p:blipFill>
        <p:spPr>
          <a:xfrm>
            <a:off x="7956091" y="33999"/>
            <a:ext cx="4052218" cy="1170533"/>
          </a:xfrm>
          <a:prstGeom prst="rect">
            <a:avLst/>
          </a:prstGeom>
        </p:spPr>
      </p:pic>
      <p:pic>
        <p:nvPicPr>
          <p:cNvPr id="6" name="Picture 5">
            <a:extLst>
              <a:ext uri="{FF2B5EF4-FFF2-40B4-BE49-F238E27FC236}">
                <a16:creationId xmlns:a16="http://schemas.microsoft.com/office/drawing/2014/main" id="{C6A5686E-4AF8-4EC3-9898-2B276D55CA6F}"/>
              </a:ext>
            </a:extLst>
          </p:cNvPr>
          <p:cNvPicPr>
            <a:picLocks noChangeAspect="1"/>
          </p:cNvPicPr>
          <p:nvPr/>
        </p:nvPicPr>
        <p:blipFill>
          <a:blip r:embed="rId4"/>
          <a:stretch>
            <a:fillRect/>
          </a:stretch>
        </p:blipFill>
        <p:spPr>
          <a:xfrm>
            <a:off x="6785558" y="-144983"/>
            <a:ext cx="1170533" cy="1170533"/>
          </a:xfrm>
          <a:prstGeom prst="rect">
            <a:avLst/>
          </a:prstGeom>
        </p:spPr>
      </p:pic>
      <p:graphicFrame>
        <p:nvGraphicFramePr>
          <p:cNvPr id="9" name="Content Placeholder 4">
            <a:extLst>
              <a:ext uri="{FF2B5EF4-FFF2-40B4-BE49-F238E27FC236}">
                <a16:creationId xmlns:a16="http://schemas.microsoft.com/office/drawing/2014/main" id="{80BD2F6A-5B96-439C-9F8B-CA6D580AA4C9}"/>
              </a:ext>
            </a:extLst>
          </p:cNvPr>
          <p:cNvGraphicFramePr>
            <a:graphicFrameLocks/>
          </p:cNvGraphicFramePr>
          <p:nvPr>
            <p:extLst>
              <p:ext uri="{D42A27DB-BD31-4B8C-83A1-F6EECF244321}">
                <p14:modId xmlns:p14="http://schemas.microsoft.com/office/powerpoint/2010/main" val="2871121569"/>
              </p:ext>
            </p:extLst>
          </p:nvPr>
        </p:nvGraphicFramePr>
        <p:xfrm>
          <a:off x="152401" y="685534"/>
          <a:ext cx="7970519" cy="6035941"/>
        </p:xfrm>
        <a:graphic>
          <a:graphicData uri="http://schemas.openxmlformats.org/drawingml/2006/table">
            <a:tbl>
              <a:tblPr firstRow="1" bandRow="1"/>
              <a:tblGrid>
                <a:gridCol w="701039">
                  <a:extLst>
                    <a:ext uri="{9D8B030D-6E8A-4147-A177-3AD203B41FA5}">
                      <a16:colId xmlns:a16="http://schemas.microsoft.com/office/drawing/2014/main" val="20000"/>
                    </a:ext>
                  </a:extLst>
                </a:gridCol>
                <a:gridCol w="2133728">
                  <a:extLst>
                    <a:ext uri="{9D8B030D-6E8A-4147-A177-3AD203B41FA5}">
                      <a16:colId xmlns:a16="http://schemas.microsoft.com/office/drawing/2014/main" val="20001"/>
                    </a:ext>
                  </a:extLst>
                </a:gridCol>
                <a:gridCol w="724457">
                  <a:extLst>
                    <a:ext uri="{9D8B030D-6E8A-4147-A177-3AD203B41FA5}">
                      <a16:colId xmlns:a16="http://schemas.microsoft.com/office/drawing/2014/main" val="20002"/>
                    </a:ext>
                  </a:extLst>
                </a:gridCol>
                <a:gridCol w="751800">
                  <a:extLst>
                    <a:ext uri="{9D8B030D-6E8A-4147-A177-3AD203B41FA5}">
                      <a16:colId xmlns:a16="http://schemas.microsoft.com/office/drawing/2014/main" val="1501450952"/>
                    </a:ext>
                  </a:extLst>
                </a:gridCol>
                <a:gridCol w="824855">
                  <a:extLst>
                    <a:ext uri="{9D8B030D-6E8A-4147-A177-3AD203B41FA5}">
                      <a16:colId xmlns:a16="http://schemas.microsoft.com/office/drawing/2014/main" val="1866708288"/>
                    </a:ext>
                  </a:extLst>
                </a:gridCol>
                <a:gridCol w="701040">
                  <a:extLst>
                    <a:ext uri="{9D8B030D-6E8A-4147-A177-3AD203B41FA5}">
                      <a16:colId xmlns:a16="http://schemas.microsoft.com/office/drawing/2014/main" val="2956887631"/>
                    </a:ext>
                  </a:extLst>
                </a:gridCol>
                <a:gridCol w="670560">
                  <a:extLst>
                    <a:ext uri="{9D8B030D-6E8A-4147-A177-3AD203B41FA5}">
                      <a16:colId xmlns:a16="http://schemas.microsoft.com/office/drawing/2014/main" val="248385890"/>
                    </a:ext>
                  </a:extLst>
                </a:gridCol>
                <a:gridCol w="716280">
                  <a:extLst>
                    <a:ext uri="{9D8B030D-6E8A-4147-A177-3AD203B41FA5}">
                      <a16:colId xmlns:a16="http://schemas.microsoft.com/office/drawing/2014/main" val="2681148264"/>
                    </a:ext>
                  </a:extLst>
                </a:gridCol>
                <a:gridCol w="746760">
                  <a:extLst>
                    <a:ext uri="{9D8B030D-6E8A-4147-A177-3AD203B41FA5}">
                      <a16:colId xmlns:a16="http://schemas.microsoft.com/office/drawing/2014/main" val="650141665"/>
                    </a:ext>
                  </a:extLst>
                </a:gridCol>
              </a:tblGrid>
              <a:tr h="5374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FEB</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Tw Cen MT" panose="020B0602020104020603" pitchFamily="34" charset="0"/>
                        </a:rPr>
                        <a:t>JUL</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a:t>
                      </a:r>
                      <a:r>
                        <a:rPr lang="en-US" sz="1600" b="0" i="0" u="none" strike="noStrike" dirty="0" err="1">
                          <a:solidFill>
                            <a:srgbClr val="000000"/>
                          </a:solidFill>
                          <a:effectLst/>
                          <a:latin typeface="Tw Cen MT" panose="020B0602020104020603" pitchFamily="34" charset="0"/>
                        </a:rPr>
                        <a:t>Baru</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Perawatan</a:t>
                      </a:r>
                      <a:r>
                        <a:rPr lang="en-US" sz="1600" b="0" i="0" u="none" strike="noStrike" dirty="0">
                          <a:solidFill>
                            <a:srgbClr val="000000"/>
                          </a:solidFill>
                          <a:effectLst/>
                          <a:latin typeface="Tw Cen MT" panose="020B0602020104020603" pitchFamily="34" charset="0"/>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Hecting</a:t>
                      </a:r>
                      <a:r>
                        <a:rPr lang="en-US" sz="1600" b="0" i="0" u="none" strike="noStrike" dirty="0">
                          <a:solidFill>
                            <a:srgbClr val="000000"/>
                          </a:solidFill>
                          <a:effectLst/>
                          <a:latin typeface="Tw Cen MT" panose="020B0602020104020603" pitchFamily="34" charset="0"/>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6</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Askep</a:t>
                      </a:r>
                      <a:r>
                        <a:rPr lang="en-US" sz="1600" b="0" i="0" u="none" strike="noStrike" dirty="0">
                          <a:solidFill>
                            <a:srgbClr val="000000"/>
                          </a:solidFill>
                          <a:effectLst/>
                          <a:latin typeface="Tw Cen MT" panose="020B0602020104020603" pitchFamily="34" charset="0"/>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288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7</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Pelayanan</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hari</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rawat</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7344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8</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Penggunaan</a:t>
                      </a:r>
                      <a:r>
                        <a:rPr lang="en-US" sz="1600" b="0" i="0" u="none" strike="noStrike" dirty="0">
                          <a:solidFill>
                            <a:srgbClr val="000000"/>
                          </a:solidFill>
                          <a:effectLst/>
                          <a:latin typeface="Tw Cen MT" panose="020B0602020104020603" pitchFamily="34" charset="0"/>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9</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10</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3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11</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Pemakaian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Oksigen</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2682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12</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Pemasangan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Infus</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13</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14</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Ekstraksik</a:t>
                      </a:r>
                      <a:r>
                        <a:rPr lang="en-US" sz="1600" b="0" i="0" u="none" strike="noStrike" dirty="0">
                          <a:solidFill>
                            <a:srgbClr val="000000"/>
                          </a:solidFill>
                          <a:effectLst/>
                          <a:latin typeface="Tw Cen MT" panose="020B0602020104020603" pitchFamily="34" charset="0"/>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solidFill>
                            <a:schemeClr val="tx1"/>
                          </a:solidFill>
                          <a:latin typeface="Tw Cen MT" panose="020B0602020104020603" pitchFamily="34" charset="0"/>
                        </a:rPr>
                        <a:t>15</a:t>
                      </a:r>
                      <a:endPar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145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kateter</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600" dirty="0">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8423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dirty="0" err="1">
                          <a:solidFill>
                            <a:srgbClr val="000000"/>
                          </a:solidFill>
                          <a:effectLst/>
                          <a:latin typeface="Tw Cen MT" panose="020B0602020104020603" pitchFamily="34" charset="0"/>
                        </a:rPr>
                        <a:t>Penjemputan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pasien</a:t>
                      </a:r>
                      <a:r>
                        <a:rPr lang="en-US" sz="1600" b="0" i="0" u="none" strike="noStrike" dirty="0">
                          <a:solidFill>
                            <a:srgbClr val="000000"/>
                          </a:solidFill>
                          <a:effectLst/>
                          <a:latin typeface="Tw Cen MT" panose="020B0602020104020603" pitchFamily="34" charset="0"/>
                        </a:rPr>
                        <a:t> (</a:t>
                      </a:r>
                      <a:r>
                        <a:rPr lang="en-US" sz="1600" b="0" i="0" u="none" strike="noStrike" dirty="0" err="1">
                          <a:solidFill>
                            <a:srgbClr val="000000"/>
                          </a:solidFill>
                          <a:effectLst/>
                          <a:latin typeface="Tw Cen MT" panose="020B0602020104020603" pitchFamily="34" charset="0"/>
                        </a:rPr>
                        <a:t>payjem</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600" dirty="0">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10" name="Rounded Rectangle 5">
            <a:extLst>
              <a:ext uri="{FF2B5EF4-FFF2-40B4-BE49-F238E27FC236}">
                <a16:creationId xmlns:a16="http://schemas.microsoft.com/office/drawing/2014/main" id="{73E7EC08-5C26-4EDC-A712-950D2761A75B}"/>
              </a:ext>
            </a:extLst>
          </p:cNvPr>
          <p:cNvSpPr/>
          <p:nvPr/>
        </p:nvSpPr>
        <p:spPr>
          <a:xfrm>
            <a:off x="280148" y="200240"/>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56423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948395303"/>
              </p:ext>
            </p:extLst>
          </p:nvPr>
        </p:nvGraphicFramePr>
        <p:xfrm>
          <a:off x="770045" y="574657"/>
          <a:ext cx="10696050" cy="6283343"/>
        </p:xfrm>
        <a:graphic>
          <a:graphicData uri="http://schemas.openxmlformats.org/drawingml/2006/table">
            <a:tbl>
              <a:tblPr firstRow="1" bandRow="1"/>
              <a:tblGrid>
                <a:gridCol w="484721">
                  <a:extLst>
                    <a:ext uri="{9D8B030D-6E8A-4147-A177-3AD203B41FA5}">
                      <a16:colId xmlns:a16="http://schemas.microsoft.com/office/drawing/2014/main" val="20000"/>
                    </a:ext>
                  </a:extLst>
                </a:gridCol>
                <a:gridCol w="299571">
                  <a:extLst>
                    <a:ext uri="{9D8B030D-6E8A-4147-A177-3AD203B41FA5}">
                      <a16:colId xmlns:a16="http://schemas.microsoft.com/office/drawing/2014/main" val="484426637"/>
                    </a:ext>
                  </a:extLst>
                </a:gridCol>
                <a:gridCol w="2247742">
                  <a:extLst>
                    <a:ext uri="{9D8B030D-6E8A-4147-A177-3AD203B41FA5}">
                      <a16:colId xmlns:a16="http://schemas.microsoft.com/office/drawing/2014/main" val="2311044495"/>
                    </a:ext>
                  </a:extLst>
                </a:gridCol>
                <a:gridCol w="592023">
                  <a:extLst>
                    <a:ext uri="{9D8B030D-6E8A-4147-A177-3AD203B41FA5}">
                      <a16:colId xmlns:a16="http://schemas.microsoft.com/office/drawing/2014/main" val="20002"/>
                    </a:ext>
                  </a:extLst>
                </a:gridCol>
                <a:gridCol w="785777">
                  <a:extLst>
                    <a:ext uri="{9D8B030D-6E8A-4147-A177-3AD203B41FA5}">
                      <a16:colId xmlns:a16="http://schemas.microsoft.com/office/drawing/2014/main" val="20003"/>
                    </a:ext>
                  </a:extLst>
                </a:gridCol>
                <a:gridCol w="785777">
                  <a:extLst>
                    <a:ext uri="{9D8B030D-6E8A-4147-A177-3AD203B41FA5}">
                      <a16:colId xmlns:a16="http://schemas.microsoft.com/office/drawing/2014/main" val="3908486368"/>
                    </a:ext>
                  </a:extLst>
                </a:gridCol>
                <a:gridCol w="785777">
                  <a:extLst>
                    <a:ext uri="{9D8B030D-6E8A-4147-A177-3AD203B41FA5}">
                      <a16:colId xmlns:a16="http://schemas.microsoft.com/office/drawing/2014/main" val="3445130392"/>
                    </a:ext>
                  </a:extLst>
                </a:gridCol>
                <a:gridCol w="785777">
                  <a:extLst>
                    <a:ext uri="{9D8B030D-6E8A-4147-A177-3AD203B41FA5}">
                      <a16:colId xmlns:a16="http://schemas.microsoft.com/office/drawing/2014/main" val="3567867351"/>
                    </a:ext>
                  </a:extLst>
                </a:gridCol>
                <a:gridCol w="785777">
                  <a:extLst>
                    <a:ext uri="{9D8B030D-6E8A-4147-A177-3AD203B41FA5}">
                      <a16:colId xmlns:a16="http://schemas.microsoft.com/office/drawing/2014/main" val="942401884"/>
                    </a:ext>
                  </a:extLst>
                </a:gridCol>
                <a:gridCol w="785777">
                  <a:extLst>
                    <a:ext uri="{9D8B030D-6E8A-4147-A177-3AD203B41FA5}">
                      <a16:colId xmlns:a16="http://schemas.microsoft.com/office/drawing/2014/main" val="2369217694"/>
                    </a:ext>
                  </a:extLst>
                </a:gridCol>
                <a:gridCol w="785777">
                  <a:extLst>
                    <a:ext uri="{9D8B030D-6E8A-4147-A177-3AD203B41FA5}">
                      <a16:colId xmlns:a16="http://schemas.microsoft.com/office/drawing/2014/main" val="40332374"/>
                    </a:ext>
                  </a:extLst>
                </a:gridCol>
                <a:gridCol w="785777">
                  <a:extLst>
                    <a:ext uri="{9D8B030D-6E8A-4147-A177-3AD203B41FA5}">
                      <a16:colId xmlns:a16="http://schemas.microsoft.com/office/drawing/2014/main" val="2746890218"/>
                    </a:ext>
                  </a:extLst>
                </a:gridCol>
                <a:gridCol w="785777">
                  <a:extLst>
                    <a:ext uri="{9D8B030D-6E8A-4147-A177-3AD203B41FA5}">
                      <a16:colId xmlns:a16="http://schemas.microsoft.com/office/drawing/2014/main" val="2494569263"/>
                    </a:ext>
                  </a:extLst>
                </a:gridCol>
              </a:tblGrid>
              <a:tr h="216730">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JAN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FEB</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MAR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APR</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MEI</a:t>
                      </a: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6427">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42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 </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ct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Penyuluhan media radio</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1200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0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a:effectLst/>
                          <a:latin typeface="Tw Cen MT" panose="020B0602020104020603" pitchFamily="34" charset="0"/>
                        </a:rPr>
                        <a:t>Penyuluhan Kesehatan Jiwa ke masyarakat</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1850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panose="020B0602020104020603" pitchFamily="34" charset="0"/>
                        </a:rPr>
                        <a:t>Family Support Group </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a:effectLst/>
                          <a:latin typeface="Tw Cen MT"/>
                        </a:rPr>
                        <a:t>Konsultasi keluarga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a:effectLst/>
                          <a:latin typeface="Tw Cen MT"/>
                        </a:rPr>
                        <a:t>Kunjungan ke rumah pasien</a:t>
                      </a:r>
                      <a:endParaRPr lang="en-US"/>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193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199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685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84005">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685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ID" sz="16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122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535">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902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68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6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35</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3492551726"/>
              </p:ext>
            </p:extLst>
          </p:nvPr>
        </p:nvGraphicFramePr>
        <p:xfrm>
          <a:off x="1272210" y="605930"/>
          <a:ext cx="7902270" cy="6238299"/>
        </p:xfrm>
        <a:graphic>
          <a:graphicData uri="http://schemas.openxmlformats.org/drawingml/2006/table">
            <a:tbl>
              <a:tblPr firstRow="1" bandRow="1"/>
              <a:tblGrid>
                <a:gridCol w="640386">
                  <a:extLst>
                    <a:ext uri="{9D8B030D-6E8A-4147-A177-3AD203B41FA5}">
                      <a16:colId xmlns:a16="http://schemas.microsoft.com/office/drawing/2014/main" val="20000"/>
                    </a:ext>
                  </a:extLst>
                </a:gridCol>
                <a:gridCol w="395776">
                  <a:extLst>
                    <a:ext uri="{9D8B030D-6E8A-4147-A177-3AD203B41FA5}">
                      <a16:colId xmlns:a16="http://schemas.microsoft.com/office/drawing/2014/main" val="484426637"/>
                    </a:ext>
                  </a:extLst>
                </a:gridCol>
                <a:gridCol w="2969588">
                  <a:extLst>
                    <a:ext uri="{9D8B030D-6E8A-4147-A177-3AD203B41FA5}">
                      <a16:colId xmlns:a16="http://schemas.microsoft.com/office/drawing/2014/main" val="2311044495"/>
                    </a:ext>
                  </a:extLst>
                </a:gridCol>
                <a:gridCol w="782148">
                  <a:extLst>
                    <a:ext uri="{9D8B030D-6E8A-4147-A177-3AD203B41FA5}">
                      <a16:colId xmlns:a16="http://schemas.microsoft.com/office/drawing/2014/main" val="20002"/>
                    </a:ext>
                  </a:extLst>
                </a:gridCol>
                <a:gridCol w="1038124">
                  <a:extLst>
                    <a:ext uri="{9D8B030D-6E8A-4147-A177-3AD203B41FA5}">
                      <a16:colId xmlns:a16="http://schemas.microsoft.com/office/drawing/2014/main" val="20003"/>
                    </a:ext>
                  </a:extLst>
                </a:gridCol>
                <a:gridCol w="1038124">
                  <a:extLst>
                    <a:ext uri="{9D8B030D-6E8A-4147-A177-3AD203B41FA5}">
                      <a16:colId xmlns:a16="http://schemas.microsoft.com/office/drawing/2014/main" val="1335697212"/>
                    </a:ext>
                  </a:extLst>
                </a:gridCol>
                <a:gridCol w="1038124">
                  <a:extLst>
                    <a:ext uri="{9D8B030D-6E8A-4147-A177-3AD203B41FA5}">
                      <a16:colId xmlns:a16="http://schemas.microsoft.com/office/drawing/2014/main" val="8709734"/>
                    </a:ext>
                  </a:extLst>
                </a:gridCol>
              </a:tblGrid>
              <a:tr h="217585">
                <a:tc rowSpan="3"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NO</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hMerge="1">
                  <a:txBody>
                    <a:bodyPr/>
                    <a:lstStyle/>
                    <a:p>
                      <a:pPr algn="ctr" fontAlgn="ct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fontAlgn="ctr"/>
                      <a:r>
                        <a:rPr lang="en-US" sz="1600" u="none" strike="noStrike" dirty="0">
                          <a:effectLst/>
                          <a:latin typeface="Tw Cen MT" panose="020B0602020104020603" pitchFamily="34" charset="0"/>
                        </a:rPr>
                        <a:t>JENIS KEGIATAN</a:t>
                      </a:r>
                      <a:endParaRPr lang="en-US" sz="16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JUN</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p>
                      <a:pPr algn="ctr" fontAlgn="ctr"/>
                      <a:r>
                        <a:rPr lang="en-US" sz="1600" b="1" i="0" u="none" strike="noStrike" dirty="0">
                          <a:solidFill>
                            <a:sysClr val="windowText" lastClr="000000"/>
                          </a:solidFill>
                          <a:effectLst/>
                          <a:latin typeface="Tw Cen MT"/>
                          <a:ea typeface="Verdana" pitchFamily="34" charset="0"/>
                        </a:rPr>
                        <a:t>JUL</a:t>
                      </a: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47399">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KEG</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1" u="none" strike="noStrike" dirty="0">
                          <a:effectLst/>
                          <a:latin typeface="Tw Cen MT"/>
                        </a:rPr>
                        <a:t>PAS</a:t>
                      </a:r>
                      <a:endParaRPr lang="en-US" sz="16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1" i="0" u="none" strike="noStrike" dirty="0">
                          <a:solidFill>
                            <a:sysClr val="windowText" lastClr="000000"/>
                          </a:solidFill>
                          <a:effectLst/>
                          <a:latin typeface="Tw Cen MT"/>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baseline="0" dirty="0">
                          <a:effectLst/>
                          <a:latin typeface="Tw Cen MT" panose="020B0602020104020603" pitchFamily="34" charset="0"/>
                        </a:rPr>
                        <a:t> </a:t>
                      </a:r>
                      <a:r>
                        <a:rPr lang="en-US" sz="1600" u="none" strike="noStrike" dirty="0">
                          <a:effectLst/>
                          <a:latin typeface="Tw Cen MT" panose="020B0602020104020603" pitchFamily="34" charset="0"/>
                        </a:rPr>
                        <a:t>PROMOSI KESEHATAN</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000" b="0" i="0" u="none" strike="noStrike" dirty="0">
                          <a:solidFill>
                            <a:srgbClr val="000000"/>
                          </a:solidFill>
                          <a:effectLst/>
                          <a:latin typeface="Verdana" panose="020B0604030504040204"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l" fontAlgn="b"/>
                      <a:r>
                        <a:rPr lang="en-US" sz="1000" b="0" i="0" u="none" strike="noStrike">
                          <a:solidFill>
                            <a:srgbClr val="000000"/>
                          </a:solidFill>
                          <a:effectLst/>
                          <a:latin typeface="Verdana" panose="020B0604030504040204"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1</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Penyuluhan</a:t>
                      </a:r>
                      <a:r>
                        <a:rPr lang="en-US" sz="1600" u="none" strike="noStrike" dirty="0">
                          <a:effectLst/>
                          <a:latin typeface="Tw Cen MT"/>
                        </a:rPr>
                        <a:t> media radio</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1800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3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fi-FI" sz="1600" u="none" strike="noStrike" dirty="0">
                          <a:effectLst/>
                          <a:latin typeface="Tw Cen MT" panose="020B0602020104020603" pitchFamily="34" charset="0"/>
                        </a:rPr>
                        <a:t>Penyuluhan Kesehatan Jiwa ke masyarakat</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a:effectLst/>
                          <a:latin typeface="Tw Cen MT" panose="020B0602020104020603" pitchFamily="34" charset="0"/>
                        </a:rPr>
                        <a:t>Family Support Group </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4</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err="1">
                          <a:effectLst/>
                          <a:latin typeface="Tw Cen MT"/>
                        </a:rPr>
                        <a:t>Konsultasi</a:t>
                      </a:r>
                      <a:r>
                        <a:rPr lang="en-US" sz="1600" u="none" strike="noStrike" dirty="0">
                          <a:effectLst/>
                          <a:latin typeface="Tw Cen MT"/>
                        </a:rPr>
                        <a:t> </a:t>
                      </a:r>
                      <a:r>
                        <a:rPr lang="en-US" sz="1600" u="none" strike="noStrike" dirty="0" err="1">
                          <a:effectLst/>
                          <a:latin typeface="Tw Cen MT"/>
                        </a:rPr>
                        <a:t>keluarga</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5</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en-US" sz="1600" u="none" strike="noStrike" dirty="0" err="1">
                          <a:effectLst/>
                          <a:latin typeface="Tw Cen MT"/>
                        </a:rPr>
                        <a:t>Kunjungan</a:t>
                      </a:r>
                      <a:r>
                        <a:rPr lang="en-US" sz="1600" u="none" strike="noStrike" dirty="0">
                          <a:effectLst/>
                          <a:latin typeface="Tw Cen MT"/>
                        </a:rPr>
                        <a:t> </a:t>
                      </a:r>
                      <a:r>
                        <a:rPr lang="en-US" sz="1600" u="none" strike="noStrike" dirty="0" err="1">
                          <a:effectLst/>
                          <a:latin typeface="Tw Cen MT"/>
                        </a:rPr>
                        <a:t>ke</a:t>
                      </a:r>
                      <a:r>
                        <a:rPr lang="en-US" sz="1600" u="none" strike="noStrike" dirty="0">
                          <a:effectLst/>
                          <a:latin typeface="Tw Cen MT"/>
                        </a:rPr>
                        <a:t> </a:t>
                      </a:r>
                      <a:r>
                        <a:rPr lang="en-US" sz="1600" u="none" strike="noStrike" dirty="0" err="1">
                          <a:effectLst/>
                          <a:latin typeface="Tw Cen MT"/>
                        </a:rPr>
                        <a:t>rumah</a:t>
                      </a:r>
                      <a:r>
                        <a:rPr lang="en-US" sz="1600" u="none" strike="noStrike" dirty="0">
                          <a:effectLst/>
                          <a:latin typeface="Tw Cen MT"/>
                        </a:rPr>
                        <a:t> </a:t>
                      </a:r>
                      <a:r>
                        <a:rPr lang="en-US" sz="1600" u="none" strike="noStrike" dirty="0" err="1">
                          <a:effectLst/>
                          <a:latin typeface="Tw Cen MT"/>
                        </a:rPr>
                        <a:t>pasien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panose="020B0602020104020603" pitchFamily="34" charset="0"/>
                        </a:rPr>
                        <a:t>6</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u="none" strike="noStrike" dirty="0">
                          <a:effectLst/>
                          <a:latin typeface="Tw Cen MT"/>
                        </a:rPr>
                        <a:t>PKRS di </a:t>
                      </a:r>
                      <a:r>
                        <a:rPr lang="en-US" sz="1600" u="none" strike="noStrike" dirty="0" err="1">
                          <a:effectLst/>
                          <a:latin typeface="Tw Cen MT"/>
                        </a:rPr>
                        <a:t>rawat</a:t>
                      </a:r>
                      <a:r>
                        <a:rPr lang="en-US" sz="1600" u="none" strike="noStrike" dirty="0">
                          <a:effectLst/>
                          <a:latin typeface="Tw Cen MT"/>
                        </a:rPr>
                        <a:t> </a:t>
                      </a:r>
                      <a:r>
                        <a:rPr lang="en-US" sz="1600" u="none" strike="noStrike" dirty="0" err="1">
                          <a:effectLst/>
                          <a:latin typeface="Tw Cen MT"/>
                        </a:rPr>
                        <a:t>jalan</a:t>
                      </a:r>
                      <a:endParaRPr lang="en-US" dirty="0"/>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246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140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247399">
                <a:tc>
                  <a:txBody>
                    <a:bodyPr/>
                    <a:lstStyle/>
                    <a:p>
                      <a:pPr algn="ctr" fontAlgn="ctr"/>
                      <a:r>
                        <a:rPr lang="en-US" sz="1600" b="0" i="0" u="none" strike="noStrike" dirty="0">
                          <a:solidFill>
                            <a:sysClr val="windowText" lastClr="000000"/>
                          </a:solidFill>
                          <a:effectLst/>
                          <a:latin typeface="Tw Cen MT" panose="020B0602020104020603" pitchFamily="34" charset="0"/>
                          <a:ea typeface="Verdana" pitchFamily="34" charset="0"/>
                        </a:rPr>
                        <a:t>7</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en-US" sz="1600" dirty="0">
                          <a:latin typeface="Tw Cen MT" panose="020B0602020104020603" pitchFamily="34" charset="0"/>
                        </a:rPr>
                        <a:t>PKRS di </a:t>
                      </a:r>
                      <a:r>
                        <a:rPr lang="en-US" sz="1600" dirty="0" err="1">
                          <a:latin typeface="Tw Cen MT" panose="020B0602020104020603" pitchFamily="34" charset="0"/>
                        </a:rPr>
                        <a:t>rawat</a:t>
                      </a:r>
                      <a:r>
                        <a:rPr lang="en-US" sz="1600" dirty="0">
                          <a:latin typeface="Tw Cen MT" panose="020B0602020104020603" pitchFamily="34" charset="0"/>
                        </a:rPr>
                        <a:t> </a:t>
                      </a:r>
                      <a:r>
                        <a:rPr lang="en-US" sz="1600" dirty="0" err="1">
                          <a:latin typeface="Tw Cen MT" panose="020B0602020104020603" pitchFamily="34" charset="0"/>
                        </a:rPr>
                        <a:t>inap</a:t>
                      </a:r>
                      <a:endParaRPr lang="en-US" sz="1600" dirty="0">
                        <a:latin typeface="Tw Cen MT" panose="020B0602020104020603"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18128435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8</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r>
                        <a:rPr lang="id-ID" sz="1600" u="none" strike="noStrike" dirty="0">
                          <a:effectLst/>
                          <a:latin typeface="Tw Cen MT" panose="020B0602020104020603" pitchFamily="34" charset="0"/>
                        </a:rPr>
                        <a:t>Pembuatan Media Penyuluhan</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chemeClr val="tx1"/>
                          </a:solidFill>
                          <a:effectLst/>
                          <a:latin typeface="Tw Cen MT" panose="020B0602020104020603" pitchFamily="34" charset="0"/>
                          <a:ea typeface="+mn-ea"/>
                        </a:rPr>
                        <a:t>9</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r>
                        <a:rPr lang="id-ID" sz="1600" u="none" strike="noStrike" dirty="0">
                          <a:effectLst/>
                          <a:latin typeface="Tw Cen MT" panose="020B0602020104020603" pitchFamily="34" charset="0"/>
                        </a:rPr>
                        <a:t>Pembentukan Wilayah Binaan</a:t>
                      </a:r>
                      <a:r>
                        <a:rPr lang="en-US" sz="1600" u="none" strike="noStrike" dirty="0">
                          <a:effectLst/>
                          <a:latin typeface="Tw Cen MT" panose="020B0602020104020603" pitchFamily="34" charset="0"/>
                        </a:rPr>
                        <a:t> </a:t>
                      </a:r>
                      <a:endParaRPr lang="en-US" dirty="0"/>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73436">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effectLst/>
                          <a:latin typeface="Tw Cen MT" panose="020B0602020104020603" pitchFamily="34" charset="0"/>
                        </a:rPr>
                        <a:t>INTEGRASI PELAYANAN KESEHATAN JIWA</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7399">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600" u="none" strike="noStrike" dirty="0">
                          <a:effectLst/>
                          <a:latin typeface="Tw Cen MT" panose="020B0602020104020603" pitchFamily="34" charset="0"/>
                        </a:rPr>
                        <a:t>KERJASAMA LINTAS SEKTOR</a:t>
                      </a:r>
                      <a:endParaRPr lang="en-US" sz="16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1</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PGOT</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2</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Penerimaan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panti</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30546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3</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Penjemputan</a:t>
                      </a:r>
                      <a:r>
                        <a:rPr lang="en-US" sz="1600" u="none" strike="noStrike" dirty="0">
                          <a:effectLst/>
                          <a:latin typeface="Tw Cen MT"/>
                        </a:rPr>
                        <a:t> </a:t>
                      </a:r>
                      <a:r>
                        <a:rPr lang="en-US" sz="1600" u="none" strike="noStrike" dirty="0" err="1">
                          <a:effectLst/>
                          <a:latin typeface="Tw Cen MT"/>
                        </a:rPr>
                        <a:t>pasien</a:t>
                      </a:r>
                      <a:r>
                        <a:rPr lang="en-US" sz="1600" u="none" strike="noStrike" dirty="0">
                          <a:effectLst/>
                          <a:latin typeface="Tw Cen MT"/>
                        </a:rPr>
                        <a:t> </a:t>
                      </a:r>
                      <a:r>
                        <a:rPr lang="en-US" sz="1600" u="none" strike="noStrike" dirty="0" err="1">
                          <a:effectLst/>
                          <a:latin typeface="Tw Cen MT"/>
                        </a:rPr>
                        <a:t>pasung</a:t>
                      </a:r>
                      <a:endParaRPr lang="en-US" sz="16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7399">
                <a:tc>
                  <a:txBody>
                    <a:bodyPr/>
                    <a:lstStyle/>
                    <a:p>
                      <a:pPr lvl="0" algn="ctr">
                        <a:buNone/>
                      </a:pPr>
                      <a:r>
                        <a:rPr lang="en-US" sz="16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lvl="0" algn="l">
                        <a:buNone/>
                      </a:pPr>
                      <a:r>
                        <a:rPr lang="en-US" sz="1600" u="none" strike="noStrike" dirty="0" err="1">
                          <a:effectLst/>
                          <a:latin typeface="Tw Cen MT"/>
                        </a:rPr>
                        <a:t>Pengarusutamaan</a:t>
                      </a:r>
                      <a:r>
                        <a:rPr lang="en-US" sz="16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3817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gridSpan="2">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ctr"/>
                      <a:r>
                        <a:rPr lang="en-US" sz="1600" u="none" strike="noStrike" dirty="0" err="1">
                          <a:effectLst/>
                          <a:latin typeface="Tw Cen MT"/>
                        </a:rPr>
                        <a:t>Rapat</a:t>
                      </a:r>
                      <a:r>
                        <a:rPr lang="en-US" sz="1600" u="none" strike="noStrike" dirty="0">
                          <a:effectLst/>
                          <a:latin typeface="Tw Cen MT"/>
                        </a:rPr>
                        <a:t> </a:t>
                      </a:r>
                      <a:r>
                        <a:rPr lang="en-US" sz="1600" u="none" strike="noStrike" dirty="0" err="1">
                          <a:effectLst/>
                          <a:latin typeface="Tw Cen MT"/>
                        </a:rPr>
                        <a:t>Koordinasi</a:t>
                      </a:r>
                      <a:r>
                        <a:rPr lang="en-US" sz="1600" u="none" strike="noStrike" dirty="0">
                          <a:effectLst/>
                          <a:latin typeface="Tw Cen MT"/>
                        </a:rPr>
                        <a:t> Lintas </a:t>
                      </a:r>
                      <a:r>
                        <a:rPr lang="en-US" sz="1600" u="none" strike="noStrike" dirty="0" err="1">
                          <a:effectLst/>
                          <a:latin typeface="Tw Cen MT"/>
                        </a:rPr>
                        <a:t>Sektor</a:t>
                      </a:r>
                      <a:endParaRPr lang="en-US" sz="1600" u="none" strike="noStrike" dirty="0">
                        <a:effectLst/>
                        <a:latin typeface="Tw Cen MT"/>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gridSpan="2">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pPr algn="l" fontAlgn="ctr"/>
                      <a:r>
                        <a:rPr lang="en-US" sz="1600" u="none" strike="noStrike" dirty="0" err="1">
                          <a:effectLst/>
                          <a:latin typeface="Tw Cen MT"/>
                        </a:rPr>
                        <a:t>Pelatihan</a:t>
                      </a:r>
                      <a:r>
                        <a:rPr lang="en-US" sz="1600" u="none" strike="noStrike" dirty="0">
                          <a:effectLst/>
                          <a:latin typeface="Tw Cen MT"/>
                        </a:rPr>
                        <a:t> Kader Kesehatan</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47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gridSpan="2">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hMerge="1">
                  <a:txBody>
                    <a:bodyPr/>
                    <a:lstStyle/>
                    <a:p>
                      <a:pPr algn="l" fontAlgn="ctr"/>
                      <a:r>
                        <a:rPr lang="en-US" sz="1600" u="none" strike="noStrike" dirty="0">
                          <a:effectLst/>
                          <a:latin typeface="Tw Cen MT" panose="020B0602020104020603" pitchFamily="34" charset="0"/>
                        </a:rPr>
                        <a:t>UPSK</a:t>
                      </a:r>
                      <a:endParaRPr lang="en-US" sz="1600" u="none" strike="noStrike" dirty="0">
                        <a:effectLst/>
                        <a:latin typeface="Tw Cen MT"/>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71282"/>
            <a:ext cx="451463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PKRS DAN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36</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0" y="-114663"/>
            <a:ext cx="974196" cy="974196"/>
          </a:xfrm>
          <a:prstGeom prst="rect">
            <a:avLst/>
          </a:prstGeom>
        </p:spPr>
      </p:pic>
    </p:spTree>
    <p:extLst>
      <p:ext uri="{BB962C8B-B14F-4D97-AF65-F5344CB8AC3E}">
        <p14:creationId xmlns:p14="http://schemas.microsoft.com/office/powerpoint/2010/main" val="815777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765D9A2-ED1B-4F24-836F-C9A55FE6AC00}"/>
              </a:ext>
            </a:extLst>
          </p:cNvPr>
          <p:cNvSpPr/>
          <p:nvPr/>
        </p:nvSpPr>
        <p:spPr>
          <a:xfrm>
            <a:off x="1291634" y="201246"/>
            <a:ext cx="4129310"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37</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graphicFrame>
        <p:nvGraphicFramePr>
          <p:cNvPr id="4" name="Table 3">
            <a:extLst>
              <a:ext uri="{FF2B5EF4-FFF2-40B4-BE49-F238E27FC236}">
                <a16:creationId xmlns:a16="http://schemas.microsoft.com/office/drawing/2014/main" id="{C460A625-0F79-45C3-8118-ABE28A994E3F}"/>
              </a:ext>
            </a:extLst>
          </p:cNvPr>
          <p:cNvGraphicFramePr>
            <a:graphicFrameLocks noGrp="1"/>
          </p:cNvGraphicFramePr>
          <p:nvPr/>
        </p:nvGraphicFramePr>
        <p:xfrm>
          <a:off x="42750" y="768672"/>
          <a:ext cx="6668014" cy="5947491"/>
        </p:xfrm>
        <a:graphic>
          <a:graphicData uri="http://schemas.openxmlformats.org/drawingml/2006/table">
            <a:tbl>
              <a:tblPr firstRow="1" firstCol="1">
                <a:tableStyleId>{85BE263C-DBD7-4A20-BB59-AAB30ACAA65A}</a:tableStyleId>
              </a:tblPr>
              <a:tblGrid>
                <a:gridCol w="330328">
                  <a:extLst>
                    <a:ext uri="{9D8B030D-6E8A-4147-A177-3AD203B41FA5}">
                      <a16:colId xmlns:a16="http://schemas.microsoft.com/office/drawing/2014/main" val="3849390273"/>
                    </a:ext>
                  </a:extLst>
                </a:gridCol>
                <a:gridCol w="2189121">
                  <a:extLst>
                    <a:ext uri="{9D8B030D-6E8A-4147-A177-3AD203B41FA5}">
                      <a16:colId xmlns:a16="http://schemas.microsoft.com/office/drawing/2014/main" val="3931189456"/>
                    </a:ext>
                  </a:extLst>
                </a:gridCol>
                <a:gridCol w="605299">
                  <a:extLst>
                    <a:ext uri="{9D8B030D-6E8A-4147-A177-3AD203B41FA5}">
                      <a16:colId xmlns:a16="http://schemas.microsoft.com/office/drawing/2014/main" val="3648614192"/>
                    </a:ext>
                  </a:extLst>
                </a:gridCol>
                <a:gridCol w="623721">
                  <a:extLst>
                    <a:ext uri="{9D8B030D-6E8A-4147-A177-3AD203B41FA5}">
                      <a16:colId xmlns:a16="http://schemas.microsoft.com/office/drawing/2014/main" val="265009430"/>
                    </a:ext>
                  </a:extLst>
                </a:gridCol>
                <a:gridCol w="583909">
                  <a:extLst>
                    <a:ext uri="{9D8B030D-6E8A-4147-A177-3AD203B41FA5}">
                      <a16:colId xmlns:a16="http://schemas.microsoft.com/office/drawing/2014/main" val="3166601304"/>
                    </a:ext>
                  </a:extLst>
                </a:gridCol>
                <a:gridCol w="583909">
                  <a:extLst>
                    <a:ext uri="{9D8B030D-6E8A-4147-A177-3AD203B41FA5}">
                      <a16:colId xmlns:a16="http://schemas.microsoft.com/office/drawing/2014/main" val="1032530626"/>
                    </a:ext>
                  </a:extLst>
                </a:gridCol>
                <a:gridCol w="583909">
                  <a:extLst>
                    <a:ext uri="{9D8B030D-6E8A-4147-A177-3AD203B41FA5}">
                      <a16:colId xmlns:a16="http://schemas.microsoft.com/office/drawing/2014/main" val="2063541098"/>
                    </a:ext>
                  </a:extLst>
                </a:gridCol>
                <a:gridCol w="583909">
                  <a:extLst>
                    <a:ext uri="{9D8B030D-6E8A-4147-A177-3AD203B41FA5}">
                      <a16:colId xmlns:a16="http://schemas.microsoft.com/office/drawing/2014/main" val="3735932512"/>
                    </a:ext>
                  </a:extLst>
                </a:gridCol>
                <a:gridCol w="583909">
                  <a:extLst>
                    <a:ext uri="{9D8B030D-6E8A-4147-A177-3AD203B41FA5}">
                      <a16:colId xmlns:a16="http://schemas.microsoft.com/office/drawing/2014/main" val="397925021"/>
                    </a:ext>
                  </a:extLst>
                </a:gridCol>
              </a:tblGrid>
              <a:tr h="206169">
                <a:tc rowSpan="2">
                  <a:txBody>
                    <a:bodyPr/>
                    <a:lstStyle/>
                    <a:p>
                      <a:pPr algn="ctr" fontAlgn="ctr"/>
                      <a:r>
                        <a:rPr lang="en-US" sz="1200" u="none" strike="noStrike" dirty="0">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rowSpan="2">
                  <a:txBody>
                    <a:bodyPr/>
                    <a:lstStyle/>
                    <a:p>
                      <a:pPr algn="ctr" fontAlgn="ctr"/>
                      <a:r>
                        <a:rPr lang="en-US" sz="1200" u="none" strike="noStrike" dirty="0">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7">
                  <a:txBody>
                    <a:bodyPr/>
                    <a:lstStyle/>
                    <a:p>
                      <a:pPr algn="ctr" fontAlgn="b"/>
                      <a:r>
                        <a:rPr lang="en-US" sz="1200" u="none" strike="noStrike" dirty="0">
                          <a:effectLst/>
                        </a:rPr>
                        <a:t>BULAN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2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21025616"/>
                  </a:ext>
                </a:extLst>
              </a:tr>
              <a:tr h="206169">
                <a:tc vMerge="1">
                  <a:txBody>
                    <a:bodyPr/>
                    <a:lstStyle/>
                    <a:p>
                      <a:endParaRPr lang="en-US"/>
                    </a:p>
                  </a:txBody>
                  <a:tcPr/>
                </a:tc>
                <a:tc vMerge="1">
                  <a:txBody>
                    <a:bodyPr/>
                    <a:lstStyle/>
                    <a:p>
                      <a:endParaRPr lang="en-US"/>
                    </a:p>
                  </a:txBody>
                  <a:tcPr/>
                </a:tc>
                <a:tc>
                  <a:txBody>
                    <a:bodyPr/>
                    <a:lstStyle/>
                    <a:p>
                      <a:pPr algn="ctr" fontAlgn="b"/>
                      <a:r>
                        <a:rPr lang="en-US" sz="1200" u="none" strike="noStrike" dirty="0">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JUN</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JUL</a:t>
                      </a:r>
                    </a:p>
                  </a:txBody>
                  <a:tcPr marL="9525" marR="9525" marT="9525" marB="0" anchor="ctr"/>
                </a:tc>
                <a:extLst>
                  <a:ext uri="{0D108BD9-81ED-4DB2-BD59-A6C34878D82A}">
                    <a16:rowId xmlns:a16="http://schemas.microsoft.com/office/drawing/2014/main" val="1725084174"/>
                  </a:ext>
                </a:extLst>
              </a:tr>
              <a:tr h="206169">
                <a:tc>
                  <a:txBody>
                    <a:bodyPr/>
                    <a:lstStyle/>
                    <a:p>
                      <a:pPr algn="ctr" fontAlgn="ctr"/>
                      <a:r>
                        <a:rPr lang="en-US" sz="1200" u="none" strike="noStrike">
                          <a:effectLst/>
                        </a:rPr>
                        <a:t>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dirty="0" err="1">
                          <a:effectLst/>
                        </a:rPr>
                        <a:t>Pasien</a:t>
                      </a:r>
                      <a:r>
                        <a:rPr lang="en-US" sz="1200" u="none" strike="noStrike" dirty="0">
                          <a:effectLst/>
                        </a:rPr>
                        <a:t> </a:t>
                      </a:r>
                      <a:r>
                        <a:rPr lang="en-US" sz="1200" u="none" strike="noStrike" dirty="0" err="1">
                          <a:effectLst/>
                        </a:rPr>
                        <a:t>Laki-laki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extLst>
                  <a:ext uri="{0D108BD9-81ED-4DB2-BD59-A6C34878D82A}">
                    <a16:rowId xmlns:a16="http://schemas.microsoft.com/office/drawing/2014/main" val="198678688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a. Okupasi terapi Kerja Peternakan / Perikanan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18909025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Cuci Motor</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55889398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Kewirausahaan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8854812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dirty="0">
                          <a:effectLst/>
                        </a:rPr>
                        <a:t>d. Okupasi Terapi Kerja Pertanian</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21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b"/>
                      <a:r>
                        <a:rPr lang="en-US" sz="1200" b="0" i="0" u="none" strike="noStrike" dirty="0">
                          <a:solidFill>
                            <a:srgbClr val="000000"/>
                          </a:solidFill>
                          <a:effectLst/>
                          <a:latin typeface="+mn-lt"/>
                        </a:rPr>
                        <a:t>33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val="148570259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35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2455199694"/>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f. Terapi Kerja Kriya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68209596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g. Terapi Kerja Membuat Telur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16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56417646"/>
                  </a:ext>
                </a:extLst>
              </a:tr>
              <a:tr h="206169">
                <a:tc gridSpan="2">
                  <a:txBody>
                    <a:bodyPr/>
                    <a:lstStyle/>
                    <a:p>
                      <a:pPr algn="ctr" fontAlgn="b"/>
                      <a:r>
                        <a:rPr lang="en-US" sz="1200" u="none" strike="noStrike">
                          <a:effectLst/>
                        </a:rPr>
                        <a:t>Jumlah </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200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43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89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97</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fontAlgn="b"/>
                      <a:r>
                        <a:rPr lang="en-US" sz="1200" b="1" i="0" u="none" strike="noStrike" dirty="0">
                          <a:solidFill>
                            <a:srgbClr val="000000"/>
                          </a:solidFill>
                          <a:effectLst/>
                          <a:latin typeface="+mn-lt"/>
                        </a:rPr>
                        <a:t>58</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2917970315"/>
                  </a:ext>
                </a:extLst>
              </a:tr>
              <a:tr h="198315">
                <a:tc>
                  <a:txBody>
                    <a:bodyPr/>
                    <a:lstStyle/>
                    <a:p>
                      <a:pPr algn="ctr" fontAlgn="ctr"/>
                      <a:r>
                        <a:rPr lang="en-US" sz="1200" u="none" strike="noStrike">
                          <a:effectLst/>
                        </a:rPr>
                        <a:t>2</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Pasien Perempuan</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l" fontAlgn="b"/>
                      <a:endParaRPr lang="en-US" sz="1200" u="none" strike="noStrike" dirty="0">
                        <a:effectLst/>
                      </a:endParaRPr>
                    </a:p>
                  </a:txBody>
                  <a:tcPr marL="9525" marR="9525" marT="9525" marB="0" anchor="ctr"/>
                </a:tc>
                <a:tc>
                  <a:txBody>
                    <a:bodyPr/>
                    <a:lstStyle/>
                    <a:p>
                      <a:pPr algn="ctr" fontAlgn="b"/>
                      <a:r>
                        <a:rPr lang="en-US" sz="1200" b="1" i="0" u="none" strike="noStrike" dirty="0">
                          <a:solidFill>
                            <a:srgbClr val="000000"/>
                          </a:solidFill>
                          <a:effectLst/>
                          <a:latin typeface="+mn-lt"/>
                        </a:rPr>
                        <a:t> </a:t>
                      </a:r>
                    </a:p>
                  </a:txBody>
                  <a:tcPr marL="9525" marR="9525" marT="9525" marB="0" anchor="ctr"/>
                </a:tc>
                <a:tc>
                  <a:txBody>
                    <a:bodyPr/>
                    <a:lstStyle/>
                    <a:p>
                      <a:pPr algn="ctr" fontAlgn="b"/>
                      <a:endParaRPr lang="en-US" sz="12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563442030"/>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a. Okupasi Terapi Kerja Menyulam / menjahit</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1869443738"/>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b. Okupasi Terapi Kerja Memasak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70579747"/>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c. Okupasi Terapi Kerja Membuat Telor Asin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237832096"/>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d. Okupasi Terapi Kerja Rumah Tangga</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9</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41047043"/>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e. Okupasi Terapi Kerja Mainan Anak</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4736352"/>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f. Okupasi Terapi Kerja Kerajinan Tangan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b"/>
                      <a:r>
                        <a:rPr lang="en-US" sz="1200" b="0" i="0" u="none" strike="noStrike" dirty="0">
                          <a:solidFill>
                            <a:srgbClr val="000000"/>
                          </a:solidFill>
                          <a:effectLst/>
                          <a:latin typeface="+mn-lt"/>
                        </a:rPr>
                        <a:t>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7774346"/>
                  </a:ext>
                </a:extLst>
              </a:tr>
              <a:tr h="206169">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200" u="none" strike="noStrike">
                          <a:effectLst/>
                        </a:rPr>
                        <a:t>g. Terapi Kerja Kriya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13</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mn-lt"/>
                        </a:rPr>
                        <a:t>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966040199"/>
                  </a:ext>
                </a:extLst>
              </a:tr>
              <a:tr h="386813">
                <a:tc>
                  <a:txBody>
                    <a:bodyPr/>
                    <a:lstStyle/>
                    <a:p>
                      <a:pPr algn="l"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fi-FI" sz="1200" u="none" strike="noStrike">
                          <a:effectLst/>
                        </a:rPr>
                        <a:t>h. Terapi Kerja Kebersihan Lingkungan</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6</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mn-lt"/>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286709714"/>
                  </a:ext>
                </a:extLst>
              </a:tr>
              <a:tr h="206169">
                <a:tc gridSpan="2">
                  <a:txBody>
                    <a:bodyPr/>
                    <a:lstStyle/>
                    <a:p>
                      <a:pPr algn="ctr" fontAlgn="ctr"/>
                      <a:r>
                        <a:rPr lang="en-US" sz="1200" u="none" strike="noStrike">
                          <a:effectLst/>
                        </a:rPr>
                        <a:t>Jumlah</a:t>
                      </a:r>
                      <a:endParaRPr lang="en-US" sz="1200" b="1" i="0" u="none" strike="noStrike">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b"/>
                      <a:r>
                        <a:rPr lang="en-US" sz="1200" b="1" u="none" strike="noStrike" dirty="0">
                          <a:effectLst/>
                        </a:rPr>
                        <a:t>63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38</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39</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70</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30</a:t>
                      </a:r>
                    </a:p>
                  </a:txBody>
                  <a:tcPr marL="9525" marR="9525" marT="9525" marB="0" anchor="ctr"/>
                </a:tc>
                <a:tc>
                  <a:txBody>
                    <a:bodyPr/>
                    <a:lstStyle/>
                    <a:p>
                      <a:pPr algn="ctr" fontAlgn="b"/>
                      <a:r>
                        <a:rPr lang="en-US" sz="1200" b="1" i="0" u="none" strike="noStrike" dirty="0">
                          <a:solidFill>
                            <a:srgbClr val="000000"/>
                          </a:solidFill>
                          <a:effectLst/>
                          <a:latin typeface="+mn-lt"/>
                        </a:rPr>
                        <a:t>26</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6</a:t>
                      </a:r>
                    </a:p>
                  </a:txBody>
                  <a:tcPr marL="9525" marR="9525" marT="9525" marB="0" anchor="ctr"/>
                </a:tc>
                <a:extLst>
                  <a:ext uri="{0D108BD9-81ED-4DB2-BD59-A6C34878D82A}">
                    <a16:rowId xmlns:a16="http://schemas.microsoft.com/office/drawing/2014/main" val="2710713433"/>
                  </a:ext>
                </a:extLst>
              </a:tr>
            </a:tbl>
          </a:graphicData>
        </a:graphic>
      </p:graphicFrame>
    </p:spTree>
    <p:extLst>
      <p:ext uri="{BB962C8B-B14F-4D97-AF65-F5344CB8AC3E}">
        <p14:creationId xmlns:p14="http://schemas.microsoft.com/office/powerpoint/2010/main" val="788869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16A010-D7AD-496E-B4A0-4F9D1DBD8837}"/>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graphicFrame>
        <p:nvGraphicFramePr>
          <p:cNvPr id="3" name="Table 2">
            <a:extLst>
              <a:ext uri="{FF2B5EF4-FFF2-40B4-BE49-F238E27FC236}">
                <a16:creationId xmlns:a16="http://schemas.microsoft.com/office/drawing/2014/main" id="{C4B18605-3111-4C45-97BE-E503A41BFDEE}"/>
              </a:ext>
            </a:extLst>
          </p:cNvPr>
          <p:cNvGraphicFramePr>
            <a:graphicFrameLocks noGrp="1"/>
          </p:cNvGraphicFramePr>
          <p:nvPr/>
        </p:nvGraphicFramePr>
        <p:xfrm>
          <a:off x="345513" y="151280"/>
          <a:ext cx="7744600" cy="6624443"/>
        </p:xfrm>
        <a:graphic>
          <a:graphicData uri="http://schemas.openxmlformats.org/drawingml/2006/table">
            <a:tbl>
              <a:tblPr firstRow="1" firstCol="1">
                <a:tableStyleId>{85BE263C-DBD7-4A20-BB59-AAB30ACAA65A}</a:tableStyleId>
              </a:tblPr>
              <a:tblGrid>
                <a:gridCol w="376116">
                  <a:extLst>
                    <a:ext uri="{9D8B030D-6E8A-4147-A177-3AD203B41FA5}">
                      <a16:colId xmlns:a16="http://schemas.microsoft.com/office/drawing/2014/main" val="1614395603"/>
                    </a:ext>
                  </a:extLst>
                </a:gridCol>
                <a:gridCol w="2125251">
                  <a:extLst>
                    <a:ext uri="{9D8B030D-6E8A-4147-A177-3AD203B41FA5}">
                      <a16:colId xmlns:a16="http://schemas.microsoft.com/office/drawing/2014/main" val="1158735953"/>
                    </a:ext>
                  </a:extLst>
                </a:gridCol>
                <a:gridCol w="425131">
                  <a:extLst>
                    <a:ext uri="{9D8B030D-6E8A-4147-A177-3AD203B41FA5}">
                      <a16:colId xmlns:a16="http://schemas.microsoft.com/office/drawing/2014/main" val="134676268"/>
                    </a:ext>
                  </a:extLst>
                </a:gridCol>
                <a:gridCol w="377755">
                  <a:extLst>
                    <a:ext uri="{9D8B030D-6E8A-4147-A177-3AD203B41FA5}">
                      <a16:colId xmlns:a16="http://schemas.microsoft.com/office/drawing/2014/main" val="1893218567"/>
                    </a:ext>
                  </a:extLst>
                </a:gridCol>
                <a:gridCol w="557032">
                  <a:extLst>
                    <a:ext uri="{9D8B030D-6E8A-4147-A177-3AD203B41FA5}">
                      <a16:colId xmlns:a16="http://schemas.microsoft.com/office/drawing/2014/main" val="2654098360"/>
                    </a:ext>
                  </a:extLst>
                </a:gridCol>
                <a:gridCol w="332423">
                  <a:extLst>
                    <a:ext uri="{9D8B030D-6E8A-4147-A177-3AD203B41FA5}">
                      <a16:colId xmlns:a16="http://schemas.microsoft.com/office/drawing/2014/main" val="4119627381"/>
                    </a:ext>
                  </a:extLst>
                </a:gridCol>
                <a:gridCol w="423086">
                  <a:extLst>
                    <a:ext uri="{9D8B030D-6E8A-4147-A177-3AD203B41FA5}">
                      <a16:colId xmlns:a16="http://schemas.microsoft.com/office/drawing/2014/main" val="661602635"/>
                    </a:ext>
                  </a:extLst>
                </a:gridCol>
                <a:gridCol w="347534">
                  <a:extLst>
                    <a:ext uri="{9D8B030D-6E8A-4147-A177-3AD203B41FA5}">
                      <a16:colId xmlns:a16="http://schemas.microsoft.com/office/drawing/2014/main" val="2404128715"/>
                    </a:ext>
                  </a:extLst>
                </a:gridCol>
                <a:gridCol w="347534">
                  <a:extLst>
                    <a:ext uri="{9D8B030D-6E8A-4147-A177-3AD203B41FA5}">
                      <a16:colId xmlns:a16="http://schemas.microsoft.com/office/drawing/2014/main" val="2103559828"/>
                    </a:ext>
                  </a:extLst>
                </a:gridCol>
                <a:gridCol w="347534">
                  <a:extLst>
                    <a:ext uri="{9D8B030D-6E8A-4147-A177-3AD203B41FA5}">
                      <a16:colId xmlns:a16="http://schemas.microsoft.com/office/drawing/2014/main" val="1411201122"/>
                    </a:ext>
                  </a:extLst>
                </a:gridCol>
                <a:gridCol w="347534">
                  <a:extLst>
                    <a:ext uri="{9D8B030D-6E8A-4147-A177-3AD203B41FA5}">
                      <a16:colId xmlns:a16="http://schemas.microsoft.com/office/drawing/2014/main" val="2260571441"/>
                    </a:ext>
                  </a:extLst>
                </a:gridCol>
                <a:gridCol w="347534">
                  <a:extLst>
                    <a:ext uri="{9D8B030D-6E8A-4147-A177-3AD203B41FA5}">
                      <a16:colId xmlns:a16="http://schemas.microsoft.com/office/drawing/2014/main" val="178554363"/>
                    </a:ext>
                  </a:extLst>
                </a:gridCol>
                <a:gridCol w="347534">
                  <a:extLst>
                    <a:ext uri="{9D8B030D-6E8A-4147-A177-3AD203B41FA5}">
                      <a16:colId xmlns:a16="http://schemas.microsoft.com/office/drawing/2014/main" val="2871814833"/>
                    </a:ext>
                  </a:extLst>
                </a:gridCol>
                <a:gridCol w="347534">
                  <a:extLst>
                    <a:ext uri="{9D8B030D-6E8A-4147-A177-3AD203B41FA5}">
                      <a16:colId xmlns:a16="http://schemas.microsoft.com/office/drawing/2014/main" val="4240659649"/>
                    </a:ext>
                  </a:extLst>
                </a:gridCol>
                <a:gridCol w="347534">
                  <a:extLst>
                    <a:ext uri="{9D8B030D-6E8A-4147-A177-3AD203B41FA5}">
                      <a16:colId xmlns:a16="http://schemas.microsoft.com/office/drawing/2014/main" val="988167065"/>
                    </a:ext>
                  </a:extLst>
                </a:gridCol>
                <a:gridCol w="347534">
                  <a:extLst>
                    <a:ext uri="{9D8B030D-6E8A-4147-A177-3AD203B41FA5}">
                      <a16:colId xmlns:a16="http://schemas.microsoft.com/office/drawing/2014/main" val="4174982276"/>
                    </a:ext>
                  </a:extLst>
                </a:gridCol>
              </a:tblGrid>
              <a:tr h="242815">
                <a:tc>
                  <a:txBody>
                    <a:bodyPr/>
                    <a:lstStyle/>
                    <a:p>
                      <a:pPr algn="ctr" fontAlgn="ctr"/>
                      <a:r>
                        <a:rPr lang="en-US" sz="1200" b="1" u="none" strike="noStrike" dirty="0">
                          <a:solidFill>
                            <a:srgbClr val="000000"/>
                          </a:solidFill>
                          <a:effectLst/>
                        </a:rPr>
                        <a:t>NO</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rgbClr val="000000"/>
                          </a:solidFill>
                          <a:effectLst/>
                        </a:rPr>
                        <a:t>JENIS KEGIATAN</a:t>
                      </a: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JAN</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u="none" strike="noStrike" dirty="0">
                          <a:solidFill>
                            <a:srgbClr val="000000"/>
                          </a:solidFill>
                          <a:effectLst/>
                        </a:rPr>
                        <a:t>FEB</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u="none" strike="noStrike" dirty="0">
                          <a:solidFill>
                            <a:srgbClr val="000000"/>
                          </a:solidFill>
                          <a:effectLst/>
                        </a:rPr>
                        <a:t>MAR</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dirty="0"/>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APR</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MEI</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JUN</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1" i="0" u="none" strike="noStrike" dirty="0">
                          <a:solidFill>
                            <a:srgbClr val="000000"/>
                          </a:solidFill>
                          <a:effectLst/>
                          <a:latin typeface="Tw Cen MT" panose="020B0602020104020603" pitchFamily="34" charset="0"/>
                        </a:rPr>
                        <a:t>JUL</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70208287"/>
                  </a:ext>
                </a:extLst>
              </a:tr>
              <a:tr h="272565">
                <a:tc>
                  <a:txBody>
                    <a:bodyPr/>
                    <a:lstStyle/>
                    <a:p>
                      <a:pPr algn="ctr" fontAlgn="ctr"/>
                      <a:r>
                        <a:rPr lang="en-US" sz="1200" u="none" strike="noStrike">
                          <a:effectLst/>
                        </a:rPr>
                        <a:t>3</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Okupasi</a:t>
                      </a:r>
                      <a:r>
                        <a:rPr lang="en-US" sz="1200" u="none" strike="noStrike" dirty="0">
                          <a:effectLst/>
                        </a:rPr>
                        <a:t> </a:t>
                      </a:r>
                      <a:r>
                        <a:rPr lang="en-US" sz="1200" u="none" strike="noStrike" dirty="0" err="1">
                          <a:effectLst/>
                        </a:rPr>
                        <a:t>Terapi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tc>
                  <a:txBody>
                    <a:bodyPr/>
                    <a:lstStyle/>
                    <a:p>
                      <a:pPr algn="ctr"/>
                      <a:r>
                        <a:rPr lang="en-US" sz="1200" b="1" dirty="0"/>
                        <a:t>L</a:t>
                      </a:r>
                    </a:p>
                  </a:txBody>
                  <a:tcPr marL="9525" marR="9525" marT="9525" marB="0" anchor="ctr"/>
                </a:tc>
                <a:tc>
                  <a:txBody>
                    <a:bodyPr/>
                    <a:lstStyle/>
                    <a:p>
                      <a:pPr algn="ctr"/>
                      <a:r>
                        <a:rPr lang="en-US" sz="1200" b="1" dirty="0"/>
                        <a:t>P</a:t>
                      </a:r>
                    </a:p>
                  </a:txBody>
                  <a:tcPr marL="9525" marR="9525" marT="9525" marB="0" anchor="ctr"/>
                </a:tc>
                <a:extLst>
                  <a:ext uri="{0D108BD9-81ED-4DB2-BD59-A6C34878D82A}">
                    <a16:rowId xmlns:a16="http://schemas.microsoft.com/office/drawing/2014/main" val="549128860"/>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a. Okupasi Terapi Kelompok Aktivitas</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44461797"/>
                  </a:ext>
                </a:extLst>
              </a:tr>
              <a:tr h="321037">
                <a:tc>
                  <a:txBody>
                    <a:bodyPr/>
                    <a:lstStyle/>
                    <a:p>
                      <a:pPr algn="ctr" fontAlgn="ctr"/>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b. Okupasi Terapi Kelompok Ekspresi</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5</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3</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4</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508813858"/>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c. Okupasi Terapi Kelompok Asertif</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8546594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dirty="0">
                          <a:effectLst/>
                        </a:rPr>
                        <a:t>d. Okupasi Terapi Kelompok Interaksi Sosial</a:t>
                      </a:r>
                      <a:endParaRPr lang="fi-FI"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6</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7</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94292259"/>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e. Okupasi Terapi Kelompok Pemecahan Masalah</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 </a:t>
                      </a:r>
                      <a:endParaRPr lang="en-US"/>
                    </a:p>
                  </a:txBody>
                  <a:tcPr marL="9525" marR="9525" marT="9525" marB="0" anchor="ctr"/>
                </a:tc>
                <a:tc>
                  <a:txBody>
                    <a:bodyPr/>
                    <a:lstStyle/>
                    <a:p>
                      <a:pPr algn="ctr" fontAlgn="b"/>
                      <a:r>
                        <a:rPr lang="en-US" sz="1200" u="none" strike="noStrike" dirty="0">
                          <a:effectLst/>
                        </a:rPr>
                        <a:t>3</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7</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99225000"/>
                  </a:ext>
                </a:extLst>
              </a:tr>
              <a:tr h="377066">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f. Okupasi Terapi Kelompok Manajemen Stress</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24044354"/>
                  </a:ext>
                </a:extLst>
              </a:tr>
              <a:tr h="321037">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u="none" strike="noStrike">
                          <a:effectLst/>
                        </a:rPr>
                        <a:t>g. Okupasi Terapi Kelompok Relaksasi</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5</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 </a:t>
                      </a:r>
                      <a:endParaRPr lang="en-US" dirty="0"/>
                    </a:p>
                  </a:txBody>
                  <a:tcPr marL="9525" marR="9525" marT="9525" marB="0" anchor="ctr"/>
                </a:tc>
                <a:tc>
                  <a:txBody>
                    <a:bodyPr/>
                    <a:lstStyle/>
                    <a:p>
                      <a:pPr algn="ctr" fontAlgn="b"/>
                      <a:r>
                        <a:rPr lang="en-US" sz="1200" u="none" strike="noStrike" dirty="0">
                          <a:effectLst/>
                        </a:rPr>
                        <a:t>4</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5</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6</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tc>
                <a:extLst>
                  <a:ext uri="{0D108BD9-81ED-4DB2-BD59-A6C34878D82A}">
                    <a16:rowId xmlns:a16="http://schemas.microsoft.com/office/drawing/2014/main" val="598326799"/>
                  </a:ext>
                </a:extLst>
              </a:tr>
              <a:tr h="285192">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200" b="1"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24</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46</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41</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0" i="0" u="none" strike="noStrike" dirty="0">
                          <a:solidFill>
                            <a:srgbClr val="000000"/>
                          </a:solidFill>
                          <a:effectLst/>
                          <a:latin typeface="+mn-lt"/>
                        </a:rPr>
                        <a:t>43</a:t>
                      </a:r>
                    </a:p>
                  </a:txBody>
                  <a:tcPr marL="9525" marR="9525" marT="9525" marB="0" anchor="ctr"/>
                </a:tc>
                <a:tc hMerge="1">
                  <a:txBody>
                    <a:bodyPr/>
                    <a:lstStyle/>
                    <a:p>
                      <a:pPr algn="ctr" fontAlgn="b"/>
                      <a:endParaRPr lang="en-US" sz="1200" b="0" i="0" u="none" strike="noStrike" dirty="0">
                        <a:solidFill>
                          <a:srgbClr val="000000"/>
                        </a:solidFill>
                        <a:effectLst/>
                        <a:latin typeface="+mn-lt"/>
                      </a:endParaRPr>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51</a:t>
                      </a:r>
                    </a:p>
                  </a:txBody>
                  <a:tcPr marL="9525" marR="9525" marT="9525" marB="0" anchor="ctr"/>
                </a:tc>
                <a:tc hMerge="1">
                  <a:txBody>
                    <a:bodyPr/>
                    <a:lstStyle/>
                    <a:p>
                      <a:pPr algn="ctr"/>
                      <a:endParaRPr lang="en-US" b="0" dirty="0"/>
                    </a:p>
                  </a:txBody>
                  <a:tcPr marL="9525" marR="9525" marT="9525" marB="0" anchor="ctr"/>
                </a:tc>
                <a:tc gridSpan="2">
                  <a:txBody>
                    <a:bodyPr/>
                    <a:lstStyle/>
                    <a:p>
                      <a:pPr algn="ctr" fontAlgn="b"/>
                      <a:r>
                        <a:rPr lang="en-US" sz="1200" b="0" i="0" u="none" strike="noStrike" dirty="0">
                          <a:solidFill>
                            <a:srgbClr val="000000"/>
                          </a:solidFill>
                          <a:effectLst/>
                          <a:latin typeface="Tw Cen MT" panose="020B0602020104020603" pitchFamily="34" charset="0"/>
                        </a:rPr>
                        <a:t>23</a:t>
                      </a:r>
                    </a:p>
                  </a:txBody>
                  <a:tcPr marL="9525" marR="9525" marT="9525" marB="0" anchor="ctr"/>
                </a:tc>
                <a:tc hMerge="1">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4021859"/>
                  </a:ext>
                </a:extLst>
              </a:tr>
              <a:tr h="272565">
                <a:tc>
                  <a:txBody>
                    <a:bodyPr/>
                    <a:lstStyle/>
                    <a:p>
                      <a:pPr algn="ctr" fontAlgn="ctr"/>
                      <a:r>
                        <a:rPr lang="en-US" sz="1200" u="none" strike="noStrike">
                          <a:effectLst/>
                        </a:rPr>
                        <a:t>4</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Modalitas</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fontAlgn="b"/>
                      <a:r>
                        <a:rPr lang="en-US" sz="1200" b="1" u="none" strike="noStrike" dirty="0">
                          <a:effectLst/>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b="1" u="none" strike="noStrike" dirty="0">
                          <a:effectLst/>
                        </a:rPr>
                        <a:t>P</a:t>
                      </a:r>
                      <a:endParaRPr lang="en-US" b="1" dirty="0"/>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a:r>
                        <a:rPr lang="en-US" sz="1200" b="1" dirty="0">
                          <a:latin typeface="+mn-lt"/>
                        </a:rPr>
                        <a:t>L</a:t>
                      </a:r>
                    </a:p>
                  </a:txBody>
                  <a:tcPr marL="9525" marR="9525" marT="9525" marB="0" anchor="ctr"/>
                </a:tc>
                <a:tc>
                  <a:txBody>
                    <a:bodyPr/>
                    <a:lstStyle/>
                    <a:p>
                      <a:pPr algn="ctr"/>
                      <a:r>
                        <a:rPr lang="en-US" sz="1200" b="1" dirty="0">
                          <a:latin typeface="+mn-lt"/>
                        </a:rPr>
                        <a:t>P</a:t>
                      </a:r>
                    </a:p>
                  </a:txBody>
                  <a:tcPr marL="9525" marR="9525" marT="9525" marB="0" anchor="ctr"/>
                </a:tc>
                <a:tc>
                  <a:txBody>
                    <a:bodyPr/>
                    <a:lstStyle/>
                    <a:p>
                      <a:pPr algn="ctr" fontAlgn="b"/>
                      <a:r>
                        <a:rPr lang="en-US" sz="1200" b="1" u="none" strike="noStrike" dirty="0">
                          <a:effectLst/>
                          <a:latin typeface="Tw Cen MT" panose="020B0602020104020603" pitchFamily="34" charset="0"/>
                        </a:rPr>
                        <a:t>L</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u="none" strike="noStrike" dirty="0">
                          <a:effectLst/>
                          <a:latin typeface="Tw Cen MT" panose="020B0602020104020603" pitchFamily="34" charset="0"/>
                        </a:rPr>
                        <a:t>P</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L</a:t>
                      </a:r>
                    </a:p>
                  </a:txBody>
                  <a:tcPr marL="9525" marR="9525" marT="9525" marB="0" anchor="ctr"/>
                </a:tc>
                <a:tc>
                  <a:txBody>
                    <a:bodyPr/>
                    <a:lstStyle/>
                    <a:p>
                      <a:pPr algn="ctr" fontAlgn="b"/>
                      <a:r>
                        <a:rPr lang="en-US" sz="1200" b="1" i="0" u="none" strike="noStrike" dirty="0">
                          <a:solidFill>
                            <a:srgbClr val="000000"/>
                          </a:solidFill>
                          <a:effectLst/>
                          <a:latin typeface="Tw Cen MT" panose="020B0602020104020603" pitchFamily="34" charset="0"/>
                        </a:rPr>
                        <a:t>P</a:t>
                      </a:r>
                    </a:p>
                  </a:txBody>
                  <a:tcPr marL="9525" marR="9525" marT="9525" marB="0" anchor="ctr"/>
                </a:tc>
                <a:extLst>
                  <a:ext uri="{0D108BD9-81ED-4DB2-BD59-A6C34878D82A}">
                    <a16:rowId xmlns:a16="http://schemas.microsoft.com/office/drawing/2014/main" val="470821799"/>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a. Kegiatan Terapi Musik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29</a:t>
                      </a:r>
                      <a:endParaRPr lang="en-US"/>
                    </a:p>
                  </a:txBody>
                  <a:tcPr marL="9525" marR="9525" marT="9525" marB="0" anchor="ctr"/>
                </a:tc>
                <a:tc>
                  <a:txBody>
                    <a:bodyPr/>
                    <a:lstStyle/>
                    <a:p>
                      <a:pPr algn="ctr" fontAlgn="b"/>
                      <a:r>
                        <a:rPr lang="en-US" sz="1200" u="none" strike="noStrike" dirty="0">
                          <a:effectLst/>
                        </a:rPr>
                        <a:t>124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41</a:t>
                      </a:r>
                      <a:endParaRPr lang="en-US"/>
                    </a:p>
                  </a:txBody>
                  <a:tcPr marL="9525" marR="9525" marT="9525" marB="0" anchor="ctr"/>
                </a:tc>
                <a:tc>
                  <a:txBody>
                    <a:bodyPr/>
                    <a:lstStyle/>
                    <a:p>
                      <a:pPr algn="ctr"/>
                      <a:r>
                        <a:rPr lang="en-US" sz="1200" dirty="0">
                          <a:latin typeface="+mn-lt"/>
                        </a:rPr>
                        <a:t>97</a:t>
                      </a:r>
                    </a:p>
                  </a:txBody>
                  <a:tcPr marL="9525" marR="9525" marT="9525" marB="0" anchor="ctr"/>
                </a:tc>
                <a:tc>
                  <a:txBody>
                    <a:bodyPr/>
                    <a:lstStyle/>
                    <a:p>
                      <a:pPr algn="ctr"/>
                      <a:r>
                        <a:rPr lang="en-US" sz="1200" dirty="0">
                          <a:latin typeface="+mn-lt"/>
                        </a:rPr>
                        <a:t>36</a:t>
                      </a:r>
                    </a:p>
                  </a:txBody>
                  <a:tcPr marL="9525" marR="9525" marT="9525" marB="0" anchor="ctr"/>
                </a:tc>
                <a:tc>
                  <a:txBody>
                    <a:bodyPr/>
                    <a:lstStyle/>
                    <a:p>
                      <a:pPr algn="ctr"/>
                      <a:r>
                        <a:rPr lang="en-US" sz="1200" dirty="0">
                          <a:latin typeface="+mn-lt"/>
                        </a:rPr>
                        <a:t>98</a:t>
                      </a:r>
                    </a:p>
                  </a:txBody>
                  <a:tcPr marL="9525" marR="9525" marT="9525" marB="0" anchor="ctr"/>
                </a:tc>
                <a:tc>
                  <a:txBody>
                    <a:bodyPr/>
                    <a:lstStyle/>
                    <a:p>
                      <a:pPr algn="ctr"/>
                      <a:r>
                        <a:rPr lang="en-US" sz="1200" dirty="0">
                          <a:latin typeface="+mn-lt"/>
                        </a:rPr>
                        <a:t>26</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84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tc>
                <a:extLst>
                  <a:ext uri="{0D108BD9-81ED-4DB2-BD59-A6C34878D82A}">
                    <a16:rowId xmlns:a16="http://schemas.microsoft.com/office/drawing/2014/main" val="2168930330"/>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b. Kegiatan Terapi Bermain</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705696768"/>
                  </a:ext>
                </a:extLst>
              </a:tr>
              <a:tr h="272565">
                <a:tc>
                  <a:txBody>
                    <a:bodyPr/>
                    <a:lstStyle/>
                    <a:p>
                      <a:pPr algn="ctr" fontAlgn="ctr"/>
                      <a:r>
                        <a:rPr lang="en-US" sz="1200" u="none" strike="noStrike">
                          <a:effectLst/>
                        </a:rPr>
                        <a:t>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c. Kegiatan Terapi Gerak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29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10</a:t>
                      </a:r>
                      <a:endParaRPr lang="en-US"/>
                    </a:p>
                  </a:txBody>
                  <a:tcPr marL="9525" marR="9525" marT="9525" marB="0" anchor="ctr"/>
                </a:tc>
                <a:tc>
                  <a:txBody>
                    <a:bodyPr/>
                    <a:lstStyle/>
                    <a:p>
                      <a:pPr algn="ctr" fontAlgn="b"/>
                      <a:r>
                        <a:rPr lang="en-US" sz="1200" u="none" strike="noStrike" dirty="0">
                          <a:effectLst/>
                        </a:rPr>
                        <a:t>70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11</a:t>
                      </a:r>
                      <a:endParaRPr lang="en-US"/>
                    </a:p>
                  </a:txBody>
                  <a:tcPr marL="9525" marR="9525" marT="9525" marB="0" anchor="ctr"/>
                </a:tc>
                <a:tc>
                  <a:txBody>
                    <a:bodyPr/>
                    <a:lstStyle/>
                    <a:p>
                      <a:pPr algn="ctr"/>
                      <a:r>
                        <a:rPr lang="en-US" sz="1200" dirty="0">
                          <a:latin typeface="+mn-lt"/>
                        </a:rPr>
                        <a:t>62</a:t>
                      </a:r>
                    </a:p>
                  </a:txBody>
                  <a:tcPr marL="9525" marR="9525" marT="9525" marB="0" anchor="ctr"/>
                </a:tc>
                <a:tc>
                  <a:txBody>
                    <a:bodyPr/>
                    <a:lstStyle/>
                    <a:p>
                      <a:pPr algn="ctr"/>
                      <a:r>
                        <a:rPr lang="en-US" sz="1200" dirty="0">
                          <a:latin typeface="+mn-lt"/>
                        </a:rPr>
                        <a:t>29</a:t>
                      </a:r>
                    </a:p>
                  </a:txBody>
                  <a:tcPr marL="9525" marR="9525" marT="9525" marB="0" anchor="ctr"/>
                </a:tc>
                <a:tc>
                  <a:txBody>
                    <a:bodyPr/>
                    <a:lstStyle/>
                    <a:p>
                      <a:pPr algn="ctr"/>
                      <a:r>
                        <a:rPr lang="en-US" sz="1200" dirty="0">
                          <a:latin typeface="+mn-lt"/>
                        </a:rPr>
                        <a:t>70</a:t>
                      </a:r>
                    </a:p>
                  </a:txBody>
                  <a:tcPr marL="9525" marR="9525" marT="9525" marB="0" anchor="ctr"/>
                </a:tc>
                <a:tc>
                  <a:txBody>
                    <a:bodyPr/>
                    <a:lstStyle/>
                    <a:p>
                      <a:pPr algn="ctr"/>
                      <a:r>
                        <a:rPr lang="en-US" sz="1200" dirty="0">
                          <a:latin typeface="+mn-lt"/>
                        </a:rPr>
                        <a:t>16</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46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14</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22</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tc>
                <a:extLst>
                  <a:ext uri="{0D108BD9-81ED-4DB2-BD59-A6C34878D82A}">
                    <a16:rowId xmlns:a16="http://schemas.microsoft.com/office/drawing/2014/main" val="859367188"/>
                  </a:ext>
                </a:extLst>
              </a:tr>
              <a:tr h="272565">
                <a:tc>
                  <a:txBody>
                    <a:bodyPr/>
                    <a:lstStyle/>
                    <a:p>
                      <a:pPr algn="ctr" fontAlgn="ctr"/>
                      <a:r>
                        <a:rPr lang="en-US" sz="1200" u="none" strike="noStrike">
                          <a:effectLst/>
                        </a:rPr>
                        <a:t>5</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Agama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39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18</a:t>
                      </a:r>
                      <a:endParaRPr lang="en-US"/>
                    </a:p>
                  </a:txBody>
                  <a:tcPr marL="9525" marR="9525" marT="9525" marB="0" anchor="ctr"/>
                </a:tc>
                <a:tc>
                  <a:txBody>
                    <a:bodyPr/>
                    <a:lstStyle/>
                    <a:p>
                      <a:pPr algn="ctr" fontAlgn="b"/>
                      <a:r>
                        <a:rPr lang="en-US" sz="1200" u="none" strike="noStrike" dirty="0">
                          <a:effectLst/>
                        </a:rPr>
                        <a:t>98</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32</a:t>
                      </a:r>
                      <a:endParaRPr lang="en-US"/>
                    </a:p>
                  </a:txBody>
                  <a:tcPr marL="9525" marR="9525" marT="9525" marB="0" anchor="ctr"/>
                </a:tc>
                <a:tc>
                  <a:txBody>
                    <a:bodyPr/>
                    <a:lstStyle/>
                    <a:p>
                      <a:pPr algn="ctr"/>
                      <a:r>
                        <a:rPr lang="en-US" sz="1200" dirty="0">
                          <a:latin typeface="+mn-lt"/>
                        </a:rPr>
                        <a:t>94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68</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76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26</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34</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b"/>
                </a:tc>
                <a:extLst>
                  <a:ext uri="{0D108BD9-81ED-4DB2-BD59-A6C34878D82A}">
                    <a16:rowId xmlns:a16="http://schemas.microsoft.com/office/drawing/2014/main" val="795117410"/>
                  </a:ext>
                </a:extLst>
              </a:tr>
              <a:tr h="272565">
                <a:tc>
                  <a:txBody>
                    <a:bodyPr/>
                    <a:lstStyle/>
                    <a:p>
                      <a:pPr algn="ctr" fontAlgn="ctr"/>
                      <a:r>
                        <a:rPr lang="en-US" sz="1200" u="none" strike="noStrike">
                          <a:effectLst/>
                        </a:rPr>
                        <a:t>6</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Kelompok Sosial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6</a:t>
                      </a:r>
                      <a:endParaRPr lang="en-US"/>
                    </a:p>
                  </a:txBody>
                  <a:tcPr marL="9525" marR="9525" marT="9525" marB="0" anchor="ctr"/>
                </a:tc>
                <a:tc>
                  <a:txBody>
                    <a:bodyPr/>
                    <a:lstStyle/>
                    <a:p>
                      <a:pPr algn="ctr" fontAlgn="b"/>
                      <a:r>
                        <a:rPr lang="en-US" sz="1200" u="none" strike="noStrike">
                          <a:effectLst/>
                        </a:rPr>
                        <a:t>12</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19</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23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205847506"/>
                  </a:ext>
                </a:extLst>
              </a:tr>
              <a:tr h="272565">
                <a:tc>
                  <a:txBody>
                    <a:bodyPr/>
                    <a:lstStyle/>
                    <a:p>
                      <a:pPr algn="ctr" fontAlgn="ctr"/>
                      <a:r>
                        <a:rPr lang="en-US" sz="1200" u="none" strike="noStrike">
                          <a:effectLst/>
                        </a:rPr>
                        <a:t>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err="1">
                          <a:effectLst/>
                        </a:rPr>
                        <a:t>Terapi</a:t>
                      </a:r>
                      <a:r>
                        <a:rPr lang="en-US" sz="1200" u="none" strike="noStrike" dirty="0">
                          <a:effectLst/>
                        </a:rPr>
                        <a:t> </a:t>
                      </a:r>
                      <a:r>
                        <a:rPr lang="en-US" sz="1200" u="none" strike="noStrike" dirty="0" err="1">
                          <a:effectLst/>
                        </a:rPr>
                        <a:t>Rekreasi</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315548460"/>
                  </a:ext>
                </a:extLst>
              </a:tr>
              <a:tr h="272565">
                <a:tc>
                  <a:txBody>
                    <a:bodyPr/>
                    <a:lstStyle/>
                    <a:p>
                      <a:pPr algn="ctr" fontAlgn="ctr"/>
                      <a:r>
                        <a:rPr lang="en-US" sz="1200" u="none" strike="noStrike">
                          <a:effectLst/>
                        </a:rPr>
                        <a:t>8</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ADL</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53</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34</a:t>
                      </a:r>
                      <a:endParaRPr lang="en-US" dirty="0"/>
                    </a:p>
                  </a:txBody>
                  <a:tcPr marL="9525" marR="9525" marT="9525" marB="0" anchor="ctr"/>
                </a:tc>
                <a:tc>
                  <a:txBody>
                    <a:bodyPr/>
                    <a:lstStyle/>
                    <a:p>
                      <a:pPr algn="ctr" fontAlgn="b"/>
                      <a:r>
                        <a:rPr lang="en-US" sz="1200" u="none" strike="noStrike">
                          <a:effectLst/>
                        </a:rPr>
                        <a:t>119</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41</a:t>
                      </a:r>
                      <a:endParaRPr lang="en-US" dirty="0"/>
                    </a:p>
                  </a:txBody>
                  <a:tcPr marL="9525" marR="9525" marT="9525" marB="0" anchor="ctr"/>
                </a:tc>
                <a:tc>
                  <a:txBody>
                    <a:bodyPr/>
                    <a:lstStyle/>
                    <a:p>
                      <a:pPr algn="ctr"/>
                      <a:r>
                        <a:rPr lang="en-US" sz="1200" dirty="0">
                          <a:latin typeface="+mn-lt"/>
                        </a:rPr>
                        <a:t>104</a:t>
                      </a:r>
                    </a:p>
                  </a:txBody>
                  <a:tcPr marL="9525" marR="9525" marT="9525" marB="0" anchor="ctr"/>
                </a:tc>
                <a:tc>
                  <a:txBody>
                    <a:bodyPr/>
                    <a:lstStyle/>
                    <a:p>
                      <a:pPr algn="ctr"/>
                      <a:r>
                        <a:rPr lang="en-US" sz="1200" dirty="0">
                          <a:latin typeface="+mn-lt"/>
                        </a:rPr>
                        <a:t>41</a:t>
                      </a:r>
                    </a:p>
                  </a:txBody>
                  <a:tcPr marL="9525" marR="9525" marT="9525" marB="0" anchor="ctr"/>
                </a:tc>
                <a:tc>
                  <a:txBody>
                    <a:bodyPr/>
                    <a:lstStyle/>
                    <a:p>
                      <a:pPr algn="ctr"/>
                      <a:r>
                        <a:rPr lang="en-US" sz="1200" dirty="0">
                          <a:latin typeface="+mn-lt"/>
                        </a:rPr>
                        <a:t>50</a:t>
                      </a:r>
                    </a:p>
                  </a:txBody>
                  <a:tcPr marL="9525" marR="9525" marT="9525" marB="0" anchor="ctr"/>
                </a:tc>
                <a:tc>
                  <a:txBody>
                    <a:bodyPr/>
                    <a:lstStyle/>
                    <a:p>
                      <a:pPr algn="ctr"/>
                      <a:r>
                        <a:rPr lang="en-US" sz="1200" dirty="0">
                          <a:latin typeface="+mn-lt"/>
                        </a:rPr>
                        <a:t>13</a:t>
                      </a:r>
                    </a:p>
                  </a:txBody>
                  <a:tcPr marL="9525" marR="9525" marT="9525" marB="0" anchor="ctr"/>
                </a:tc>
                <a:tc>
                  <a:txBody>
                    <a:bodyPr/>
                    <a:lstStyle/>
                    <a:p>
                      <a:pPr algn="ctr" fontAlgn="b"/>
                      <a:r>
                        <a:rPr lang="en-US" sz="1200" b="0" i="0" u="none" strike="noStrike" dirty="0">
                          <a:solidFill>
                            <a:srgbClr val="000000"/>
                          </a:solidFill>
                          <a:effectLst/>
                          <a:latin typeface="Tw Cen MT" panose="020B0602020104020603" pitchFamily="34" charset="0"/>
                        </a:rPr>
                        <a:t>101</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tc>
                <a:extLst>
                  <a:ext uri="{0D108BD9-81ED-4DB2-BD59-A6C34878D82A}">
                    <a16:rowId xmlns:a16="http://schemas.microsoft.com/office/drawing/2014/main" val="1787406171"/>
                  </a:ext>
                </a:extLst>
              </a:tr>
              <a:tr h="272565">
                <a:tc>
                  <a:txBody>
                    <a:bodyPr/>
                    <a:lstStyle/>
                    <a:p>
                      <a:pPr algn="ctr" fontAlgn="ctr"/>
                      <a:r>
                        <a:rPr lang="en-US" sz="1200" u="none" strike="noStrike">
                          <a:effectLst/>
                        </a:rPr>
                        <a:t>9</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Family Gathering</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121799890"/>
                  </a:ext>
                </a:extLst>
              </a:tr>
              <a:tr h="272565">
                <a:tc>
                  <a:txBody>
                    <a:bodyPr/>
                    <a:lstStyle/>
                    <a:p>
                      <a:pPr algn="ctr" fontAlgn="ctr"/>
                      <a:r>
                        <a:rPr lang="en-US" sz="1200" u="none" strike="noStrike">
                          <a:effectLst/>
                        </a:rPr>
                        <a:t>10</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a:effectLst/>
                        </a:rPr>
                        <a:t>Terapi Day Care</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a:effectLst/>
                        </a:rPr>
                        <a:t>0</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a:effectLst/>
                        </a:rPr>
                        <a:t>0</a:t>
                      </a:r>
                      <a:endParaRPr lang="en-US"/>
                    </a:p>
                  </a:txBody>
                  <a:tcPr marL="9525" marR="9525" marT="9525" marB="0" anchor="ctr"/>
                </a:tc>
                <a:tc>
                  <a:txBody>
                    <a:bodyPr/>
                    <a:lstStyle/>
                    <a:p>
                      <a:pPr algn="ctr"/>
                      <a:r>
                        <a:rPr lang="en-US" sz="1200" dirty="0">
                          <a:latin typeface="+mn-lt"/>
                        </a:rPr>
                        <a:t>8</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10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23</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523683158"/>
                  </a:ext>
                </a:extLst>
              </a:tr>
              <a:tr h="272565">
                <a:tc>
                  <a:txBody>
                    <a:bodyPr/>
                    <a:lstStyle/>
                    <a:p>
                      <a:pPr algn="ctr" fontAlgn="ctr"/>
                      <a:r>
                        <a:rPr lang="en-US" sz="1200" u="none" strike="noStrike">
                          <a:effectLst/>
                        </a:rPr>
                        <a:t>11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u="none" strike="noStrike" dirty="0">
                          <a:effectLst/>
                        </a:rPr>
                        <a:t>Home Visit</a:t>
                      </a:r>
                      <a:endParaRPr lang="en-US" sz="12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200" u="none" strike="noStrike" dirty="0">
                          <a:effectLst/>
                        </a:rPr>
                        <a:t>0</a:t>
                      </a:r>
                      <a:endParaRPr lang="en-US" dirty="0"/>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a:r>
                        <a:rPr lang="en-US" sz="1200" dirty="0">
                          <a:latin typeface="+mn-lt"/>
                        </a:rPr>
                        <a:t>0</a:t>
                      </a:r>
                    </a:p>
                  </a:txBody>
                  <a:tcPr marL="9525" marR="9525" marT="9525" marB="0" anchor="ct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tc>
                <a:extLst>
                  <a:ext uri="{0D108BD9-81ED-4DB2-BD59-A6C34878D82A}">
                    <a16:rowId xmlns:a16="http://schemas.microsoft.com/office/drawing/2014/main" val="1305049298"/>
                  </a:ext>
                </a:extLst>
              </a:tr>
              <a:tr h="193318">
                <a:tc gridSpan="2">
                  <a:txBody>
                    <a:bodyPr/>
                    <a:lstStyle/>
                    <a:p>
                      <a:pPr algn="ctr" fontAlgn="ctr"/>
                      <a:r>
                        <a:rPr lang="en-US" sz="1200" u="none" strike="noStrike" dirty="0" err="1">
                          <a:effectLst/>
                        </a:rPr>
                        <a:t>Jumlah</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0</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257</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u="none" strike="noStrike" dirty="0">
                          <a:effectLst/>
                        </a:rPr>
                        <a:t>548</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mn-lt"/>
                        </a:rPr>
                        <a:t>531</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rgbClr val="000000"/>
                          </a:solidFill>
                          <a:effectLst/>
                          <a:latin typeface="+mn-lt"/>
                        </a:rPr>
                        <a:t>389</a:t>
                      </a:r>
                    </a:p>
                  </a:txBody>
                  <a:tcPr marL="9525" marR="9525" marT="9525" marB="0" anchor="ctr"/>
                </a:tc>
                <a:tc hMerge="1">
                  <a:txBody>
                    <a:bodyPr/>
                    <a:lstStyle/>
                    <a:p>
                      <a:pPr algn="ctr" fontAlgn="b"/>
                      <a:endParaRPr lang="en-US" sz="1200" b="1" i="0" u="none" strike="noStrike" dirty="0">
                        <a:solidFill>
                          <a:srgbClr val="000000"/>
                        </a:solidFill>
                        <a:effectLst/>
                        <a:latin typeface="+mn-lt"/>
                      </a:endParaRPr>
                    </a:p>
                  </a:txBody>
                  <a:tcPr marL="9525" marR="9525" marT="9525" marB="0" anchor="ctr"/>
                </a:tc>
                <a:tc gridSpan="2">
                  <a:txBody>
                    <a:bodyPr/>
                    <a:lstStyle/>
                    <a:p>
                      <a:pPr algn="ctr" fontAlgn="b"/>
                      <a:r>
                        <a:rPr lang="en-US" sz="1200" b="1" i="0" u="none" strike="noStrike" dirty="0">
                          <a:solidFill>
                            <a:schemeClr val="dk1"/>
                          </a:solidFill>
                          <a:effectLst/>
                          <a:latin typeface="+mn-lt"/>
                        </a:rPr>
                        <a:t>433</a:t>
                      </a:r>
                      <a:endParaRPr lang="en-US" sz="1200" b="1"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gridSpan="2">
                  <a:txBody>
                    <a:bodyPr/>
                    <a:lstStyle/>
                    <a:p>
                      <a:pPr algn="ctr" fontAlgn="b"/>
                      <a:r>
                        <a:rPr lang="en-US" sz="1200" b="1" i="0" u="none" strike="noStrike" dirty="0">
                          <a:solidFill>
                            <a:srgbClr val="000000"/>
                          </a:solidFill>
                          <a:effectLst/>
                          <a:latin typeface="Tw Cen MT" panose="020B0602020104020603" pitchFamily="34" charset="0"/>
                        </a:rPr>
                        <a:t>107</a:t>
                      </a:r>
                    </a:p>
                  </a:txBody>
                  <a:tcPr marL="9525" marR="9525" marT="9525" marB="0" anchor="ctr"/>
                </a:tc>
                <a:tc hMerge="1">
                  <a:txBody>
                    <a:bodyPr/>
                    <a:lstStyle/>
                    <a:p>
                      <a:pPr algn="ctr" fontAlgn="b"/>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96126115"/>
                  </a:ext>
                </a:extLst>
              </a:tr>
            </a:tbl>
          </a:graphicData>
        </a:graphic>
      </p:graphicFrame>
    </p:spTree>
    <p:extLst>
      <p:ext uri="{BB962C8B-B14F-4D97-AF65-F5344CB8AC3E}">
        <p14:creationId xmlns:p14="http://schemas.microsoft.com/office/powerpoint/2010/main" val="1999501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2295739004"/>
              </p:ext>
            </p:extLst>
          </p:nvPr>
        </p:nvGraphicFramePr>
        <p:xfrm>
          <a:off x="328768" y="1006909"/>
          <a:ext cx="8474267" cy="2930122"/>
        </p:xfrm>
        <a:graphic>
          <a:graphicData uri="http://schemas.openxmlformats.org/drawingml/2006/table">
            <a:tbl>
              <a:tblPr firstRow="1" bandRow="1"/>
              <a:tblGrid>
                <a:gridCol w="745363">
                  <a:extLst>
                    <a:ext uri="{9D8B030D-6E8A-4147-A177-3AD203B41FA5}">
                      <a16:colId xmlns:a16="http://schemas.microsoft.com/office/drawing/2014/main" val="20000"/>
                    </a:ext>
                  </a:extLst>
                </a:gridCol>
                <a:gridCol w="1312375">
                  <a:extLst>
                    <a:ext uri="{9D8B030D-6E8A-4147-A177-3AD203B41FA5}">
                      <a16:colId xmlns:a16="http://schemas.microsoft.com/office/drawing/2014/main" val="20001"/>
                    </a:ext>
                  </a:extLst>
                </a:gridCol>
                <a:gridCol w="1041426">
                  <a:extLst>
                    <a:ext uri="{9D8B030D-6E8A-4147-A177-3AD203B41FA5}">
                      <a16:colId xmlns:a16="http://schemas.microsoft.com/office/drawing/2014/main" val="20002"/>
                    </a:ext>
                  </a:extLst>
                </a:gridCol>
                <a:gridCol w="856658">
                  <a:extLst>
                    <a:ext uri="{9D8B030D-6E8A-4147-A177-3AD203B41FA5}">
                      <a16:colId xmlns:a16="http://schemas.microsoft.com/office/drawing/2014/main" val="2682873369"/>
                    </a:ext>
                  </a:extLst>
                </a:gridCol>
                <a:gridCol w="1024629">
                  <a:extLst>
                    <a:ext uri="{9D8B030D-6E8A-4147-A177-3AD203B41FA5}">
                      <a16:colId xmlns:a16="http://schemas.microsoft.com/office/drawing/2014/main" val="4114798335"/>
                    </a:ext>
                  </a:extLst>
                </a:gridCol>
                <a:gridCol w="873454">
                  <a:extLst>
                    <a:ext uri="{9D8B030D-6E8A-4147-A177-3AD203B41FA5}">
                      <a16:colId xmlns:a16="http://schemas.microsoft.com/office/drawing/2014/main" val="1883699238"/>
                    </a:ext>
                  </a:extLst>
                </a:gridCol>
                <a:gridCol w="873454">
                  <a:extLst>
                    <a:ext uri="{9D8B030D-6E8A-4147-A177-3AD203B41FA5}">
                      <a16:colId xmlns:a16="http://schemas.microsoft.com/office/drawing/2014/main" val="1387733572"/>
                    </a:ext>
                  </a:extLst>
                </a:gridCol>
                <a:gridCol w="873454">
                  <a:extLst>
                    <a:ext uri="{9D8B030D-6E8A-4147-A177-3AD203B41FA5}">
                      <a16:colId xmlns:a16="http://schemas.microsoft.com/office/drawing/2014/main" val="1999898788"/>
                    </a:ext>
                  </a:extLst>
                </a:gridCol>
                <a:gridCol w="873454">
                  <a:extLst>
                    <a:ext uri="{9D8B030D-6E8A-4147-A177-3AD203B41FA5}">
                      <a16:colId xmlns:a16="http://schemas.microsoft.com/office/drawing/2014/main" val="4192891759"/>
                    </a:ext>
                  </a:extLst>
                </a:gridCol>
              </a:tblGrid>
              <a:tr h="47157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Non </a:t>
                      </a:r>
                      <a:r>
                        <a:rPr lang="en-US" sz="1400" u="none" strike="noStrike" dirty="0" err="1">
                          <a:effectLst/>
                          <a:latin typeface="Tw Cen MT"/>
                        </a:rPr>
                        <a:t>Infeksius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4.177</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3.232</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3.644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4.168</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3.817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3.927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2,117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Infeksius</a:t>
                      </a:r>
                      <a:r>
                        <a:rPr lang="en-US" sz="1400" u="none" strike="noStrike" dirty="0">
                          <a:effectLst/>
                          <a:latin typeface="Tw Cen MT"/>
                        </a:rPr>
                        <a:t>                                                                                              </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4.747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3.594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3.897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3.109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3.014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3.253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5,944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Linen </a:t>
                      </a:r>
                      <a:r>
                        <a:rPr lang="en-US" sz="1400" u="none" strike="noStrike" dirty="0" err="1">
                          <a:effectLst/>
                          <a:latin typeface="Tw Cen MT"/>
                        </a:rPr>
                        <a:t>Umum</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373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Pencucian</a:t>
                      </a:r>
                      <a:r>
                        <a:rPr lang="en-US" sz="1400" u="none" strike="noStrike" dirty="0">
                          <a:effectLst/>
                          <a:latin typeface="Tw Cen MT"/>
                        </a:rPr>
                        <a:t> </a:t>
                      </a:r>
                      <a:r>
                        <a:rPr lang="en-US" sz="1400" u="none" strike="noStrike" dirty="0" err="1">
                          <a:effectLst/>
                          <a:latin typeface="Tw Cen MT"/>
                        </a:rPr>
                        <a:t>Ulang</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834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Afkir</a:t>
                      </a:r>
                      <a:r>
                        <a:rPr lang="en-US" sz="1400" u="none" strike="noStrike" dirty="0">
                          <a:effectLst/>
                          <a:latin typeface="Tw Cen MT"/>
                        </a:rPr>
                        <a:t> Linen Rusak</a:t>
                      </a: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258</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400" b="0" i="0" u="none" strike="noStrike" dirty="0">
                          <a:solidFill>
                            <a:srgbClr val="000000"/>
                          </a:solidFill>
                          <a:effectLst/>
                          <a:latin typeface="Tw Cen MT" panose="020B0602020104020603" pitchFamily="34" charset="0"/>
                        </a:rPr>
                        <a:t>53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084141" y="147897"/>
            <a:ext cx="3231185" cy="548201"/>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duotone>
              <a:schemeClr val="accent3">
                <a:shade val="45000"/>
                <a:satMod val="135000"/>
              </a:schemeClr>
              <a:prstClr val="white"/>
            </a:duotone>
          </a:blip>
          <a:stretch>
            <a:fillRect/>
          </a:stretch>
        </p:blipFill>
        <p:spPr>
          <a:xfrm>
            <a:off x="143237" y="164894"/>
            <a:ext cx="940904" cy="627942"/>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928585" y="0"/>
            <a:ext cx="7129565"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Prosentase</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Fisik</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dan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Keuangan</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graphicFrame>
        <p:nvGraphicFramePr>
          <p:cNvPr id="6" name="Chart 5">
            <a:extLst>
              <a:ext uri="{FF2B5EF4-FFF2-40B4-BE49-F238E27FC236}">
                <a16:creationId xmlns:a16="http://schemas.microsoft.com/office/drawing/2014/main" id="{F0687B8F-B55D-4A58-8ABE-F9E297EEF403}"/>
              </a:ext>
            </a:extLst>
          </p:cNvPr>
          <p:cNvGraphicFramePr/>
          <p:nvPr>
            <p:extLst>
              <p:ext uri="{D42A27DB-BD31-4B8C-83A1-F6EECF244321}">
                <p14:modId xmlns:p14="http://schemas.microsoft.com/office/powerpoint/2010/main" val="1243595044"/>
              </p:ext>
            </p:extLst>
          </p:nvPr>
        </p:nvGraphicFramePr>
        <p:xfrm>
          <a:off x="283841" y="822960"/>
          <a:ext cx="11466199" cy="6111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
        <p:nvSpPr>
          <p:cNvPr id="4" name="Rounded Rectangle 5">
            <a:extLst>
              <a:ext uri="{FF2B5EF4-FFF2-40B4-BE49-F238E27FC236}">
                <a16:creationId xmlns:a16="http://schemas.microsoft.com/office/drawing/2014/main" id="{0751FEC5-5881-4214-AEE3-B8ED22306378}"/>
              </a:ext>
            </a:extLst>
          </p:cNvPr>
          <p:cNvSpPr/>
          <p:nvPr/>
        </p:nvSpPr>
        <p:spPr>
          <a:xfrm>
            <a:off x="1107068" y="249638"/>
            <a:ext cx="3994347"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NON MEDIS</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353139" y="174457"/>
            <a:ext cx="652329" cy="652329"/>
          </a:xfrm>
          <a:prstGeom prst="rect">
            <a:avLst/>
          </a:prstGeom>
        </p:spPr>
      </p:pic>
      <p:graphicFrame>
        <p:nvGraphicFramePr>
          <p:cNvPr id="6" name="Table 5">
            <a:extLst>
              <a:ext uri="{FF2B5EF4-FFF2-40B4-BE49-F238E27FC236}">
                <a16:creationId xmlns:a16="http://schemas.microsoft.com/office/drawing/2014/main" id="{552DBE16-4DAC-4F80-801D-8682E9722A11}"/>
              </a:ext>
            </a:extLst>
          </p:cNvPr>
          <p:cNvGraphicFramePr>
            <a:graphicFrameLocks noGrp="1"/>
          </p:cNvGraphicFramePr>
          <p:nvPr>
            <p:extLst>
              <p:ext uri="{D42A27DB-BD31-4B8C-83A1-F6EECF244321}">
                <p14:modId xmlns:p14="http://schemas.microsoft.com/office/powerpoint/2010/main" val="1497260853"/>
              </p:ext>
            </p:extLst>
          </p:nvPr>
        </p:nvGraphicFramePr>
        <p:xfrm>
          <a:off x="1107068" y="958778"/>
          <a:ext cx="6583316" cy="4579316"/>
        </p:xfrm>
        <a:graphic>
          <a:graphicData uri="http://schemas.openxmlformats.org/drawingml/2006/table">
            <a:tbl>
              <a:tblPr firstRow="1" bandRow="1">
                <a:tableStyleId>{93296810-A885-4BE3-A3E7-6D5BEEA58F35}</a:tableStyleId>
              </a:tblPr>
              <a:tblGrid>
                <a:gridCol w="372302">
                  <a:extLst>
                    <a:ext uri="{9D8B030D-6E8A-4147-A177-3AD203B41FA5}">
                      <a16:colId xmlns:a16="http://schemas.microsoft.com/office/drawing/2014/main" val="3173988376"/>
                    </a:ext>
                  </a:extLst>
                </a:gridCol>
                <a:gridCol w="300706">
                  <a:extLst>
                    <a:ext uri="{9D8B030D-6E8A-4147-A177-3AD203B41FA5}">
                      <a16:colId xmlns:a16="http://schemas.microsoft.com/office/drawing/2014/main" val="2337037750"/>
                    </a:ext>
                  </a:extLst>
                </a:gridCol>
                <a:gridCol w="2953368">
                  <a:extLst>
                    <a:ext uri="{9D8B030D-6E8A-4147-A177-3AD203B41FA5}">
                      <a16:colId xmlns:a16="http://schemas.microsoft.com/office/drawing/2014/main" val="1573008206"/>
                    </a:ext>
                  </a:extLst>
                </a:gridCol>
                <a:gridCol w="418840">
                  <a:extLst>
                    <a:ext uri="{9D8B030D-6E8A-4147-A177-3AD203B41FA5}">
                      <a16:colId xmlns:a16="http://schemas.microsoft.com/office/drawing/2014/main" val="887273653"/>
                    </a:ext>
                  </a:extLst>
                </a:gridCol>
                <a:gridCol w="418840">
                  <a:extLst>
                    <a:ext uri="{9D8B030D-6E8A-4147-A177-3AD203B41FA5}">
                      <a16:colId xmlns:a16="http://schemas.microsoft.com/office/drawing/2014/main" val="1671455781"/>
                    </a:ext>
                  </a:extLst>
                </a:gridCol>
                <a:gridCol w="443900">
                  <a:extLst>
                    <a:ext uri="{9D8B030D-6E8A-4147-A177-3AD203B41FA5}">
                      <a16:colId xmlns:a16="http://schemas.microsoft.com/office/drawing/2014/main" val="69665540"/>
                    </a:ext>
                  </a:extLst>
                </a:gridCol>
                <a:gridCol w="418840">
                  <a:extLst>
                    <a:ext uri="{9D8B030D-6E8A-4147-A177-3AD203B41FA5}">
                      <a16:colId xmlns:a16="http://schemas.microsoft.com/office/drawing/2014/main" val="3594928013"/>
                    </a:ext>
                  </a:extLst>
                </a:gridCol>
                <a:gridCol w="418840">
                  <a:extLst>
                    <a:ext uri="{9D8B030D-6E8A-4147-A177-3AD203B41FA5}">
                      <a16:colId xmlns:a16="http://schemas.microsoft.com/office/drawing/2014/main" val="1919595951"/>
                    </a:ext>
                  </a:extLst>
                </a:gridCol>
                <a:gridCol w="418840">
                  <a:extLst>
                    <a:ext uri="{9D8B030D-6E8A-4147-A177-3AD203B41FA5}">
                      <a16:colId xmlns:a16="http://schemas.microsoft.com/office/drawing/2014/main" val="1361878130"/>
                    </a:ext>
                  </a:extLst>
                </a:gridCol>
                <a:gridCol w="418840">
                  <a:extLst>
                    <a:ext uri="{9D8B030D-6E8A-4147-A177-3AD203B41FA5}">
                      <a16:colId xmlns:a16="http://schemas.microsoft.com/office/drawing/2014/main" val="774290612"/>
                    </a:ext>
                  </a:extLst>
                </a:gridCol>
              </a:tblGrid>
              <a:tr h="258576">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5">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44824134"/>
                  </a:ext>
                </a:extLst>
              </a:tr>
              <a:tr h="25857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dirty="0">
                          <a:solidFill>
                            <a:schemeClr val="tx1"/>
                          </a:solidFill>
                          <a:effectLst/>
                          <a:latin typeface="Tw Cen MT" panose="020B0602020104020603" pitchFamily="34" charset="0"/>
                        </a:rPr>
                        <a:t>JAN</a:t>
                      </a:r>
                      <a:endParaRPr lang="en-US" sz="16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dirty="0">
                          <a:solidFill>
                            <a:schemeClr val="tx1"/>
                          </a:solidFill>
                          <a:effectLst/>
                          <a:latin typeface="Tw Cen MT" panose="020B0602020104020603" pitchFamily="34" charset="0"/>
                        </a:rPr>
                        <a:t>FEB</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JUN</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JUL</a:t>
                      </a:r>
                    </a:p>
                  </a:txBody>
                  <a:tcPr marL="9525" marR="9525" marT="9525" marB="0" anchor="b"/>
                </a:tc>
                <a:extLst>
                  <a:ext uri="{0D108BD9-81ED-4DB2-BD59-A6C34878D82A}">
                    <a16:rowId xmlns:a16="http://schemas.microsoft.com/office/drawing/2014/main" val="132993414"/>
                  </a:ext>
                </a:extLst>
              </a:tr>
              <a:tr h="501941">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dirty="0">
                          <a:effectLst/>
                          <a:latin typeface="Tw Cen MT" panose="020B0602020104020603" pitchFamily="34" charset="0"/>
                        </a:rPr>
                        <a:t>Pemeliharaan rutin Peralatan Elektronika dan Komunikasi</a:t>
                      </a:r>
                      <a:endParaRPr lang="fi-FI"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34</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49174963"/>
                  </a:ext>
                </a:extLst>
              </a:tr>
              <a:tr h="258576">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Listrik dan Air</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40</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40</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40</a:t>
                      </a:r>
                    </a:p>
                  </a:txBody>
                  <a:tcPr marL="9525" marR="9525" marT="9525" marB="0" anchor="ctr"/>
                </a:tc>
                <a:extLst>
                  <a:ext uri="{0D108BD9-81ED-4DB2-BD59-A6C34878D82A}">
                    <a16:rowId xmlns:a16="http://schemas.microsoft.com/office/drawing/2014/main" val="1248980632"/>
                  </a:ext>
                </a:extLst>
              </a:tr>
              <a:tr h="258576">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fi-FI" sz="1600" u="none" strike="noStrike">
                          <a:effectLst/>
                          <a:latin typeface="Tw Cen MT" panose="020B0602020104020603" pitchFamily="34" charset="0"/>
                        </a:rPr>
                        <a:t>Pemeliharaan rutin peralatan Laundry dan Kitchen</a:t>
                      </a:r>
                      <a:endParaRPr lang="fi-FI"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2706576228"/>
                  </a:ext>
                </a:extLst>
              </a:tr>
              <a:tr h="258576">
                <a:tc>
                  <a:txBody>
                    <a:bodyPr/>
                    <a:lstStyle/>
                    <a:p>
                      <a:pPr algn="ctr" fontAlgn="ctr"/>
                      <a:r>
                        <a:rPr lang="en-US" sz="1600" u="none" strike="noStrike">
                          <a:effectLst/>
                          <a:latin typeface="Tw Cen MT" panose="020B0602020104020603" pitchFamily="34" charset="0"/>
                        </a:rPr>
                        <a:t>4</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Elektronika dan Komunikasi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31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44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44</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31</a:t>
                      </a:r>
                    </a:p>
                  </a:txBody>
                  <a:tcPr marL="9525" marR="9525" marT="9525" marB="0" anchor="ctr"/>
                </a:tc>
                <a:extLst>
                  <a:ext uri="{0D108BD9-81ED-4DB2-BD59-A6C34878D82A}">
                    <a16:rowId xmlns:a16="http://schemas.microsoft.com/office/drawing/2014/main" val="1445312874"/>
                  </a:ext>
                </a:extLst>
              </a:tr>
              <a:tr h="258576">
                <a:tc>
                  <a:txBody>
                    <a:bodyPr/>
                    <a:lstStyle/>
                    <a:p>
                      <a:pPr algn="ctr" fontAlgn="ctr"/>
                      <a:r>
                        <a:rPr lang="en-US" sz="1600" u="none" strike="noStrike">
                          <a:effectLst/>
                          <a:latin typeface="Tw Cen MT" panose="020B0602020104020603" pitchFamily="34" charset="0"/>
                        </a:rPr>
                        <a:t>5</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Listrik dan Air</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96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56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48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30</a:t>
                      </a:r>
                    </a:p>
                  </a:txBody>
                  <a:tcPr marL="9525" marR="9525" marT="9525" marB="0" anchor="ctr"/>
                </a:tc>
                <a:extLst>
                  <a:ext uri="{0D108BD9-81ED-4DB2-BD59-A6C34878D82A}">
                    <a16:rowId xmlns:a16="http://schemas.microsoft.com/office/drawing/2014/main" val="269045483"/>
                  </a:ext>
                </a:extLst>
              </a:tr>
              <a:tr h="258576">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Perbaikan Laundry dan Kitchen</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6</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826065931"/>
                  </a:ext>
                </a:extLst>
              </a:tr>
              <a:tr h="258576">
                <a:tc>
                  <a:txBody>
                    <a:bodyPr/>
                    <a:lstStyle/>
                    <a:p>
                      <a:pPr algn="ctr" fontAlgn="ctr"/>
                      <a:r>
                        <a:rPr lang="en-US" sz="1600" u="none" strike="noStrike">
                          <a:effectLst/>
                          <a:latin typeface="Tw Cen MT" panose="020B0602020104020603" pitchFamily="34" charset="0"/>
                        </a:rPr>
                        <a:t>7</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600" u="none" strike="noStrike">
                          <a:effectLst/>
                          <a:latin typeface="Tw Cen MT" panose="020B0602020104020603" pitchFamily="34" charset="0"/>
                        </a:rPr>
                        <a:t>Perbaikan dan Pemeliharaan oleh Pihak Ketiga</a:t>
                      </a:r>
                      <a:endParaRPr lang="fi-FI" sz="1600" b="0" i="0" u="none" strike="noStrike">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7354478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AC</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27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29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23</a:t>
                      </a:r>
                    </a:p>
                  </a:txBody>
                  <a:tcPr marL="9525" marR="9525" marT="9525" marB="0" anchor="ctr"/>
                </a:tc>
                <a:extLst>
                  <a:ext uri="{0D108BD9-81ED-4DB2-BD59-A6C34878D82A}">
                    <a16:rowId xmlns:a16="http://schemas.microsoft.com/office/drawing/2014/main" val="2558315883"/>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Telepon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539192824"/>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Kitchen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723106888"/>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Perbaikan Laundry</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326318981"/>
                  </a:ext>
                </a:extLst>
              </a:tr>
              <a:tr h="258576">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err="1">
                          <a:effectLst/>
                          <a:latin typeface="Tw Cen MT" panose="020B0602020104020603" pitchFamily="34" charset="0"/>
                        </a:rPr>
                        <a:t>Perbaikan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pompa</a:t>
                      </a:r>
                      <a:r>
                        <a:rPr lang="en-US" sz="1600" u="none" strike="noStrike" dirty="0">
                          <a:effectLst/>
                          <a:latin typeface="Tw Cen MT" panose="020B0602020104020603" pitchFamily="34" charset="0"/>
                        </a:rPr>
                        <a:t> IPAL (</a:t>
                      </a:r>
                      <a:r>
                        <a:rPr lang="en-US" sz="1600" u="none" strike="noStrike" dirty="0" err="1">
                          <a:effectLst/>
                          <a:latin typeface="Tw Cen MT" panose="020B0602020104020603" pitchFamily="34" charset="0"/>
                        </a:rPr>
                        <a:t>Sanitasi</a:t>
                      </a:r>
                      <a:r>
                        <a:rPr lang="en-US" sz="1600" u="none" strike="noStrike" dirty="0">
                          <a:effectLst/>
                          <a:latin typeface="Tw Cen MT" panose="020B0602020104020603" pitchFamily="34" charset="0"/>
                        </a:rPr>
                        <a:t>)</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3391197002"/>
                  </a:ext>
                </a:extLst>
              </a:tr>
            </a:tbl>
          </a:graphicData>
        </a:graphic>
      </p:graphicFrame>
    </p:spTree>
    <p:extLst>
      <p:ext uri="{BB962C8B-B14F-4D97-AF65-F5344CB8AC3E}">
        <p14:creationId xmlns:p14="http://schemas.microsoft.com/office/powerpoint/2010/main" val="1448080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F6892-504D-4A41-BB44-30A79DB9A47F}"/>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graphicFrame>
        <p:nvGraphicFramePr>
          <p:cNvPr id="8" name="Table 7">
            <a:extLst>
              <a:ext uri="{FF2B5EF4-FFF2-40B4-BE49-F238E27FC236}">
                <a16:creationId xmlns:a16="http://schemas.microsoft.com/office/drawing/2014/main" id="{1734A647-C98C-4354-861F-6B315FEE2D0D}"/>
              </a:ext>
            </a:extLst>
          </p:cNvPr>
          <p:cNvGraphicFramePr>
            <a:graphicFrameLocks noGrp="1"/>
          </p:cNvGraphicFramePr>
          <p:nvPr>
            <p:extLst>
              <p:ext uri="{D42A27DB-BD31-4B8C-83A1-F6EECF244321}">
                <p14:modId xmlns:p14="http://schemas.microsoft.com/office/powerpoint/2010/main" val="2264238701"/>
              </p:ext>
            </p:extLst>
          </p:nvPr>
        </p:nvGraphicFramePr>
        <p:xfrm>
          <a:off x="560313" y="1190604"/>
          <a:ext cx="7305775" cy="2533650"/>
        </p:xfrm>
        <a:graphic>
          <a:graphicData uri="http://schemas.openxmlformats.org/drawingml/2006/table">
            <a:tbl>
              <a:tblPr firstRow="1" bandRow="1">
                <a:tableStyleId>{21E4AEA4-8DFA-4A89-87EB-49C32662AFE0}</a:tableStyleId>
              </a:tblPr>
              <a:tblGrid>
                <a:gridCol w="413160">
                  <a:extLst>
                    <a:ext uri="{9D8B030D-6E8A-4147-A177-3AD203B41FA5}">
                      <a16:colId xmlns:a16="http://schemas.microsoft.com/office/drawing/2014/main" val="1732231316"/>
                    </a:ext>
                  </a:extLst>
                </a:gridCol>
                <a:gridCol w="333706">
                  <a:extLst>
                    <a:ext uri="{9D8B030D-6E8A-4147-A177-3AD203B41FA5}">
                      <a16:colId xmlns:a16="http://schemas.microsoft.com/office/drawing/2014/main" val="2076687477"/>
                    </a:ext>
                  </a:extLst>
                </a:gridCol>
                <a:gridCol w="3277466">
                  <a:extLst>
                    <a:ext uri="{9D8B030D-6E8A-4147-A177-3AD203B41FA5}">
                      <a16:colId xmlns:a16="http://schemas.microsoft.com/office/drawing/2014/main" val="3511661678"/>
                    </a:ext>
                  </a:extLst>
                </a:gridCol>
                <a:gridCol w="464805">
                  <a:extLst>
                    <a:ext uri="{9D8B030D-6E8A-4147-A177-3AD203B41FA5}">
                      <a16:colId xmlns:a16="http://schemas.microsoft.com/office/drawing/2014/main" val="386747000"/>
                    </a:ext>
                  </a:extLst>
                </a:gridCol>
                <a:gridCol w="464805">
                  <a:extLst>
                    <a:ext uri="{9D8B030D-6E8A-4147-A177-3AD203B41FA5}">
                      <a16:colId xmlns:a16="http://schemas.microsoft.com/office/drawing/2014/main" val="3962538859"/>
                    </a:ext>
                  </a:extLst>
                </a:gridCol>
                <a:gridCol w="492613">
                  <a:extLst>
                    <a:ext uri="{9D8B030D-6E8A-4147-A177-3AD203B41FA5}">
                      <a16:colId xmlns:a16="http://schemas.microsoft.com/office/drawing/2014/main" val="1373904537"/>
                    </a:ext>
                  </a:extLst>
                </a:gridCol>
                <a:gridCol w="464805">
                  <a:extLst>
                    <a:ext uri="{9D8B030D-6E8A-4147-A177-3AD203B41FA5}">
                      <a16:colId xmlns:a16="http://schemas.microsoft.com/office/drawing/2014/main" val="3655089296"/>
                    </a:ext>
                  </a:extLst>
                </a:gridCol>
                <a:gridCol w="464805">
                  <a:extLst>
                    <a:ext uri="{9D8B030D-6E8A-4147-A177-3AD203B41FA5}">
                      <a16:colId xmlns:a16="http://schemas.microsoft.com/office/drawing/2014/main" val="3416968587"/>
                    </a:ext>
                  </a:extLst>
                </a:gridCol>
                <a:gridCol w="464805">
                  <a:extLst>
                    <a:ext uri="{9D8B030D-6E8A-4147-A177-3AD203B41FA5}">
                      <a16:colId xmlns:a16="http://schemas.microsoft.com/office/drawing/2014/main" val="378219014"/>
                    </a:ext>
                  </a:extLst>
                </a:gridCol>
                <a:gridCol w="464805">
                  <a:extLst>
                    <a:ext uri="{9D8B030D-6E8A-4147-A177-3AD203B41FA5}">
                      <a16:colId xmlns:a16="http://schemas.microsoft.com/office/drawing/2014/main" val="3178450332"/>
                    </a:ext>
                  </a:extLst>
                </a:gridCol>
              </a:tblGrid>
              <a:tr h="35614">
                <a:tc rowSpan="2">
                  <a:txBody>
                    <a:bodyPr/>
                    <a:lstStyle/>
                    <a:p>
                      <a:pPr algn="ctr" fontAlgn="ctr"/>
                      <a:r>
                        <a:rPr lang="en-US" sz="1600" b="1" u="none" strike="noStrike" dirty="0">
                          <a:solidFill>
                            <a:schemeClr val="tx1"/>
                          </a:solidFill>
                          <a:effectLst/>
                          <a:latin typeface="Tw Cen MT" panose="020B0602020104020603" pitchFamily="34" charset="0"/>
                        </a:rPr>
                        <a:t>NO</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gridSpan="2">
                  <a:txBody>
                    <a:bodyPr/>
                    <a:lstStyle/>
                    <a:p>
                      <a:pPr algn="ctr" fontAlgn="ctr"/>
                      <a:r>
                        <a:rPr lang="en-US" sz="1600" b="1" u="none" strike="noStrike" dirty="0">
                          <a:solidFill>
                            <a:schemeClr val="tx1"/>
                          </a:solidFill>
                          <a:effectLst/>
                          <a:latin typeface="Tw Cen MT" panose="020B0602020104020603" pitchFamily="34" charset="0"/>
                        </a:rPr>
                        <a:t>JENIS KEGIATAN</a:t>
                      </a:r>
                      <a:endParaRPr lang="en-US" sz="1600" b="1" i="0" u="none" strike="noStrike" dirty="0">
                        <a:solidFill>
                          <a:schemeClr val="tx1"/>
                        </a:solidFill>
                        <a:effectLst/>
                        <a:latin typeface="Tw Cen MT" panose="020B0602020104020603" pitchFamily="34" charset="0"/>
                      </a:endParaRPr>
                    </a:p>
                  </a:txBody>
                  <a:tcPr marL="9525" marR="9525" marT="9525" marB="0" anchor="ctr"/>
                </a:tc>
                <a:tc rowSpan="2" hMerge="1">
                  <a:txBody>
                    <a:bodyPr/>
                    <a:lstStyle/>
                    <a:p>
                      <a:endParaRPr lang="en-US"/>
                    </a:p>
                  </a:txBody>
                  <a:tcPr/>
                </a:tc>
                <a:tc gridSpan="5">
                  <a:txBody>
                    <a:bodyPr/>
                    <a:lstStyle/>
                    <a:p>
                      <a:pPr algn="ctr" fontAlgn="ctr"/>
                      <a:r>
                        <a:rPr lang="en-US" sz="1600" b="1" u="none" strike="noStrike" dirty="0">
                          <a:solidFill>
                            <a:schemeClr val="tx1"/>
                          </a:solidFill>
                          <a:effectLst/>
                          <a:latin typeface="Tw Cen MT" panose="020B0602020104020603" pitchFamily="34" charset="0"/>
                        </a:rPr>
                        <a:t>BULAN</a:t>
                      </a:r>
                    </a:p>
                  </a:txBody>
                  <a:tcPr marL="9525" marR="9525" marT="9525" marB="0" anchor="ctr"/>
                </a:tc>
                <a:tc hMerge="1">
                  <a:txBody>
                    <a:bodyPr/>
                    <a:lstStyle/>
                    <a:p>
                      <a:endParaRPr lang="en-US"/>
                    </a:p>
                  </a:txBody>
                  <a:tcP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i="0" u="none" strike="noStrike" dirty="0">
                        <a:solidFill>
                          <a:schemeClr val="tx1"/>
                        </a:solidFill>
                        <a:effectLst/>
                        <a:latin typeface="Tw Cen MT" panose="020B0602020104020603" pitchFamily="34" charset="0"/>
                      </a:endParaRPr>
                    </a:p>
                  </a:txBody>
                  <a:tcPr marL="9525" marR="9525" marT="9525" marB="0" anchor="ctr"/>
                </a:tc>
                <a:tc hMerge="1">
                  <a:txBody>
                    <a:bodyPr/>
                    <a:lstStyle/>
                    <a:p>
                      <a:pPr algn="l" fontAlgn="ctr"/>
                      <a:endParaRPr lang="en-US" sz="1600" b="1"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endParaRPr lang="en-US" sz="1600" b="1"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33770115"/>
                  </a:ext>
                </a:extLst>
              </a:tr>
              <a:tr h="16192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600" b="1" u="none" strike="noStrike">
                          <a:solidFill>
                            <a:schemeClr val="tx1"/>
                          </a:solidFill>
                          <a:effectLst/>
                          <a:latin typeface="Tw Cen MT" panose="020B0602020104020603" pitchFamily="34" charset="0"/>
                        </a:rPr>
                        <a:t>JAN</a:t>
                      </a:r>
                      <a:endParaRPr lang="en-US" sz="16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b"/>
                      <a:r>
                        <a:rPr lang="en-US" sz="1600" b="1" u="none" strike="noStrike">
                          <a:solidFill>
                            <a:schemeClr val="tx1"/>
                          </a:solidFill>
                          <a:effectLst/>
                          <a:latin typeface="Tw Cen MT" panose="020B0602020104020603" pitchFamily="34" charset="0"/>
                        </a:rPr>
                        <a:t>FEB</a:t>
                      </a:r>
                      <a:endParaRPr lang="en-US" sz="1600" b="1" i="0" u="none" strike="noStrike">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MAR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u="none" strike="noStrike" dirty="0">
                          <a:solidFill>
                            <a:schemeClr val="tx1"/>
                          </a:solidFill>
                          <a:effectLst/>
                          <a:latin typeface="Tw Cen MT" panose="020B0602020104020603" pitchFamily="34" charset="0"/>
                        </a:rPr>
                        <a:t>APR</a:t>
                      </a:r>
                      <a:endParaRPr lang="en-US" sz="1600" b="1" i="0" u="none" strike="noStrike" dirty="0">
                        <a:solidFill>
                          <a:schemeClr val="tx1"/>
                        </a:solidFill>
                        <a:effectLst/>
                        <a:latin typeface="Tw Cen MT" panose="020B0602020104020603" pitchFamily="34" charset="0"/>
                      </a:endParaRP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MEI</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JUN</a:t>
                      </a:r>
                    </a:p>
                  </a:txBody>
                  <a:tcPr marL="9525" marR="9525" marT="9525" marB="0" anchor="b"/>
                </a:tc>
                <a:tc>
                  <a:txBody>
                    <a:bodyPr/>
                    <a:lstStyle/>
                    <a:p>
                      <a:pPr algn="ctr" fontAlgn="b"/>
                      <a:r>
                        <a:rPr lang="en-US" sz="1600" b="1" i="0" u="none" strike="noStrike" dirty="0">
                          <a:solidFill>
                            <a:schemeClr val="tx1"/>
                          </a:solidFill>
                          <a:effectLst/>
                          <a:latin typeface="Tw Cen MT" panose="020B0602020104020603" pitchFamily="34" charset="0"/>
                        </a:rPr>
                        <a:t>JUL</a:t>
                      </a:r>
                    </a:p>
                  </a:txBody>
                  <a:tcPr marL="9525" marR="9525" marT="9525" marB="0" anchor="b"/>
                </a:tc>
                <a:extLst>
                  <a:ext uri="{0D108BD9-81ED-4DB2-BD59-A6C34878D82A}">
                    <a16:rowId xmlns:a16="http://schemas.microsoft.com/office/drawing/2014/main" val="209374123"/>
                  </a:ext>
                </a:extLst>
              </a:tr>
              <a:tr h="161925">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dirty="0" err="1">
                          <a:effectLst/>
                          <a:latin typeface="Tw Cen MT" panose="020B0602020104020603" pitchFamily="34" charset="0"/>
                        </a:rPr>
                        <a:t>Pemeliharaan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rutin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Alat</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Medis</a:t>
                      </a:r>
                      <a:endParaRPr lang="en-US" sz="16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dirty="0">
                          <a:effectLst/>
                          <a:latin typeface="Tw Cen MT" panose="020B0602020104020603" pitchFamily="34" charset="0"/>
                        </a:rPr>
                        <a:t> </a:t>
                      </a:r>
                      <a:endParaRPr lang="en-US" sz="1600" b="0" i="0" u="none" strike="noStrike" dirty="0">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865040287"/>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a. </a:t>
                      </a:r>
                      <a:r>
                        <a:rPr lang="en-US" sz="1600" u="none" strike="noStrike" dirty="0" err="1">
                          <a:effectLst/>
                          <a:latin typeface="Tw Cen MT" panose="020B0602020104020603" pitchFamily="34" charset="0"/>
                        </a:rPr>
                        <a:t>Preventif</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137</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143</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152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137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143</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152</a:t>
                      </a:r>
                    </a:p>
                  </a:txBody>
                  <a:tcPr marL="9525" marR="9525" marT="9525" marB="0" anchor="ctr"/>
                </a:tc>
                <a:extLst>
                  <a:ext uri="{0D108BD9-81ED-4DB2-BD59-A6C34878D82A}">
                    <a16:rowId xmlns:a16="http://schemas.microsoft.com/office/drawing/2014/main" val="957947418"/>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dirty="0">
                          <a:effectLst/>
                          <a:latin typeface="Tw Cen MT" panose="020B0602020104020603" pitchFamily="34" charset="0"/>
                        </a:rPr>
                        <a:t> </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dirty="0">
                          <a:effectLst/>
                          <a:latin typeface="Tw Cen MT" panose="020B0602020104020603" pitchFamily="34" charset="0"/>
                        </a:rPr>
                        <a:t>b. </a:t>
                      </a:r>
                      <a:r>
                        <a:rPr lang="en-US" sz="1600" u="none" strike="noStrike" dirty="0" err="1">
                          <a:effectLst/>
                          <a:latin typeface="Tw Cen MT" panose="020B0602020104020603" pitchFamily="34" charset="0"/>
                        </a:rPr>
                        <a:t>Korektif</a:t>
                      </a:r>
                      <a:r>
                        <a:rPr lang="en-US" sz="1600" u="none" strike="noStrike" dirty="0">
                          <a:effectLst/>
                          <a:latin typeface="Tw Cen MT" panose="020B0602020104020603" pitchFamily="34" charset="0"/>
                        </a:rPr>
                        <a:t> / </a:t>
                      </a:r>
                      <a:r>
                        <a:rPr lang="en-US" sz="1600" u="none" strike="noStrike" dirty="0" err="1">
                          <a:effectLst/>
                          <a:latin typeface="Tw Cen MT" panose="020B0602020104020603" pitchFamily="34" charset="0"/>
                        </a:rPr>
                        <a:t>Perbaikan</a:t>
                      </a:r>
                      <a:endParaRPr lang="en-US" sz="1600" b="0" i="0" u="none" strike="noStrike" dirty="0">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18</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32</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34</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32</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33</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34</a:t>
                      </a:r>
                    </a:p>
                  </a:txBody>
                  <a:tcPr marL="9525" marR="9525" marT="9525" marB="0" anchor="ctr"/>
                </a:tc>
                <a:extLst>
                  <a:ext uri="{0D108BD9-81ED-4DB2-BD59-A6C34878D82A}">
                    <a16:rowId xmlns:a16="http://schemas.microsoft.com/office/drawing/2014/main" val="506421574"/>
                  </a:ext>
                </a:extLst>
              </a:tr>
              <a:tr h="161925">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Kalibrasi Internal</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6</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9</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15</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117173554"/>
                  </a:ext>
                </a:extLst>
              </a:tr>
              <a:tr h="161925">
                <a:tc>
                  <a:txBody>
                    <a:bodyPr/>
                    <a:lstStyle/>
                    <a:p>
                      <a:pPr algn="ctr" fontAlgn="ctr"/>
                      <a:r>
                        <a:rPr lang="en-US" sz="1600" u="none" strike="noStrike">
                          <a:effectLst/>
                          <a:latin typeface="Tw Cen MT" panose="020B0602020104020603" pitchFamily="34" charset="0"/>
                        </a:rPr>
                        <a:t>3</a:t>
                      </a:r>
                      <a:endParaRPr lang="en-US" sz="1600" b="0" i="0" u="none" strike="noStrike">
                        <a:solidFill>
                          <a:srgbClr val="000000"/>
                        </a:solidFill>
                        <a:effectLst/>
                        <a:latin typeface="Tw Cen MT" panose="020B0602020104020603" pitchFamily="34" charset="0"/>
                      </a:endParaRPr>
                    </a:p>
                  </a:txBody>
                  <a:tcPr marL="9525" marR="9525" marT="9525" marB="0" anchor="ctr"/>
                </a:tc>
                <a:tc gridSpan="2">
                  <a:txBody>
                    <a:bodyPr/>
                    <a:lstStyle/>
                    <a:p>
                      <a:pPr algn="l" fontAlgn="b"/>
                      <a:r>
                        <a:rPr lang="en-US" sz="1600" u="none" strike="noStrike">
                          <a:effectLst/>
                          <a:latin typeface="Tw Cen MT" panose="020B0602020104020603" pitchFamily="34" charset="0"/>
                        </a:rPr>
                        <a:t>Pemeliharaan oleh P III</a:t>
                      </a:r>
                      <a:endParaRPr lang="en-US" sz="1600" b="0" i="0" u="none" strike="noStrike">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 </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1408561"/>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Kalibrasi Eksternal Alat Medis</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2287436123"/>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Uji Kesesuaian</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rtl="0" fontAlgn="ctr"/>
                      <a:r>
                        <a:rPr lang="en-US" sz="1600" b="0" i="0" u="none" strike="noStrike" dirty="0">
                          <a:solidFill>
                            <a:srgbClr val="0C0C0C"/>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54360424"/>
                  </a:ext>
                </a:extLst>
              </a:tr>
              <a:tr h="161925">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l" fontAlgn="b"/>
                      <a:r>
                        <a:rPr lang="en-US" sz="1600" u="none" strike="noStrike">
                          <a:effectLst/>
                          <a:latin typeface="Tw Cen MT" panose="020B0602020104020603" pitchFamily="34" charset="0"/>
                        </a:rPr>
                        <a:t>Penggantian Spare Part</a:t>
                      </a:r>
                      <a:endParaRPr lang="en-US" sz="16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rtl="0" fontAlgn="ctr"/>
                      <a:r>
                        <a:rPr lang="en-US" sz="1600" u="none" strike="noStrike">
                          <a:effectLst/>
                          <a:latin typeface="Tw Cen MT" panose="020B0602020104020603" pitchFamily="34" charset="0"/>
                        </a:rPr>
                        <a:t>1</a:t>
                      </a:r>
                      <a:endParaRPr lang="en-US" sz="1600" b="0" i="0" u="none" strike="noStrike">
                        <a:solidFill>
                          <a:srgbClr val="0C0C0C"/>
                        </a:solidFill>
                        <a:effectLst/>
                        <a:latin typeface="Tw Cen MT" panose="020B0602020104020603" pitchFamily="34" charset="0"/>
                      </a:endParaRP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3485114241"/>
                  </a:ext>
                </a:extLst>
              </a:tr>
            </a:tbl>
          </a:graphicData>
        </a:graphic>
      </p:graphicFrame>
      <p:sp>
        <p:nvSpPr>
          <p:cNvPr id="11" name="Rounded Rectangle 5">
            <a:extLst>
              <a:ext uri="{FF2B5EF4-FFF2-40B4-BE49-F238E27FC236}">
                <a16:creationId xmlns:a16="http://schemas.microsoft.com/office/drawing/2014/main" id="{0751FEC5-5881-4214-AEE3-B8ED22306378}"/>
              </a:ext>
            </a:extLst>
          </p:cNvPr>
          <p:cNvSpPr/>
          <p:nvPr/>
        </p:nvSpPr>
        <p:spPr>
          <a:xfrm>
            <a:off x="1310264" y="481867"/>
            <a:ext cx="3435903" cy="51937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 MEDIS</a:t>
            </a:r>
            <a:endParaRPr lang="en-US" sz="2800" dirty="0">
              <a:solidFill>
                <a:schemeClr val="bg1"/>
              </a:solidFill>
              <a:latin typeface="Tw Cen MT Condensed" panose="020B0606020104020203" pitchFamily="34" charset="0"/>
            </a:endParaRPr>
          </a:p>
        </p:txBody>
      </p:sp>
      <p:pic>
        <p:nvPicPr>
          <p:cNvPr id="12" name="Picture 11">
            <a:extLst>
              <a:ext uri="{FF2B5EF4-FFF2-40B4-BE49-F238E27FC236}">
                <a16:creationId xmlns:a16="http://schemas.microsoft.com/office/drawing/2014/main" id="{DA12AE45-7365-40AF-AE7B-BD5E4712E873}"/>
              </a:ext>
            </a:extLst>
          </p:cNvPr>
          <p:cNvPicPr>
            <a:picLocks noChangeAspect="1"/>
          </p:cNvPicPr>
          <p:nvPr/>
        </p:nvPicPr>
        <p:blipFill>
          <a:blip r:embed="rId2"/>
          <a:stretch>
            <a:fillRect/>
          </a:stretch>
        </p:blipFill>
        <p:spPr>
          <a:xfrm>
            <a:off x="556335" y="406686"/>
            <a:ext cx="652329" cy="652329"/>
          </a:xfrm>
          <a:prstGeom prst="rect">
            <a:avLst/>
          </a:prstGeom>
        </p:spPr>
      </p:pic>
    </p:spTree>
    <p:extLst>
      <p:ext uri="{BB962C8B-B14F-4D97-AF65-F5344CB8AC3E}">
        <p14:creationId xmlns:p14="http://schemas.microsoft.com/office/powerpoint/2010/main" val="157312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555802629"/>
              </p:ext>
            </p:extLst>
          </p:nvPr>
        </p:nvGraphicFramePr>
        <p:xfrm>
          <a:off x="481747" y="875364"/>
          <a:ext cx="8313909" cy="5882965"/>
        </p:xfrm>
        <a:graphic>
          <a:graphicData uri="http://schemas.openxmlformats.org/drawingml/2006/table">
            <a:tbl>
              <a:tblPr firstRow="1" bandRow="1"/>
              <a:tblGrid>
                <a:gridCol w="395327">
                  <a:extLst>
                    <a:ext uri="{9D8B030D-6E8A-4147-A177-3AD203B41FA5}">
                      <a16:colId xmlns:a16="http://schemas.microsoft.com/office/drawing/2014/main" val="20000"/>
                    </a:ext>
                  </a:extLst>
                </a:gridCol>
                <a:gridCol w="2144502">
                  <a:extLst>
                    <a:ext uri="{9D8B030D-6E8A-4147-A177-3AD203B41FA5}">
                      <a16:colId xmlns:a16="http://schemas.microsoft.com/office/drawing/2014/main" val="20001"/>
                    </a:ext>
                  </a:extLst>
                </a:gridCol>
                <a:gridCol w="819634">
                  <a:extLst>
                    <a:ext uri="{9D8B030D-6E8A-4147-A177-3AD203B41FA5}">
                      <a16:colId xmlns:a16="http://schemas.microsoft.com/office/drawing/2014/main" val="20002"/>
                    </a:ext>
                  </a:extLst>
                </a:gridCol>
                <a:gridCol w="801016">
                  <a:extLst>
                    <a:ext uri="{9D8B030D-6E8A-4147-A177-3AD203B41FA5}">
                      <a16:colId xmlns:a16="http://schemas.microsoft.com/office/drawing/2014/main" val="661669884"/>
                    </a:ext>
                  </a:extLst>
                </a:gridCol>
                <a:gridCol w="830686">
                  <a:extLst>
                    <a:ext uri="{9D8B030D-6E8A-4147-A177-3AD203B41FA5}">
                      <a16:colId xmlns:a16="http://schemas.microsoft.com/office/drawing/2014/main" val="4029743057"/>
                    </a:ext>
                  </a:extLst>
                </a:gridCol>
                <a:gridCol w="830686">
                  <a:extLst>
                    <a:ext uri="{9D8B030D-6E8A-4147-A177-3AD203B41FA5}">
                      <a16:colId xmlns:a16="http://schemas.microsoft.com/office/drawing/2014/main" val="760004235"/>
                    </a:ext>
                  </a:extLst>
                </a:gridCol>
                <a:gridCol w="830686">
                  <a:extLst>
                    <a:ext uri="{9D8B030D-6E8A-4147-A177-3AD203B41FA5}">
                      <a16:colId xmlns:a16="http://schemas.microsoft.com/office/drawing/2014/main" val="3109883026"/>
                    </a:ext>
                  </a:extLst>
                </a:gridCol>
                <a:gridCol w="830686">
                  <a:extLst>
                    <a:ext uri="{9D8B030D-6E8A-4147-A177-3AD203B41FA5}">
                      <a16:colId xmlns:a16="http://schemas.microsoft.com/office/drawing/2014/main" val="1431707914"/>
                    </a:ext>
                  </a:extLst>
                </a:gridCol>
                <a:gridCol w="830686">
                  <a:extLst>
                    <a:ext uri="{9D8B030D-6E8A-4147-A177-3AD203B41FA5}">
                      <a16:colId xmlns:a16="http://schemas.microsoft.com/office/drawing/2014/main" val="2112645911"/>
                    </a:ext>
                  </a:extLst>
                </a:gridCol>
              </a:tblGrid>
              <a:tr h="4170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JUL</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pasien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Jiwa </a:t>
                      </a:r>
                      <a:r>
                        <a:rPr lang="en-US" sz="1400" u="none" strike="noStrike" baseline="0" dirty="0" err="1">
                          <a:solidFill>
                            <a:schemeClr val="tx2"/>
                          </a:solidFill>
                          <a:effectLst/>
                          <a:latin typeface="Tw Cen MT" panose="020B0602020104020603" pitchFamily="34" charset="0"/>
                          <a:ea typeface="Verdana"/>
                        </a:rPr>
                        <a:t>Dewasa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2229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000000"/>
                          </a:solidFill>
                          <a:effectLst/>
                          <a:latin typeface="Tw Cen MT" panose="020B0602020104020603" pitchFamily="34" charset="0"/>
                        </a:rPr>
                        <a:t>2347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2358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2198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NAPZA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Geriatri</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205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Bebas</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Narkoba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Sk</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86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Sehat</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Fisik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98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Penerbitan</a:t>
                      </a:r>
                      <a:r>
                        <a:rPr lang="en-US" sz="1400" u="none" strike="noStrike" dirty="0">
                          <a:solidFill>
                            <a:schemeClr val="tx2"/>
                          </a:solidFill>
                          <a:effectLst/>
                          <a:latin typeface="Tw Cen MT" panose="020B0602020104020603" pitchFamily="34" charset="0"/>
                          <a:ea typeface="Verdana"/>
                        </a:rPr>
                        <a:t> SK </a:t>
                      </a:r>
                      <a:r>
                        <a:rPr lang="en-US" sz="1400" u="none" strike="noStrike" dirty="0" err="1">
                          <a:solidFill>
                            <a:schemeClr val="tx2"/>
                          </a:solidFill>
                          <a:effectLst/>
                          <a:latin typeface="Tw Cen MT" panose="020B0602020104020603" pitchFamily="34" charset="0"/>
                          <a:ea typeface="Verdana"/>
                        </a:rPr>
                        <a:t>Sakit</a:t>
                      </a:r>
                      <a:r>
                        <a:rPr lang="en-US" sz="1400" u="none" strike="noStrike" dirty="0">
                          <a:solidFill>
                            <a:schemeClr val="tx2"/>
                          </a:solidFill>
                          <a:effectLst/>
                          <a:latin typeface="Tw Cen MT" panose="020B0602020104020603" pitchFamily="34" charset="0"/>
                          <a:ea typeface="Verdana"/>
                        </a:rPr>
                        <a:t> Jiwa</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Pemeriksaan</a:t>
                      </a:r>
                      <a:r>
                        <a:rPr lang="en-US" sz="1400" u="none" strike="noStrike" dirty="0">
                          <a:solidFill>
                            <a:schemeClr val="tx2"/>
                          </a:solidFill>
                          <a:effectLst/>
                          <a:latin typeface="Tw Cen MT" panose="020B0602020104020603" pitchFamily="34" charset="0"/>
                          <a:ea typeface="Verdana"/>
                        </a:rPr>
                        <a:t> </a:t>
                      </a:r>
                      <a:r>
                        <a:rPr lang="en-US" sz="1400" u="none" strike="noStrike" dirty="0" err="1">
                          <a:solidFill>
                            <a:schemeClr val="tx2"/>
                          </a:solidFill>
                          <a:effectLst/>
                          <a:latin typeface="Tw Cen MT" panose="020B0602020104020603" pitchFamily="34" charset="0"/>
                          <a:ea typeface="Verdana"/>
                        </a:rPr>
                        <a:t>Visum</a:t>
                      </a:r>
                      <a:r>
                        <a:rPr lang="en-US" sz="1400" u="none" strike="noStrike" dirty="0">
                          <a:solidFill>
                            <a:schemeClr val="tx2"/>
                          </a:solidFill>
                          <a:effectLst/>
                          <a:latin typeface="Tw Cen MT" panose="020B0602020104020603" pitchFamily="34" charset="0"/>
                          <a:ea typeface="Verdana"/>
                        </a:rPr>
                        <a:t> et </a:t>
                      </a:r>
                      <a:r>
                        <a:rPr lang="en-US" sz="1400" u="none" strike="noStrike" dirty="0" err="1">
                          <a:solidFill>
                            <a:schemeClr val="tx2"/>
                          </a:solidFill>
                          <a:effectLst/>
                          <a:latin typeface="Tw Cen MT" panose="020B0602020104020603" pitchFamily="34" charset="0"/>
                          <a:ea typeface="Verdana"/>
                        </a:rPr>
                        <a:t>Ripertum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Anak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Saraf</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a:t>
                      </a:r>
                      <a:r>
                        <a:rPr lang="en-US" sz="1400" u="none" strike="noStrike" baseline="0" dirty="0">
                          <a:solidFill>
                            <a:schemeClr val="tx2"/>
                          </a:solidFill>
                          <a:effectLst/>
                          <a:latin typeface="Tw Cen MT" panose="020B0602020104020603" pitchFamily="34" charset="0"/>
                          <a:ea typeface="Verdana"/>
                        </a:rPr>
                        <a:t> Kulit dan </a:t>
                      </a:r>
                      <a:r>
                        <a:rPr lang="en-US" sz="1400" u="none" strike="noStrike" baseline="0" dirty="0" err="1">
                          <a:solidFill>
                            <a:schemeClr val="tx2"/>
                          </a:solidFill>
                          <a:effectLst/>
                          <a:latin typeface="Tw Cen MT" panose="020B0602020104020603" pitchFamily="34" charset="0"/>
                          <a:ea typeface="Verdana"/>
                        </a:rPr>
                        <a:t>Kelamin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Penyakit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Dalam</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42629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Kandungan</a:t>
                      </a:r>
                      <a:r>
                        <a:rPr lang="en-US" sz="1400" u="none" strike="noStrike" dirty="0">
                          <a:solidFill>
                            <a:schemeClr val="tx2"/>
                          </a:solidFill>
                          <a:effectLst/>
                          <a:latin typeface="Tw Cen MT" panose="020B0602020104020603" pitchFamily="34" charset="0"/>
                          <a:ea typeface="Verdana"/>
                        </a:rPr>
                        <a:t> &amp; </a:t>
                      </a:r>
                      <a:r>
                        <a:rPr lang="en-US" sz="1400" u="none" strike="noStrike" dirty="0" err="1">
                          <a:solidFill>
                            <a:schemeClr val="tx2"/>
                          </a:solidFill>
                          <a:effectLst/>
                          <a:latin typeface="Tw Cen MT" panose="020B0602020104020603" pitchFamily="34" charset="0"/>
                          <a:ea typeface="Verdana"/>
                        </a:rPr>
                        <a:t>Kebidanan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133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 Klinik </a:t>
                      </a:r>
                      <a:r>
                        <a:rPr lang="en-US" sz="1400" u="none" strike="noStrike" dirty="0" err="1">
                          <a:solidFill>
                            <a:schemeClr val="tx2"/>
                          </a:solidFill>
                          <a:effectLst/>
                          <a:latin typeface="Tw Cen MT" panose="020B0602020104020603" pitchFamily="34" charset="0"/>
                          <a:ea typeface="Verdana"/>
                        </a:rPr>
                        <a:t>Rehablititasi</a:t>
                      </a:r>
                      <a:r>
                        <a:rPr lang="en-US" sz="1400" u="none" strike="noStrike" dirty="0">
                          <a:solidFill>
                            <a:schemeClr val="tx2"/>
                          </a:solidFill>
                          <a:effectLst/>
                          <a:latin typeface="Tw Cen MT" panose="020B0602020104020603" pitchFamily="34" charset="0"/>
                          <a:ea typeface="Verdana"/>
                        </a:rPr>
                        <a:t> Medik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313318">
                <a:tc>
                  <a:txBody>
                    <a:body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Klinik</a:t>
                      </a:r>
                      <a:r>
                        <a:rPr lang="en-US" sz="1400" b="0" i="0" u="none" strike="noStrike" dirty="0">
                          <a:solidFill>
                            <a:schemeClr val="tx2"/>
                          </a:solidFill>
                          <a:effectLst/>
                          <a:latin typeface="Tw Cen MT" panose="020B0602020104020603" pitchFamily="34" charset="0"/>
                          <a:ea typeface="Verdana"/>
                        </a:rPr>
                        <a:t> </a:t>
                      </a:r>
                      <a:r>
                        <a:rPr lang="en-US" sz="1400" b="0" i="0" u="none" strike="noStrike" dirty="0" err="1">
                          <a:solidFill>
                            <a:schemeClr val="tx2"/>
                          </a:solidFill>
                          <a:effectLst/>
                          <a:latin typeface="Tw Cen MT" panose="020B0602020104020603" pitchFamily="34" charset="0"/>
                          <a:ea typeface="Verdana"/>
                        </a:rPr>
                        <a:t>Mediko</a:t>
                      </a:r>
                      <a:r>
                        <a:rPr lang="en-US" sz="1400" b="0" i="0" u="none" strike="noStrike" dirty="0">
                          <a:solidFill>
                            <a:schemeClr val="tx2"/>
                          </a:solidFill>
                          <a:effectLst/>
                          <a:latin typeface="Tw Cen MT" panose="020B0602020104020603" pitchFamily="34" charset="0"/>
                          <a:ea typeface="Verdana"/>
                        </a:rPr>
                        <a:t> Legal</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200" b="0" i="0" u="none" strike="noStrike" dirty="0">
                          <a:solidFill>
                            <a:srgbClr val="44546A"/>
                          </a:solidFill>
                          <a:effectLst/>
                          <a:latin typeface="Tw Cen MT" panose="020B0602020104020603" pitchFamily="34" charset="0"/>
                        </a:rPr>
                        <a:t>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165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44546A"/>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911227"/>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Tindakan</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endParaRPr lang="en-US" sz="12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2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200" b="0" i="0" u="none" strike="noStrike" dirty="0">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44546A"/>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217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panose="020B0602020104020603" pitchFamily="34" charset="0"/>
                          <a:ea typeface="Verdana"/>
                        </a:rPr>
                        <a:t>-</a:t>
                      </a:r>
                      <a:r>
                        <a:rPr lang="en-US" sz="1400" u="none" strike="noStrike" baseline="0" dirty="0">
                          <a:solidFill>
                            <a:schemeClr val="tx2"/>
                          </a:solidFill>
                          <a:effectLst/>
                          <a:latin typeface="Tw Cen MT" panose="020B0602020104020603" pitchFamily="34" charset="0"/>
                          <a:ea typeface="Verdana"/>
                        </a:rPr>
                        <a:t> </a:t>
                      </a:r>
                      <a:r>
                        <a:rPr lang="en-US" sz="1400" u="none" strike="noStrike" baseline="0" dirty="0" err="1">
                          <a:solidFill>
                            <a:schemeClr val="tx2"/>
                          </a:solidFill>
                          <a:effectLst/>
                          <a:latin typeface="Tw Cen MT" panose="020B0602020104020603" pitchFamily="34" charset="0"/>
                          <a:ea typeface="Verdana"/>
                        </a:rPr>
                        <a:t>Suntik</a:t>
                      </a:r>
                      <a:endParaRPr lang="en-US" sz="1400" b="0" i="0" u="none" strike="noStrike" dirty="0">
                        <a:solidFill>
                          <a:schemeClr val="tx2"/>
                        </a:solidFill>
                        <a:effectLst/>
                        <a:latin typeface="Tw Cen MT" panose="020B0602020104020603" pitchFamily="34" charset="0"/>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124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202890" y="155316"/>
            <a:ext cx="3797616" cy="542212"/>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883"/>
            <a:ext cx="1252009" cy="802206"/>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graphicFrame>
        <p:nvGraphicFramePr>
          <p:cNvPr id="9" name="Content Placeholder 4">
            <a:extLst>
              <a:ext uri="{FF2B5EF4-FFF2-40B4-BE49-F238E27FC236}">
                <a16:creationId xmlns:a16="http://schemas.microsoft.com/office/drawing/2014/main" id="{134DFFC0-F898-49BA-B36D-D7591CC9A77B}"/>
              </a:ext>
            </a:extLst>
          </p:cNvPr>
          <p:cNvGraphicFramePr>
            <a:graphicFrameLocks/>
          </p:cNvGraphicFramePr>
          <p:nvPr>
            <p:extLst>
              <p:ext uri="{D42A27DB-BD31-4B8C-83A1-F6EECF244321}">
                <p14:modId xmlns:p14="http://schemas.microsoft.com/office/powerpoint/2010/main" val="2048167010"/>
              </p:ext>
            </p:extLst>
          </p:nvPr>
        </p:nvGraphicFramePr>
        <p:xfrm>
          <a:off x="1345243" y="1050100"/>
          <a:ext cx="7392359" cy="4271566"/>
        </p:xfrm>
        <a:graphic>
          <a:graphicData uri="http://schemas.openxmlformats.org/drawingml/2006/table">
            <a:tbl>
              <a:tblPr firstRow="1" bandRow="1"/>
              <a:tblGrid>
                <a:gridCol w="492676">
                  <a:extLst>
                    <a:ext uri="{9D8B030D-6E8A-4147-A177-3AD203B41FA5}">
                      <a16:colId xmlns:a16="http://schemas.microsoft.com/office/drawing/2014/main" val="20000"/>
                    </a:ext>
                  </a:extLst>
                </a:gridCol>
                <a:gridCol w="1633569">
                  <a:extLst>
                    <a:ext uri="{9D8B030D-6E8A-4147-A177-3AD203B41FA5}">
                      <a16:colId xmlns:a16="http://schemas.microsoft.com/office/drawing/2014/main" val="20001"/>
                    </a:ext>
                  </a:extLst>
                </a:gridCol>
                <a:gridCol w="752302">
                  <a:extLst>
                    <a:ext uri="{9D8B030D-6E8A-4147-A177-3AD203B41FA5}">
                      <a16:colId xmlns:a16="http://schemas.microsoft.com/office/drawing/2014/main" val="20002"/>
                    </a:ext>
                  </a:extLst>
                </a:gridCol>
                <a:gridCol w="752302">
                  <a:extLst>
                    <a:ext uri="{9D8B030D-6E8A-4147-A177-3AD203B41FA5}">
                      <a16:colId xmlns:a16="http://schemas.microsoft.com/office/drawing/2014/main" val="2506585980"/>
                    </a:ext>
                  </a:extLst>
                </a:gridCol>
                <a:gridCol w="752302">
                  <a:extLst>
                    <a:ext uri="{9D8B030D-6E8A-4147-A177-3AD203B41FA5}">
                      <a16:colId xmlns:a16="http://schemas.microsoft.com/office/drawing/2014/main" val="2707902556"/>
                    </a:ext>
                  </a:extLst>
                </a:gridCol>
                <a:gridCol w="752302">
                  <a:extLst>
                    <a:ext uri="{9D8B030D-6E8A-4147-A177-3AD203B41FA5}">
                      <a16:colId xmlns:a16="http://schemas.microsoft.com/office/drawing/2014/main" val="1588706605"/>
                    </a:ext>
                  </a:extLst>
                </a:gridCol>
                <a:gridCol w="752302">
                  <a:extLst>
                    <a:ext uri="{9D8B030D-6E8A-4147-A177-3AD203B41FA5}">
                      <a16:colId xmlns:a16="http://schemas.microsoft.com/office/drawing/2014/main" val="1751600053"/>
                    </a:ext>
                  </a:extLst>
                </a:gridCol>
                <a:gridCol w="752302">
                  <a:extLst>
                    <a:ext uri="{9D8B030D-6E8A-4147-A177-3AD203B41FA5}">
                      <a16:colId xmlns:a16="http://schemas.microsoft.com/office/drawing/2014/main" val="35328909"/>
                    </a:ext>
                  </a:extLst>
                </a:gridCol>
                <a:gridCol w="752302">
                  <a:extLst>
                    <a:ext uri="{9D8B030D-6E8A-4147-A177-3AD203B41FA5}">
                      <a16:colId xmlns:a16="http://schemas.microsoft.com/office/drawing/2014/main" val="759880181"/>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Permintaan makanan pasien rawat inap</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endParaRPr lang="en-US" sz="1400" dirty="0">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Porsi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15,072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11,730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14,721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13,836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13,224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13,485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12,564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Jumlah Orang</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5,024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3,910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4,907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4,612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4,408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4,495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4,188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745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Survey Diet </a:t>
                      </a:r>
                      <a:r>
                        <a:rPr lang="en-US" sz="1400" u="none" strike="noStrike" err="1">
                          <a:latin typeface="Tw Cen MT" panose="020B0602020104020603" pitchFamily="34" charset="0"/>
                        </a:rPr>
                        <a:t>Pasien</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Jumlah</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Porsi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5,427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5,193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5,622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4,833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4,392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8,022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Jumlah</a:t>
                      </a:r>
                      <a:r>
                        <a:rPr lang="en-US" sz="1400" u="none" strike="noStrike" dirty="0">
                          <a:latin typeface="Tw Cen MT" panose="020B0602020104020603" pitchFamily="34" charset="0"/>
                        </a:rPr>
                        <a:t> Orang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1,809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1,731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1,874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1,611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1,464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Edukasi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Pelayanan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Konsultasi</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117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Asesment</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Awal</a:t>
                      </a:r>
                      <a:r>
                        <a:rPr lang="en-US" sz="1400" u="none" strike="noStrike" dirty="0">
                          <a:latin typeface="Tw Cen MT" panose="020B0602020104020603" pitchFamily="34" charset="0"/>
                        </a:rPr>
                        <a:t> </a:t>
                      </a:r>
                      <a:r>
                        <a:rPr lang="en-US" sz="1400" u="none" strike="noStrike" err="1">
                          <a:latin typeface="Tw Cen MT" panose="020B0602020104020603" pitchFamily="34" charset="0"/>
                        </a:rPr>
                        <a:t>pasien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baru</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l"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chemeClr val="tx1"/>
                          </a:solidFill>
                          <a:latin typeface="Tw Cen MT" panose="020B0602020104020603" pitchFamily="34" charset="0"/>
                          <a:ea typeface="Verdana"/>
                          <a:cs typeface="Verdana"/>
                        </a:rPr>
                        <a:t>Tepat</a:t>
                      </a:r>
                      <a:endParaRPr lang="en-US" sz="14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a:solidFill>
                            <a:srgbClr val="000000"/>
                          </a:solidFill>
                          <a:effectLst/>
                          <a:latin typeface="Tw Cen MT" panose="020B0602020104020603" pitchFamily="34" charset="0"/>
                        </a:rPr>
                        <a:t>226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400" b="0" i="0" u="none" strike="noStrike" dirty="0">
                          <a:solidFill>
                            <a:srgbClr val="000000"/>
                          </a:solidFill>
                          <a:effectLst/>
                          <a:latin typeface="Tw Cen MT" panose="020B0602020104020603" pitchFamily="34" charset="0"/>
                        </a:rPr>
                        <a:t>209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Tw Cen MT" panose="020B0602020104020603" pitchFamily="34" charset="0"/>
                        </a:rPr>
                        <a:t>236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err="1">
                          <a:solidFill>
                            <a:schemeClr val="tx1"/>
                          </a:solidFill>
                          <a:latin typeface="Tw Cen MT" panose="020B0602020104020603" pitchFamily="34" charset="0"/>
                          <a:ea typeface="Verdana"/>
                          <a:cs typeface="Verdana"/>
                        </a:rPr>
                        <a:t>Tidak</a:t>
                      </a:r>
                      <a:r>
                        <a:rPr lang="en-US" sz="1400" b="0" i="0" u="none" strike="noStrike" dirty="0">
                          <a:solidFill>
                            <a:schemeClr val="tx1"/>
                          </a:solidFill>
                          <a:latin typeface="Tw Cen MT" panose="020B0602020104020603" pitchFamily="34" charset="0"/>
                          <a:ea typeface="Verdana"/>
                          <a:cs typeface="Verdana"/>
                        </a:rPr>
                        <a:t> </a:t>
                      </a:r>
                      <a:r>
                        <a:rPr lang="en-US" sz="1400" b="0" i="0" u="none" strike="noStrike" dirty="0" err="1">
                          <a:solidFill>
                            <a:schemeClr val="tx1"/>
                          </a:solidFill>
                          <a:latin typeface="Tw Cen MT" panose="020B0602020104020603" pitchFamily="34" charset="0"/>
                          <a:ea typeface="Verdana"/>
                          <a:cs typeface="Verdana"/>
                        </a:rPr>
                        <a:t>tepat</a:t>
                      </a:r>
                      <a:endParaRPr lang="en-US" sz="1400" b="0" i="0" u="none" strike="noStrike" dirty="0">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10" name="Rounded Rectangle 5">
            <a:extLst>
              <a:ext uri="{FF2B5EF4-FFF2-40B4-BE49-F238E27FC236}">
                <a16:creationId xmlns:a16="http://schemas.microsoft.com/office/drawing/2014/main" id="{68B4DD74-1320-442F-902A-CCD5101637A8}"/>
              </a:ext>
            </a:extLst>
          </p:cNvPr>
          <p:cNvSpPr/>
          <p:nvPr/>
        </p:nvSpPr>
        <p:spPr>
          <a:xfrm>
            <a:off x="2366498" y="354683"/>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81E0C9AD-96B1-4476-9BED-D52DCDE41C9D}"/>
              </a:ext>
            </a:extLst>
          </p:cNvPr>
          <p:cNvPicPr>
            <a:picLocks noChangeAspect="1"/>
          </p:cNvPicPr>
          <p:nvPr/>
        </p:nvPicPr>
        <p:blipFill>
          <a:blip r:embed="rId3"/>
          <a:stretch>
            <a:fillRect/>
          </a:stretch>
        </p:blipFill>
        <p:spPr>
          <a:xfrm>
            <a:off x="1329202" y="140799"/>
            <a:ext cx="865707" cy="865707"/>
          </a:xfrm>
          <a:prstGeom prst="rect">
            <a:avLst/>
          </a:prstGeom>
        </p:spPr>
      </p:pic>
    </p:spTree>
    <p:extLst>
      <p:ext uri="{BB962C8B-B14F-4D97-AF65-F5344CB8AC3E}">
        <p14:creationId xmlns:p14="http://schemas.microsoft.com/office/powerpoint/2010/main" val="174026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286376666"/>
              </p:ext>
            </p:extLst>
          </p:nvPr>
        </p:nvGraphicFramePr>
        <p:xfrm>
          <a:off x="185898" y="749893"/>
          <a:ext cx="10554427" cy="5971582"/>
        </p:xfrm>
        <a:graphic>
          <a:graphicData uri="http://schemas.openxmlformats.org/drawingml/2006/table">
            <a:tbl>
              <a:tblPr firstRow="1" bandRow="1">
                <a:tableStyleId>{5C22544A-7EE6-4342-B048-85BDC9FD1C3A}</a:tableStyleId>
              </a:tblPr>
              <a:tblGrid>
                <a:gridCol w="210854">
                  <a:extLst>
                    <a:ext uri="{9D8B030D-6E8A-4147-A177-3AD203B41FA5}">
                      <a16:colId xmlns:a16="http://schemas.microsoft.com/office/drawing/2014/main" val="2776679138"/>
                    </a:ext>
                  </a:extLst>
                </a:gridCol>
                <a:gridCol w="193417">
                  <a:extLst>
                    <a:ext uri="{9D8B030D-6E8A-4147-A177-3AD203B41FA5}">
                      <a16:colId xmlns:a16="http://schemas.microsoft.com/office/drawing/2014/main" val="2954129134"/>
                    </a:ext>
                  </a:extLst>
                </a:gridCol>
                <a:gridCol w="6210962">
                  <a:extLst>
                    <a:ext uri="{9D8B030D-6E8A-4147-A177-3AD203B41FA5}">
                      <a16:colId xmlns:a16="http://schemas.microsoft.com/office/drawing/2014/main" val="2484559110"/>
                    </a:ext>
                  </a:extLst>
                </a:gridCol>
                <a:gridCol w="562742">
                  <a:extLst>
                    <a:ext uri="{9D8B030D-6E8A-4147-A177-3AD203B41FA5}">
                      <a16:colId xmlns:a16="http://schemas.microsoft.com/office/drawing/2014/main" val="56142413"/>
                    </a:ext>
                  </a:extLst>
                </a:gridCol>
                <a:gridCol w="562742">
                  <a:extLst>
                    <a:ext uri="{9D8B030D-6E8A-4147-A177-3AD203B41FA5}">
                      <a16:colId xmlns:a16="http://schemas.microsoft.com/office/drawing/2014/main" val="1506437537"/>
                    </a:ext>
                  </a:extLst>
                </a:gridCol>
                <a:gridCol w="562742">
                  <a:extLst>
                    <a:ext uri="{9D8B030D-6E8A-4147-A177-3AD203B41FA5}">
                      <a16:colId xmlns:a16="http://schemas.microsoft.com/office/drawing/2014/main" val="1824048902"/>
                    </a:ext>
                  </a:extLst>
                </a:gridCol>
                <a:gridCol w="562742">
                  <a:extLst>
                    <a:ext uri="{9D8B030D-6E8A-4147-A177-3AD203B41FA5}">
                      <a16:colId xmlns:a16="http://schemas.microsoft.com/office/drawing/2014/main" val="1562320553"/>
                    </a:ext>
                  </a:extLst>
                </a:gridCol>
                <a:gridCol w="562742">
                  <a:extLst>
                    <a:ext uri="{9D8B030D-6E8A-4147-A177-3AD203B41FA5}">
                      <a16:colId xmlns:a16="http://schemas.microsoft.com/office/drawing/2014/main" val="2236911888"/>
                    </a:ext>
                  </a:extLst>
                </a:gridCol>
                <a:gridCol w="562742">
                  <a:extLst>
                    <a:ext uri="{9D8B030D-6E8A-4147-A177-3AD203B41FA5}">
                      <a16:colId xmlns:a16="http://schemas.microsoft.com/office/drawing/2014/main" val="3884058719"/>
                    </a:ext>
                  </a:extLst>
                </a:gridCol>
                <a:gridCol w="562742">
                  <a:extLst>
                    <a:ext uri="{9D8B030D-6E8A-4147-A177-3AD203B41FA5}">
                      <a16:colId xmlns:a16="http://schemas.microsoft.com/office/drawing/2014/main" val="782239170"/>
                    </a:ext>
                  </a:extLst>
                </a:gridCol>
              </a:tblGrid>
              <a:tr h="172068">
                <a:tc>
                  <a:txBody>
                    <a:bodyPr/>
                    <a:lstStyle/>
                    <a:p>
                      <a:pPr algn="r" fontAlgn="ctr"/>
                      <a:endParaRPr lang="en-US" sz="1000" b="1" i="0" u="none" strike="noStrike" dirty="0">
                        <a:solidFill>
                          <a:schemeClr val="bg1"/>
                        </a:solidFill>
                        <a:effectLst/>
                        <a:latin typeface="Tw Cen MT" panose="020B0602020104020603" pitchFamily="34" charset="0"/>
                      </a:endParaRPr>
                    </a:p>
                  </a:txBody>
                  <a:tcPr marL="3688" marR="3688" marT="3688" marB="0" anchor="ctr"/>
                </a:tc>
                <a:tc gridSpan="2">
                  <a:txBody>
                    <a:bodyPr/>
                    <a:lstStyle/>
                    <a:p>
                      <a:pPr algn="l" fontAlgn="b"/>
                      <a:r>
                        <a:rPr lang="en-US" sz="1000" u="none" strike="noStrike" dirty="0">
                          <a:effectLst/>
                          <a:latin typeface="Tw Cen MT" panose="020B0602020104020603" pitchFamily="34" charset="0"/>
                        </a:rPr>
                        <a:t>JENIS KEGIATAN</a:t>
                      </a:r>
                      <a:endParaRPr lang="en-US" sz="1000" b="1" i="0" u="none" strike="noStrike" dirty="0">
                        <a:solidFill>
                          <a:schemeClr val="bg1"/>
                        </a:solidFill>
                        <a:effectLst/>
                        <a:latin typeface="Tw Cen MT" panose="020B0602020104020603" pitchFamily="34" charset="0"/>
                      </a:endParaRPr>
                    </a:p>
                  </a:txBody>
                  <a:tcPr marL="3688" marR="3688" marT="3688" marB="0" anchor="b"/>
                </a:tc>
                <a:tc hMerge="1">
                  <a:txBody>
                    <a:bodyPr/>
                    <a:lstStyle/>
                    <a:p>
                      <a:endParaRPr lang="en-US"/>
                    </a:p>
                  </a:txBody>
                  <a:tcPr/>
                </a:tc>
                <a:tc>
                  <a:txBody>
                    <a:bodyPr/>
                    <a:lstStyle/>
                    <a:p>
                      <a:pPr algn="ctr" fontAlgn="ctr"/>
                      <a:r>
                        <a:rPr lang="en-US" sz="1000" b="1" u="none" strike="noStrike" dirty="0">
                          <a:solidFill>
                            <a:schemeClr val="bg1"/>
                          </a:solidFill>
                          <a:effectLst/>
                          <a:latin typeface="Tw Cen MT" panose="020B0602020104020603" pitchFamily="34" charset="0"/>
                        </a:rPr>
                        <a:t> JAN</a:t>
                      </a:r>
                      <a:endParaRPr lang="en-US" sz="1000" b="1" i="0" u="none" strike="noStrike" dirty="0">
                        <a:solidFill>
                          <a:schemeClr val="bg1"/>
                        </a:solidFill>
                        <a:effectLst/>
                        <a:latin typeface="Tw Cen MT" panose="020B0602020104020603" pitchFamily="34" charset="0"/>
                      </a:endParaRP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FEB</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MAR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APR</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MEI</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JUN</a:t>
                      </a:r>
                    </a:p>
                  </a:txBody>
                  <a:tcPr marL="3688" marR="3688" marT="3688" marB="0" anchor="ctr"/>
                </a:tc>
                <a:tc>
                  <a:txBody>
                    <a:bodyPr/>
                    <a:lstStyle/>
                    <a:p>
                      <a:pPr algn="ctr" fontAlgn="ctr"/>
                      <a:r>
                        <a:rPr lang="en-US" sz="1000" b="1" i="0" u="none" strike="noStrike" dirty="0">
                          <a:solidFill>
                            <a:schemeClr val="bg1"/>
                          </a:solidFill>
                          <a:effectLst/>
                          <a:latin typeface="Tw Cen MT" panose="020B0602020104020603" pitchFamily="34" charset="0"/>
                        </a:rPr>
                        <a:t>JUL</a:t>
                      </a:r>
                    </a:p>
                  </a:txBody>
                  <a:tcPr marL="3688" marR="3688" marT="3688" marB="0" anchor="ctr"/>
                </a:tc>
                <a:extLst>
                  <a:ext uri="{0D108BD9-81ED-4DB2-BD59-A6C34878D82A}">
                    <a16:rowId xmlns:a16="http://schemas.microsoft.com/office/drawing/2014/main" val="2423167698"/>
                  </a:ext>
                </a:extLst>
              </a:tr>
              <a:tr h="172068">
                <a:tc>
                  <a:txBody>
                    <a:bodyPr/>
                    <a:lstStyle/>
                    <a:p>
                      <a:pPr algn="l" fontAlgn="t"/>
                      <a:r>
                        <a:rPr lang="en-US" sz="1000" u="none" strike="noStrike" dirty="0">
                          <a:effectLst/>
                          <a:latin typeface="Tw Cen MT" panose="020B0602020104020603" pitchFamily="34" charset="0"/>
                        </a:rPr>
                        <a:t>a.</a:t>
                      </a:r>
                      <a:endParaRPr lang="en-US" sz="1000" b="0" i="0" u="none" strike="noStrike" dirty="0">
                        <a:solidFill>
                          <a:srgbClr val="000000"/>
                        </a:solidFill>
                        <a:effectLst/>
                        <a:latin typeface="Tw Cen MT" panose="020B0602020104020603" pitchFamily="34" charset="0"/>
                      </a:endParaRPr>
                    </a:p>
                  </a:txBody>
                  <a:tcPr marL="33188" marR="3688" marT="3688" marB="0"/>
                </a:tc>
                <a:tc gridSpan="2">
                  <a:txBody>
                    <a:bodyPr/>
                    <a:lstStyle/>
                    <a:p>
                      <a:pPr algn="l" fontAlgn="t"/>
                      <a:r>
                        <a:rPr lang="en-US" sz="1000" u="none" strike="noStrike" dirty="0" err="1">
                          <a:effectLst/>
                          <a:latin typeface="Tw Cen MT" panose="020B0602020104020603" pitchFamily="34" charset="0"/>
                        </a:rPr>
                        <a:t>Penyehatan</a:t>
                      </a:r>
                      <a:r>
                        <a:rPr lang="en-US" sz="1000" u="none" strike="noStrike" dirty="0">
                          <a:effectLst/>
                          <a:latin typeface="Tw Cen MT" panose="020B0602020104020603" pitchFamily="34" charset="0"/>
                        </a:rPr>
                        <a:t> Media Air</a:t>
                      </a:r>
                      <a:endParaRPr lang="en-US" sz="1000" b="0" i="0" u="none" strike="noStrike" dirty="0">
                        <a:solidFill>
                          <a:srgbClr val="000000"/>
                        </a:solidFill>
                        <a:effectLst/>
                        <a:latin typeface="Tw Cen MT" panose="020B0602020104020603"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ctr"/>
                      <a:endParaRPr lang="en-US" sz="1000" b="0" i="0" u="none" strike="noStrike" dirty="0">
                        <a:solidFill>
                          <a:srgbClr val="000000"/>
                        </a:solidFill>
                        <a:effectLst/>
                        <a:latin typeface="Tw Cen MT" panose="020B0602020104020603" pitchFamily="34" charset="0"/>
                      </a:endParaRPr>
                    </a:p>
                  </a:txBody>
                  <a:tcPr marL="3688" marR="3688" marT="3688" marB="0" anchor="ctr"/>
                </a:tc>
                <a:extLst>
                  <a:ext uri="{0D108BD9-81ED-4DB2-BD59-A6C34878D82A}">
                    <a16:rowId xmlns:a16="http://schemas.microsoft.com/office/drawing/2014/main" val="134944423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Pemantauan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terhadap</a:t>
                      </a:r>
                      <a:r>
                        <a:rPr lang="en-US" sz="1000" u="none" strike="noStrike" dirty="0">
                          <a:effectLst/>
                          <a:latin typeface="Tw Cen MT" panose="020B0602020104020603" pitchFamily="34" charset="0"/>
                        </a:rPr>
                        <a:t> Sarana dan </a:t>
                      </a:r>
                      <a:r>
                        <a:rPr lang="en-US" sz="1000" u="none" strike="noStrike" dirty="0" err="1">
                          <a:effectLst/>
                          <a:latin typeface="Tw Cen MT" panose="020B0602020104020603" pitchFamily="34" charset="0"/>
                        </a:rPr>
                        <a:t>Kuantitas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3249021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Pemantauan terhadap Sarana dan Kuantitas Air Higiene Sanitasi 6 bulan sekali.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299797877"/>
                  </a:ext>
                </a:extLst>
              </a:tr>
              <a:tr h="678066">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Inst Gigi dan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Wanita,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Gedung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624927539"/>
                  </a:ext>
                </a:extLst>
              </a:tr>
              <a:tr h="678066">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dirty="0">
                          <a:effectLst/>
                          <a:latin typeface="Tw Cen MT" panose="020B0602020104020603" pitchFamily="34" charset="0"/>
                        </a:rPr>
                        <a:t>4</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a:t>
                      </a:r>
                      <a:r>
                        <a:rPr lang="en-US" sz="1000" u="none" strike="noStrike" dirty="0" err="1">
                          <a:effectLst/>
                          <a:latin typeface="Tw Cen MT" panose="020B0602020104020603" pitchFamily="34" charset="0"/>
                        </a:rPr>
                        <a:t>Biologi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492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2010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Kualitas</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pada</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Minum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Pengolahan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Sembodro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Nakula</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Larasati</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Bangsal</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Gatotkoco</a:t>
                      </a:r>
                      <a:r>
                        <a:rPr lang="en-US" sz="1000" u="none" strike="noStrike" dirty="0">
                          <a:effectLst/>
                          <a:latin typeface="Tw Cen MT" panose="020B0602020104020603" pitchFamily="34" charset="0"/>
                        </a:rPr>
                        <a:t>, Water Purifier </a:t>
                      </a:r>
                      <a:r>
                        <a:rPr lang="en-US" sz="1000" u="none" strike="noStrike" dirty="0" err="1">
                          <a:effectLst/>
                          <a:latin typeface="Tw Cen MT" panose="020B0602020104020603" pitchFamily="34" charset="0"/>
                        </a:rPr>
                        <a:t>Inst</a:t>
                      </a:r>
                      <a:r>
                        <a:rPr lang="en-US" sz="1000" u="none" strike="noStrike" dirty="0">
                          <a:effectLst/>
                          <a:latin typeface="Tw Cen MT" panose="020B0602020104020603" pitchFamily="34" charset="0"/>
                        </a:rPr>
                        <a:t> Gigi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Mulut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Dharma </a:t>
                      </a:r>
                      <a:r>
                        <a:rPr lang="en-US" sz="1000" u="none" strike="noStrike" dirty="0" err="1">
                          <a:effectLst/>
                          <a:latin typeface="Tw Cen MT" panose="020B0602020104020603" pitchFamily="34" charset="0"/>
                        </a:rPr>
                        <a:t>Wanita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Kantin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Gedung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Olahraga</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Teh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Poci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933834746"/>
                  </a:ext>
                </a:extLst>
              </a:tr>
              <a:tr h="597723">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5</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Parameter Kimia dan </a:t>
                      </a:r>
                      <a:r>
                        <a:rPr lang="en-US" sz="1000" u="none" strike="noStrike" dirty="0" err="1">
                          <a:effectLst/>
                          <a:latin typeface="Tw Cen MT" panose="020B0602020104020603" pitchFamily="34" charset="0"/>
                        </a:rPr>
                        <a:t>Fisik</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sesuai</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dengan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Permenkes</a:t>
                      </a:r>
                      <a:r>
                        <a:rPr lang="en-US" sz="1000" u="none" strike="noStrike" dirty="0">
                          <a:effectLst/>
                          <a:latin typeface="Tw Cen MT" panose="020B0602020104020603" pitchFamily="34" charset="0"/>
                        </a:rPr>
                        <a:t> 32 </a:t>
                      </a:r>
                      <a:r>
                        <a:rPr lang="en-US" sz="1000" u="none" strike="noStrike" dirty="0" err="1">
                          <a:effectLst/>
                          <a:latin typeface="Tw Cen MT" panose="020B0602020104020603" pitchFamily="34" charset="0"/>
                        </a:rPr>
                        <a:t>Tahun</a:t>
                      </a:r>
                      <a:r>
                        <a:rPr lang="en-US" sz="1000" u="none" strike="noStrike" dirty="0">
                          <a:effectLst/>
                          <a:latin typeface="Tw Cen MT" panose="020B0602020104020603" pitchFamily="34" charset="0"/>
                        </a:rPr>
                        <a:t> 2017 </a:t>
                      </a:r>
                      <a:r>
                        <a:rPr lang="en-US" sz="1000" u="none" strike="noStrike" dirty="0" err="1">
                          <a:effectLst/>
                          <a:latin typeface="Tw Cen MT" panose="020B0602020104020603" pitchFamily="34" charset="0"/>
                        </a:rPr>
                        <a:t>Tentang</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Standar</a:t>
                      </a:r>
                      <a:r>
                        <a:rPr lang="en-US" sz="1000" u="none" strike="noStrike" dirty="0">
                          <a:effectLst/>
                          <a:latin typeface="Tw Cen MT" panose="020B0602020104020603" pitchFamily="34" charset="0"/>
                        </a:rPr>
                        <a:t> Baku </a:t>
                      </a:r>
                      <a:r>
                        <a:rPr lang="en-US" sz="1000" u="none" strike="noStrike" dirty="0" err="1">
                          <a:effectLst/>
                          <a:latin typeface="Tw Cen MT" panose="020B0602020104020603" pitchFamily="34" charset="0"/>
                        </a:rPr>
                        <a:t>Mutu</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Lingkungan</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Persyaratan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Kesehatan</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Keperluan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Higiene</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Sanitasi</a:t>
                      </a:r>
                      <a:r>
                        <a:rPr lang="en-US" sz="1000" u="none" strike="noStrike" dirty="0">
                          <a:effectLst/>
                          <a:latin typeface="Tw Cen MT" panose="020B0602020104020603" pitchFamily="34" charset="0"/>
                        </a:rPr>
                        <a:t>, Kolam </a:t>
                      </a:r>
                      <a:r>
                        <a:rPr lang="en-US" sz="1000" u="none" strike="noStrike" dirty="0" err="1">
                          <a:effectLst/>
                          <a:latin typeface="Tw Cen MT" panose="020B0602020104020603" pitchFamily="34" charset="0"/>
                        </a:rPr>
                        <a:t>Renang</a:t>
                      </a:r>
                      <a:r>
                        <a:rPr lang="en-US" sz="1000" u="none" strike="noStrike" dirty="0">
                          <a:effectLst/>
                          <a:latin typeface="Tw Cen MT" panose="020B0602020104020603" pitchFamily="34" charset="0"/>
                        </a:rPr>
                        <a:t>, Solus Per Aqua, Dan </a:t>
                      </a:r>
                      <a:r>
                        <a:rPr lang="en-US" sz="1000" u="none" strike="noStrike" dirty="0" err="1">
                          <a:effectLst/>
                          <a:latin typeface="Tw Cen MT" panose="020B0602020104020603" pitchFamily="34" charset="0"/>
                        </a:rPr>
                        <a:t>Pemandian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Umum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6 (</a:t>
                      </a:r>
                      <a:r>
                        <a:rPr lang="en-US" sz="1000" u="none" strike="noStrike" dirty="0" err="1">
                          <a:effectLst/>
                          <a:latin typeface="Tw Cen MT" panose="020B0602020104020603" pitchFamily="34" charset="0"/>
                        </a:rPr>
                        <a:t>enam</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bulan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sekali</a:t>
                      </a:r>
                      <a:r>
                        <a:rPr lang="en-US" sz="1000" u="none" strike="noStrike" dirty="0">
                          <a:effectLst/>
                          <a:latin typeface="Tw Cen MT" panose="020B0602020104020603" pitchFamily="34" charset="0"/>
                        </a:rPr>
                        <a:t> pada Ground Tank, Inst Laundry, Inst </a:t>
                      </a:r>
                      <a:r>
                        <a:rPr lang="en-US" sz="1000" u="none" strike="noStrike" dirty="0" err="1">
                          <a:effectLst/>
                          <a:latin typeface="Tw Cen MT" panose="020B0602020104020603" pitchFamily="34" charset="0"/>
                        </a:rPr>
                        <a:t>Laboratorium</a:t>
                      </a:r>
                      <a:r>
                        <a:rPr lang="en-US" sz="1000" u="none" strike="noStrike" dirty="0">
                          <a:effectLst/>
                          <a:latin typeface="Tw Cen MT" panose="020B0602020104020603" pitchFamily="34" charset="0"/>
                        </a:rPr>
                        <a:t>, Inst </a:t>
                      </a:r>
                      <a:r>
                        <a:rPr lang="en-US" sz="1000" u="none" strike="noStrike" dirty="0" err="1">
                          <a:effectLst/>
                          <a:latin typeface="Tw Cen MT" panose="020B0602020104020603" pitchFamily="34" charset="0"/>
                        </a:rPr>
                        <a:t>Farmasi</a:t>
                      </a:r>
                      <a:r>
                        <a:rPr lang="en-US" sz="1000" u="none" strike="noStrike" dirty="0">
                          <a:effectLst/>
                          <a:latin typeface="Tw Cen MT" panose="020B0602020104020603" pitchFamily="34" charset="0"/>
                        </a:rPr>
                        <a:t>, dan Inst </a:t>
                      </a:r>
                      <a:r>
                        <a:rPr lang="en-US" sz="1000" u="none" strike="noStrike" dirty="0" err="1">
                          <a:effectLst/>
                          <a:latin typeface="Tw Cen MT" panose="020B0602020104020603" pitchFamily="34" charset="0"/>
                        </a:rPr>
                        <a:t>Gizi</a:t>
                      </a:r>
                      <a:r>
                        <a:rPr lang="en-US" sz="1000" u="none" strike="noStrike" dirty="0">
                          <a:effectLst/>
                          <a:latin typeface="Tw Cen MT" panose="020B0602020104020603" pitchFamily="34" charset="0"/>
                        </a:rPr>
                        <a:t>.</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387398038"/>
                  </a:ext>
                </a:extLst>
              </a:tr>
              <a:tr h="610431">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6</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7</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7</a:t>
                      </a:r>
                    </a:p>
                  </a:txBody>
                  <a:tcPr marL="9525" marR="9525" marT="9525" marB="0" anchor="ctr"/>
                </a:tc>
                <a:extLst>
                  <a:ext uri="{0D108BD9-81ED-4DB2-BD59-A6C34878D82A}">
                    <a16:rowId xmlns:a16="http://schemas.microsoft.com/office/drawing/2014/main" val="1469983273"/>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l" fontAlgn="t"/>
                      <a:r>
                        <a:rPr lang="en-US" sz="1000" u="none" strike="noStrike">
                          <a:effectLst/>
                          <a:latin typeface="Tw Cen MT" panose="020B0602020104020603" pitchFamily="34" charset="0"/>
                        </a:rPr>
                        <a:t>7</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dirty="0" err="1">
                          <a:effectLst/>
                          <a:latin typeface="Tw Cen MT" panose="020B0602020104020603" pitchFamily="34" charset="0"/>
                        </a:rPr>
                        <a:t>Pemeriksaan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bakteri</a:t>
                      </a:r>
                      <a:r>
                        <a:rPr lang="en-US" sz="1000" u="none" strike="noStrike" dirty="0">
                          <a:effectLst/>
                          <a:latin typeface="Tw Cen MT" panose="020B0602020104020603" pitchFamily="34" charset="0"/>
                        </a:rPr>
                        <a:t> Legionella </a:t>
                      </a:r>
                      <a:r>
                        <a:rPr lang="en-US" sz="1000" u="none" strike="noStrike" dirty="0" err="1">
                          <a:effectLst/>
                          <a:latin typeface="Tw Cen MT" panose="020B0602020104020603" pitchFamily="34" charset="0"/>
                        </a:rPr>
                        <a:t>spp</a:t>
                      </a:r>
                      <a:r>
                        <a:rPr lang="en-US" sz="1000" u="none" strike="noStrike" dirty="0">
                          <a:effectLst/>
                          <a:latin typeface="Tw Cen MT" panose="020B0602020104020603" pitchFamily="34" charset="0"/>
                        </a:rPr>
                        <a:t> Air </a:t>
                      </a:r>
                      <a:r>
                        <a:rPr lang="en-US" sz="1000" u="none" strike="noStrike" dirty="0" err="1">
                          <a:effectLst/>
                          <a:latin typeface="Tw Cen MT" panose="020B0602020104020603" pitchFamily="34" charset="0"/>
                        </a:rPr>
                        <a:t>untuk</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kegunaan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khusus</a:t>
                      </a:r>
                      <a:r>
                        <a:rPr lang="en-US" sz="1000" u="none" strike="noStrike" dirty="0">
                          <a:effectLst/>
                          <a:latin typeface="Tw Cen MT" panose="020B0602020104020603" pitchFamily="34" charset="0"/>
                        </a:rPr>
                        <a:t> dan </a:t>
                      </a:r>
                      <a:r>
                        <a:rPr lang="en-US" sz="1000" u="none" strike="noStrike" dirty="0" err="1">
                          <a:effectLst/>
                          <a:latin typeface="Tw Cen MT" panose="020B0602020104020603" pitchFamily="34" charset="0"/>
                        </a:rPr>
                        <a:t>tanggap</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darurat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rumah</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sakit</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setiap</a:t>
                      </a:r>
                      <a:r>
                        <a:rPr lang="en-US" sz="1000" u="none" strike="noStrike" dirty="0">
                          <a:effectLst/>
                          <a:latin typeface="Tw Cen MT" panose="020B0602020104020603" pitchFamily="34" charset="0"/>
                        </a:rPr>
                        <a:t> 1 (</a:t>
                      </a:r>
                      <a:r>
                        <a:rPr lang="en-US" sz="1000" u="none" strike="noStrike" dirty="0" err="1">
                          <a:effectLst/>
                          <a:latin typeface="Tw Cen MT" panose="020B0602020104020603" pitchFamily="34" charset="0"/>
                        </a:rPr>
                        <a:t>satu</a:t>
                      </a:r>
                      <a:r>
                        <a:rPr lang="en-US" sz="1000" u="none" strike="noStrike" dirty="0">
                          <a:effectLst/>
                          <a:latin typeface="Tw Cen MT" panose="020B0602020104020603" pitchFamily="34" charset="0"/>
                        </a:rPr>
                        <a:t>) kali </a:t>
                      </a:r>
                      <a:r>
                        <a:rPr lang="en-US" sz="1000" u="none" strike="noStrike" dirty="0" err="1">
                          <a:effectLst/>
                          <a:latin typeface="Tw Cen MT" panose="020B0602020104020603" pitchFamily="34" charset="0"/>
                        </a:rPr>
                        <a:t>setahun</a:t>
                      </a:r>
                      <a:r>
                        <a:rPr lang="en-US" sz="1000" u="none" strike="noStrike" dirty="0">
                          <a:effectLst/>
                          <a:latin typeface="Tw Cen MT" panose="020B0602020104020603" pitchFamily="34" charset="0"/>
                        </a:rPr>
                        <a:t> pada air </a:t>
                      </a:r>
                      <a:r>
                        <a:rPr lang="en-US" sz="1000" u="none" strike="noStrike" dirty="0" err="1">
                          <a:effectLst/>
                          <a:latin typeface="Tw Cen MT" panose="020B0602020104020603" pitchFamily="34" charset="0"/>
                        </a:rPr>
                        <a:t>panas</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a:t>
                      </a:r>
                      <a:r>
                        <a:rPr lang="en-US" sz="1000" u="none" strike="noStrike" dirty="0" err="1">
                          <a:effectLst/>
                          <a:latin typeface="Tw Cen MT" panose="020B0602020104020603" pitchFamily="34" charset="0"/>
                        </a:rPr>
                        <a:t>mata</a:t>
                      </a:r>
                      <a:r>
                        <a:rPr lang="en-US" sz="1000" u="none" strike="noStrike" dirty="0">
                          <a:effectLst/>
                          <a:latin typeface="Tw Cen MT" panose="020B0602020104020603" pitchFamily="34" charset="0"/>
                        </a:rPr>
                        <a:t> (eye washer) dan </a:t>
                      </a:r>
                      <a:r>
                        <a:rPr lang="en-US" sz="1000" u="none" strike="noStrike" dirty="0" err="1">
                          <a:effectLst/>
                          <a:latin typeface="Tw Cen MT" panose="020B0602020104020603" pitchFamily="34" charset="0"/>
                        </a:rPr>
                        <a:t>pencucian</a:t>
                      </a:r>
                      <a:r>
                        <a:rPr lang="en-US" sz="1000" u="none" strike="noStrike" dirty="0">
                          <a:effectLst/>
                          <a:latin typeface="Tw Cen MT" panose="020B0602020104020603" pitchFamily="34" charset="0"/>
                        </a:rPr>
                        <a:t> badan (body washer).</a:t>
                      </a:r>
                      <a:endParaRPr lang="en-US" sz="1000" b="0" i="0" u="none" strike="noStrike" dirty="0">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104020691"/>
                  </a:ext>
                </a:extLst>
              </a:tr>
              <a:tr h="610431">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8</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2938375864"/>
                  </a:ext>
                </a:extLst>
              </a:tr>
              <a:tr h="26178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9</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Desinfeksi air bersih pada tandon reservoir air bersih (ground tank dan tandon laundry) seminggu 2 kali.</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8</a:t>
                      </a:r>
                    </a:p>
                  </a:txBody>
                  <a:tcPr marL="9525" marR="9525" marT="9525" marB="0" anchor="ctr"/>
                </a:tc>
                <a:extLst>
                  <a:ext uri="{0D108BD9-81ED-4DB2-BD59-A6C34878D82A}">
                    <a16:rowId xmlns:a16="http://schemas.microsoft.com/office/drawing/2014/main" val="2775347105"/>
                  </a:ext>
                </a:extLst>
              </a:tr>
              <a:tr h="340734">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10</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Pengukuran sisa khlor, pH dan kekeruhan air bersih setiap hari pada titik yang dicurigai rawan pencemaran pada Ground tank, Rehabilitasi, Instalasi Gizi dan Laundry. </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extLst>
                  <a:ext uri="{0D108BD9-81ED-4DB2-BD59-A6C34878D82A}">
                    <a16:rowId xmlns:a16="http://schemas.microsoft.com/office/drawing/2014/main" val="283890414"/>
                  </a:ext>
                </a:extLst>
              </a:tr>
              <a:tr h="340734">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11</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en-US" sz="1000" u="none" strike="noStrike">
                          <a:effectLst/>
                          <a:latin typeface="Tw Cen MT" panose="020B0602020104020603" pitchFamily="34" charset="0"/>
                        </a:rPr>
                        <a:t>Melakukan pembersihan, pengurasan, pembilasan menggunakan desinfektan dengan dosis yang disyaratkan pada tangki penampungan air untuk keperluan higiene dan sanitasi dilakukan setiap 6 (enam) bulan.</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781438821"/>
                  </a:ext>
                </a:extLst>
              </a:tr>
              <a:tr h="340734">
                <a:tc>
                  <a:txBody>
                    <a:bodyPr/>
                    <a:lstStyle/>
                    <a:p>
                      <a:pPr algn="l" fontAlgn="ctr"/>
                      <a:r>
                        <a:rPr lang="en-US" sz="1000" u="none" strike="noStrike" dirty="0">
                          <a:effectLst/>
                          <a:latin typeface="Tw Cen MT" panose="020B0602020104020603" pitchFamily="34" charset="0"/>
                        </a:rPr>
                        <a:t> </a:t>
                      </a:r>
                      <a:endParaRPr lang="en-US" sz="1000" b="0" i="0" u="none" strike="noStrike" dirty="0">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12</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sv-SE" sz="1000" u="none" strike="noStrike">
                          <a:effectLst/>
                          <a:latin typeface="Tw Cen MT" panose="020B0602020104020603" pitchFamily="34" charset="0"/>
                        </a:rPr>
                        <a:t>Monitoring air debit air bersih, mencatat pada alat ukur debit dan melakukan penghitungan satuan penggunaan air kegunaan higiene dan sanitasi per tempat tidur per hari.</a:t>
                      </a:r>
                      <a:endParaRPr lang="sv-SE"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0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14</a:t>
                      </a:r>
                    </a:p>
                  </a:txBody>
                  <a:tcPr marL="9525" marR="9525" marT="9525" marB="0" anchor="ctr"/>
                </a:tc>
                <a:extLst>
                  <a:ext uri="{0D108BD9-81ED-4DB2-BD59-A6C34878D82A}">
                    <a16:rowId xmlns:a16="http://schemas.microsoft.com/office/drawing/2014/main" val="1720903779"/>
                  </a:ext>
                </a:extLst>
              </a:tr>
              <a:tr h="283162">
                <a:tc>
                  <a:txBody>
                    <a:bodyPr/>
                    <a:lstStyle/>
                    <a:p>
                      <a:pPr algn="l" fontAlgn="ctr"/>
                      <a:r>
                        <a:rPr lang="en-US" sz="1000" u="none" strike="noStrike">
                          <a:effectLst/>
                          <a:latin typeface="Tw Cen MT" panose="020B0602020104020603" pitchFamily="34" charset="0"/>
                        </a:rPr>
                        <a:t> </a:t>
                      </a:r>
                      <a:endParaRPr lang="en-US" sz="1000" b="0" i="0" u="none" strike="noStrike">
                        <a:solidFill>
                          <a:srgbClr val="000000"/>
                        </a:solidFill>
                        <a:effectLst/>
                        <a:latin typeface="Tw Cen MT" panose="020B0602020104020603" pitchFamily="34" charset="0"/>
                      </a:endParaRPr>
                    </a:p>
                  </a:txBody>
                  <a:tcPr marL="3688" marR="3688" marT="3688" marB="0" anchor="ctr"/>
                </a:tc>
                <a:tc>
                  <a:txBody>
                    <a:bodyPr/>
                    <a:lstStyle/>
                    <a:p>
                      <a:pPr algn="ctr" fontAlgn="t"/>
                      <a:r>
                        <a:rPr lang="en-US" sz="1000" u="none" strike="noStrike">
                          <a:effectLst/>
                          <a:latin typeface="Tw Cen MT" panose="020B0602020104020603" pitchFamily="34" charset="0"/>
                        </a:rPr>
                        <a:t>13</a:t>
                      </a:r>
                      <a:endParaRPr lang="en-US" sz="1000" b="0" i="0" u="none" strike="noStrike">
                        <a:solidFill>
                          <a:srgbClr val="000000"/>
                        </a:solidFill>
                        <a:effectLst/>
                        <a:latin typeface="Tw Cen MT" panose="020B0602020104020603" pitchFamily="34" charset="0"/>
                      </a:endParaRPr>
                    </a:p>
                  </a:txBody>
                  <a:tcPr marL="3688" marR="3688" marT="3688" marB="0"/>
                </a:tc>
                <a:tc>
                  <a:txBody>
                    <a:bodyPr/>
                    <a:lstStyle/>
                    <a:p>
                      <a:pPr algn="l" fontAlgn="t"/>
                      <a:r>
                        <a:rPr lang="nl-NL" sz="1000" u="none" strike="noStrike">
                          <a:effectLst/>
                          <a:latin typeface="Tw Cen MT" panose="020B0602020104020603" pitchFamily="34" charset="0"/>
                        </a:rPr>
                        <a:t>Mengecek ketersediaan volume air kegunaan higiene dan sanitasi dalam tangki</a:t>
                      </a:r>
                      <a:endParaRPr lang="nl-NL" sz="1000" b="0" i="0" u="none" strike="noStrike">
                        <a:solidFill>
                          <a:srgbClr val="000000"/>
                        </a:solidFill>
                        <a:effectLst/>
                        <a:latin typeface="Tw Cen MT" panose="020B0602020104020603" pitchFamily="34" charset="0"/>
                      </a:endParaRPr>
                    </a:p>
                  </a:txBody>
                  <a:tcPr marL="3688" marR="3688" marT="3688" marB="0"/>
                </a:tc>
                <a:tc>
                  <a:txBody>
                    <a:bodyPr/>
                    <a:lstStyle/>
                    <a:p>
                      <a:pPr algn="ctr"/>
                      <a:r>
                        <a:rPr lang="en-US" sz="1000" dirty="0">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0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485674633"/>
              </p:ext>
            </p:extLst>
          </p:nvPr>
        </p:nvGraphicFramePr>
        <p:xfrm>
          <a:off x="1328349" y="325486"/>
          <a:ext cx="7282249" cy="4871151"/>
        </p:xfrm>
        <a:graphic>
          <a:graphicData uri="http://schemas.openxmlformats.org/drawingml/2006/table">
            <a:tbl>
              <a:tblPr firstRow="1" bandRow="1">
                <a:tableStyleId>{5C22544A-7EE6-4342-B048-85BDC9FD1C3A}</a:tableStyleId>
              </a:tblPr>
              <a:tblGrid>
                <a:gridCol w="197452">
                  <a:extLst>
                    <a:ext uri="{9D8B030D-6E8A-4147-A177-3AD203B41FA5}">
                      <a16:colId xmlns:a16="http://schemas.microsoft.com/office/drawing/2014/main" val="3635822724"/>
                    </a:ext>
                  </a:extLst>
                </a:gridCol>
                <a:gridCol w="94134">
                  <a:extLst>
                    <a:ext uri="{9D8B030D-6E8A-4147-A177-3AD203B41FA5}">
                      <a16:colId xmlns:a16="http://schemas.microsoft.com/office/drawing/2014/main" val="2059724840"/>
                    </a:ext>
                  </a:extLst>
                </a:gridCol>
                <a:gridCol w="3247784">
                  <a:extLst>
                    <a:ext uri="{9D8B030D-6E8A-4147-A177-3AD203B41FA5}">
                      <a16:colId xmlns:a16="http://schemas.microsoft.com/office/drawing/2014/main" val="4011154449"/>
                    </a:ext>
                  </a:extLst>
                </a:gridCol>
                <a:gridCol w="534697">
                  <a:extLst>
                    <a:ext uri="{9D8B030D-6E8A-4147-A177-3AD203B41FA5}">
                      <a16:colId xmlns:a16="http://schemas.microsoft.com/office/drawing/2014/main" val="4235592367"/>
                    </a:ext>
                  </a:extLst>
                </a:gridCol>
                <a:gridCol w="534697">
                  <a:extLst>
                    <a:ext uri="{9D8B030D-6E8A-4147-A177-3AD203B41FA5}">
                      <a16:colId xmlns:a16="http://schemas.microsoft.com/office/drawing/2014/main" val="73354806"/>
                    </a:ext>
                  </a:extLst>
                </a:gridCol>
                <a:gridCol w="534697">
                  <a:extLst>
                    <a:ext uri="{9D8B030D-6E8A-4147-A177-3AD203B41FA5}">
                      <a16:colId xmlns:a16="http://schemas.microsoft.com/office/drawing/2014/main" val="2435703193"/>
                    </a:ext>
                  </a:extLst>
                </a:gridCol>
                <a:gridCol w="534697">
                  <a:extLst>
                    <a:ext uri="{9D8B030D-6E8A-4147-A177-3AD203B41FA5}">
                      <a16:colId xmlns:a16="http://schemas.microsoft.com/office/drawing/2014/main" val="1108263272"/>
                    </a:ext>
                  </a:extLst>
                </a:gridCol>
                <a:gridCol w="534697">
                  <a:extLst>
                    <a:ext uri="{9D8B030D-6E8A-4147-A177-3AD203B41FA5}">
                      <a16:colId xmlns:a16="http://schemas.microsoft.com/office/drawing/2014/main" val="4086160283"/>
                    </a:ext>
                  </a:extLst>
                </a:gridCol>
                <a:gridCol w="534697">
                  <a:extLst>
                    <a:ext uri="{9D8B030D-6E8A-4147-A177-3AD203B41FA5}">
                      <a16:colId xmlns:a16="http://schemas.microsoft.com/office/drawing/2014/main" val="2175919246"/>
                    </a:ext>
                  </a:extLst>
                </a:gridCol>
                <a:gridCol w="534697">
                  <a:extLst>
                    <a:ext uri="{9D8B030D-6E8A-4147-A177-3AD203B41FA5}">
                      <a16:colId xmlns:a16="http://schemas.microsoft.com/office/drawing/2014/main" val="1461361753"/>
                    </a:ext>
                  </a:extLst>
                </a:gridCol>
              </a:tblGrid>
              <a:tr h="342656">
                <a:tc>
                  <a:txBody>
                    <a:bodyPr/>
                    <a:lstStyle/>
                    <a:p>
                      <a:pPr algn="l" fontAlgn="t"/>
                      <a:r>
                        <a:rPr lang="en-US" sz="1200" u="none" strike="noStrike" dirty="0">
                          <a:effectLst/>
                          <a:latin typeface="Tw Cen MT" panose="020B0602020104020603" pitchFamily="34" charset="0"/>
                        </a:rPr>
                        <a:t>b.</a:t>
                      </a:r>
                      <a:endParaRPr lang="en-US" sz="1200" b="0" i="0" u="none" strike="noStrike" dirty="0">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a:t>
                      </a:r>
                      <a:r>
                        <a:rPr lang="en-US" sz="1200" u="none" strike="noStrike" dirty="0" err="1">
                          <a:effectLst/>
                          <a:latin typeface="Tw Cen MT" panose="020B0602020104020603" pitchFamily="34" charset="0"/>
                        </a:rPr>
                        <a:t>Udara</a:t>
                      </a:r>
                      <a:endParaRPr lang="en-US" sz="1200" b="0" i="0" u="none" strike="noStrike" dirty="0">
                        <a:solidFill>
                          <a:srgbClr val="000000"/>
                        </a:solidFill>
                        <a:effectLst/>
                        <a:latin typeface="Tw Cen MT" panose="020B0602020104020603" pitchFamily="34" charset="0"/>
                      </a:endParaRPr>
                    </a:p>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9525" marR="9525" marT="9525" marB="0" anchor="ctr"/>
                </a:tc>
                <a:extLst>
                  <a:ext uri="{0D108BD9-81ED-4DB2-BD59-A6C34878D82A}">
                    <a16:rowId xmlns:a16="http://schemas.microsoft.com/office/drawing/2014/main" val="213369115"/>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suhu</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kelembaban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520538">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aliran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udara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ruangan</a:t>
                      </a:r>
                      <a:r>
                        <a:rPr lang="en-US" sz="1200" u="none" strike="noStrike" dirty="0">
                          <a:effectLst/>
                          <a:latin typeface="Tw Cen MT" panose="020B0602020104020603" pitchFamily="34" charset="0"/>
                        </a:rPr>
                        <a:t> pada Inst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Sterilisasi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IGD,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862476">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Pencahayaan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Rawat Jalan, IGD,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Administrasi</a:t>
                      </a:r>
                      <a:r>
                        <a:rPr lang="en-US" sz="1200" u="none" strike="noStrike" dirty="0">
                          <a:effectLst/>
                          <a:latin typeface="Tw Cen MT" panose="020B0602020104020603" pitchFamily="34" charset="0"/>
                        </a:rPr>
                        <a:t>/Kantor,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Toilet, dan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862476">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dirty="0" err="1">
                          <a:effectLst/>
                          <a:latin typeface="Tw Cen MT" panose="020B0602020104020603" pitchFamily="34" charset="0"/>
                        </a:rPr>
                        <a:t>Pengukuran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Kebisingan</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bangsal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Anestesi</a:t>
                      </a:r>
                      <a:r>
                        <a:rPr lang="en-US" sz="1200" u="none" strike="noStrike" dirty="0">
                          <a:effectLst/>
                          <a:latin typeface="Tw Cen MT" panose="020B0602020104020603" pitchFamily="34" charset="0"/>
                        </a:rPr>
                        <a:t> (ECT), </a:t>
                      </a:r>
                      <a:r>
                        <a:rPr lang="en-US" sz="1200" u="none" strike="noStrike" dirty="0" err="1">
                          <a:effectLst/>
                          <a:latin typeface="Tw Cen MT" panose="020B0602020104020603" pitchFamily="34" charset="0"/>
                        </a:rPr>
                        <a:t>Laboratorium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Sinar</a:t>
                      </a:r>
                      <a:r>
                        <a:rPr lang="en-US" sz="1200" u="none" strike="noStrike" dirty="0">
                          <a:effectLst/>
                          <a:latin typeface="Tw Cen MT" panose="020B0602020104020603" pitchFamily="34" charset="0"/>
                        </a:rPr>
                        <a:t> X (</a:t>
                      </a:r>
                      <a:r>
                        <a:rPr lang="en-US" sz="1200" u="none" strike="noStrike" dirty="0" err="1">
                          <a:effectLst/>
                          <a:latin typeface="Tw Cen MT" panose="020B0602020104020603" pitchFamily="34" charset="0"/>
                        </a:rPr>
                        <a:t>Radiologi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Koridor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Tangga</a:t>
                      </a:r>
                      <a:r>
                        <a:rPr lang="en-US" sz="1200" u="none" strike="noStrike" dirty="0">
                          <a:effectLst/>
                          <a:latin typeface="Tw Cen MT" panose="020B0602020104020603" pitchFamily="34" charset="0"/>
                        </a:rPr>
                        <a:t>, Kantor/</a:t>
                      </a:r>
                      <a:r>
                        <a:rPr lang="en-US" sz="1200" u="none" strike="noStrike" dirty="0" err="1">
                          <a:effectLst/>
                          <a:latin typeface="Tw Cen MT" panose="020B0602020104020603" pitchFamily="34" charset="0"/>
                        </a:rPr>
                        <a:t>Loby</a:t>
                      </a:r>
                      <a:r>
                        <a:rPr lang="en-US" sz="1200" u="none" strike="noStrike" dirty="0">
                          <a:effectLst/>
                          <a:latin typeface="Tw Cen MT" panose="020B0602020104020603" pitchFamily="34" charset="0"/>
                        </a:rPr>
                        <a:t>, Gudang Alat, </a:t>
                      </a:r>
                      <a:r>
                        <a:rPr lang="en-US" sz="1200" u="none" strike="noStrike" dirty="0" err="1">
                          <a:effectLst/>
                          <a:latin typeface="Tw Cen MT" panose="020B0602020104020603" pitchFamily="34" charset="0"/>
                        </a:rPr>
                        <a:t>Farmasi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Dapur</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Cuci</a:t>
                      </a:r>
                      <a:r>
                        <a:rPr lang="en-US" sz="1200" u="none" strike="noStrike" dirty="0">
                          <a:effectLst/>
                          <a:latin typeface="Tw Cen MT" panose="020B0602020104020603" pitchFamily="34" charset="0"/>
                        </a:rPr>
                        <a:t> (Inst Laundry), Ruang </a:t>
                      </a:r>
                      <a:r>
                        <a:rPr lang="en-US" sz="1200" u="none" strike="noStrike" dirty="0" err="1">
                          <a:effectLst/>
                          <a:latin typeface="Tw Cen MT" panose="020B0602020104020603" pitchFamily="34" charset="0"/>
                        </a:rPr>
                        <a:t>Isolasi</a:t>
                      </a:r>
                      <a:r>
                        <a:rPr lang="en-US" sz="1200" u="none" strike="noStrike" dirty="0">
                          <a:effectLst/>
                          <a:latin typeface="Tw Cen MT" panose="020B0602020104020603" pitchFamily="34" charset="0"/>
                        </a:rPr>
                        <a:t>, Ruang </a:t>
                      </a:r>
                      <a:r>
                        <a:rPr lang="en-US" sz="1200" u="none" strike="noStrike" dirty="0" err="1">
                          <a:effectLst/>
                          <a:latin typeface="Tw Cen MT" panose="020B0602020104020603" pitchFamily="34" charset="0"/>
                        </a:rPr>
                        <a:t>Poli</a:t>
                      </a:r>
                      <a:r>
                        <a:rPr lang="en-US" sz="1200" u="none" strike="noStrike" dirty="0">
                          <a:effectLst/>
                          <a:latin typeface="Tw Cen MT" panose="020B0602020104020603" pitchFamily="34" charset="0"/>
                        </a:rPr>
                        <a:t> Gigi dan </a:t>
                      </a:r>
                      <a:r>
                        <a:rPr lang="en-US" sz="1200" u="none" strike="noStrike" dirty="0" err="1">
                          <a:effectLst/>
                          <a:latin typeface="Tw Cen MT" panose="020B0602020104020603" pitchFamily="34" charset="0"/>
                        </a:rPr>
                        <a:t>Ambulan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349570">
                <a:tc>
                  <a:txBody>
                    <a:bodyPr/>
                    <a:lstStyle/>
                    <a:p>
                      <a:pPr algn="l" fontAlgn="t"/>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kualitas kimia udara ruang 1 (satu) kali setahun.</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22951">
                <a:tc>
                  <a:txBody>
                    <a:bodyPr/>
                    <a:lstStyle/>
                    <a:p>
                      <a:pPr algn="l" fontAlgn="t"/>
                      <a:r>
                        <a:rPr lang="en-US" sz="1200" u="none" strike="noStrike">
                          <a:effectLst/>
                          <a:latin typeface="Tw Cen MT" panose="020B0602020104020603" pitchFamily="34" charset="0"/>
                        </a:rPr>
                        <a:t>c.</a:t>
                      </a:r>
                      <a:endParaRPr lang="en-US" sz="1200" b="0" i="0" u="none" strike="noStrike">
                        <a:solidFill>
                          <a:srgbClr val="000000"/>
                        </a:solidFill>
                        <a:effectLst/>
                        <a:latin typeface="Tw Cen MT" panose="020B0602020104020603" pitchFamily="34" charset="0"/>
                      </a:endParaRPr>
                    </a:p>
                  </a:txBody>
                  <a:tcPr marL="9525" marR="9525" marT="9525"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Media Tanah</a:t>
                      </a:r>
                    </a:p>
                  </a:txBody>
                  <a:tcPr marL="9525" marR="9525" marT="9525"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tc>
                  <a:txBody>
                    <a:bodyPr/>
                    <a:lstStyle/>
                    <a:p>
                      <a:pPr algn="ctr"/>
                      <a:endParaRPr lang="en-US" sz="1200" dirty="0">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349570">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i-FI" sz="1200" u="none" strike="noStrike" dirty="0">
                          <a:effectLst/>
                          <a:latin typeface="Tw Cen MT" panose="020B0602020104020603" pitchFamily="34" charset="0"/>
                        </a:rPr>
                        <a:t>Pemantauan terhadap penurunan kualitas tanah 6 bulan sekali.</a:t>
                      </a:r>
                      <a:endParaRPr lang="en-US" sz="1200" b="0" i="0" u="none" strike="noStrike" dirty="0">
                        <a:solidFill>
                          <a:srgbClr val="000000"/>
                        </a:solidFill>
                        <a:effectLst/>
                        <a:latin typeface="Tw Cen MT" panose="020B0602020104020603" pitchFamily="34" charset="0"/>
                      </a:endParaRPr>
                    </a:p>
                  </a:txBody>
                  <a:tcPr marL="9525" marR="9525" marT="9525"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a:r>
                        <a:rPr lang="en-US" sz="1200" dirty="0">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558137539"/>
              </p:ext>
            </p:extLst>
          </p:nvPr>
        </p:nvGraphicFramePr>
        <p:xfrm>
          <a:off x="1337801" y="353183"/>
          <a:ext cx="7272797" cy="5827798"/>
        </p:xfrm>
        <a:graphic>
          <a:graphicData uri="http://schemas.openxmlformats.org/drawingml/2006/table">
            <a:tbl>
              <a:tblPr firstRow="1" bandRow="1">
                <a:tableStyleId>{5C22544A-7EE6-4342-B048-85BDC9FD1C3A}</a:tableStyleId>
              </a:tblPr>
              <a:tblGrid>
                <a:gridCol w="194813">
                  <a:extLst>
                    <a:ext uri="{9D8B030D-6E8A-4147-A177-3AD203B41FA5}">
                      <a16:colId xmlns:a16="http://schemas.microsoft.com/office/drawing/2014/main" val="3505909836"/>
                    </a:ext>
                  </a:extLst>
                </a:gridCol>
                <a:gridCol w="197433">
                  <a:extLst>
                    <a:ext uri="{9D8B030D-6E8A-4147-A177-3AD203B41FA5}">
                      <a16:colId xmlns:a16="http://schemas.microsoft.com/office/drawing/2014/main" val="1524370578"/>
                    </a:ext>
                  </a:extLst>
                </a:gridCol>
                <a:gridCol w="3425470">
                  <a:extLst>
                    <a:ext uri="{9D8B030D-6E8A-4147-A177-3AD203B41FA5}">
                      <a16:colId xmlns:a16="http://schemas.microsoft.com/office/drawing/2014/main" val="2652220361"/>
                    </a:ext>
                  </a:extLst>
                </a:gridCol>
                <a:gridCol w="493583">
                  <a:extLst>
                    <a:ext uri="{9D8B030D-6E8A-4147-A177-3AD203B41FA5}">
                      <a16:colId xmlns:a16="http://schemas.microsoft.com/office/drawing/2014/main" val="293580991"/>
                    </a:ext>
                  </a:extLst>
                </a:gridCol>
                <a:gridCol w="493583">
                  <a:extLst>
                    <a:ext uri="{9D8B030D-6E8A-4147-A177-3AD203B41FA5}">
                      <a16:colId xmlns:a16="http://schemas.microsoft.com/office/drawing/2014/main" val="2179883865"/>
                    </a:ext>
                  </a:extLst>
                </a:gridCol>
                <a:gridCol w="493583">
                  <a:extLst>
                    <a:ext uri="{9D8B030D-6E8A-4147-A177-3AD203B41FA5}">
                      <a16:colId xmlns:a16="http://schemas.microsoft.com/office/drawing/2014/main" val="4219752405"/>
                    </a:ext>
                  </a:extLst>
                </a:gridCol>
                <a:gridCol w="493583">
                  <a:extLst>
                    <a:ext uri="{9D8B030D-6E8A-4147-A177-3AD203B41FA5}">
                      <a16:colId xmlns:a16="http://schemas.microsoft.com/office/drawing/2014/main" val="3370862019"/>
                    </a:ext>
                  </a:extLst>
                </a:gridCol>
                <a:gridCol w="493583">
                  <a:extLst>
                    <a:ext uri="{9D8B030D-6E8A-4147-A177-3AD203B41FA5}">
                      <a16:colId xmlns:a16="http://schemas.microsoft.com/office/drawing/2014/main" val="3124096125"/>
                    </a:ext>
                  </a:extLst>
                </a:gridCol>
                <a:gridCol w="493583">
                  <a:extLst>
                    <a:ext uri="{9D8B030D-6E8A-4147-A177-3AD203B41FA5}">
                      <a16:colId xmlns:a16="http://schemas.microsoft.com/office/drawing/2014/main" val="3115535963"/>
                    </a:ext>
                  </a:extLst>
                </a:gridCol>
                <a:gridCol w="493583">
                  <a:extLst>
                    <a:ext uri="{9D8B030D-6E8A-4147-A177-3AD203B41FA5}">
                      <a16:colId xmlns:a16="http://schemas.microsoft.com/office/drawing/2014/main" val="15999654"/>
                    </a:ext>
                  </a:extLst>
                </a:gridCol>
              </a:tblGrid>
              <a:tr h="211773">
                <a:tc>
                  <a:txBody>
                    <a:bodyPr/>
                    <a:lstStyle/>
                    <a:p>
                      <a:pPr algn="l" fontAlgn="t"/>
                      <a:r>
                        <a:rPr lang="en-US" sz="1200" u="none" strike="noStrike" dirty="0">
                          <a:effectLst/>
                          <a:latin typeface="Tw Cen MT" panose="020B0602020104020603" pitchFamily="34" charset="0"/>
                        </a:rPr>
                        <a:t>d.</a:t>
                      </a:r>
                      <a:endParaRPr lang="en-US" sz="1200" b="0" i="0" u="none" strike="noStrike" dirty="0">
                        <a:solidFill>
                          <a:srgbClr val="000000"/>
                        </a:solidFill>
                        <a:effectLst/>
                        <a:latin typeface="Tw Cen MT" panose="020B0602020104020603" pitchFamily="34" charset="0"/>
                      </a:endParaRPr>
                    </a:p>
                  </a:txBody>
                  <a:tcPr marL="7368" marR="7368" marT="7368" marB="0"/>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endParaRPr lang="en-US" sz="1200" b="0" i="0" u="none" strike="noStrike" dirty="0">
                        <a:solidFill>
                          <a:srgbClr val="000000"/>
                        </a:solidFill>
                        <a:effectLst/>
                        <a:latin typeface="Tw Cen MT" panose="020B0602020104020603" pitchFamily="34" charset="0"/>
                      </a:endParaRPr>
                    </a:p>
                  </a:txBody>
                  <a:tcPr marL="7368" marR="7368" marT="7368" marB="0" anchor="ctr"/>
                </a:tc>
                <a:tc hMerge="1">
                  <a:txBody>
                    <a:bodyPr/>
                    <a:lstStyle/>
                    <a:p>
                      <a:endParaRPr lang="en-US"/>
                    </a:p>
                  </a:txBody>
                  <a:tcPr/>
                </a:tc>
                <a:tc>
                  <a:txBody>
                    <a:bodyPr/>
                    <a:lstStyle/>
                    <a:p>
                      <a:pPr algn="ctr" fontAlgn="ctr"/>
                      <a:r>
                        <a:rPr lang="en-US" sz="1200" b="1" i="0" u="none" strike="noStrike" dirty="0">
                          <a:solidFill>
                            <a:schemeClr val="bg1"/>
                          </a:solidFill>
                          <a:effectLst/>
                          <a:latin typeface="Tw Cen MT" panose="020B0602020104020603" pitchFamily="34" charset="0"/>
                        </a:rPr>
                        <a:t>JAN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FEB</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MAR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APR</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MEI</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JUN</a:t>
                      </a:r>
                    </a:p>
                  </a:txBody>
                  <a:tcPr marL="7368" marR="7368" marT="7368" marB="0" anchor="ctr"/>
                </a:tc>
                <a:tc>
                  <a:txBody>
                    <a:bodyPr/>
                    <a:lstStyle/>
                    <a:p>
                      <a:pPr algn="ctr" fontAlgn="ctr"/>
                      <a:r>
                        <a:rPr lang="en-US" sz="1200" b="1" i="0" u="none" strike="noStrike" dirty="0">
                          <a:solidFill>
                            <a:schemeClr val="bg1"/>
                          </a:solidFill>
                          <a:effectLst/>
                          <a:latin typeface="Tw Cen MT" panose="020B0602020104020603" pitchFamily="34" charset="0"/>
                        </a:rPr>
                        <a:t>JUL</a:t>
                      </a:r>
                    </a:p>
                  </a:txBody>
                  <a:tcPr marL="7368" marR="7368" marT="7368" marB="0" anchor="ctr"/>
                </a:tc>
                <a:extLst>
                  <a:ext uri="{0D108BD9-81ED-4DB2-BD59-A6C34878D82A}">
                    <a16:rowId xmlns:a16="http://schemas.microsoft.com/office/drawing/2014/main" val="2971001103"/>
                  </a:ext>
                </a:extLst>
              </a:tr>
              <a:tr h="430986">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Instalasi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dengan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Nomor</a:t>
                      </a:r>
                      <a:r>
                        <a:rPr lang="en-US" sz="1200" u="none" strike="noStrike" dirty="0">
                          <a:effectLst/>
                          <a:latin typeface="Tw Cen MT" panose="020B0602020104020603" pitchFamily="34" charset="0"/>
                        </a:rPr>
                        <a:t> 1096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2011 </a:t>
                      </a:r>
                      <a:r>
                        <a:rPr lang="en-US" sz="1200" u="none" strike="noStrike" dirty="0" err="1">
                          <a:effectLst/>
                          <a:latin typeface="Tw Cen MT" panose="020B0602020104020603" pitchFamily="34" charset="0"/>
                        </a:rPr>
                        <a:t>Tentang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Higiene</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Jasaboga</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684120877"/>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fi-FI" sz="1200" u="none" strike="noStrike" dirty="0">
                          <a:effectLst/>
                          <a:latin typeface="Tw Cen MT" panose="020B0602020104020603" pitchFamily="34" charset="0"/>
                        </a:rPr>
                        <a:t>Pemeriksaan terhadap fungsi lemari pendingin seminggu sekali.</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403123541"/>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Pengecekan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tempat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penyimpanan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contoh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jadi</a:t>
                      </a:r>
                      <a:r>
                        <a:rPr lang="en-US" sz="1200" u="none" strike="noStrike" dirty="0">
                          <a:effectLst/>
                          <a:latin typeface="Tw Cen MT" panose="020B0602020104020603" pitchFamily="34" charset="0"/>
                        </a:rPr>
                        <a:t> (food bank sampling) yang </a:t>
                      </a:r>
                      <a:r>
                        <a:rPr lang="en-US" sz="1200" u="none" strike="noStrike" dirty="0" err="1">
                          <a:effectLst/>
                          <a:latin typeface="Tw Cen MT" panose="020B0602020104020603" pitchFamily="34" charset="0"/>
                        </a:rPr>
                        <a:t>disimpan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dalam</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waktu</a:t>
                      </a:r>
                      <a:r>
                        <a:rPr lang="en-US" sz="1200" u="none" strike="noStrike" dirty="0">
                          <a:effectLst/>
                          <a:latin typeface="Tw Cen MT" panose="020B0602020104020603" pitchFamily="34" charset="0"/>
                        </a:rPr>
                        <a:t> 3 x 24 jam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seminggu</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571070433"/>
                  </a:ext>
                </a:extLst>
              </a:tr>
              <a:tr h="387037">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4</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siap</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saji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(Nasi, </a:t>
                      </a:r>
                      <a:r>
                        <a:rPr lang="en-US" sz="1200" u="none" strike="noStrike" dirty="0" err="1">
                          <a:effectLst/>
                          <a:latin typeface="Tw Cen MT" panose="020B0602020104020603" pitchFamily="34" charset="0"/>
                        </a:rPr>
                        <a:t>sayur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hewani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lauk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nabati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buah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makanan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ringan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minuman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7</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946477299"/>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5</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bahan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yang </a:t>
                      </a:r>
                      <a:r>
                        <a:rPr lang="en-US" sz="1200" u="none" strike="noStrike" dirty="0" err="1">
                          <a:effectLst/>
                          <a:latin typeface="Tw Cen MT" panose="020B0602020104020603" pitchFamily="34" charset="0"/>
                        </a:rPr>
                        <a:t>mengandung</a:t>
                      </a:r>
                      <a:r>
                        <a:rPr lang="en-US" sz="1200" u="none" strike="noStrike" dirty="0">
                          <a:effectLst/>
                          <a:latin typeface="Tw Cen MT" panose="020B0602020104020603" pitchFamily="34" charset="0"/>
                        </a:rPr>
                        <a:t> protein </a:t>
                      </a:r>
                      <a:r>
                        <a:rPr lang="en-US" sz="1200" u="none" strike="noStrike" dirty="0" err="1">
                          <a:effectLst/>
                          <a:latin typeface="Tw Cen MT" panose="020B0602020104020603" pitchFamily="34" charset="0"/>
                        </a:rPr>
                        <a:t>tinggi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Daging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Telur</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030099248"/>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6</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Piring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sendok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mangkok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lepek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gelas</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451950169"/>
                  </a:ext>
                </a:extLst>
              </a:tr>
              <a:tr h="537130">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7</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total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E Coli  pada </a:t>
                      </a:r>
                      <a:r>
                        <a:rPr lang="en-US" sz="1200" u="none" strike="noStrike" dirty="0" err="1">
                          <a:effectLst/>
                          <a:latin typeface="Tw Cen MT" panose="020B0602020104020603" pitchFamily="34" charset="0"/>
                        </a:rPr>
                        <a:t>alat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masak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Wajan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Panci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Serok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Sotel</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Telenan</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Pisau</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889403579"/>
                  </a:ext>
                </a:extLst>
              </a:tr>
              <a:tr h="218701">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8</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Pengusulan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Sertifikat</a:t>
                      </a:r>
                      <a:r>
                        <a:rPr lang="en-US" sz="1200" u="none" strike="noStrike" dirty="0">
                          <a:effectLst/>
                          <a:latin typeface="Tw Cen MT" panose="020B0602020104020603" pitchFamily="34" charset="0"/>
                        </a:rPr>
                        <a:t> Jasa Boga </a:t>
                      </a:r>
                      <a:r>
                        <a:rPr lang="en-US" sz="1200" u="none" strike="noStrike" dirty="0" err="1">
                          <a:effectLst/>
                          <a:latin typeface="Tw Cen MT" panose="020B0602020104020603" pitchFamily="34" charset="0"/>
                        </a:rPr>
                        <a:t>Golongan</a:t>
                      </a:r>
                      <a:r>
                        <a:rPr lang="en-US" sz="1200" u="none" strike="noStrike" dirty="0">
                          <a:effectLst/>
                          <a:latin typeface="Tw Cen MT" panose="020B0602020104020603" pitchFamily="34" charset="0"/>
                        </a:rPr>
                        <a:t> B.</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98824357"/>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9</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Pemeriksaan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angka</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kuman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tangan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 pada </a:t>
                      </a:r>
                      <a:r>
                        <a:rPr lang="en-US" sz="1200" u="none" strike="noStrike" dirty="0" err="1">
                          <a:effectLst/>
                          <a:latin typeface="Tw Cen MT" panose="020B0602020104020603" pitchFamily="34" charset="0"/>
                        </a:rPr>
                        <a:t>petugas</a:t>
                      </a:r>
                      <a:r>
                        <a:rPr lang="en-US" sz="1200" u="none" strike="noStrike" dirty="0">
                          <a:effectLst/>
                          <a:latin typeface="Tw Cen MT" panose="020B0602020104020603" pitchFamily="34" charset="0"/>
                        </a:rPr>
                        <a:t> Inst </a:t>
                      </a:r>
                      <a:r>
                        <a:rPr lang="en-US" sz="1200" u="none" strike="noStrike" dirty="0" err="1">
                          <a:effectLst/>
                          <a:latin typeface="Tw Cen MT" panose="020B0602020104020603" pitchFamily="34" charset="0"/>
                        </a:rPr>
                        <a:t>Gizi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291549479"/>
                  </a:ext>
                </a:extLst>
              </a:tr>
              <a:tr h="195636">
                <a:tc>
                  <a:txBody>
                    <a:bodyPr/>
                    <a:lstStyle/>
                    <a:p>
                      <a:pPr algn="l" fontAlgn="b"/>
                      <a:r>
                        <a:rPr lang="en-US" sz="1200" u="none" strike="noStrike">
                          <a:effectLst/>
                          <a:latin typeface="Tw Cen MT" panose="020B0602020104020603" pitchFamily="34" charset="0"/>
                        </a:rPr>
                        <a:t>e.</a:t>
                      </a:r>
                      <a:endParaRPr lang="en-US" sz="1200" b="0" i="0" u="none" strike="noStrike">
                        <a:solidFill>
                          <a:srgbClr val="000000"/>
                        </a:solidFill>
                        <a:effectLst/>
                        <a:latin typeface="Tw Cen MT" panose="020B0602020104020603" pitchFamily="34" charset="0"/>
                      </a:endParaRPr>
                    </a:p>
                  </a:txBody>
                  <a:tcPr marL="7368" marR="7368" marT="7368" marB="0" anchor="b"/>
                </a:tc>
                <a:tc gridSpan="2">
                  <a:txBody>
                    <a:bodyPr/>
                    <a:lstStyle/>
                    <a:p>
                      <a:pPr algn="l" fontAlgn="t"/>
                      <a:r>
                        <a:rPr lang="en-US" sz="1200" u="none" strike="noStrike" dirty="0" err="1">
                          <a:effectLst/>
                          <a:latin typeface="Tw Cen MT" panose="020B0602020104020603" pitchFamily="34" charset="0"/>
                        </a:rPr>
                        <a:t>Penyehatan</a:t>
                      </a:r>
                      <a:r>
                        <a:rPr lang="en-US" sz="1200" u="none" strike="noStrike" dirty="0">
                          <a:effectLst/>
                          <a:latin typeface="Tw Cen MT" panose="020B0602020104020603" pitchFamily="34" charset="0"/>
                        </a:rPr>
                        <a:t> Sarana dan </a:t>
                      </a:r>
                      <a:r>
                        <a:rPr lang="en-US" sz="1200" u="none" strike="noStrike" dirty="0" err="1">
                          <a:effectLst/>
                          <a:latin typeface="Tw Cen MT" panose="020B0602020104020603" pitchFamily="34" charset="0"/>
                        </a:rPr>
                        <a:t>Bangunan</a:t>
                      </a:r>
                      <a:endParaRPr lang="en-US" sz="1200" u="none" strike="noStrike" dirty="0">
                        <a:effectLst/>
                        <a:latin typeface="Tw Cen MT" panose="020B0602020104020603" pitchFamily="34" charset="0"/>
                      </a:endParaRPr>
                    </a:p>
                  </a:txBody>
                  <a:tcPr marL="7368" marR="7368" marT="7368" marB="0"/>
                </a:tc>
                <a:tc hMerge="1">
                  <a:txBody>
                    <a:bodyPr/>
                    <a:lstStyle/>
                    <a:p>
                      <a:endParaRPr lang="en-US"/>
                    </a:p>
                  </a:txBody>
                  <a:tcP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tc>
                  <a:txBody>
                    <a:bodyPr/>
                    <a:lstStyle/>
                    <a:p>
                      <a:pPr algn="ctr"/>
                      <a:endParaRPr lang="en-US" sz="1200" dirty="0">
                        <a:latin typeface="Tw Cen MT" panose="020B0602020104020603" pitchFamily="34" charset="0"/>
                      </a:endParaRPr>
                    </a:p>
                  </a:txBody>
                  <a:tcPr marL="7368" marR="7368" marT="7368" marB="0" anchor="ctr"/>
                </a:tc>
                <a:extLst>
                  <a:ext uri="{0D108BD9-81ED-4DB2-BD59-A6C34878D82A}">
                    <a16:rowId xmlns:a16="http://schemas.microsoft.com/office/drawing/2014/main" val="2451179582"/>
                  </a:ext>
                </a:extLst>
              </a:tr>
              <a:tr h="259735">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1</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Sanitasi</a:t>
                      </a:r>
                      <a:r>
                        <a:rPr lang="en-US" sz="1200" u="none" strike="noStrike" dirty="0">
                          <a:effectLst/>
                          <a:latin typeface="Tw Cen MT" panose="020B0602020104020603" pitchFamily="34" charset="0"/>
                        </a:rPr>
                        <a:t> Ruang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ruang</a:t>
                      </a:r>
                      <a:r>
                        <a:rPr lang="en-US" sz="1200" u="none" strike="noStrike" dirty="0">
                          <a:effectLst/>
                          <a:latin typeface="Tw Cen MT" panose="020B0602020104020603" pitchFamily="34" charset="0"/>
                        </a:rPr>
                        <a:t>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56</a:t>
                      </a:r>
                    </a:p>
                  </a:txBody>
                  <a:tcPr marL="9525" marR="9525" marT="9525" marB="0" anchor="ctr"/>
                </a:tc>
                <a:extLst>
                  <a:ext uri="{0D108BD9-81ED-4DB2-BD59-A6C34878D82A}">
                    <a16:rowId xmlns:a16="http://schemas.microsoft.com/office/drawing/2014/main" val="3963081107"/>
                  </a:ext>
                </a:extLst>
              </a:tr>
              <a:tr h="259735">
                <a:tc>
                  <a:txBody>
                    <a:bodyPr/>
                    <a:lstStyle/>
                    <a:p>
                      <a:pPr algn="l" fontAlgn="ctr"/>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2</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Pemantauan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Pemeliharaan</a:t>
                      </a:r>
                      <a:r>
                        <a:rPr lang="en-US" sz="1200" u="none" strike="noStrike" dirty="0">
                          <a:effectLst/>
                          <a:latin typeface="Tw Cen MT" panose="020B0602020104020603" pitchFamily="34" charset="0"/>
                        </a:rPr>
                        <a:t> Taman Dan </a:t>
                      </a:r>
                      <a:r>
                        <a:rPr lang="en-US" sz="1200" u="none" strike="noStrike" dirty="0" err="1">
                          <a:effectLst/>
                          <a:latin typeface="Tw Cen MT" panose="020B0602020104020603" pitchFamily="34" charset="0"/>
                        </a:rPr>
                        <a:t>Lingkungan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luar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gedung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untuk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seluruh</a:t>
                      </a:r>
                      <a:r>
                        <a:rPr lang="en-US" sz="1200" u="none" strike="noStrike" dirty="0">
                          <a:effectLst/>
                          <a:latin typeface="Tw Cen MT" panose="020B0602020104020603" pitchFamily="34" charset="0"/>
                        </a:rPr>
                        <a:t> area RS.</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a:solidFill>
                            <a:srgbClr val="000000"/>
                          </a:solidFill>
                          <a:effectLst/>
                          <a:latin typeface="Tw Cen MT" panose="020B0602020104020603" pitchFamily="34" charset="0"/>
                        </a:rPr>
                        <a:t>94</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94</a:t>
                      </a:r>
                    </a:p>
                  </a:txBody>
                  <a:tcPr marL="9525" marR="9525" marT="9525" marB="0" anchor="ctr"/>
                </a:tc>
                <a:extLst>
                  <a:ext uri="{0D108BD9-81ED-4DB2-BD59-A6C34878D82A}">
                    <a16:rowId xmlns:a16="http://schemas.microsoft.com/office/drawing/2014/main" val="380863581"/>
                  </a:ext>
                </a:extLst>
              </a:tr>
              <a:tr h="324844">
                <a:tc>
                  <a:txBody>
                    <a:bodyPr/>
                    <a:lstStyle/>
                    <a:p>
                      <a:pPr algn="l" fontAlgn="ctr"/>
                      <a:r>
                        <a:rPr lang="en-US" sz="1200" u="none" strike="noStrike">
                          <a:effectLst/>
                          <a:latin typeface="Tw Cen MT" panose="020B0602020104020603" pitchFamily="34" charset="0"/>
                        </a:rPr>
                        <a:t> </a:t>
                      </a:r>
                      <a:endParaRPr lang="en-US" sz="1200" b="0" i="0" u="none" strike="noStrike">
                        <a:solidFill>
                          <a:srgbClr val="000000"/>
                        </a:solidFill>
                        <a:effectLst/>
                        <a:latin typeface="Tw Cen MT" panose="020B0602020104020603" pitchFamily="34" charset="0"/>
                      </a:endParaRPr>
                    </a:p>
                  </a:txBody>
                  <a:tcPr marL="7368" marR="7368" marT="7368" marB="0" anchor="ctr"/>
                </a:tc>
                <a:tc>
                  <a:txBody>
                    <a:bodyPr/>
                    <a:lstStyle/>
                    <a:p>
                      <a:pPr algn="ctr" fontAlgn="t"/>
                      <a:r>
                        <a:rPr lang="en-US" sz="1200" u="none" strike="noStrike">
                          <a:effectLst/>
                          <a:latin typeface="Tw Cen MT" panose="020B0602020104020603" pitchFamily="34" charset="0"/>
                        </a:rPr>
                        <a:t>3</a:t>
                      </a:r>
                      <a:endParaRPr lang="en-US" sz="1200" b="0" i="0" u="none" strike="noStrike">
                        <a:solidFill>
                          <a:srgbClr val="000000"/>
                        </a:solidFill>
                        <a:effectLst/>
                        <a:latin typeface="Tw Cen MT" panose="020B0602020104020603" pitchFamily="34" charset="0"/>
                      </a:endParaRPr>
                    </a:p>
                  </a:txBody>
                  <a:tcPr marL="7368" marR="7368" marT="7368" marB="0"/>
                </a:tc>
                <a:tc>
                  <a:txBody>
                    <a:bodyPr/>
                    <a:lstStyle/>
                    <a:p>
                      <a:pPr algn="l" fontAlgn="t"/>
                      <a:r>
                        <a:rPr lang="en-US" sz="1200" u="none" strike="noStrike" dirty="0" err="1">
                          <a:effectLst/>
                          <a:latin typeface="Tw Cen MT" panose="020B0602020104020603" pitchFamily="34" charset="0"/>
                        </a:rPr>
                        <a:t>Pengisian</a:t>
                      </a:r>
                      <a:r>
                        <a:rPr lang="en-US" sz="1200" u="none" strike="noStrike" dirty="0">
                          <a:effectLst/>
                          <a:latin typeface="Tw Cen MT" panose="020B0602020104020603" pitchFamily="34" charset="0"/>
                        </a:rPr>
                        <a:t> Checklist Kesehatan Sarana dan </a:t>
                      </a:r>
                      <a:r>
                        <a:rPr lang="en-US" sz="1200" u="none" strike="noStrike" dirty="0" err="1">
                          <a:effectLst/>
                          <a:latin typeface="Tw Cen MT" panose="020B0602020104020603" pitchFamily="34" charset="0"/>
                        </a:rPr>
                        <a:t>Bangunan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sesuai</a:t>
                      </a:r>
                      <a:r>
                        <a:rPr lang="en-US" sz="1200" u="none" strike="noStrike" dirty="0">
                          <a:effectLst/>
                          <a:latin typeface="Tw Cen MT" panose="020B0602020104020603" pitchFamily="34" charset="0"/>
                        </a:rPr>
                        <a:t> IKL </a:t>
                      </a:r>
                      <a:r>
                        <a:rPr lang="en-US" sz="1200" u="none" strike="noStrike" dirty="0" err="1">
                          <a:effectLst/>
                          <a:latin typeface="Tw Cen MT" panose="020B0602020104020603" pitchFamily="34" charset="0"/>
                        </a:rPr>
                        <a:t>Permenkes</a:t>
                      </a:r>
                      <a:r>
                        <a:rPr lang="en-US" sz="1200" u="none" strike="noStrike" dirty="0">
                          <a:effectLst/>
                          <a:latin typeface="Tw Cen MT" panose="020B0602020104020603" pitchFamily="34" charset="0"/>
                        </a:rPr>
                        <a:t> 7 </a:t>
                      </a:r>
                      <a:r>
                        <a:rPr lang="en-US" sz="1200" u="none" strike="noStrike" dirty="0" err="1">
                          <a:effectLst/>
                          <a:latin typeface="Tw Cen MT" panose="020B0602020104020603" pitchFamily="34" charset="0"/>
                        </a:rPr>
                        <a:t>tahun</a:t>
                      </a:r>
                      <a:r>
                        <a:rPr lang="en-US" sz="1200" u="none" strike="noStrike" dirty="0">
                          <a:effectLst/>
                          <a:latin typeface="Tw Cen MT" panose="020B0602020104020603" pitchFamily="34" charset="0"/>
                        </a:rPr>
                        <a:t> 2019 </a:t>
                      </a:r>
                      <a:r>
                        <a:rPr lang="en-US" sz="1200" u="none" strike="noStrike" dirty="0" err="1">
                          <a:effectLst/>
                          <a:latin typeface="Tw Cen MT" panose="020B0602020104020603" pitchFamily="34" charset="0"/>
                        </a:rPr>
                        <a:t>setiap</a:t>
                      </a: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bulan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sekali</a:t>
                      </a:r>
                      <a:r>
                        <a:rPr lang="en-US" sz="1200" u="none" strike="noStrike" dirty="0">
                          <a:effectLst/>
                          <a:latin typeface="Tw Cen MT" panose="020B0602020104020603" pitchFamily="34" charset="0"/>
                        </a:rPr>
                        <a:t>.</a:t>
                      </a:r>
                      <a:endParaRPr lang="en-US" sz="1200" b="0" i="0" u="none" strike="noStrike" dirty="0">
                        <a:solidFill>
                          <a:srgbClr val="000000"/>
                        </a:solidFill>
                        <a:effectLst/>
                        <a:latin typeface="Tw Cen MT" panose="020B0602020104020603" pitchFamily="34" charset="0"/>
                      </a:endParaRPr>
                    </a:p>
                  </a:txBody>
                  <a:tcPr marL="7368" marR="7368" marT="7368" marB="0"/>
                </a:tc>
                <a:tc>
                  <a:txBody>
                    <a:bodyPr/>
                    <a:lstStyle/>
                    <a:p>
                      <a:pPr algn="ctr"/>
                      <a:r>
                        <a:rPr lang="en-US" sz="1200" dirty="0">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352850759"/>
              </p:ext>
            </p:extLst>
          </p:nvPr>
        </p:nvGraphicFramePr>
        <p:xfrm>
          <a:off x="1320328" y="345304"/>
          <a:ext cx="7290274" cy="5589624"/>
        </p:xfrm>
        <a:graphic>
          <a:graphicData uri="http://schemas.openxmlformats.org/drawingml/2006/table">
            <a:tbl>
              <a:tblPr firstRow="1" bandRow="1">
                <a:tableStyleId>{5C22544A-7EE6-4342-B048-85BDC9FD1C3A}</a:tableStyleId>
              </a:tblPr>
              <a:tblGrid>
                <a:gridCol w="175749">
                  <a:extLst>
                    <a:ext uri="{9D8B030D-6E8A-4147-A177-3AD203B41FA5}">
                      <a16:colId xmlns:a16="http://schemas.microsoft.com/office/drawing/2014/main" val="311126939"/>
                    </a:ext>
                  </a:extLst>
                </a:gridCol>
                <a:gridCol w="227998">
                  <a:extLst>
                    <a:ext uri="{9D8B030D-6E8A-4147-A177-3AD203B41FA5}">
                      <a16:colId xmlns:a16="http://schemas.microsoft.com/office/drawing/2014/main" val="1168913849"/>
                    </a:ext>
                  </a:extLst>
                </a:gridCol>
                <a:gridCol w="2783491">
                  <a:extLst>
                    <a:ext uri="{9D8B030D-6E8A-4147-A177-3AD203B41FA5}">
                      <a16:colId xmlns:a16="http://schemas.microsoft.com/office/drawing/2014/main" val="1654121329"/>
                    </a:ext>
                  </a:extLst>
                </a:gridCol>
                <a:gridCol w="586148">
                  <a:extLst>
                    <a:ext uri="{9D8B030D-6E8A-4147-A177-3AD203B41FA5}">
                      <a16:colId xmlns:a16="http://schemas.microsoft.com/office/drawing/2014/main" val="3381315139"/>
                    </a:ext>
                  </a:extLst>
                </a:gridCol>
                <a:gridCol w="586148">
                  <a:extLst>
                    <a:ext uri="{9D8B030D-6E8A-4147-A177-3AD203B41FA5}">
                      <a16:colId xmlns:a16="http://schemas.microsoft.com/office/drawing/2014/main" val="2997578685"/>
                    </a:ext>
                  </a:extLst>
                </a:gridCol>
                <a:gridCol w="586148">
                  <a:extLst>
                    <a:ext uri="{9D8B030D-6E8A-4147-A177-3AD203B41FA5}">
                      <a16:colId xmlns:a16="http://schemas.microsoft.com/office/drawing/2014/main" val="2264544005"/>
                    </a:ext>
                  </a:extLst>
                </a:gridCol>
                <a:gridCol w="586148">
                  <a:extLst>
                    <a:ext uri="{9D8B030D-6E8A-4147-A177-3AD203B41FA5}">
                      <a16:colId xmlns:a16="http://schemas.microsoft.com/office/drawing/2014/main" val="1722969637"/>
                    </a:ext>
                  </a:extLst>
                </a:gridCol>
                <a:gridCol w="586148">
                  <a:extLst>
                    <a:ext uri="{9D8B030D-6E8A-4147-A177-3AD203B41FA5}">
                      <a16:colId xmlns:a16="http://schemas.microsoft.com/office/drawing/2014/main" val="3696628932"/>
                    </a:ext>
                  </a:extLst>
                </a:gridCol>
                <a:gridCol w="586148">
                  <a:extLst>
                    <a:ext uri="{9D8B030D-6E8A-4147-A177-3AD203B41FA5}">
                      <a16:colId xmlns:a16="http://schemas.microsoft.com/office/drawing/2014/main" val="46651055"/>
                    </a:ext>
                  </a:extLst>
                </a:gridCol>
                <a:gridCol w="586148">
                  <a:extLst>
                    <a:ext uri="{9D8B030D-6E8A-4147-A177-3AD203B41FA5}">
                      <a16:colId xmlns:a16="http://schemas.microsoft.com/office/drawing/2014/main" val="2632907892"/>
                    </a:ext>
                  </a:extLst>
                </a:gridCol>
              </a:tblGrid>
              <a:tr h="190723">
                <a:tc gridSpan="10">
                  <a:txBody>
                    <a:bodyPr/>
                    <a:lstStyle/>
                    <a:p>
                      <a:pPr algn="l" fontAlgn="b"/>
                      <a:r>
                        <a:rPr lang="en-US" sz="1400" u="none" strike="noStrike" dirty="0">
                          <a:effectLst/>
                          <a:latin typeface="Tw Cen MT" panose="020B0602020104020603" pitchFamily="34" charset="0"/>
                        </a:rPr>
                        <a:t>2.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radiasi</a:t>
                      </a:r>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604169389"/>
                  </a:ext>
                </a:extLst>
              </a:tr>
              <a:tr h="238647">
                <a:tc>
                  <a:txBody>
                    <a:bodyPr/>
                    <a:lstStyle/>
                    <a:p>
                      <a:pPr algn="l" fontAlgn="b"/>
                      <a:r>
                        <a:rPr lang="en-US" sz="1400" u="none" strike="noStrike">
                          <a:effectLst/>
                          <a:latin typeface="Tw Cen MT" panose="020B0602020104020603" pitchFamily="34" charset="0"/>
                        </a:rPr>
                        <a:t>a.</a:t>
                      </a:r>
                      <a:endParaRPr lang="en-US" sz="1400" b="0" i="0" u="none" strike="noStrike">
                        <a:solidFill>
                          <a:srgbClr val="000000"/>
                        </a:solidFill>
                        <a:effectLst/>
                        <a:latin typeface="Tw Cen MT" panose="020B0602020104020603" pitchFamily="34" charset="0"/>
                      </a:endParaRPr>
                    </a:p>
                  </a:txBody>
                  <a:tcPr marL="9525" marR="9525" marT="9525" marB="0" anchor="b"/>
                </a:tc>
                <a:tc gridSpan="2">
                  <a:txBody>
                    <a:bodyPr/>
                    <a:lstStyle/>
                    <a:p>
                      <a:pPr algn="ctr"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rgbClr val="000000"/>
                          </a:solidFill>
                          <a:effectLst/>
                          <a:latin typeface="Tw Cen MT" panose="020B0602020104020603" pitchFamily="34" charset="0"/>
                        </a:rPr>
                        <a:t>JUL</a:t>
                      </a:r>
                    </a:p>
                  </a:txBody>
                  <a:tcPr marL="9525" marR="9525" marT="9525" marB="0" anchor="ctr"/>
                </a:tc>
                <a:extLst>
                  <a:ext uri="{0D108BD9-81ED-4DB2-BD59-A6C34878D82A}">
                    <a16:rowId xmlns:a16="http://schemas.microsoft.com/office/drawing/2014/main" val="2461408700"/>
                  </a:ext>
                </a:extLst>
              </a:tr>
              <a:tr h="73844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err="1">
                          <a:effectLst/>
                          <a:latin typeface="Tw Cen MT" panose="020B0602020104020603" pitchFamily="34" charset="0"/>
                        </a:rPr>
                        <a:t>Penyelenggaraan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Pengamanan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Domestik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non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37329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Bahan Berbahaya dan Beracun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extLst>
                  <a:ext uri="{0D108BD9-81ED-4DB2-BD59-A6C34878D82A}">
                    <a16:rowId xmlns:a16="http://schemas.microsoft.com/office/drawing/2014/main" val="2638081154"/>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it-IT" sz="1400" u="none" strike="noStrike">
                          <a:effectLst/>
                          <a:latin typeface="Tw Cen MT" panose="020B0602020104020603" pitchFamily="34" charset="0"/>
                        </a:rPr>
                        <a:t>a)Pengiriman laporan limbah B3 setiap 3 bulan sekali.</a:t>
                      </a:r>
                      <a:endParaRPr lang="it-IT"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4110246417"/>
                  </a:ext>
                </a:extLst>
              </a:tr>
              <a:tr h="373295">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b)Pemantauan pengelolaan limbah medis padat infeksius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357972">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c)Pengawasan Penanganan Limbah B3.</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3742699271"/>
                  </a:ext>
                </a:extLst>
              </a:tr>
              <a:tr h="5558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d)Register serah terima limbah padat infeksius dari ruangan ke petugas khusus sampah Infeksius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1267938659"/>
                  </a:ext>
                </a:extLst>
              </a:tr>
              <a:tr h="555868">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e)Register </a:t>
                      </a:r>
                      <a:r>
                        <a:rPr lang="en-US" sz="1400" u="none" strike="noStrike" dirty="0" err="1">
                          <a:effectLst/>
                          <a:latin typeface="Tw Cen MT" panose="020B0602020104020603" pitchFamily="34" charset="0"/>
                        </a:rPr>
                        <a:t>serah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terima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khusus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petugas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Instalasi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843524951"/>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f)Register serah terima limbah B3 dari ruangan ke petugas Instalasi Sanitasi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extLst>
                  <a:ext uri="{0D108BD9-81ED-4DB2-BD59-A6C34878D82A}">
                    <a16:rowId xmlns:a16="http://schemas.microsoft.com/office/drawing/2014/main" val="2363460195"/>
                  </a:ext>
                </a:extLst>
              </a:tr>
              <a:tr h="379666">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g)Serah terima limbah B3 dengan pihak rekanan sebulan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1240643056"/>
              </p:ext>
            </p:extLst>
          </p:nvPr>
        </p:nvGraphicFramePr>
        <p:xfrm>
          <a:off x="1299558" y="441959"/>
          <a:ext cx="10587641" cy="6249919"/>
        </p:xfrm>
        <a:graphic>
          <a:graphicData uri="http://schemas.openxmlformats.org/drawingml/2006/table">
            <a:tbl>
              <a:tblPr firstRow="1" bandRow="1">
                <a:tableStyleId>{5C22544A-7EE6-4342-B048-85BDC9FD1C3A}</a:tableStyleId>
              </a:tblPr>
              <a:tblGrid>
                <a:gridCol w="165141">
                  <a:extLst>
                    <a:ext uri="{9D8B030D-6E8A-4147-A177-3AD203B41FA5}">
                      <a16:colId xmlns:a16="http://schemas.microsoft.com/office/drawing/2014/main" val="3623255478"/>
                    </a:ext>
                  </a:extLst>
                </a:gridCol>
                <a:gridCol w="292302">
                  <a:extLst>
                    <a:ext uri="{9D8B030D-6E8A-4147-A177-3AD203B41FA5}">
                      <a16:colId xmlns:a16="http://schemas.microsoft.com/office/drawing/2014/main" val="2226316415"/>
                    </a:ext>
                  </a:extLst>
                </a:gridCol>
                <a:gridCol w="4009580">
                  <a:extLst>
                    <a:ext uri="{9D8B030D-6E8A-4147-A177-3AD203B41FA5}">
                      <a16:colId xmlns:a16="http://schemas.microsoft.com/office/drawing/2014/main" val="4223588300"/>
                    </a:ext>
                  </a:extLst>
                </a:gridCol>
                <a:gridCol w="578586">
                  <a:extLst>
                    <a:ext uri="{9D8B030D-6E8A-4147-A177-3AD203B41FA5}">
                      <a16:colId xmlns:a16="http://schemas.microsoft.com/office/drawing/2014/main" val="3707377415"/>
                    </a:ext>
                  </a:extLst>
                </a:gridCol>
                <a:gridCol w="923672">
                  <a:extLst>
                    <a:ext uri="{9D8B030D-6E8A-4147-A177-3AD203B41FA5}">
                      <a16:colId xmlns:a16="http://schemas.microsoft.com/office/drawing/2014/main" val="906178256"/>
                    </a:ext>
                  </a:extLst>
                </a:gridCol>
                <a:gridCol w="923672">
                  <a:extLst>
                    <a:ext uri="{9D8B030D-6E8A-4147-A177-3AD203B41FA5}">
                      <a16:colId xmlns:a16="http://schemas.microsoft.com/office/drawing/2014/main" val="2771997661"/>
                    </a:ext>
                  </a:extLst>
                </a:gridCol>
                <a:gridCol w="923672">
                  <a:extLst>
                    <a:ext uri="{9D8B030D-6E8A-4147-A177-3AD203B41FA5}">
                      <a16:colId xmlns:a16="http://schemas.microsoft.com/office/drawing/2014/main" val="321110108"/>
                    </a:ext>
                  </a:extLst>
                </a:gridCol>
                <a:gridCol w="923672">
                  <a:extLst>
                    <a:ext uri="{9D8B030D-6E8A-4147-A177-3AD203B41FA5}">
                      <a16:colId xmlns:a16="http://schemas.microsoft.com/office/drawing/2014/main" val="1068289057"/>
                    </a:ext>
                  </a:extLst>
                </a:gridCol>
                <a:gridCol w="923672">
                  <a:extLst>
                    <a:ext uri="{9D8B030D-6E8A-4147-A177-3AD203B41FA5}">
                      <a16:colId xmlns:a16="http://schemas.microsoft.com/office/drawing/2014/main" val="3835447015"/>
                    </a:ext>
                  </a:extLst>
                </a:gridCol>
                <a:gridCol w="923672">
                  <a:extLst>
                    <a:ext uri="{9D8B030D-6E8A-4147-A177-3AD203B41FA5}">
                      <a16:colId xmlns:a16="http://schemas.microsoft.com/office/drawing/2014/main" val="1447351474"/>
                    </a:ext>
                  </a:extLst>
                </a:gridCol>
              </a:tblGrid>
              <a:tr h="417768">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b="1" u="none" strike="noStrike" dirty="0" err="1">
                          <a:effectLst/>
                          <a:latin typeface="Tw Cen MT" panose="020B0602020104020603" pitchFamily="34" charset="0"/>
                        </a:rPr>
                        <a:t>Penyelenggaraan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Pengamanan</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Limbah</a:t>
                      </a:r>
                      <a:r>
                        <a:rPr lang="en-US" sz="1400" b="1" u="none" strike="noStrike" dirty="0">
                          <a:effectLst/>
                          <a:latin typeface="Tw Cen MT" panose="020B0602020104020603" pitchFamily="34" charset="0"/>
                        </a:rPr>
                        <a:t> </a:t>
                      </a:r>
                      <a:r>
                        <a:rPr lang="en-US" sz="1400" b="1" u="none" strike="noStrike" dirty="0" err="1">
                          <a:effectLst/>
                          <a:latin typeface="Tw Cen MT" panose="020B0602020104020603" pitchFamily="34" charset="0"/>
                        </a:rPr>
                        <a:t>Cair</a:t>
                      </a:r>
                      <a:endParaRPr lang="en-US" sz="14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JAN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JUL</a:t>
                      </a:r>
                    </a:p>
                  </a:txBody>
                  <a:tcPr marL="9525" marR="9525" marT="9525" marB="0" anchor="ctr"/>
                </a:tc>
                <a:extLst>
                  <a:ext uri="{0D108BD9-81ED-4DB2-BD59-A6C34878D82A}">
                    <a16:rowId xmlns:a16="http://schemas.microsoft.com/office/drawing/2014/main" val="1987194439"/>
                  </a:ext>
                </a:extLst>
              </a:tr>
              <a:tr h="537671">
                <a:tc>
                  <a:txBody>
                    <a:bodyPr/>
                    <a:lstStyle/>
                    <a:p>
                      <a:pPr algn="l"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Pengambilan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sampel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terakreditasi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instansi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071500987"/>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c)Pemeliharaan IPAL internal dilakukan setiap hari.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21</a:t>
                      </a:r>
                    </a:p>
                  </a:txBody>
                  <a:tcPr marL="9525" marR="9525" marT="9525" marB="0" anchor="ctr"/>
                </a:tc>
                <a:extLst>
                  <a:ext uri="{0D108BD9-81ED-4DB2-BD59-A6C34878D82A}">
                    <a16:rowId xmlns:a16="http://schemas.microsoft.com/office/drawing/2014/main" val="1857657211"/>
                  </a:ext>
                </a:extLst>
              </a:tr>
              <a:tr h="399907">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d)Pemeliharaan IPAL internal kerja sama dengan pihak rekanan setiap 6 bulan sekali.</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537671">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e)</a:t>
                      </a:r>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swapantau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harian</a:t>
                      </a:r>
                      <a:r>
                        <a:rPr lang="en-US" sz="1400" u="none" strike="noStrike" dirty="0">
                          <a:effectLst/>
                          <a:latin typeface="Tw Cen MT" panose="020B0602020104020603" pitchFamily="34" charset="0"/>
                        </a:rPr>
                        <a:t> air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parameter minimal DO, </a:t>
                      </a:r>
                      <a:r>
                        <a:rPr lang="en-US" sz="1400" u="none" strike="noStrike" dirty="0" err="1">
                          <a:effectLst/>
                          <a:latin typeface="Tw Cen MT" panose="020B0602020104020603" pitchFamily="34" charset="0"/>
                        </a:rPr>
                        <a:t>suhu</a:t>
                      </a:r>
                      <a:r>
                        <a:rPr lang="en-US" sz="1400" u="none" strike="noStrike" dirty="0">
                          <a:effectLst/>
                          <a:latin typeface="Tw Cen MT" panose="020B0602020104020603" pitchFamily="34" charset="0"/>
                        </a:rPr>
                        <a:t>, debit dan </a:t>
                      </a:r>
                      <a:r>
                        <a:rPr lang="en-US" sz="1400" u="none" strike="noStrike" dirty="0" err="1">
                          <a:effectLst/>
                          <a:latin typeface="Tw Cen MT" panose="020B0602020104020603" pitchFamily="34" charset="0"/>
                        </a:rPr>
                        <a:t>pH.</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184838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fr-FR" sz="1400" u="none" strike="noStrike" dirty="0">
                          <a:effectLst/>
                          <a:latin typeface="Tw Cen MT" panose="020B0602020104020603" pitchFamily="34" charset="0"/>
                        </a:rPr>
                        <a:t>f)</a:t>
                      </a:r>
                      <a:r>
                        <a:rPr lang="fr-FR" sz="1400" u="none" strike="noStrike" dirty="0" err="1">
                          <a:effectLst/>
                          <a:latin typeface="Tw Cen MT" panose="020B0602020104020603" pitchFamily="34" charset="0"/>
                        </a:rPr>
                        <a:t>Desinfeksi</a:t>
                      </a:r>
                      <a:r>
                        <a:rPr lang="fr-FR" sz="1400" u="none" strike="noStrike" dirty="0">
                          <a:effectLst/>
                          <a:latin typeface="Tw Cen MT" panose="020B0602020104020603" pitchFamily="34" charset="0"/>
                        </a:rPr>
                        <a:t> air </a:t>
                      </a:r>
                      <a:r>
                        <a:rPr lang="fr-FR" sz="1400" u="none" strike="noStrike" dirty="0" err="1">
                          <a:effectLst/>
                          <a:latin typeface="Tw Cen MT" panose="020B0602020104020603" pitchFamily="34" charset="0"/>
                        </a:rPr>
                        <a:t>limbah</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seminggu</a:t>
                      </a:r>
                      <a:r>
                        <a:rPr lang="fr-FR" sz="1400" u="none" strike="noStrike" dirty="0">
                          <a:effectLst/>
                          <a:latin typeface="Tw Cen MT" panose="020B0602020104020603" pitchFamily="34" charset="0"/>
                        </a:rPr>
                        <a:t> </a:t>
                      </a:r>
                      <a:r>
                        <a:rPr lang="fr-FR" sz="1400" u="none" strike="noStrike" dirty="0" err="1">
                          <a:effectLst/>
                          <a:latin typeface="Tw Cen MT" panose="020B0602020104020603" pitchFamily="34" charset="0"/>
                        </a:rPr>
                        <a:t>sekali</a:t>
                      </a:r>
                      <a:r>
                        <a:rPr lang="fr-FR" sz="1400" u="none" strike="noStrike" dirty="0">
                          <a:effectLst/>
                          <a:latin typeface="Tw Cen MT" panose="020B0602020104020603" pitchFamily="34" charset="0"/>
                        </a:rPr>
                        <a:t>.</a:t>
                      </a:r>
                      <a:endParaRPr lang="fr-FR"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extLst>
                  <a:ext uri="{0D108BD9-81ED-4DB2-BD59-A6C34878D82A}">
                    <a16:rowId xmlns:a16="http://schemas.microsoft.com/office/drawing/2014/main" val="3979695634"/>
                  </a:ext>
                </a:extLst>
              </a:tr>
              <a:tr h="305019">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4</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a:effectLst/>
                          <a:latin typeface="Tw Cen MT" panose="020B0602020104020603" pitchFamily="34" charset="0"/>
                        </a:rPr>
                        <a:t>Pengamanan Limbah Gas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40133608"/>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a)</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emisi</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buang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cerobong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genset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361075">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b)</a:t>
                      </a: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udara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ambien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dihalaman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luar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957470">
                <a:tc>
                  <a:txBody>
                    <a:bodyPr/>
                    <a:lstStyle/>
                    <a:p>
                      <a:pPr algn="l"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9525" marR="9525" marT="9525" marB="0"/>
                </a:tc>
                <a:tc>
                  <a:txBody>
                    <a:bodyPr/>
                    <a:lstStyle/>
                    <a:p>
                      <a:pPr algn="l" fontAlgn="t"/>
                      <a:r>
                        <a:rPr lang="en-US" sz="1400" u="none" strike="noStrike" dirty="0">
                          <a:effectLst/>
                          <a:latin typeface="Tw Cen MT" panose="020B0602020104020603" pitchFamily="34" charset="0"/>
                        </a:rPr>
                        <a:t>c)</a:t>
                      </a:r>
                      <a:r>
                        <a:rPr lang="en-US" sz="1400" u="none" strike="noStrike" dirty="0" err="1">
                          <a:effectLst/>
                          <a:latin typeface="Tw Cen MT" panose="020B0602020104020603" pitchFamily="34" charset="0"/>
                        </a:rPr>
                        <a:t>Pengiriman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uji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pengukuran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gas </a:t>
                      </a:r>
                      <a:r>
                        <a:rPr lang="en-US" sz="1400" u="none" strike="noStrike" dirty="0" err="1">
                          <a:effectLst/>
                          <a:latin typeface="Tw Cen MT" panose="020B0602020104020603" pitchFamily="34" charset="0"/>
                        </a:rPr>
                        <a:t>kepada</a:t>
                      </a:r>
                      <a:r>
                        <a:rPr lang="en-US" sz="1400" u="none" strike="noStrike" dirty="0">
                          <a:effectLst/>
                          <a:latin typeface="Tw Cen MT" panose="020B0602020104020603" pitchFamily="34" charset="0"/>
                        </a:rPr>
                        <a:t> Kementerian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Kehutanan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Badan </a:t>
                      </a: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Lingkungan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Hidup</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provinsi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dinas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kesehatan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pemerintah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daerah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kota</a:t>
                      </a:r>
                      <a:r>
                        <a:rPr lang="en-US" sz="1400" u="none" strike="noStrike" dirty="0">
                          <a:effectLst/>
                          <a:latin typeface="Tw Cen MT" panose="020B0602020104020603" pitchFamily="34" charset="0"/>
                        </a:rPr>
                        <a:t> Surakarta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Kepmenkes</a:t>
                      </a:r>
                      <a:r>
                        <a:rPr lang="en-US" sz="1400" u="none" strike="noStrike" dirty="0">
                          <a:effectLst/>
                          <a:latin typeface="Tw Cen MT" panose="020B0602020104020603" pitchFamily="34" charset="0"/>
                        </a:rPr>
                        <a:t> 7 </a:t>
                      </a:r>
                      <a:r>
                        <a:rPr lang="en-US" sz="1400" u="none" strike="noStrike" dirty="0" err="1">
                          <a:effectLst/>
                          <a:latin typeface="Tw Cen MT" panose="020B0602020104020603" pitchFamily="34" charset="0"/>
                        </a:rPr>
                        <a:t>tahun</a:t>
                      </a:r>
                      <a:r>
                        <a:rPr lang="en-US" sz="1400" u="none" strike="noStrike" dirty="0">
                          <a:effectLst/>
                          <a:latin typeface="Tw Cen MT" panose="020B0602020104020603" pitchFamily="34" charset="0"/>
                        </a:rPr>
                        <a:t> 2019, minimal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1 kali </a:t>
                      </a:r>
                      <a:r>
                        <a:rPr lang="en-US" sz="1400" u="none" strike="noStrike" dirty="0" err="1">
                          <a:effectLst/>
                          <a:latin typeface="Tw Cen MT" panose="020B0602020104020603" pitchFamily="34" charset="0"/>
                        </a:rPr>
                        <a:t>setahun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361075">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gridSpan="2">
                  <a:txBody>
                    <a:bodyPr/>
                    <a:lstStyle/>
                    <a:p>
                      <a:pPr algn="l" fontAlgn="t"/>
                      <a:r>
                        <a:rPr lang="fi-FI" sz="1400" u="none" strike="noStrike" dirty="0">
                          <a:effectLst/>
                          <a:latin typeface="Tw Cen MT" panose="020B0602020104020603" pitchFamily="34" charset="0"/>
                        </a:rPr>
                        <a:t>Pengamanan Radiasi. Pengisian Checklist Pengamanan Radiasi 6 bulan sekali</a:t>
                      </a:r>
                      <a:endParaRPr lang="fi-FI" sz="1400" b="0" i="0" u="none" strike="noStrike" dirty="0">
                        <a:solidFill>
                          <a:srgbClr val="000000"/>
                        </a:solidFill>
                        <a:effectLst/>
                        <a:latin typeface="Tw Cen MT" panose="020B0602020104020603" pitchFamily="34" charset="0"/>
                      </a:endParaRPr>
                    </a:p>
                  </a:txBody>
                  <a:tcPr marL="9525" marR="9525" marT="9525" marB="0"/>
                </a:tc>
                <a:tc hMerge="1">
                  <a:txBody>
                    <a:bodyPr/>
                    <a:lstStyle/>
                    <a:p>
                      <a:endParaRPr lang="en-US"/>
                    </a:p>
                  </a:txBody>
                  <a:tcPr/>
                </a:tc>
                <a:tc>
                  <a:txBody>
                    <a:bodyPr/>
                    <a:lstStyle/>
                    <a:p>
                      <a:pPr algn="ctr" fontAlgn="t"/>
                      <a:r>
                        <a:rPr lang="fi-FI"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tc>
                  <a:txBody>
                    <a:bodyPr/>
                    <a:lstStyle/>
                    <a:p>
                      <a:pPr algn="ctr" fontAlgn="t"/>
                      <a:r>
                        <a:rPr lang="en-US" sz="1400" b="0" i="0" u="none" strike="noStrike" dirty="0">
                          <a:solidFill>
                            <a:srgbClr val="000000"/>
                          </a:solidFill>
                          <a:effectLst/>
                          <a:latin typeface="Tw Cen MT" panose="020B0602020104020603" pitchFamily="34" charset="0"/>
                        </a:rPr>
                        <a:t>1</a:t>
                      </a: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3881692139"/>
              </p:ext>
            </p:extLst>
          </p:nvPr>
        </p:nvGraphicFramePr>
        <p:xfrm>
          <a:off x="1312214" y="409665"/>
          <a:ext cx="7676802" cy="4163196"/>
        </p:xfrm>
        <a:graphic>
          <a:graphicData uri="http://schemas.openxmlformats.org/drawingml/2006/table">
            <a:tbl>
              <a:tblPr firstRow="1" bandRow="1">
                <a:tableStyleId>{5C22544A-7EE6-4342-B048-85BDC9FD1C3A}</a:tableStyleId>
              </a:tblPr>
              <a:tblGrid>
                <a:gridCol w="264244">
                  <a:extLst>
                    <a:ext uri="{9D8B030D-6E8A-4147-A177-3AD203B41FA5}">
                      <a16:colId xmlns:a16="http://schemas.microsoft.com/office/drawing/2014/main" val="1916269599"/>
                    </a:ext>
                  </a:extLst>
                </a:gridCol>
                <a:gridCol w="2662015">
                  <a:extLst>
                    <a:ext uri="{9D8B030D-6E8A-4147-A177-3AD203B41FA5}">
                      <a16:colId xmlns:a16="http://schemas.microsoft.com/office/drawing/2014/main" val="137548073"/>
                    </a:ext>
                  </a:extLst>
                </a:gridCol>
                <a:gridCol w="678649">
                  <a:extLst>
                    <a:ext uri="{9D8B030D-6E8A-4147-A177-3AD203B41FA5}">
                      <a16:colId xmlns:a16="http://schemas.microsoft.com/office/drawing/2014/main" val="3012377785"/>
                    </a:ext>
                  </a:extLst>
                </a:gridCol>
                <a:gridCol w="678649">
                  <a:extLst>
                    <a:ext uri="{9D8B030D-6E8A-4147-A177-3AD203B41FA5}">
                      <a16:colId xmlns:a16="http://schemas.microsoft.com/office/drawing/2014/main" val="2506237508"/>
                    </a:ext>
                  </a:extLst>
                </a:gridCol>
                <a:gridCol w="678649">
                  <a:extLst>
                    <a:ext uri="{9D8B030D-6E8A-4147-A177-3AD203B41FA5}">
                      <a16:colId xmlns:a16="http://schemas.microsoft.com/office/drawing/2014/main" val="1527102208"/>
                    </a:ext>
                  </a:extLst>
                </a:gridCol>
                <a:gridCol w="678649">
                  <a:extLst>
                    <a:ext uri="{9D8B030D-6E8A-4147-A177-3AD203B41FA5}">
                      <a16:colId xmlns:a16="http://schemas.microsoft.com/office/drawing/2014/main" val="4090499298"/>
                    </a:ext>
                  </a:extLst>
                </a:gridCol>
                <a:gridCol w="678649">
                  <a:extLst>
                    <a:ext uri="{9D8B030D-6E8A-4147-A177-3AD203B41FA5}">
                      <a16:colId xmlns:a16="http://schemas.microsoft.com/office/drawing/2014/main" val="608014049"/>
                    </a:ext>
                  </a:extLst>
                </a:gridCol>
                <a:gridCol w="678649">
                  <a:extLst>
                    <a:ext uri="{9D8B030D-6E8A-4147-A177-3AD203B41FA5}">
                      <a16:colId xmlns:a16="http://schemas.microsoft.com/office/drawing/2014/main" val="3097654822"/>
                    </a:ext>
                  </a:extLst>
                </a:gridCol>
                <a:gridCol w="678649">
                  <a:extLst>
                    <a:ext uri="{9D8B030D-6E8A-4147-A177-3AD203B41FA5}">
                      <a16:colId xmlns:a16="http://schemas.microsoft.com/office/drawing/2014/main" val="3118400207"/>
                    </a:ext>
                  </a:extLst>
                </a:gridCol>
              </a:tblGrid>
              <a:tr h="472543">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3.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1" i="0" u="none" strike="noStrike" dirty="0">
                          <a:solidFill>
                            <a:schemeClr val="bg1"/>
                          </a:solidFill>
                          <a:effectLst/>
                          <a:latin typeface="Tw Cen MT" panose="020B0602020104020603" pitchFamily="34" charset="0"/>
                        </a:rPr>
                        <a:t>JAN </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FEB</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MAR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APR</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MEI</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JUN</a:t>
                      </a:r>
                    </a:p>
                  </a:txBody>
                  <a:tcPr marL="9525" marR="9525" marT="9525" marB="0" anchor="ctr"/>
                </a:tc>
                <a:tc>
                  <a:txBody>
                    <a:bodyPr/>
                    <a:lstStyle/>
                    <a:p>
                      <a:pPr algn="ctr" fontAlgn="ctr"/>
                      <a:r>
                        <a:rPr lang="en-US" sz="1400" b="1" i="0" u="none" strike="noStrike" dirty="0">
                          <a:solidFill>
                            <a:schemeClr val="bg1"/>
                          </a:solidFill>
                          <a:effectLst/>
                          <a:latin typeface="Tw Cen MT" panose="020B0602020104020603" pitchFamily="34" charset="0"/>
                        </a:rPr>
                        <a:t>JUL</a:t>
                      </a:r>
                    </a:p>
                  </a:txBody>
                  <a:tcPr marL="9525" marR="9525" marT="9525" marB="0" anchor="ctr"/>
                </a:tc>
                <a:extLst>
                  <a:ext uri="{0D108BD9-81ED-4DB2-BD59-A6C34878D82A}">
                    <a16:rowId xmlns:a16="http://schemas.microsoft.com/office/drawing/2014/main" val="10000"/>
                  </a:ext>
                </a:extLst>
              </a:tr>
              <a:tr h="328706">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vector.</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05511">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Penghitungan</a:t>
                      </a:r>
                      <a:r>
                        <a:rPr lang="en-US" sz="1400" u="none" strike="noStrike" dirty="0">
                          <a:effectLst/>
                          <a:latin typeface="Tw Cen MT" panose="020B0602020104020603" pitchFamily="34" charset="0"/>
                        </a:rPr>
                        <a:t> Angka </a:t>
                      </a:r>
                      <a:r>
                        <a:rPr lang="en-US" sz="1400" u="none" strike="noStrike" dirty="0" err="1">
                          <a:effectLst/>
                          <a:latin typeface="Tw Cen MT" panose="020B0602020104020603" pitchFamily="34" charset="0"/>
                        </a:rPr>
                        <a:t>kepadatan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pembawa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866964">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sv-SE" sz="1400" u="none" strike="noStrike" dirty="0">
                          <a:effectLst/>
                          <a:latin typeface="Tw Cen MT" panose="020B0602020104020603" pitchFamily="34" charset="0"/>
                        </a:rPr>
                        <a:t>Melaksanakan pengendalian serangga, tikus dan binatang lainnya secara berkala terutama saat terjadi peningkatan populasi.</a:t>
                      </a:r>
                      <a:endParaRPr lang="sv-SE"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05511">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Melakukan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05511">
                <a:tc>
                  <a:txBody>
                    <a:bodyPr/>
                    <a:lstStyle/>
                    <a:p>
                      <a:pPr algn="ctr" fontAlgn="b"/>
                      <a:r>
                        <a:rPr lang="en-US" sz="1400" u="none" strike="noStrike" dirty="0">
                          <a:effectLst/>
                          <a:latin typeface="Tw Cen MT" panose="020B0602020104020603" pitchFamily="34" charset="0"/>
                        </a:rPr>
                        <a:t>e.</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Pengendalian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Vektor</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Binatang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Pengganggu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Lainnya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a:r>
                        <a:rPr lang="en-US" sz="1400" dirty="0">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570911">
                <a:tc>
                  <a:txBody>
                    <a:bodyPr/>
                    <a:lstStyle/>
                    <a:p>
                      <a:pPr algn="ctr" fontAlgn="b"/>
                      <a:r>
                        <a:rPr lang="en-US" sz="1400" u="none" strike="noStrike" dirty="0">
                          <a:effectLst/>
                          <a:latin typeface="Tw Cen MT" panose="020B0602020104020603" pitchFamily="34" charset="0"/>
                        </a:rPr>
                        <a:t>f.</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t"/>
                      <a:r>
                        <a:rPr lang="nn-NO" sz="1400" u="none" strike="noStrike" dirty="0">
                          <a:effectLst/>
                          <a:latin typeface="Tw Cen MT" panose="020B0602020104020603" pitchFamily="34" charset="0"/>
                        </a:rPr>
                        <a:t>Evaluasi Pengendalian Vektor dan Binatang Pengganggu Lainnya</a:t>
                      </a:r>
                      <a:endParaRPr lang="nn-NO"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a:r>
                        <a:rPr lang="en-US" sz="1400" dirty="0">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565589"/>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graphicFrame>
        <p:nvGraphicFramePr>
          <p:cNvPr id="5" name="Table 4"/>
          <p:cNvGraphicFramePr>
            <a:graphicFrameLocks noGrp="1"/>
          </p:cNvGraphicFramePr>
          <p:nvPr>
            <p:extLst>
              <p:ext uri="{D42A27DB-BD31-4B8C-83A1-F6EECF244321}">
                <p14:modId xmlns:p14="http://schemas.microsoft.com/office/powerpoint/2010/main" val="3738930029"/>
              </p:ext>
            </p:extLst>
          </p:nvPr>
        </p:nvGraphicFramePr>
        <p:xfrm>
          <a:off x="224971" y="560743"/>
          <a:ext cx="11742057" cy="6280526"/>
        </p:xfrm>
        <a:graphic>
          <a:graphicData uri="http://schemas.openxmlformats.org/drawingml/2006/table">
            <a:tbl>
              <a:tblPr firstRow="1" bandRow="1">
                <a:tableStyleId>{2A488322-F2BA-4B5B-9748-0D474271808F}</a:tableStyleId>
              </a:tblPr>
              <a:tblGrid>
                <a:gridCol w="430746">
                  <a:extLst>
                    <a:ext uri="{9D8B030D-6E8A-4147-A177-3AD203B41FA5}">
                      <a16:colId xmlns:a16="http://schemas.microsoft.com/office/drawing/2014/main" val="2598207243"/>
                    </a:ext>
                  </a:extLst>
                </a:gridCol>
                <a:gridCol w="3123615">
                  <a:extLst>
                    <a:ext uri="{9D8B030D-6E8A-4147-A177-3AD203B41FA5}">
                      <a16:colId xmlns:a16="http://schemas.microsoft.com/office/drawing/2014/main" val="2030258929"/>
                    </a:ext>
                  </a:extLst>
                </a:gridCol>
                <a:gridCol w="2315127">
                  <a:extLst>
                    <a:ext uri="{9D8B030D-6E8A-4147-A177-3AD203B41FA5}">
                      <a16:colId xmlns:a16="http://schemas.microsoft.com/office/drawing/2014/main" val="3521479288"/>
                    </a:ext>
                  </a:extLst>
                </a:gridCol>
                <a:gridCol w="1281736">
                  <a:extLst>
                    <a:ext uri="{9D8B030D-6E8A-4147-A177-3AD203B41FA5}">
                      <a16:colId xmlns:a16="http://schemas.microsoft.com/office/drawing/2014/main" val="772274991"/>
                    </a:ext>
                  </a:extLst>
                </a:gridCol>
                <a:gridCol w="508382">
                  <a:extLst>
                    <a:ext uri="{9D8B030D-6E8A-4147-A177-3AD203B41FA5}">
                      <a16:colId xmlns:a16="http://schemas.microsoft.com/office/drawing/2014/main" val="2378531340"/>
                    </a:ext>
                  </a:extLst>
                </a:gridCol>
                <a:gridCol w="1158492">
                  <a:extLst>
                    <a:ext uri="{9D8B030D-6E8A-4147-A177-3AD203B41FA5}">
                      <a16:colId xmlns:a16="http://schemas.microsoft.com/office/drawing/2014/main" val="34477704"/>
                    </a:ext>
                  </a:extLst>
                </a:gridCol>
                <a:gridCol w="1158492">
                  <a:extLst>
                    <a:ext uri="{9D8B030D-6E8A-4147-A177-3AD203B41FA5}">
                      <a16:colId xmlns:a16="http://schemas.microsoft.com/office/drawing/2014/main" val="2702566588"/>
                    </a:ext>
                  </a:extLst>
                </a:gridCol>
                <a:gridCol w="517624">
                  <a:extLst>
                    <a:ext uri="{9D8B030D-6E8A-4147-A177-3AD203B41FA5}">
                      <a16:colId xmlns:a16="http://schemas.microsoft.com/office/drawing/2014/main" val="683235665"/>
                    </a:ext>
                  </a:extLst>
                </a:gridCol>
                <a:gridCol w="1247843">
                  <a:extLst>
                    <a:ext uri="{9D8B030D-6E8A-4147-A177-3AD203B41FA5}">
                      <a16:colId xmlns:a16="http://schemas.microsoft.com/office/drawing/2014/main" val="2295085839"/>
                    </a:ext>
                  </a:extLst>
                </a:gridCol>
              </a:tblGrid>
              <a:tr h="178375">
                <a:tc rowSpan="4">
                  <a:txBody>
                    <a:bodyPr/>
                    <a:lstStyle/>
                    <a:p>
                      <a:pPr algn="ctr" fontAlgn="ctr"/>
                      <a:r>
                        <a:rPr lang="en-US" sz="1200" b="1" u="none" strike="noStrike" dirty="0">
                          <a:solidFill>
                            <a:schemeClr val="tx1"/>
                          </a:solidFill>
                          <a:effectLst/>
                        </a:rPr>
                        <a:t>NO</a:t>
                      </a:r>
                      <a:endParaRPr lang="en-US" sz="1200" b="1" i="0" u="none" strike="noStrike" dirty="0">
                        <a:solidFill>
                          <a:schemeClr val="tx1"/>
                        </a:solidFill>
                        <a:effectLst/>
                        <a:latin typeface="Tw Cen MT" panose="020B0602020104020603" pitchFamily="34" charset="0"/>
                      </a:endParaRPr>
                    </a:p>
                  </a:txBody>
                  <a:tcPr marL="6261" marR="6261" marT="6261" marB="0" anchor="ctr"/>
                </a:tc>
                <a:tc rowSpan="4">
                  <a:txBody>
                    <a:bodyPr/>
                    <a:lstStyle/>
                    <a:p>
                      <a:pPr algn="ctr" fontAlgn="ctr"/>
                      <a:r>
                        <a:rPr lang="en-US" sz="1200" b="1" u="none" strike="noStrike" dirty="0">
                          <a:solidFill>
                            <a:schemeClr val="tx1"/>
                          </a:solidFill>
                          <a:effectLst/>
                        </a:rPr>
                        <a:t>URAIAN</a:t>
                      </a:r>
                      <a:endParaRPr lang="en-US" sz="1200" b="1" i="0" u="none" strike="noStrike" dirty="0">
                        <a:solidFill>
                          <a:schemeClr val="tx1"/>
                        </a:solidFill>
                        <a:effectLst/>
                        <a:latin typeface="Tw Cen MT" panose="020B0602020104020603" pitchFamily="34" charset="0"/>
                      </a:endParaRPr>
                    </a:p>
                  </a:txBody>
                  <a:tcPr marL="6261" marR="6261" marT="6261" marB="0" anchor="ctr"/>
                </a:tc>
                <a:tc rowSpan="4">
                  <a:txBody>
                    <a:bodyPr/>
                    <a:lstStyle/>
                    <a:p>
                      <a:pPr algn="ctr" fontAlgn="ctr"/>
                      <a:r>
                        <a:rPr lang="en-US" sz="1200" b="1" u="none" strike="noStrike" dirty="0">
                          <a:solidFill>
                            <a:schemeClr val="tx1"/>
                          </a:solidFill>
                          <a:effectLst/>
                        </a:rPr>
                        <a:t>SUMBER DANA</a:t>
                      </a:r>
                      <a:endParaRPr lang="en-US" sz="1200" b="1" i="0" u="none" strike="noStrike" dirty="0">
                        <a:solidFill>
                          <a:schemeClr val="tx1"/>
                        </a:solidFill>
                        <a:effectLst/>
                        <a:latin typeface="Tw Cen MT" panose="020B0602020104020603" pitchFamily="34" charset="0"/>
                      </a:endParaRPr>
                    </a:p>
                  </a:txBody>
                  <a:tcPr marL="6261" marR="6261" marT="6261" marB="0" anchor="ctr"/>
                </a:tc>
                <a:tc rowSpan="4">
                  <a:txBody>
                    <a:bodyPr/>
                    <a:lstStyle/>
                    <a:p>
                      <a:pPr algn="ctr" fontAlgn="ctr"/>
                      <a:r>
                        <a:rPr lang="en-US" sz="1200" b="1" u="none" strike="noStrike" dirty="0">
                          <a:solidFill>
                            <a:schemeClr val="tx1"/>
                          </a:solidFill>
                          <a:effectLst/>
                        </a:rPr>
                        <a:t> ANGGARAN </a:t>
                      </a:r>
                      <a:endParaRPr lang="en-US" sz="1200" b="1" i="0" u="none" strike="noStrike" dirty="0">
                        <a:solidFill>
                          <a:schemeClr val="tx1"/>
                        </a:solidFill>
                        <a:effectLst/>
                        <a:latin typeface="Tw Cen MT" panose="020B0602020104020603" pitchFamily="34" charset="0"/>
                      </a:endParaRPr>
                    </a:p>
                  </a:txBody>
                  <a:tcPr marL="6261" marR="6261" marT="6261" marB="0" anchor="ctr"/>
                </a:tc>
                <a:tc gridSpan="2">
                  <a:txBody>
                    <a:bodyPr/>
                    <a:lstStyle/>
                    <a:p>
                      <a:pPr algn="ctr" fontAlgn="ctr"/>
                      <a:r>
                        <a:rPr lang="en-US" sz="1200" b="1" u="none" strike="noStrike" dirty="0">
                          <a:solidFill>
                            <a:schemeClr val="tx1"/>
                          </a:solidFill>
                          <a:effectLst/>
                        </a:rPr>
                        <a:t>FISIK</a:t>
                      </a:r>
                      <a:endParaRPr lang="en-US" sz="1200" b="1" i="0" u="none" strike="noStrike" dirty="0">
                        <a:solidFill>
                          <a:schemeClr val="tx1"/>
                        </a:solidFill>
                        <a:effectLst/>
                        <a:latin typeface="Tw Cen MT" panose="020B0602020104020603" pitchFamily="34" charset="0"/>
                      </a:endParaRPr>
                    </a:p>
                  </a:txBody>
                  <a:tcPr marL="6261" marR="6261" marT="6261" marB="0" anchor="ctr"/>
                </a:tc>
                <a:tc hMerge="1">
                  <a:txBody>
                    <a:bodyPr/>
                    <a:lstStyle/>
                    <a:p>
                      <a:endParaRPr lang="en-US"/>
                    </a:p>
                  </a:txBody>
                  <a:tcPr/>
                </a:tc>
                <a:tc gridSpan="3">
                  <a:txBody>
                    <a:bodyPr/>
                    <a:lstStyle/>
                    <a:p>
                      <a:pPr algn="ctr" fontAlgn="ctr"/>
                      <a:r>
                        <a:rPr lang="en-US" sz="1200" b="1" u="none" strike="noStrike" dirty="0">
                          <a:solidFill>
                            <a:schemeClr val="tx1"/>
                          </a:solidFill>
                          <a:effectLst/>
                        </a:rPr>
                        <a:t>KEUANGAN</a:t>
                      </a:r>
                      <a:endParaRPr lang="en-US" sz="1200" b="1" i="0" u="none" strike="noStrike" dirty="0">
                        <a:solidFill>
                          <a:schemeClr val="tx1"/>
                        </a:solidFill>
                        <a:effectLst/>
                        <a:latin typeface="Tw Cen MT" panose="020B0602020104020603" pitchFamily="34" charset="0"/>
                      </a:endParaRPr>
                    </a:p>
                  </a:txBody>
                  <a:tcPr marL="6261" marR="6261" marT="626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4188007"/>
                  </a:ext>
                </a:extLst>
              </a:tr>
              <a:tr h="178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2">
                  <a:txBody>
                    <a:bodyPr/>
                    <a:lstStyle/>
                    <a:p>
                      <a:pPr algn="ctr" fontAlgn="ctr"/>
                      <a:r>
                        <a:rPr lang="en-US" sz="1200" b="1" u="none" strike="noStrike" dirty="0" err="1">
                          <a:solidFill>
                            <a:schemeClr val="tx1"/>
                          </a:solidFill>
                          <a:effectLst/>
                        </a:rPr>
                        <a:t>Realisasi</a:t>
                      </a:r>
                      <a:r>
                        <a:rPr lang="en-US" sz="1200" b="1" u="none" strike="noStrike" dirty="0">
                          <a:solidFill>
                            <a:schemeClr val="tx1"/>
                          </a:solidFill>
                          <a:effectLst/>
                        </a:rPr>
                        <a:t> s/d </a:t>
                      </a:r>
                      <a:r>
                        <a:rPr lang="en-US" sz="1200" b="1" u="none" strike="noStrike" dirty="0" err="1">
                          <a:solidFill>
                            <a:schemeClr val="tx1"/>
                          </a:solidFill>
                          <a:effectLst/>
                        </a:rPr>
                        <a:t>Bulan</a:t>
                      </a:r>
                      <a:r>
                        <a:rPr lang="en-US" sz="1200" b="1" u="none" strike="noStrike" dirty="0">
                          <a:solidFill>
                            <a:schemeClr val="tx1"/>
                          </a:solidFill>
                          <a:effectLst/>
                        </a:rPr>
                        <a:t> </a:t>
                      </a:r>
                      <a:r>
                        <a:rPr lang="en-US" sz="1200" b="1" u="none" strike="noStrike" dirty="0" err="1">
                          <a:solidFill>
                            <a:schemeClr val="tx1"/>
                          </a:solidFill>
                          <a:effectLst/>
                        </a:rPr>
                        <a:t>Ini</a:t>
                      </a:r>
                      <a:endParaRPr lang="en-US" sz="1200" b="1" i="0" u="none" strike="noStrike" dirty="0">
                        <a:solidFill>
                          <a:schemeClr val="tx1"/>
                        </a:solidFill>
                        <a:effectLst/>
                        <a:latin typeface="Tw Cen MT" panose="020B0602020104020603" pitchFamily="34" charset="0"/>
                      </a:endParaRPr>
                    </a:p>
                  </a:txBody>
                  <a:tcPr marL="6261" marR="6261" marT="6261" marB="0" anchor="ctr"/>
                </a:tc>
                <a:tc rowSpan="2" hMerge="1">
                  <a:txBody>
                    <a:bodyPr/>
                    <a:lstStyle/>
                    <a:p>
                      <a:endParaRPr lang="en-US"/>
                    </a:p>
                  </a:txBody>
                  <a:tcPr/>
                </a:tc>
                <a:tc gridSpan="3">
                  <a:txBody>
                    <a:bodyPr/>
                    <a:lstStyle/>
                    <a:p>
                      <a:pPr algn="ctr" fontAlgn="ctr"/>
                      <a:r>
                        <a:rPr lang="en-US" sz="1200" b="1" u="none" strike="noStrike" dirty="0" err="1">
                          <a:solidFill>
                            <a:schemeClr val="tx1"/>
                          </a:solidFill>
                          <a:effectLst/>
                        </a:rPr>
                        <a:t>Realisasi</a:t>
                      </a:r>
                      <a:endParaRPr lang="en-US" sz="1200" b="1" i="0" u="none" strike="noStrike" dirty="0">
                        <a:solidFill>
                          <a:schemeClr val="tx1"/>
                        </a:solidFill>
                        <a:effectLst/>
                        <a:latin typeface="Tw Cen MT" panose="020B0602020104020603" pitchFamily="34" charset="0"/>
                      </a:endParaRPr>
                    </a:p>
                  </a:txBody>
                  <a:tcPr marL="6261" marR="6261" marT="6261"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3306705"/>
                  </a:ext>
                </a:extLst>
              </a:tr>
              <a:tr h="178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200" b="1" u="none" strike="noStrike" dirty="0" err="1">
                          <a:solidFill>
                            <a:schemeClr val="tx1"/>
                          </a:solidFill>
                          <a:effectLst/>
                        </a:rPr>
                        <a:t>Bulan</a:t>
                      </a:r>
                      <a:r>
                        <a:rPr lang="en-US" sz="1200" b="1" u="none" strike="noStrike" dirty="0">
                          <a:solidFill>
                            <a:schemeClr val="tx1"/>
                          </a:solidFill>
                          <a:effectLst/>
                        </a:rPr>
                        <a:t> </a:t>
                      </a:r>
                      <a:r>
                        <a:rPr lang="en-US" sz="1200" b="1" u="none" strike="noStrike" dirty="0" err="1">
                          <a:solidFill>
                            <a:schemeClr val="tx1"/>
                          </a:solidFill>
                          <a:effectLst/>
                        </a:rPr>
                        <a:t>Ini</a:t>
                      </a:r>
                      <a:endParaRPr lang="en-US" sz="1200" b="1" i="0" u="none" strike="noStrike" dirty="0">
                        <a:solidFill>
                          <a:schemeClr val="tx1"/>
                        </a:solidFill>
                        <a:effectLst/>
                        <a:latin typeface="Tw Cen MT" panose="020B0602020104020603" pitchFamily="34" charset="0"/>
                      </a:endParaRPr>
                    </a:p>
                  </a:txBody>
                  <a:tcPr marL="6261" marR="6261" marT="6261" marB="0" anchor="ctr"/>
                </a:tc>
                <a:tc gridSpan="2">
                  <a:txBody>
                    <a:bodyPr/>
                    <a:lstStyle/>
                    <a:p>
                      <a:pPr algn="ctr" fontAlgn="ctr"/>
                      <a:r>
                        <a:rPr lang="en-US" sz="1200" b="1" u="none" strike="noStrike" dirty="0">
                          <a:solidFill>
                            <a:schemeClr val="tx1"/>
                          </a:solidFill>
                          <a:effectLst/>
                        </a:rPr>
                        <a:t>s/d </a:t>
                      </a:r>
                      <a:r>
                        <a:rPr lang="en-US" sz="1200" b="1" u="none" strike="noStrike" dirty="0" err="1">
                          <a:solidFill>
                            <a:schemeClr val="tx1"/>
                          </a:solidFill>
                          <a:effectLst/>
                        </a:rPr>
                        <a:t>Bulan</a:t>
                      </a:r>
                      <a:r>
                        <a:rPr lang="en-US" sz="1200" b="1" u="none" strike="noStrike" dirty="0">
                          <a:solidFill>
                            <a:schemeClr val="tx1"/>
                          </a:solidFill>
                          <a:effectLst/>
                        </a:rPr>
                        <a:t> </a:t>
                      </a:r>
                      <a:r>
                        <a:rPr lang="en-US" sz="1200" b="1" u="none" strike="noStrike" dirty="0" err="1">
                          <a:solidFill>
                            <a:schemeClr val="tx1"/>
                          </a:solidFill>
                          <a:effectLst/>
                        </a:rPr>
                        <a:t>Ini</a:t>
                      </a:r>
                      <a:endParaRPr lang="en-US" sz="1200" b="1" i="0" u="none" strike="noStrike" dirty="0">
                        <a:solidFill>
                          <a:schemeClr val="tx1"/>
                        </a:solidFill>
                        <a:effectLst/>
                        <a:latin typeface="Tw Cen MT" panose="020B0602020104020603" pitchFamily="34" charset="0"/>
                      </a:endParaRPr>
                    </a:p>
                  </a:txBody>
                  <a:tcPr marL="6261" marR="6261" marT="6261" marB="0" anchor="ctr"/>
                </a:tc>
                <a:tc hMerge="1">
                  <a:txBody>
                    <a:bodyPr/>
                    <a:lstStyle/>
                    <a:p>
                      <a:endParaRPr lang="en-US"/>
                    </a:p>
                  </a:txBody>
                  <a:tcPr/>
                </a:tc>
                <a:extLst>
                  <a:ext uri="{0D108BD9-81ED-4DB2-BD59-A6C34878D82A}">
                    <a16:rowId xmlns:a16="http://schemas.microsoft.com/office/drawing/2014/main" val="1852811864"/>
                  </a:ext>
                </a:extLst>
              </a:tr>
              <a:tr h="1783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u="none" strike="noStrike" dirty="0">
                          <a:solidFill>
                            <a:schemeClr val="tx1"/>
                          </a:solidFill>
                          <a:effectLst/>
                        </a:rPr>
                        <a:t>K</a:t>
                      </a:r>
                      <a:endParaRPr lang="en-US" sz="12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200" b="1" u="none" strike="noStrike" dirty="0" err="1">
                          <a:solidFill>
                            <a:schemeClr val="tx1"/>
                          </a:solidFill>
                          <a:effectLst/>
                        </a:rPr>
                        <a:t>Rp</a:t>
                      </a:r>
                      <a:endParaRPr lang="en-US" sz="12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200" b="1" u="none" strike="noStrike" dirty="0" err="1">
                          <a:solidFill>
                            <a:schemeClr val="tx1"/>
                          </a:solidFill>
                          <a:effectLst/>
                        </a:rPr>
                        <a:t>Rp</a:t>
                      </a:r>
                      <a:endParaRPr lang="en-US" sz="12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200" b="1" u="none" strike="noStrike" dirty="0">
                          <a:solidFill>
                            <a:schemeClr val="tx1"/>
                          </a:solidFill>
                          <a:effectLst/>
                        </a:rPr>
                        <a:t>K</a:t>
                      </a:r>
                      <a:endParaRPr lang="en-US" sz="1200" b="1" i="0" u="none" strike="noStrike" dirty="0">
                        <a:solidFill>
                          <a:schemeClr val="tx1"/>
                        </a:solidFill>
                        <a:effectLst/>
                        <a:latin typeface="Tw Cen MT" panose="020B0602020104020603" pitchFamily="34" charset="0"/>
                      </a:endParaRPr>
                    </a:p>
                  </a:txBody>
                  <a:tcPr marL="6261" marR="6261" marT="6261" marB="0" anchor="ctr"/>
                </a:tc>
                <a:tc>
                  <a:txBody>
                    <a:bodyPr/>
                    <a:lstStyle/>
                    <a:p>
                      <a:pPr algn="ctr" fontAlgn="ctr"/>
                      <a:r>
                        <a:rPr lang="en-US" sz="1200" b="1" u="none" strike="noStrike" dirty="0" err="1">
                          <a:solidFill>
                            <a:schemeClr val="tx1"/>
                          </a:solidFill>
                          <a:effectLst/>
                        </a:rPr>
                        <a:t>Rp</a:t>
                      </a:r>
                      <a:endParaRPr lang="en-US" sz="1200" b="1" i="0" u="none" strike="noStrike" dirty="0">
                        <a:solidFill>
                          <a:schemeClr val="tx1"/>
                        </a:solidFill>
                        <a:effectLst/>
                        <a:latin typeface="Tw Cen MT" panose="020B0602020104020603" pitchFamily="34" charset="0"/>
                      </a:endParaRPr>
                    </a:p>
                  </a:txBody>
                  <a:tcPr marL="6261" marR="6261" marT="6261" marB="0" anchor="ctr"/>
                </a:tc>
                <a:extLst>
                  <a:ext uri="{0D108BD9-81ED-4DB2-BD59-A6C34878D82A}">
                    <a16:rowId xmlns:a16="http://schemas.microsoft.com/office/drawing/2014/main" val="587950306"/>
                  </a:ext>
                </a:extLst>
              </a:tr>
              <a:tr h="349712">
                <a:tc>
                  <a:txBody>
                    <a:bodyPr/>
                    <a:lstStyle/>
                    <a:p>
                      <a:pPr algn="ctr" fontAlgn="ctr"/>
                      <a:r>
                        <a:rPr lang="en-US" sz="1200" b="1" u="none" strike="noStrike" dirty="0">
                          <a:solidFill>
                            <a:schemeClr val="tx1"/>
                          </a:solidFill>
                          <a:effectLst/>
                        </a:rPr>
                        <a:t> </a:t>
                      </a:r>
                      <a:endParaRPr lang="en-US"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chemeClr val="tx1"/>
                          </a:solidFill>
                          <a:effectLst/>
                        </a:rPr>
                        <a:t>RSJD SURAKARTA</a:t>
                      </a:r>
                      <a:endParaRPr lang="en-US"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sv-SE" sz="1200" b="1" u="none" strike="noStrike" dirty="0">
                          <a:solidFill>
                            <a:schemeClr val="tx1"/>
                          </a:solidFill>
                          <a:effectLst/>
                        </a:rPr>
                        <a:t>PAD &amp; Dana Transfer Lainnya; DAK-Fisik; DBHCHT; BLUD</a:t>
                      </a:r>
                      <a:endParaRPr lang="sv-SE"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143,250,143,000 </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1" u="none" strike="noStrike">
                          <a:solidFill>
                            <a:schemeClr val="tx1"/>
                          </a:solidFill>
                          <a:effectLst/>
                        </a:rPr>
                        <a:t>53.78</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77,035,262,949 </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7,802,373,441 </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1" u="none" strike="noStrike" dirty="0">
                          <a:solidFill>
                            <a:schemeClr val="tx1"/>
                          </a:solidFill>
                          <a:effectLst/>
                        </a:rPr>
                        <a:t>38.70</a:t>
                      </a:r>
                      <a:endParaRPr lang="en-US"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55,430,944,749 </a:t>
                      </a:r>
                      <a:endParaRPr lang="en-US" sz="1200" b="1" i="0" u="none" strike="noStrike">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696636392"/>
                  </a:ext>
                </a:extLst>
              </a:tr>
              <a:tr h="349712">
                <a:tc>
                  <a:txBody>
                    <a:bodyPr/>
                    <a:lstStyle/>
                    <a:p>
                      <a:pPr algn="ctr" fontAlgn="ctr"/>
                      <a:r>
                        <a:rPr lang="en-US" sz="1200" b="1" u="none" strike="noStrike">
                          <a:solidFill>
                            <a:schemeClr val="tx1"/>
                          </a:solidFill>
                          <a:effectLst/>
                        </a:rPr>
                        <a:t>P</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chemeClr val="tx1"/>
                          </a:solidFill>
                          <a:effectLst/>
                        </a:rPr>
                        <a:t>PROGRAM PENUNJANGURUSAN PEMERINTAHAN DAERAH</a:t>
                      </a:r>
                      <a:endParaRPr lang="en-US"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1" u="none" strike="noStrike" dirty="0">
                          <a:solidFill>
                            <a:schemeClr val="tx1"/>
                          </a:solidFill>
                          <a:effectLst/>
                        </a:rPr>
                        <a:t>PAD &amp; Dana Transfer </a:t>
                      </a:r>
                      <a:r>
                        <a:rPr lang="en-US" sz="1200" b="1" u="none" strike="noStrike" dirty="0" err="1">
                          <a:solidFill>
                            <a:schemeClr val="tx1"/>
                          </a:solidFill>
                          <a:effectLst/>
                        </a:rPr>
                        <a:t>Lainnya</a:t>
                      </a:r>
                      <a:endParaRPr lang="en-US"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dirty="0">
                          <a:solidFill>
                            <a:schemeClr val="tx1"/>
                          </a:solidFill>
                          <a:effectLst/>
                        </a:rPr>
                        <a:t>       72,935,143,000 </a:t>
                      </a:r>
                      <a:endParaRPr lang="en-US"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1" u="none" strike="noStrike">
                          <a:solidFill>
                            <a:schemeClr val="tx1"/>
                          </a:solidFill>
                          <a:effectLst/>
                        </a:rPr>
                        <a:t>64.30</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46,897,296,949 </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4,525,645,480 </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1" u="none" strike="noStrike" dirty="0">
                          <a:solidFill>
                            <a:schemeClr val="tx1"/>
                          </a:solidFill>
                          <a:effectLst/>
                        </a:rPr>
                        <a:t>48.97</a:t>
                      </a:r>
                      <a:endParaRPr lang="en-US"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35,712,706,618 </a:t>
                      </a:r>
                      <a:endParaRPr lang="en-US" sz="1200" b="1" i="0" u="none" strike="noStrike">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73239869"/>
                  </a:ext>
                </a:extLst>
              </a:tr>
              <a:tr h="254808">
                <a:tc>
                  <a:txBody>
                    <a:bodyPr/>
                    <a:lstStyle/>
                    <a:p>
                      <a:pPr algn="ctr" fontAlgn="ctr"/>
                      <a:r>
                        <a:rPr lang="en-US" sz="1200" b="0" u="none" strike="noStrike">
                          <a:solidFill>
                            <a:schemeClr val="tx1"/>
                          </a:solidFill>
                          <a:effectLst/>
                        </a:rPr>
                        <a:t>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dirty="0" err="1">
                          <a:solidFill>
                            <a:schemeClr val="tx1"/>
                          </a:solidFill>
                          <a:effectLst/>
                        </a:rPr>
                        <a:t>Administrasi</a:t>
                      </a:r>
                      <a:r>
                        <a:rPr lang="en-US" sz="1200" b="0" u="none" strike="noStrike" dirty="0">
                          <a:solidFill>
                            <a:schemeClr val="tx1"/>
                          </a:solidFill>
                          <a:effectLst/>
                        </a:rPr>
                        <a:t> </a:t>
                      </a:r>
                      <a:r>
                        <a:rPr lang="en-US" sz="1200" b="0" u="none" strike="noStrike" dirty="0" err="1">
                          <a:solidFill>
                            <a:schemeClr val="tx1"/>
                          </a:solidFill>
                          <a:effectLst/>
                        </a:rPr>
                        <a:t>Keuangan</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PAD &amp; Dana Transfer Lainnya</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72,935,143,000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64.30</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46,897,296,949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4,525,645,480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48.97</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35,712,706,618 </a:t>
                      </a:r>
                      <a:endParaRPr lang="en-US" sz="1200" b="0" i="0" u="none" strike="noStrike">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58416000"/>
                  </a:ext>
                </a:extLst>
              </a:tr>
              <a:tr h="254808">
                <a:tc>
                  <a:txBody>
                    <a:bodyPr/>
                    <a:lstStyle/>
                    <a:p>
                      <a:pPr algn="ctr" fontAlgn="ctr"/>
                      <a:r>
                        <a:rPr lang="en-US" sz="1200" b="0" u="none" strike="noStrike">
                          <a:solidFill>
                            <a:schemeClr val="tx1"/>
                          </a:solidFill>
                          <a:effectLst/>
                        </a:rPr>
                        <a:t>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dirty="0" err="1">
                          <a:solidFill>
                            <a:schemeClr val="tx1"/>
                          </a:solidFill>
                          <a:effectLst/>
                        </a:rPr>
                        <a:t>Penyediaan</a:t>
                      </a:r>
                      <a:r>
                        <a:rPr lang="en-US" sz="1200" b="0" u="none" strike="noStrike" dirty="0">
                          <a:solidFill>
                            <a:schemeClr val="tx1"/>
                          </a:solidFill>
                          <a:effectLst/>
                        </a:rPr>
                        <a:t> </a:t>
                      </a:r>
                      <a:r>
                        <a:rPr lang="en-US" sz="1200" b="0" u="none" strike="noStrike" dirty="0" err="1">
                          <a:solidFill>
                            <a:schemeClr val="tx1"/>
                          </a:solidFill>
                          <a:effectLst/>
                        </a:rPr>
                        <a:t>Gaji</a:t>
                      </a:r>
                      <a:r>
                        <a:rPr lang="en-US" sz="1200" b="0" u="none" strike="noStrike" dirty="0">
                          <a:solidFill>
                            <a:schemeClr val="tx1"/>
                          </a:solidFill>
                          <a:effectLst/>
                        </a:rPr>
                        <a:t> </a:t>
                      </a:r>
                      <a:r>
                        <a:rPr lang="en-US" sz="1200" b="0" u="none" strike="noStrike" dirty="0" err="1">
                          <a:solidFill>
                            <a:schemeClr val="tx1"/>
                          </a:solidFill>
                          <a:effectLst/>
                        </a:rPr>
                        <a:t>dan</a:t>
                      </a:r>
                      <a:r>
                        <a:rPr lang="en-US" sz="1200" b="0" u="none" strike="noStrike" dirty="0">
                          <a:solidFill>
                            <a:schemeClr val="tx1"/>
                          </a:solidFill>
                          <a:effectLst/>
                        </a:rPr>
                        <a:t> </a:t>
                      </a:r>
                      <a:r>
                        <a:rPr lang="en-US" sz="1200" b="0" u="none" strike="noStrike" dirty="0" err="1">
                          <a:solidFill>
                            <a:schemeClr val="tx1"/>
                          </a:solidFill>
                          <a:effectLst/>
                        </a:rPr>
                        <a:t>Tunjangan</a:t>
                      </a:r>
                      <a:r>
                        <a:rPr lang="en-US" sz="1200" b="0" u="none" strike="noStrike" dirty="0">
                          <a:solidFill>
                            <a:schemeClr val="tx1"/>
                          </a:solidFill>
                          <a:effectLst/>
                        </a:rPr>
                        <a:t> ASN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PAD &amp; Dana Transfer Lainnya</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72,935,143,000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64.30</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46,897,296,949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4,525,645,480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48.97</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35,712,706,618 </a:t>
                      </a:r>
                      <a:endParaRPr lang="en-US" sz="1200" b="0" i="0" u="none" strike="noStrike">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68750623"/>
                  </a:ext>
                </a:extLst>
              </a:tr>
              <a:tr h="254808">
                <a:tc>
                  <a:txBody>
                    <a:bodyPr/>
                    <a:lstStyle/>
                    <a:p>
                      <a:pPr algn="ctr" fontAlgn="ctr"/>
                      <a:r>
                        <a:rPr lang="en-US" sz="1200" b="0" u="none" strike="noStrike">
                          <a:solidFill>
                            <a:schemeClr val="tx1"/>
                          </a:solidFill>
                          <a:effectLst/>
                        </a:rPr>
                        <a:t>SSK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Belanja Pegawai</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dirty="0">
                          <a:solidFill>
                            <a:schemeClr val="tx1"/>
                          </a:solidFill>
                          <a:effectLst/>
                        </a:rPr>
                        <a:t>PAD &amp; Dana Transfer </a:t>
                      </a:r>
                      <a:r>
                        <a:rPr lang="en-US" sz="1200" b="0" u="none" strike="noStrike" dirty="0" err="1">
                          <a:solidFill>
                            <a:schemeClr val="tx1"/>
                          </a:solidFill>
                          <a:effectLst/>
                        </a:rPr>
                        <a:t>Lainnya</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72,935,143,000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64.3</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46,897,296,949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4,525,645,480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48.97</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35,712,706,618 </a:t>
                      </a:r>
                      <a:endParaRPr lang="en-US" sz="1200" b="0" i="0" u="none" strike="noStrike">
                        <a:solidFill>
                          <a:schemeClr val="tx1"/>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2430069944"/>
                  </a:ext>
                </a:extLst>
              </a:tr>
              <a:tr h="521047">
                <a:tc>
                  <a:txBody>
                    <a:bodyPr/>
                    <a:lstStyle/>
                    <a:p>
                      <a:pPr algn="ctr" fontAlgn="ctr"/>
                      <a:r>
                        <a:rPr lang="en-US" sz="1200" b="1" u="none" strike="noStrike">
                          <a:solidFill>
                            <a:schemeClr val="tx1"/>
                          </a:solidFill>
                          <a:effectLst/>
                        </a:rPr>
                        <a:t>P</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sv-SE" sz="1200" b="1" u="none" strike="noStrike">
                          <a:solidFill>
                            <a:schemeClr val="tx1"/>
                          </a:solidFill>
                          <a:effectLst/>
                        </a:rPr>
                        <a:t>PROGRAM PEMENUHAN UPAYA KESEHATAN PERORANGAN DAN UPAYA KESEHATAN MASYARAKAT</a:t>
                      </a:r>
                      <a:endParaRPr lang="sv-SE" sz="1200" b="1"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sv-SE" sz="1200" b="1" u="none" strike="noStrike" dirty="0">
                          <a:solidFill>
                            <a:schemeClr val="tx1"/>
                          </a:solidFill>
                          <a:effectLst/>
                        </a:rPr>
                        <a:t>PAD &amp; Dana Transfer Lainnya; DAK-Fisik; DBHCHT; BLUD</a:t>
                      </a:r>
                      <a:endParaRPr lang="sv-SE"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dirty="0">
                          <a:solidFill>
                            <a:schemeClr val="tx1"/>
                          </a:solidFill>
                          <a:effectLst/>
                        </a:rPr>
                        <a:t>       70,175,000,000 </a:t>
                      </a:r>
                      <a:endParaRPr lang="en-US"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1" u="none" strike="noStrike" dirty="0">
                          <a:solidFill>
                            <a:schemeClr val="tx1"/>
                          </a:solidFill>
                          <a:effectLst/>
                        </a:rPr>
                        <a:t>42.83</a:t>
                      </a:r>
                      <a:endParaRPr lang="en-US" sz="12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30,056,332,000 </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3,271,930,461 </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1" u="none" strike="noStrike">
                          <a:solidFill>
                            <a:schemeClr val="tx1"/>
                          </a:solidFill>
                          <a:effectLst/>
                        </a:rPr>
                        <a:t>28.00</a:t>
                      </a:r>
                      <a:endParaRPr lang="en-US" sz="1200" b="1"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chemeClr val="tx1"/>
                          </a:solidFill>
                          <a:effectLst/>
                        </a:rPr>
                        <a:t>      19,647,995,072 </a:t>
                      </a:r>
                      <a:endParaRPr lang="en-US" sz="1200" b="1" i="0" u="none" strike="noStrike">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280708166"/>
                  </a:ext>
                </a:extLst>
              </a:tr>
              <a:tr h="689477">
                <a:tc>
                  <a:txBody>
                    <a:bodyPr/>
                    <a:lstStyle/>
                    <a:p>
                      <a:pPr algn="ctr" fontAlgn="ctr"/>
                      <a:r>
                        <a:rPr lang="en-US" sz="1200" b="0" u="none" strike="noStrike">
                          <a:solidFill>
                            <a:schemeClr val="tx1"/>
                          </a:solidFill>
                          <a:effectLst/>
                        </a:rPr>
                        <a:t>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Penyediaan Fasilitas Pelayanan, Sarana, Prasarana dan Alat Kesehatan untuk UKP Rujukan, UKM dan UKM Rujukan Tingkat Daerah Provinsi</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dirty="0">
                          <a:solidFill>
                            <a:schemeClr val="tx1"/>
                          </a:solidFill>
                          <a:effectLst/>
                        </a:rPr>
                        <a:t>PAD &amp; Dana Transfer </a:t>
                      </a:r>
                      <a:r>
                        <a:rPr lang="en-US" sz="1200" b="0" u="none" strike="noStrike" dirty="0" err="1">
                          <a:solidFill>
                            <a:schemeClr val="tx1"/>
                          </a:solidFill>
                          <a:effectLst/>
                        </a:rPr>
                        <a:t>Lainnya</a:t>
                      </a:r>
                      <a:r>
                        <a:rPr lang="en-US" sz="1200" b="0" u="none" strike="noStrike" dirty="0">
                          <a:solidFill>
                            <a:schemeClr val="tx1"/>
                          </a:solidFill>
                          <a:effectLst/>
                        </a:rPr>
                        <a:t>; DAK-</a:t>
                      </a:r>
                      <a:r>
                        <a:rPr lang="en-US" sz="1200" b="0" u="none" strike="noStrike" dirty="0" err="1">
                          <a:solidFill>
                            <a:schemeClr val="tx1"/>
                          </a:solidFill>
                          <a:effectLst/>
                        </a:rPr>
                        <a:t>Fisik</a:t>
                      </a:r>
                      <a:r>
                        <a:rPr lang="en-US" sz="1200" b="0" u="none" strike="noStrike" dirty="0">
                          <a:solidFill>
                            <a:schemeClr val="tx1"/>
                          </a:solidFill>
                          <a:effectLst/>
                        </a:rPr>
                        <a:t>; DBHCHT</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31,250,000,000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dirty="0">
                          <a:solidFill>
                            <a:schemeClr val="tx1"/>
                          </a:solidFill>
                          <a:effectLst/>
                        </a:rPr>
                        <a:t>22.33</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6,979,500,000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699,995,244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10.41</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3,251,600,113 </a:t>
                      </a:r>
                      <a:endParaRPr lang="en-US" sz="1200" b="0" i="0" u="none" strike="noStrike">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241087576"/>
                  </a:ext>
                </a:extLst>
              </a:tr>
              <a:tr h="254808">
                <a:tc>
                  <a:txBody>
                    <a:bodyPr/>
                    <a:lstStyle/>
                    <a:p>
                      <a:pPr algn="ctr" fontAlgn="ctr"/>
                      <a:r>
                        <a:rPr lang="en-US" sz="1200" b="0" u="none" strike="noStrike">
                          <a:solidFill>
                            <a:schemeClr val="tx1"/>
                          </a:solidFill>
                          <a:effectLst/>
                        </a:rPr>
                        <a:t>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fi-FI" sz="1200" b="0" u="none" strike="noStrike" dirty="0">
                          <a:solidFill>
                            <a:schemeClr val="tx1"/>
                          </a:solidFill>
                          <a:effectLst/>
                        </a:rPr>
                        <a:t>Rehabilitasi dan Pemeliharaan Rumah Sakit **</a:t>
                      </a:r>
                      <a:endParaRPr lang="fi-FI"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DAK-Fisik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4,000,000,000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26.35</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1,054,000,000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0.00</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   </a:t>
                      </a:r>
                      <a:endParaRPr lang="en-US" sz="1200" b="0" i="0" u="none" strike="noStrike">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174337045"/>
                  </a:ext>
                </a:extLst>
              </a:tr>
              <a:tr h="349712">
                <a:tc>
                  <a:txBody>
                    <a:bodyPr/>
                    <a:lstStyle/>
                    <a:p>
                      <a:pPr algn="ctr" fontAlgn="ctr"/>
                      <a:r>
                        <a:rPr lang="en-US" sz="1200" b="0" u="none" strike="noStrike">
                          <a:solidFill>
                            <a:schemeClr val="tx1"/>
                          </a:solidFill>
                          <a:effectLst/>
                        </a:rPr>
                        <a:t>SSK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Pembangunan dan Rehabilitasi Rumah Sakit Rawat Inap</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DAK-Fisik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4,000,000,000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26.35</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1,054,000,000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0.00</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   </a:t>
                      </a:r>
                      <a:endParaRPr lang="en-US" sz="1200" b="0" i="0" u="none" strike="noStrike" dirty="0">
                        <a:solidFill>
                          <a:schemeClr val="tx1"/>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4182994981"/>
                  </a:ext>
                </a:extLst>
              </a:tr>
              <a:tr h="349712">
                <a:tc>
                  <a:txBody>
                    <a:bodyPr/>
                    <a:lstStyle/>
                    <a:p>
                      <a:pPr algn="ctr" fontAlgn="ctr"/>
                      <a:r>
                        <a:rPr lang="en-US" sz="1200" b="0" u="none" strike="noStrike">
                          <a:solidFill>
                            <a:schemeClr val="tx1"/>
                          </a:solidFill>
                          <a:effectLst/>
                        </a:rPr>
                        <a:t>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Pengadaan Sarana di Fasilitas Layanan Kesehatan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PAD &amp; Dana Transfer lainnya</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750,000,000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100.00</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750,000,000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86.66</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649,950,000 </a:t>
                      </a:r>
                      <a:endParaRPr lang="en-US" sz="1200" b="0"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317871172"/>
                  </a:ext>
                </a:extLst>
              </a:tr>
              <a:tr h="254808">
                <a:tc>
                  <a:txBody>
                    <a:bodyPr/>
                    <a:lstStyle/>
                    <a:p>
                      <a:pPr algn="ctr" fontAlgn="ctr"/>
                      <a:r>
                        <a:rPr lang="en-US" sz="1200" b="0" u="none" strike="noStrike">
                          <a:solidFill>
                            <a:schemeClr val="tx1"/>
                          </a:solidFill>
                          <a:effectLst/>
                        </a:rPr>
                        <a:t>SSK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fi-FI" sz="1200" b="0" u="none" strike="noStrike">
                          <a:solidFill>
                            <a:schemeClr val="tx1"/>
                          </a:solidFill>
                          <a:effectLst/>
                        </a:rPr>
                        <a:t>Belanja Makanan dan Minuman Pasien</a:t>
                      </a:r>
                      <a:endParaRPr lang="fi-FI"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PAD &amp; Dana Transfer lainnya</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750,000,000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100</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750,000,000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86.66</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649,950,000 </a:t>
                      </a:r>
                      <a:endParaRPr lang="en-US" sz="1200" b="0" i="0" u="none" strike="noStrike" dirty="0">
                        <a:solidFill>
                          <a:schemeClr val="tx1"/>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1712757812"/>
                  </a:ext>
                </a:extLst>
              </a:tr>
              <a:tr h="349712">
                <a:tc>
                  <a:txBody>
                    <a:bodyPr/>
                    <a:lstStyle/>
                    <a:p>
                      <a:pPr algn="ctr" fontAlgn="ctr"/>
                      <a:r>
                        <a:rPr lang="en-US" sz="1200" b="0" u="none" strike="noStrike">
                          <a:solidFill>
                            <a:schemeClr val="tx1"/>
                          </a:solidFill>
                          <a:effectLst/>
                        </a:rPr>
                        <a:t>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Pengadaan Prasarana Fasilitas Layanan Kesehatan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DAK-Fisik ; DBHCHT</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18,500,000,000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2.51</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465,150,000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dirty="0">
                          <a:solidFill>
                            <a:schemeClr val="tx1"/>
                          </a:solidFill>
                          <a:effectLst/>
                        </a:rPr>
                        <a:t>0.00</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   </a:t>
                      </a:r>
                      <a:endParaRPr lang="en-US" sz="1200" b="0"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05198641"/>
                  </a:ext>
                </a:extLst>
              </a:tr>
              <a:tr h="349712">
                <a:tc>
                  <a:txBody>
                    <a:bodyPr/>
                    <a:lstStyle/>
                    <a:p>
                      <a:pPr algn="ctr" fontAlgn="ctr"/>
                      <a:r>
                        <a:rPr lang="en-US" sz="1200" b="0" u="none" strike="noStrike">
                          <a:solidFill>
                            <a:schemeClr val="tx1"/>
                          </a:solidFill>
                          <a:effectLst/>
                        </a:rPr>
                        <a:t>SSK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Penyediaan Prasarana Rumah Sakit Instalasi Pengolahan Limbah</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DAK-Fisik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3,500,000,000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13.29</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465,150,000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dirty="0">
                          <a:solidFill>
                            <a:schemeClr val="tx1"/>
                          </a:solidFill>
                          <a:effectLst/>
                        </a:rPr>
                        <a:t>0.00</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   </a:t>
                      </a:r>
                      <a:endParaRPr lang="en-US" sz="1200" b="0" i="0" u="none" strike="noStrike" dirty="0">
                        <a:solidFill>
                          <a:schemeClr val="tx1"/>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1735105801"/>
                  </a:ext>
                </a:extLst>
              </a:tr>
              <a:tr h="349712">
                <a:tc>
                  <a:txBody>
                    <a:bodyPr/>
                    <a:lstStyle/>
                    <a:p>
                      <a:pPr algn="ctr" fontAlgn="ctr"/>
                      <a:r>
                        <a:rPr lang="en-US" sz="1200" b="0" u="none" strike="noStrike">
                          <a:solidFill>
                            <a:schemeClr val="tx1"/>
                          </a:solidFill>
                          <a:effectLst/>
                        </a:rPr>
                        <a:t>SSK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Pembangunan Gedung Rawat Inap Lima Lantai Tahap 4</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DBHCHT</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15,000,000,000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0</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   </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dirty="0">
                          <a:solidFill>
                            <a:schemeClr val="tx1"/>
                          </a:solidFill>
                          <a:effectLst/>
                        </a:rPr>
                        <a:t>0.00</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   </a:t>
                      </a:r>
                      <a:endParaRPr lang="en-US" sz="1200" b="0" i="0" u="none" strike="noStrike" dirty="0">
                        <a:solidFill>
                          <a:schemeClr val="tx1"/>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2034416805"/>
                  </a:ext>
                </a:extLst>
              </a:tr>
              <a:tr h="349712">
                <a:tc>
                  <a:txBody>
                    <a:bodyPr/>
                    <a:lstStyle/>
                    <a:p>
                      <a:pPr algn="ctr" fontAlgn="ctr"/>
                      <a:r>
                        <a:rPr lang="en-US" sz="1200" b="0" u="none" strike="noStrike">
                          <a:solidFill>
                            <a:schemeClr val="tx1"/>
                          </a:solidFill>
                          <a:effectLst/>
                        </a:rPr>
                        <a:t>SK</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Pengadaan Bahan Habis Pakai Lainnya (Sprei, Handuk dan Habis Pakai Lainnya)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chemeClr val="tx1"/>
                          </a:solidFill>
                          <a:effectLst/>
                        </a:rPr>
                        <a:t>DBHCHT</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8,000,000,000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chemeClr val="tx1"/>
                          </a:solidFill>
                          <a:effectLst/>
                        </a:rPr>
                        <a:t>58.88</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4,710,350,000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chemeClr val="tx1"/>
                          </a:solidFill>
                          <a:effectLst/>
                        </a:rPr>
                        <a:t>         699,995,244 </a:t>
                      </a:r>
                      <a:endParaRPr lang="en-US" sz="1200" b="0" i="0" u="none" strike="noStrike">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dirty="0">
                          <a:solidFill>
                            <a:schemeClr val="tx1"/>
                          </a:solidFill>
                          <a:effectLst/>
                        </a:rPr>
                        <a:t>32.52</a:t>
                      </a:r>
                      <a:endParaRPr lang="en-US" sz="12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chemeClr val="tx1"/>
                          </a:solidFill>
                          <a:effectLst/>
                        </a:rPr>
                        <a:t>         2,601,650,113 </a:t>
                      </a:r>
                      <a:endParaRPr lang="en-US" sz="1200" b="0"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854453599"/>
                  </a:ext>
                </a:extLst>
              </a:tr>
            </a:tbl>
          </a:graphicData>
        </a:graphic>
      </p:graphicFrame>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86445107"/>
              </p:ext>
            </p:extLst>
          </p:nvPr>
        </p:nvGraphicFramePr>
        <p:xfrm>
          <a:off x="1299039" y="146916"/>
          <a:ext cx="10054764" cy="6602229"/>
        </p:xfrm>
        <a:graphic>
          <a:graphicData uri="http://schemas.openxmlformats.org/drawingml/2006/table">
            <a:tbl>
              <a:tblPr firstRow="1" bandRow="1">
                <a:tableStyleId>{5C22544A-7EE6-4342-B048-85BDC9FD1C3A}</a:tableStyleId>
              </a:tblPr>
              <a:tblGrid>
                <a:gridCol w="257519">
                  <a:extLst>
                    <a:ext uri="{9D8B030D-6E8A-4147-A177-3AD203B41FA5}">
                      <a16:colId xmlns:a16="http://schemas.microsoft.com/office/drawing/2014/main" val="702605913"/>
                    </a:ext>
                  </a:extLst>
                </a:gridCol>
                <a:gridCol w="306930">
                  <a:extLst>
                    <a:ext uri="{9D8B030D-6E8A-4147-A177-3AD203B41FA5}">
                      <a16:colId xmlns:a16="http://schemas.microsoft.com/office/drawing/2014/main" val="1834504195"/>
                    </a:ext>
                  </a:extLst>
                </a:gridCol>
                <a:gridCol w="4161978">
                  <a:extLst>
                    <a:ext uri="{9D8B030D-6E8A-4147-A177-3AD203B41FA5}">
                      <a16:colId xmlns:a16="http://schemas.microsoft.com/office/drawing/2014/main" val="1482233985"/>
                    </a:ext>
                  </a:extLst>
                </a:gridCol>
                <a:gridCol w="761191">
                  <a:extLst>
                    <a:ext uri="{9D8B030D-6E8A-4147-A177-3AD203B41FA5}">
                      <a16:colId xmlns:a16="http://schemas.microsoft.com/office/drawing/2014/main" val="1631072491"/>
                    </a:ext>
                  </a:extLst>
                </a:gridCol>
                <a:gridCol w="761191">
                  <a:extLst>
                    <a:ext uri="{9D8B030D-6E8A-4147-A177-3AD203B41FA5}">
                      <a16:colId xmlns:a16="http://schemas.microsoft.com/office/drawing/2014/main" val="2264360254"/>
                    </a:ext>
                  </a:extLst>
                </a:gridCol>
                <a:gridCol w="761191">
                  <a:extLst>
                    <a:ext uri="{9D8B030D-6E8A-4147-A177-3AD203B41FA5}">
                      <a16:colId xmlns:a16="http://schemas.microsoft.com/office/drawing/2014/main" val="4070232498"/>
                    </a:ext>
                  </a:extLst>
                </a:gridCol>
                <a:gridCol w="761191">
                  <a:extLst>
                    <a:ext uri="{9D8B030D-6E8A-4147-A177-3AD203B41FA5}">
                      <a16:colId xmlns:a16="http://schemas.microsoft.com/office/drawing/2014/main" val="1117157047"/>
                    </a:ext>
                  </a:extLst>
                </a:gridCol>
                <a:gridCol w="761191">
                  <a:extLst>
                    <a:ext uri="{9D8B030D-6E8A-4147-A177-3AD203B41FA5}">
                      <a16:colId xmlns:a16="http://schemas.microsoft.com/office/drawing/2014/main" val="1552001142"/>
                    </a:ext>
                  </a:extLst>
                </a:gridCol>
                <a:gridCol w="761191">
                  <a:extLst>
                    <a:ext uri="{9D8B030D-6E8A-4147-A177-3AD203B41FA5}">
                      <a16:colId xmlns:a16="http://schemas.microsoft.com/office/drawing/2014/main" val="1621360811"/>
                    </a:ext>
                  </a:extLst>
                </a:gridCol>
                <a:gridCol w="761191">
                  <a:extLst>
                    <a:ext uri="{9D8B030D-6E8A-4147-A177-3AD203B41FA5}">
                      <a16:colId xmlns:a16="http://schemas.microsoft.com/office/drawing/2014/main" val="3180513763"/>
                    </a:ext>
                  </a:extLst>
                </a:gridCol>
              </a:tblGrid>
              <a:tr h="245028">
                <a:tc gridSpan="10">
                  <a:txBody>
                    <a:bodyPr/>
                    <a:lstStyle/>
                    <a:p>
                      <a:pPr algn="l" fontAlgn="b"/>
                      <a:r>
                        <a:rPr lang="en-US" sz="1400" u="none" strike="noStrike" dirty="0">
                          <a:effectLst/>
                          <a:latin typeface="Tw Cen MT" panose="020B0602020104020603" pitchFamily="34" charset="0"/>
                        </a:rPr>
                        <a:t>4. </a:t>
                      </a:r>
                      <a:r>
                        <a:rPr lang="en-US" sz="1400" u="none" strike="noStrike" dirty="0" err="1">
                          <a:effectLst/>
                          <a:latin typeface="Tw Cen MT" panose="020B0602020104020603" pitchFamily="34" charset="0"/>
                        </a:rPr>
                        <a:t>Upaya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Pengawasan</a:t>
                      </a:r>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8617" marR="8617" marT="8617" marB="0" anchor="b"/>
                </a:tc>
                <a:extLst>
                  <a:ext uri="{0D108BD9-81ED-4DB2-BD59-A6C34878D82A}">
                    <a16:rowId xmlns:a16="http://schemas.microsoft.com/office/drawing/2014/main" val="2000793678"/>
                  </a:ext>
                </a:extLst>
              </a:tr>
              <a:tr h="312319">
                <a:tc>
                  <a:txBody>
                    <a:bodyPr/>
                    <a:lstStyle/>
                    <a:p>
                      <a:pPr algn="ctr" fontAlgn="b"/>
                      <a:r>
                        <a:rPr lang="en-US" sz="1400" u="none" strike="noStrike" dirty="0">
                          <a:effectLst/>
                          <a:latin typeface="Tw Cen MT" panose="020B0602020104020603" pitchFamily="34" charset="0"/>
                        </a:rPr>
                        <a:t>a.</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400" u="none" strike="noStrike" dirty="0">
                          <a:effectLst/>
                          <a:latin typeface="Tw Cen MT" panose="020B0602020104020603" pitchFamily="34" charset="0"/>
                        </a:rPr>
                        <a:t>Linen (Laundry)</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b="1" dirty="0">
                          <a:latin typeface="Tw Cen MT" panose="020B0602020104020603" pitchFamily="34" charset="0"/>
                        </a:rPr>
                        <a:t> JAN</a:t>
                      </a:r>
                    </a:p>
                  </a:txBody>
                  <a:tcPr marL="8617" marR="8617" marT="8617" marB="0" anchor="ctr"/>
                </a:tc>
                <a:tc>
                  <a:txBody>
                    <a:bodyPr/>
                    <a:lstStyle/>
                    <a:p>
                      <a:pPr algn="ctr"/>
                      <a:r>
                        <a:rPr lang="en-US" sz="1400" b="1" dirty="0">
                          <a:latin typeface="Tw Cen MT" panose="020B0602020104020603" pitchFamily="34" charset="0"/>
                        </a:rPr>
                        <a:t>FEB</a:t>
                      </a:r>
                    </a:p>
                  </a:txBody>
                  <a:tcPr marL="8617" marR="8617" marT="8617" marB="0" anchor="ctr"/>
                </a:tc>
                <a:tc>
                  <a:txBody>
                    <a:bodyPr/>
                    <a:lstStyle/>
                    <a:p>
                      <a:pPr algn="ctr"/>
                      <a:r>
                        <a:rPr lang="en-US" sz="1400" b="1" dirty="0">
                          <a:latin typeface="Tw Cen MT" panose="020B0602020104020603" pitchFamily="34" charset="0"/>
                        </a:rPr>
                        <a:t>MAR</a:t>
                      </a:r>
                    </a:p>
                  </a:txBody>
                  <a:tcPr marL="8617" marR="8617" marT="8617" marB="0" anchor="ctr"/>
                </a:tc>
                <a:tc>
                  <a:txBody>
                    <a:bodyPr/>
                    <a:lstStyle/>
                    <a:p>
                      <a:pPr algn="ctr"/>
                      <a:r>
                        <a:rPr lang="en-US" sz="1400" b="1" dirty="0">
                          <a:latin typeface="Tw Cen MT" panose="020B0602020104020603" pitchFamily="34" charset="0"/>
                        </a:rPr>
                        <a:t>APR</a:t>
                      </a:r>
                    </a:p>
                  </a:txBody>
                  <a:tcPr marL="8617" marR="8617" marT="8617" marB="0" anchor="ctr"/>
                </a:tc>
                <a:tc>
                  <a:txBody>
                    <a:bodyPr/>
                    <a:lstStyle/>
                    <a:p>
                      <a:pPr algn="ctr"/>
                      <a:r>
                        <a:rPr lang="en-US" sz="1400" b="1" dirty="0">
                          <a:latin typeface="Tw Cen MT" panose="020B0602020104020603" pitchFamily="34" charset="0"/>
                        </a:rPr>
                        <a:t>MEI</a:t>
                      </a:r>
                    </a:p>
                  </a:txBody>
                  <a:tcPr marL="8617" marR="8617" marT="8617" marB="0" anchor="ctr"/>
                </a:tc>
                <a:tc>
                  <a:txBody>
                    <a:bodyPr/>
                    <a:lstStyle/>
                    <a:p>
                      <a:pPr algn="ctr"/>
                      <a:r>
                        <a:rPr lang="en-US" sz="1400" b="1" dirty="0">
                          <a:latin typeface="Tw Cen MT" panose="020B0602020104020603" pitchFamily="34" charset="0"/>
                        </a:rPr>
                        <a:t>JUN</a:t>
                      </a:r>
                    </a:p>
                  </a:txBody>
                  <a:tcPr marL="8617" marR="8617" marT="8617" marB="0" anchor="ctr"/>
                </a:tc>
                <a:tc>
                  <a:txBody>
                    <a:bodyPr/>
                    <a:lstStyle/>
                    <a:p>
                      <a:pPr algn="ctr"/>
                      <a:r>
                        <a:rPr lang="en-US" sz="1400" b="1" dirty="0">
                          <a:latin typeface="Tw Cen MT" panose="020B0602020104020603" pitchFamily="34" charset="0"/>
                        </a:rPr>
                        <a:t>JUL</a:t>
                      </a:r>
                    </a:p>
                  </a:txBody>
                  <a:tcPr marL="8617" marR="8617" marT="8617" marB="0" anchor="ctr"/>
                </a:tc>
                <a:extLst>
                  <a:ext uri="{0D108BD9-81ED-4DB2-BD59-A6C34878D82A}">
                    <a16:rowId xmlns:a16="http://schemas.microsoft.com/office/drawing/2014/main" val="2678091424"/>
                  </a:ext>
                </a:extLst>
              </a:tr>
              <a:tr h="312319">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fi-FI" sz="1400" u="none" strike="noStrike">
                          <a:effectLst/>
                          <a:latin typeface="Tw Cen MT" panose="020B0602020104020603" pitchFamily="34" charset="0"/>
                        </a:rPr>
                        <a:t>Pengisian checklist pelaksanaan pengelolaan linen 6 bulan sekali.</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11182752"/>
                  </a:ext>
                </a:extLst>
              </a:tr>
              <a:tr h="480545">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Pemantauan penggunaan APD (masker, sarung tangan, apron, sepatu boot, penutup kepala) Petugas Laundry seminggu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4</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pemeriksaaan kesehatan secara berkala petugas laundry.</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Pengusulan imunisasi hepatitis B petugas laundry setiap 6 (enam) 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angka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kuman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linen </a:t>
                      </a:r>
                      <a:r>
                        <a:rPr lang="en-US" sz="1400" u="none" strike="noStrike" dirty="0" err="1">
                          <a:effectLst/>
                          <a:latin typeface="Tw Cen MT" panose="020B0602020104020603" pitchFamily="34" charset="0"/>
                        </a:rPr>
                        <a:t>bersih</a:t>
                      </a:r>
                      <a:r>
                        <a:rPr lang="en-US" sz="1400" u="none" strike="noStrike" dirty="0">
                          <a:effectLst/>
                          <a:latin typeface="Tw Cen MT" panose="020B0602020104020603" pitchFamily="34" charset="0"/>
                        </a:rPr>
                        <a:t>) pada IGD, Inst Laundry dan Inst </a:t>
                      </a:r>
                      <a:r>
                        <a:rPr lang="en-US" sz="1400" u="none" strike="noStrike" dirty="0" err="1">
                          <a:effectLst/>
                          <a:latin typeface="Tw Cen MT" panose="020B0602020104020603" pitchFamily="34" charset="0"/>
                        </a:rPr>
                        <a:t>Gizi</a:t>
                      </a:r>
                      <a:r>
                        <a:rPr lang="en-US" sz="1400" u="none" strike="noStrike" dirty="0">
                          <a:effectLst/>
                          <a:latin typeface="Tw Cen MT" panose="020B0602020104020603" pitchFamily="34" charset="0"/>
                        </a:rPr>
                        <a:t> (3) </a:t>
                      </a:r>
                      <a:r>
                        <a:rPr lang="en-US" sz="1400" u="none" strike="noStrike" dirty="0" err="1">
                          <a:effectLst/>
                          <a:latin typeface="Tw Cen MT" panose="020B0602020104020603" pitchFamily="34" charset="0"/>
                        </a:rPr>
                        <a:t>setiap</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5</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12319">
                <a:tc>
                  <a:txBody>
                    <a:bodyPr/>
                    <a:lstStyle/>
                    <a:p>
                      <a:pPr algn="ctr" fontAlgn="b"/>
                      <a:r>
                        <a:rPr lang="en-US" sz="1400" u="none" strike="noStrike" dirty="0">
                          <a:effectLst/>
                          <a:latin typeface="Tw Cen MT" panose="020B0602020104020603" pitchFamily="34" charset="0"/>
                        </a:rPr>
                        <a:t>b.</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Proses </a:t>
                      </a:r>
                      <a:r>
                        <a:rPr lang="en-US" sz="1400" u="none" strike="noStrike" dirty="0" err="1">
                          <a:effectLst/>
                          <a:latin typeface="Tw Cen MT" panose="020B0602020104020603" pitchFamily="34" charset="0"/>
                        </a:rPr>
                        <a:t>Dekontaminasi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Melalui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Disinfeksi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endParaRPr lang="en-US" sz="1400" b="0" i="0" u="none" strike="noStrike" dirty="0">
                        <a:solidFill>
                          <a:srgbClr val="000000"/>
                        </a:solidFill>
                        <a:effectLst/>
                        <a:latin typeface="Tw Cen MT" panose="020B0602020104020603" pitchFamily="34" charset="0"/>
                      </a:endParaRPr>
                    </a:p>
                  </a:txBody>
                  <a:tcPr marL="8617" marR="8617" marT="8617" marB="0"/>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0545">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Pengisian checklist monitoring pelaksanaan dekontaminasi melalui desinfeksi dan sterilisasi sebulan sekali.</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779332">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Pemantauan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kualitas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sterilisasi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Usap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medis</a:t>
                      </a: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bulan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sekali</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IGD (</a:t>
                      </a:r>
                      <a:r>
                        <a:rPr lang="en-US" sz="1400" u="none" strike="noStrike" dirty="0" err="1">
                          <a:effectLst/>
                          <a:latin typeface="Tw Cen MT" panose="020B0602020104020603" pitchFamily="34" charset="0"/>
                        </a:rPr>
                        <a:t>gunting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pinset,kom</a:t>
                      </a:r>
                      <a:r>
                        <a:rPr lang="en-US" sz="1400" u="none" strike="noStrike" dirty="0">
                          <a:effectLst/>
                          <a:latin typeface="Tw Cen MT" panose="020B0602020104020603" pitchFamily="34" charset="0"/>
                        </a:rPr>
                        <a:t>),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I Gigi (tang, </a:t>
                      </a:r>
                      <a:r>
                        <a:rPr lang="en-US" sz="1400" u="none" strike="noStrike" dirty="0" err="1">
                          <a:effectLst/>
                          <a:latin typeface="Tw Cen MT" panose="020B0602020104020603" pitchFamily="34" charset="0"/>
                        </a:rPr>
                        <a:t>exavator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pinset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bein</a:t>
                      </a:r>
                      <a:r>
                        <a:rPr lang="en-US" sz="1400" u="none" strike="noStrike" dirty="0">
                          <a:effectLst/>
                          <a:latin typeface="Tw Cen MT" panose="020B0602020104020603" pitchFamily="34" charset="0"/>
                        </a:rPr>
                        <a:t>, sonde, scaler) dan pada </a:t>
                      </a:r>
                      <a:r>
                        <a:rPr lang="en-US" sz="1400" u="none" strike="noStrike" dirty="0" err="1">
                          <a:effectLst/>
                          <a:latin typeface="Tw Cen MT" panose="020B0602020104020603" pitchFamily="34" charset="0"/>
                        </a:rPr>
                        <a:t>ruang</a:t>
                      </a:r>
                      <a:r>
                        <a:rPr lang="en-US" sz="1400" u="none" strike="noStrike" dirty="0">
                          <a:effectLst/>
                          <a:latin typeface="Tw Cen MT" panose="020B0602020104020603" pitchFamily="34" charset="0"/>
                        </a:rPr>
                        <a:t> ECT (</a:t>
                      </a:r>
                      <a:r>
                        <a:rPr lang="en-US" sz="1400" u="none" strike="noStrike" dirty="0" err="1">
                          <a:effectLst/>
                          <a:latin typeface="Tw Cen MT" panose="020B0602020104020603" pitchFamily="34" charset="0"/>
                        </a:rPr>
                        <a:t>opa</a:t>
                      </a:r>
                      <a:r>
                        <a:rPr lang="en-US" sz="1400" u="none" strike="noStrike" dirty="0">
                          <a:effectLst/>
                          <a:latin typeface="Tw Cen MT" panose="020B0602020104020603" pitchFamily="34" charset="0"/>
                        </a:rPr>
                        <a:t>, bite block, bite block oval, </a:t>
                      </a:r>
                      <a:r>
                        <a:rPr lang="en-US" sz="1400" u="none" strike="noStrike" dirty="0" err="1">
                          <a:effectLst/>
                          <a:latin typeface="Tw Cen MT" panose="020B0602020104020603" pitchFamily="34" charset="0"/>
                        </a:rPr>
                        <a:t>elektroda</a:t>
                      </a:r>
                      <a:r>
                        <a:rPr lang="en-US" sz="1400" u="none" strike="noStrike" dirty="0">
                          <a:effectLst/>
                          <a:latin typeface="Tw Cen MT" panose="020B0602020104020603" pitchFamily="34" charset="0"/>
                        </a:rPr>
                        <a:t>, face mouth</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0</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312319">
                <a:tc>
                  <a:txBody>
                    <a:bodyPr/>
                    <a:lstStyle/>
                    <a:p>
                      <a:pPr algn="ctr" fontAlgn="b"/>
                      <a:r>
                        <a:rPr lang="en-US" sz="1400" u="none" strike="noStrike" dirty="0">
                          <a:effectLst/>
                          <a:latin typeface="Tw Cen MT" panose="020B0602020104020603" pitchFamily="34" charset="0"/>
                        </a:rPr>
                        <a:t>c.</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Konstruksi</a:t>
                      </a:r>
                      <a:r>
                        <a:rPr lang="en-US" sz="1400" u="none" strike="noStrike" dirty="0">
                          <a:effectLst/>
                          <a:latin typeface="Tw Cen MT" panose="020B0602020104020603" pitchFamily="34" charset="0"/>
                        </a:rPr>
                        <a:t>/</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tc>
                  <a:txBody>
                    <a:bodyPr/>
                    <a:lstStyle/>
                    <a:p>
                      <a:pPr algn="ctr"/>
                      <a:endParaRPr lang="en-US" sz="1400" dirty="0">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376597">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Melaksanakan Pengawasan Keselamatan dan Kesehatan Kerja Fasilitas Kesehatan Lingkungan.</a:t>
                      </a:r>
                      <a:endParaRPr lang="en-US" sz="1400" b="0" i="0" u="none" strike="noStrike">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372334">
                <a:tc>
                  <a:txBody>
                    <a:body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l" rtl="0" fontAlgn="ctr"/>
                      <a:r>
                        <a:rPr lang="en-US" sz="1400" u="none" strike="noStrike" dirty="0" err="1">
                          <a:effectLst/>
                          <a:latin typeface="Tw Cen MT" panose="020B0602020104020603" pitchFamily="34" charset="0"/>
                        </a:rPr>
                        <a:t>Pengawasan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Kontruksi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atau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Renovasi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Bangunan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8617" marR="8617" marT="8617" marB="0"/>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12319">
                <a:tc>
                  <a:txBody>
                    <a:bodyPr/>
                    <a:lstStyle/>
                    <a:p>
                      <a:pPr algn="ctr" fontAlgn="b"/>
                      <a:r>
                        <a:rPr lang="en-US" sz="1400" u="none" strike="noStrike" dirty="0">
                          <a:effectLst/>
                          <a:latin typeface="Tw Cen MT" panose="020B0602020104020603" pitchFamily="34" charset="0"/>
                        </a:rPr>
                        <a:t>d.</a:t>
                      </a:r>
                      <a:endParaRPr lang="en-US" sz="1400" b="0" i="0" u="none" strike="noStrike" dirty="0">
                        <a:solidFill>
                          <a:srgbClr val="000000"/>
                        </a:solidFill>
                        <a:effectLst/>
                        <a:latin typeface="Tw Cen MT" panose="020B0602020104020603" pitchFamily="34" charset="0"/>
                      </a:endParaRPr>
                    </a:p>
                  </a:txBody>
                  <a:tcPr marL="8617" marR="8617" marT="8617" marB="0" anchor="ctr"/>
                </a:tc>
                <a:tc gridSpan="2">
                  <a:txBody>
                    <a:bodyPr/>
                    <a:lstStyle/>
                    <a:p>
                      <a:pPr algn="l" fontAlgn="t"/>
                      <a:r>
                        <a:rPr lang="sv-SE" sz="1400" u="none" strike="noStrike" dirty="0">
                          <a:effectLst/>
                          <a:latin typeface="Tw Cen MT" panose="020B0602020104020603" pitchFamily="34" charset="0"/>
                        </a:rPr>
                        <a:t>Pengawasan Rumah Sakit Ramah Lingkungan</a:t>
                      </a:r>
                      <a:endParaRPr lang="sv-SE" sz="1400" b="0" i="0" u="none" strike="noStrike" dirty="0">
                        <a:solidFill>
                          <a:srgbClr val="000000"/>
                        </a:solidFill>
                        <a:effectLst/>
                        <a:latin typeface="Tw Cen MT" panose="020B0602020104020603" pitchFamily="34" charset="0"/>
                      </a:endParaRPr>
                    </a:p>
                  </a:txBody>
                  <a:tcPr marL="8617" marR="8617" marT="8617" marB="0" anchor="ctr"/>
                </a:tc>
                <a:tc hMerge="1">
                  <a:txBody>
                    <a:bodyPr/>
                    <a:lstStyle/>
                    <a:p>
                      <a:endParaRPr lang="en-US"/>
                    </a:p>
                  </a:txBody>
                  <a:tcPr/>
                </a:tc>
                <a:tc>
                  <a:txBody>
                    <a:bodyPr/>
                    <a:lstStyle/>
                    <a:p>
                      <a:pPr algn="ctr"/>
                      <a:r>
                        <a:rPr lang="en-US" sz="1400" dirty="0">
                          <a:latin typeface="Tw Cen MT" panose="020B0602020104020603" pitchFamily="34" charset="0"/>
                        </a:rPr>
                        <a:t>1</a:t>
                      </a: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sp>
        <p:nvSpPr>
          <p:cNvPr id="4"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410" kern="0" dirty="0">
                <a:solidFill>
                  <a:srgbClr val="44546A"/>
                </a:solidFill>
                <a:latin typeface="Arial Black" pitchFamily="34" charset="0"/>
              </a:rPr>
              <a:t>7</a:t>
            </a:r>
            <a:endPar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01858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4081824435"/>
              </p:ext>
            </p:extLst>
          </p:nvPr>
        </p:nvGraphicFramePr>
        <p:xfrm>
          <a:off x="557586" y="1074943"/>
          <a:ext cx="7760261" cy="3305861"/>
        </p:xfrm>
        <a:graphic>
          <a:graphicData uri="http://schemas.openxmlformats.org/drawingml/2006/table">
            <a:tbl>
              <a:tblPr firstRow="1" bandRow="1"/>
              <a:tblGrid>
                <a:gridCol w="667014">
                  <a:extLst>
                    <a:ext uri="{9D8B030D-6E8A-4147-A177-3AD203B41FA5}">
                      <a16:colId xmlns:a16="http://schemas.microsoft.com/office/drawing/2014/main" val="20000"/>
                    </a:ext>
                  </a:extLst>
                </a:gridCol>
                <a:gridCol w="2568867">
                  <a:extLst>
                    <a:ext uri="{9D8B030D-6E8A-4147-A177-3AD203B41FA5}">
                      <a16:colId xmlns:a16="http://schemas.microsoft.com/office/drawing/2014/main" val="20001"/>
                    </a:ext>
                  </a:extLst>
                </a:gridCol>
                <a:gridCol w="756034">
                  <a:extLst>
                    <a:ext uri="{9D8B030D-6E8A-4147-A177-3AD203B41FA5}">
                      <a16:colId xmlns:a16="http://schemas.microsoft.com/office/drawing/2014/main" val="20002"/>
                    </a:ext>
                  </a:extLst>
                </a:gridCol>
                <a:gridCol w="649718">
                  <a:extLst>
                    <a:ext uri="{9D8B030D-6E8A-4147-A177-3AD203B41FA5}">
                      <a16:colId xmlns:a16="http://schemas.microsoft.com/office/drawing/2014/main" val="1155104521"/>
                    </a:ext>
                  </a:extLst>
                </a:gridCol>
                <a:gridCol w="779657">
                  <a:extLst>
                    <a:ext uri="{9D8B030D-6E8A-4147-A177-3AD203B41FA5}">
                      <a16:colId xmlns:a16="http://schemas.microsoft.com/office/drawing/2014/main" val="3346980395"/>
                    </a:ext>
                  </a:extLst>
                </a:gridCol>
                <a:gridCol w="779657">
                  <a:extLst>
                    <a:ext uri="{9D8B030D-6E8A-4147-A177-3AD203B41FA5}">
                      <a16:colId xmlns:a16="http://schemas.microsoft.com/office/drawing/2014/main" val="2799430544"/>
                    </a:ext>
                  </a:extLst>
                </a:gridCol>
                <a:gridCol w="779657">
                  <a:extLst>
                    <a:ext uri="{9D8B030D-6E8A-4147-A177-3AD203B41FA5}">
                      <a16:colId xmlns:a16="http://schemas.microsoft.com/office/drawing/2014/main" val="544668570"/>
                    </a:ext>
                  </a:extLst>
                </a:gridCol>
                <a:gridCol w="779657">
                  <a:extLst>
                    <a:ext uri="{9D8B030D-6E8A-4147-A177-3AD203B41FA5}">
                      <a16:colId xmlns:a16="http://schemas.microsoft.com/office/drawing/2014/main" val="2296566729"/>
                    </a:ext>
                  </a:extLst>
                </a:gridCol>
              </a:tblGrid>
              <a:tr h="5843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 60</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144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273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23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a:r>
                        <a:rPr lang="en-US" sz="1400" dirty="0">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1812292030"/>
              </p:ext>
            </p:extLst>
          </p:nvPr>
        </p:nvGraphicFramePr>
        <p:xfrm>
          <a:off x="557585" y="5289468"/>
          <a:ext cx="8484815" cy="1432007"/>
        </p:xfrm>
        <a:graphic>
          <a:graphicData uri="http://schemas.openxmlformats.org/drawingml/2006/table">
            <a:tbl>
              <a:tblPr firstRow="1" bandRow="1"/>
              <a:tblGrid>
                <a:gridCol w="630327">
                  <a:extLst>
                    <a:ext uri="{9D8B030D-6E8A-4147-A177-3AD203B41FA5}">
                      <a16:colId xmlns:a16="http://schemas.microsoft.com/office/drawing/2014/main" val="20000"/>
                    </a:ext>
                  </a:extLst>
                </a:gridCol>
                <a:gridCol w="1653258">
                  <a:extLst>
                    <a:ext uri="{9D8B030D-6E8A-4147-A177-3AD203B41FA5}">
                      <a16:colId xmlns:a16="http://schemas.microsoft.com/office/drawing/2014/main" val="20001"/>
                    </a:ext>
                  </a:extLst>
                </a:gridCol>
                <a:gridCol w="758676">
                  <a:extLst>
                    <a:ext uri="{9D8B030D-6E8A-4147-A177-3AD203B41FA5}">
                      <a16:colId xmlns:a16="http://schemas.microsoft.com/office/drawing/2014/main" val="20002"/>
                    </a:ext>
                  </a:extLst>
                </a:gridCol>
                <a:gridCol w="817459">
                  <a:extLst>
                    <a:ext uri="{9D8B030D-6E8A-4147-A177-3AD203B41FA5}">
                      <a16:colId xmlns:a16="http://schemas.microsoft.com/office/drawing/2014/main" val="1638021549"/>
                    </a:ext>
                  </a:extLst>
                </a:gridCol>
                <a:gridCol w="925019">
                  <a:extLst>
                    <a:ext uri="{9D8B030D-6E8A-4147-A177-3AD203B41FA5}">
                      <a16:colId xmlns:a16="http://schemas.microsoft.com/office/drawing/2014/main" val="875436965"/>
                    </a:ext>
                  </a:extLst>
                </a:gridCol>
                <a:gridCol w="925019">
                  <a:extLst>
                    <a:ext uri="{9D8B030D-6E8A-4147-A177-3AD203B41FA5}">
                      <a16:colId xmlns:a16="http://schemas.microsoft.com/office/drawing/2014/main" val="1341905165"/>
                    </a:ext>
                  </a:extLst>
                </a:gridCol>
                <a:gridCol w="925019">
                  <a:extLst>
                    <a:ext uri="{9D8B030D-6E8A-4147-A177-3AD203B41FA5}">
                      <a16:colId xmlns:a16="http://schemas.microsoft.com/office/drawing/2014/main" val="1756596297"/>
                    </a:ext>
                  </a:extLst>
                </a:gridCol>
                <a:gridCol w="925019">
                  <a:extLst>
                    <a:ext uri="{9D8B030D-6E8A-4147-A177-3AD203B41FA5}">
                      <a16:colId xmlns:a16="http://schemas.microsoft.com/office/drawing/2014/main" val="4025057151"/>
                    </a:ext>
                  </a:extLst>
                </a:gridCol>
                <a:gridCol w="925019">
                  <a:extLst>
                    <a:ext uri="{9D8B030D-6E8A-4147-A177-3AD203B41FA5}">
                      <a16:colId xmlns:a16="http://schemas.microsoft.com/office/drawing/2014/main" val="2761073686"/>
                    </a:ext>
                  </a:extLst>
                </a:gridCol>
              </a:tblGrid>
              <a:tr h="34679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1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panose="020B0602020104020603" pitchFamily="34" charset="0"/>
                        </a:rPr>
                        <a:t>Persentase</a:t>
                      </a:r>
                      <a:r>
                        <a:rPr lang="en-US" sz="1400" dirty="0">
                          <a:latin typeface="Tw Cen MT" panose="020B0602020104020603" pitchFamily="34" charset="0"/>
                        </a:rPr>
                        <a:t> </a:t>
                      </a:r>
                      <a:r>
                        <a:rPr lang="en-US" sz="1400" dirty="0" err="1">
                          <a:latin typeface="Tw Cen MT" panose="020B0602020104020603" pitchFamily="34" charset="0"/>
                        </a:rPr>
                        <a:t>pegawai</a:t>
                      </a:r>
                      <a:r>
                        <a:rPr lang="en-US" sz="1400" dirty="0">
                          <a:latin typeface="Tw Cen MT" panose="020B0602020104020603" pitchFamily="34" charset="0"/>
                        </a:rPr>
                        <a:t> yang </a:t>
                      </a:r>
                      <a:r>
                        <a:rPr lang="en-US" sz="1400" dirty="0" err="1">
                          <a:latin typeface="Tw Cen MT" panose="020B0602020104020603" pitchFamily="34" charset="0"/>
                        </a:rPr>
                        <a:t>mengikuti</a:t>
                      </a:r>
                      <a:r>
                        <a:rPr lang="en-US" sz="1400" dirty="0">
                          <a:latin typeface="Tw Cen MT" panose="020B0602020104020603" pitchFamily="34" charset="0"/>
                        </a:rPr>
                        <a:t> </a:t>
                      </a:r>
                      <a:r>
                        <a:rPr lang="en-US" sz="1400" dirty="0" err="1">
                          <a:latin typeface="Tw Cen MT" panose="020B0602020104020603" pitchFamily="34" charset="0"/>
                        </a:rPr>
                        <a:t>pelatihan</a:t>
                      </a:r>
                      <a:r>
                        <a:rPr lang="en-US" sz="1400" dirty="0">
                          <a:latin typeface="Tw Cen MT" panose="020B0602020104020603" pitchFamily="34" charset="0"/>
                        </a:rPr>
                        <a:t>/</a:t>
                      </a:r>
                      <a:r>
                        <a:rPr lang="en-US" sz="1400" baseline="0" dirty="0">
                          <a:latin typeface="Tw Cen MT" panose="020B0602020104020603" pitchFamily="34" charset="0"/>
                        </a:rPr>
                        <a:t> </a:t>
                      </a:r>
                      <a:r>
                        <a:rPr lang="en-US" sz="1400" baseline="0" dirty="0" err="1">
                          <a:latin typeface="Tw Cen MT" panose="020B0602020104020603" pitchFamily="34" charset="0"/>
                        </a:rPr>
                        <a:t>Bintek</a:t>
                      </a:r>
                      <a:r>
                        <a:rPr lang="en-US" sz="1400" baseline="0" dirty="0">
                          <a:latin typeface="Tw Cen MT" panose="020B0602020104020603" pitchFamily="34" charset="0"/>
                        </a:rPr>
                        <a:t> </a:t>
                      </a:r>
                      <a:r>
                        <a:rPr lang="en-US" sz="1400" baseline="0" dirty="0" err="1">
                          <a:latin typeface="Tw Cen MT" panose="020B0602020104020603" pitchFamily="34" charset="0"/>
                        </a:rPr>
                        <a:t>selama</a:t>
                      </a:r>
                      <a:r>
                        <a:rPr lang="en-US" sz="1400" baseline="0" dirty="0">
                          <a:latin typeface="Tw Cen MT" panose="020B0602020104020603" pitchFamily="34" charset="0"/>
                        </a:rPr>
                        <a:t> jam/ </a:t>
                      </a:r>
                      <a:r>
                        <a:rPr lang="en-US" sz="1400" baseline="0" dirty="0" err="1">
                          <a:latin typeface="Tw Cen MT" panose="020B0602020104020603" pitchFamily="34" charset="0"/>
                        </a:rPr>
                        <a:t>tahun</a:t>
                      </a:r>
                      <a:r>
                        <a:rPr lang="en-US" sz="1400" baseline="0" dirty="0">
                          <a:latin typeface="Tw Cen MT" panose="020B0602020104020603" pitchFamily="34" charset="0"/>
                        </a:rPr>
                        <a:t> (%)</a:t>
                      </a:r>
                      <a:endParaRPr lang="en-US" sz="1400" dirty="0">
                        <a:solidFill>
                          <a:schemeClr val="tx2"/>
                        </a:solidFill>
                        <a:latin typeface="Tw Cen MT" panose="020B0602020104020603" pitchFamily="34" charset="0"/>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0%</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1.7%</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2.65%</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5.9%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5.9%</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7.01%</a:t>
                      </a:r>
                    </a:p>
                  </a:txBody>
                  <a:tcPr marL="9525" marR="9525" marT="9525"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557585" y="4729721"/>
            <a:ext cx="5104491" cy="419644"/>
            <a:chOff x="836612" y="4643033"/>
            <a:chExt cx="5562598" cy="502281"/>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837666235"/>
              </p:ext>
            </p:extLst>
          </p:nvPr>
        </p:nvGraphicFramePr>
        <p:xfrm>
          <a:off x="617931" y="1102632"/>
          <a:ext cx="5104492" cy="3895716"/>
        </p:xfrm>
        <a:graphic>
          <a:graphicData uri="http://schemas.openxmlformats.org/drawingml/2006/table">
            <a:tbl>
              <a:tblPr firstRow="1" bandRow="1">
                <a:tableStyleId>{68D230F3-CF80-4859-8CE7-A43EE81993B5}</a:tableStyleId>
              </a:tblPr>
              <a:tblGrid>
                <a:gridCol w="852916">
                  <a:extLst>
                    <a:ext uri="{9D8B030D-6E8A-4147-A177-3AD203B41FA5}">
                      <a16:colId xmlns:a16="http://schemas.microsoft.com/office/drawing/2014/main" val="20000"/>
                    </a:ext>
                  </a:extLst>
                </a:gridCol>
                <a:gridCol w="3284830">
                  <a:extLst>
                    <a:ext uri="{9D8B030D-6E8A-4147-A177-3AD203B41FA5}">
                      <a16:colId xmlns:a16="http://schemas.microsoft.com/office/drawing/2014/main" val="20001"/>
                    </a:ext>
                  </a:extLst>
                </a:gridCol>
                <a:gridCol w="966746">
                  <a:extLst>
                    <a:ext uri="{9D8B030D-6E8A-4147-A177-3AD203B41FA5}">
                      <a16:colId xmlns:a16="http://schemas.microsoft.com/office/drawing/2014/main" val="20002"/>
                    </a:ext>
                  </a:extLst>
                </a:gridCol>
              </a:tblGrid>
              <a:tr h="5169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JUL</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tc>
                <a:extLst>
                  <a:ext uri="{0D108BD9-81ED-4DB2-BD59-A6C34878D82A}">
                    <a16:rowId xmlns:a16="http://schemas.microsoft.com/office/drawing/2014/main" val="10000"/>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Praktik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Klinik</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a:endParaRPr lang="en-US" sz="1400" dirty="0">
                        <a:latin typeface="Tw Cen MT" panose="020B0602020104020603" pitchFamily="34" charset="0"/>
                      </a:endParaRPr>
                    </a:p>
                  </a:txBody>
                  <a:tcPr marL="9525" marR="9525" marT="9525" marB="0" anchor="ctr"/>
                </a:tc>
                <a:extLst>
                  <a:ext uri="{0D108BD9-81ED-4DB2-BD59-A6C34878D82A}">
                    <a16:rowId xmlns:a16="http://schemas.microsoft.com/office/drawing/2014/main" val="10001"/>
                  </a:ext>
                </a:extLst>
              </a:tr>
              <a:tr h="241337">
                <a:tc rowSpan="4">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PPDS</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606268800"/>
                  </a:ext>
                </a:extLst>
              </a:tr>
              <a:tr h="241337">
                <a:tc vMerge="1">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Kedokteran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Muda</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20</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4082263"/>
                  </a:ext>
                </a:extLst>
              </a:tr>
              <a:tr h="241337">
                <a:tc vMerge="1">
                  <a:txBody>
                    <a:body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D3 </a:t>
                      </a:r>
                      <a:r>
                        <a:rPr lang="en-US" sz="1400" u="none" strike="noStrike" dirty="0" err="1">
                          <a:effectLst/>
                          <a:latin typeface="Tw Cen MT" panose="020B0602020104020603" pitchFamily="34" charset="0"/>
                        </a:rPr>
                        <a:t>Keperawatan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51</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90922415"/>
                  </a:ext>
                </a:extLst>
              </a:tr>
              <a:tr h="241337">
                <a:tc v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S1 </a:t>
                      </a:r>
                      <a:r>
                        <a:rPr lang="en-US" sz="1400" u="none" strike="noStrike" dirty="0" err="1">
                          <a:effectLst/>
                          <a:latin typeface="Tw Cen MT" panose="020B0602020104020603" pitchFamily="34" charset="0"/>
                        </a:rPr>
                        <a:t>Keperawatan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24</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2"/>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Magang</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3"/>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Pra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Penelitian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a:effectLst/>
                          <a:latin typeface="Tw Cen MT" panose="020B0602020104020603" pitchFamily="34" charset="0"/>
                        </a:rPr>
                        <a:t>-</a:t>
                      </a:r>
                      <a:endParaRPr lang="en-US" sz="14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4"/>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Penelitian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5"/>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Surat </a:t>
                      </a:r>
                      <a:r>
                        <a:rPr lang="en-US" sz="1400" u="none" strike="noStrike" dirty="0" err="1">
                          <a:effectLst/>
                          <a:latin typeface="Tw Cen MT" panose="020B0602020104020603" pitchFamily="34" charset="0"/>
                        </a:rPr>
                        <a:t>Keterangan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6"/>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a:effectLst/>
                          <a:latin typeface="Tw Cen MT" panose="020B0602020104020603" pitchFamily="34" charset="0"/>
                        </a:rPr>
                        <a:t>MOU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7"/>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Pengembangan</a:t>
                      </a:r>
                      <a:r>
                        <a:rPr lang="en-US" sz="1400" u="none" strike="noStrike" dirty="0">
                          <a:effectLst/>
                          <a:latin typeface="Tw Cen MT" panose="020B0602020104020603" pitchFamily="34" charset="0"/>
                        </a:rPr>
                        <a:t> SDM</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8"/>
                  </a:ext>
                </a:extLst>
              </a:tr>
              <a:tr h="241337">
                <a:tc row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Eksternal</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9"/>
                  </a:ext>
                </a:extLst>
              </a:tr>
              <a:tr h="241337">
                <a:tc vMerge="1">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a:effectLst/>
                          <a:latin typeface="Tw Cen MT" panose="020B0602020104020603" pitchFamily="34" charset="0"/>
                        </a:rPr>
                        <a:t>Pelatihan Internal</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27221273"/>
                  </a:ext>
                </a:extLst>
              </a:tr>
              <a:tr h="2413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ctr"/>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Asrama</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51</a:t>
                      </a:r>
                      <a:endParaRPr lang="en-US"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93622887"/>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617931" y="599413"/>
            <a:ext cx="2927368" cy="419026"/>
            <a:chOff x="840098" y="83062"/>
            <a:chExt cx="2851298"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8" y="8306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66990" y="95596"/>
              <a:ext cx="1924406"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1075295" y="113989"/>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3322888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2998020690"/>
              </p:ext>
            </p:extLst>
          </p:nvPr>
        </p:nvGraphicFramePr>
        <p:xfrm>
          <a:off x="1215389" y="909576"/>
          <a:ext cx="6303012" cy="5281287"/>
        </p:xfrm>
        <a:graphic>
          <a:graphicData uri="http://schemas.openxmlformats.org/drawingml/2006/table">
            <a:tbl>
              <a:tblPr firstRow="1" bandRow="1"/>
              <a:tblGrid>
                <a:gridCol w="281130">
                  <a:extLst>
                    <a:ext uri="{9D8B030D-6E8A-4147-A177-3AD203B41FA5}">
                      <a16:colId xmlns:a16="http://schemas.microsoft.com/office/drawing/2014/main" val="20000"/>
                    </a:ext>
                  </a:extLst>
                </a:gridCol>
                <a:gridCol w="2393657">
                  <a:extLst>
                    <a:ext uri="{9D8B030D-6E8A-4147-A177-3AD203B41FA5}">
                      <a16:colId xmlns:a16="http://schemas.microsoft.com/office/drawing/2014/main" val="20001"/>
                    </a:ext>
                  </a:extLst>
                </a:gridCol>
                <a:gridCol w="461444">
                  <a:extLst>
                    <a:ext uri="{9D8B030D-6E8A-4147-A177-3AD203B41FA5}">
                      <a16:colId xmlns:a16="http://schemas.microsoft.com/office/drawing/2014/main" val="3158327203"/>
                    </a:ext>
                  </a:extLst>
                </a:gridCol>
                <a:gridCol w="452396">
                  <a:extLst>
                    <a:ext uri="{9D8B030D-6E8A-4147-A177-3AD203B41FA5}">
                      <a16:colId xmlns:a16="http://schemas.microsoft.com/office/drawing/2014/main" val="3060184069"/>
                    </a:ext>
                  </a:extLst>
                </a:gridCol>
                <a:gridCol w="542877">
                  <a:extLst>
                    <a:ext uri="{9D8B030D-6E8A-4147-A177-3AD203B41FA5}">
                      <a16:colId xmlns:a16="http://schemas.microsoft.com/office/drawing/2014/main" val="4258602567"/>
                    </a:ext>
                  </a:extLst>
                </a:gridCol>
                <a:gridCol w="542877">
                  <a:extLst>
                    <a:ext uri="{9D8B030D-6E8A-4147-A177-3AD203B41FA5}">
                      <a16:colId xmlns:a16="http://schemas.microsoft.com/office/drawing/2014/main" val="1421007163"/>
                    </a:ext>
                  </a:extLst>
                </a:gridCol>
                <a:gridCol w="542877">
                  <a:extLst>
                    <a:ext uri="{9D8B030D-6E8A-4147-A177-3AD203B41FA5}">
                      <a16:colId xmlns:a16="http://schemas.microsoft.com/office/drawing/2014/main" val="2867599545"/>
                    </a:ext>
                  </a:extLst>
                </a:gridCol>
                <a:gridCol w="542877">
                  <a:extLst>
                    <a:ext uri="{9D8B030D-6E8A-4147-A177-3AD203B41FA5}">
                      <a16:colId xmlns:a16="http://schemas.microsoft.com/office/drawing/2014/main" val="1954934254"/>
                    </a:ext>
                  </a:extLst>
                </a:gridCol>
                <a:gridCol w="542877">
                  <a:extLst>
                    <a:ext uri="{9D8B030D-6E8A-4147-A177-3AD203B41FA5}">
                      <a16:colId xmlns:a16="http://schemas.microsoft.com/office/drawing/2014/main" val="3058646924"/>
                    </a:ext>
                  </a:extLst>
                </a:gridCol>
              </a:tblGrid>
              <a:tr h="2218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400" b="1" dirty="0">
                          <a:solidFill>
                            <a:schemeClr val="tx1"/>
                          </a:solidFill>
                          <a:latin typeface="Tw Cen MT" panose="020B0602020104020603" pitchFamily="34" charset="0"/>
                        </a:rPr>
                        <a:t>BULAN</a:t>
                      </a: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Tw Cen MT" panose="020B0602020104020603" pitchFamily="34" charset="0"/>
                      </a:endParaRPr>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18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JAN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MEI</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JUN</a:t>
                      </a:r>
                    </a:p>
                  </a:txBody>
                  <a:tcPr marL="0" marR="0" marT="0" marB="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JUL</a:t>
                      </a: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0" dirty="0">
                          <a:latin typeface="Tw Cen MT" panose="020B0602020104020603"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887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54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US" sz="13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216</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32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540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436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leaftlet</a:t>
                      </a:r>
                      <a:r>
                        <a:rPr lang="en-US" sz="1400" u="none" strike="noStrike" dirty="0">
                          <a:solidFill>
                            <a:schemeClr val="tx1"/>
                          </a:solidFill>
                          <a:effectLst/>
                          <a:latin typeface="Tw Cen MT" panose="020B0602020104020603" pitchFamily="34" charset="0"/>
                        </a:rPr>
                        <a:t> dan </a:t>
                      </a:r>
                      <a:r>
                        <a:rPr lang="en-US" sz="1400" u="none" strike="noStrike" dirty="0" err="1">
                          <a:solidFill>
                            <a:schemeClr val="tx1"/>
                          </a:solidFill>
                          <a:effectLst/>
                          <a:latin typeface="Tw Cen MT" panose="020B0602020104020603" pitchFamily="34" charset="0"/>
                        </a:rPr>
                        <a:t>kebutuhan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promosi</a:t>
                      </a:r>
                      <a:r>
                        <a:rPr lang="en-US" sz="1400" u="none" strike="noStrike" dirty="0">
                          <a:solidFill>
                            <a:schemeClr val="tx1"/>
                          </a:solidFill>
                          <a:effectLst/>
                          <a:latin typeface="Tw Cen MT" panose="020B0602020104020603" pitchFamily="34" charset="0"/>
                        </a:rPr>
                        <a:t> RS (</a:t>
                      </a:r>
                      <a:r>
                        <a:rPr lang="en-US" sz="1400" u="none" strike="noStrike" dirty="0" err="1">
                          <a:solidFill>
                            <a:schemeClr val="tx1"/>
                          </a:solidFill>
                          <a:effectLst/>
                          <a:latin typeface="Tw Cen MT" panose="020B0602020104020603" pitchFamily="34" charset="0"/>
                        </a:rPr>
                        <a:t>Instalasi</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latin typeface="Tw Cen MT" panose="020B0602020104020603" pitchFamily="34" charset="0"/>
                        </a:rPr>
                        <a:t>20</a:t>
                      </a: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spTree>
    <p:extLst>
      <p:ext uri="{BB962C8B-B14F-4D97-AF65-F5344CB8AC3E}">
        <p14:creationId xmlns:p14="http://schemas.microsoft.com/office/powerpoint/2010/main" val="3102947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graphicFrame>
        <p:nvGraphicFramePr>
          <p:cNvPr id="7" name="Content Placeholder 4">
            <a:extLst>
              <a:ext uri="{FF2B5EF4-FFF2-40B4-BE49-F238E27FC236}">
                <a16:creationId xmlns:a16="http://schemas.microsoft.com/office/drawing/2014/main" id="{2CF9DBE6-CF3A-4464-BD25-684E70E4CA78}"/>
              </a:ext>
            </a:extLst>
          </p:cNvPr>
          <p:cNvGraphicFramePr>
            <a:graphicFrameLocks/>
          </p:cNvGraphicFramePr>
          <p:nvPr>
            <p:extLst>
              <p:ext uri="{D42A27DB-BD31-4B8C-83A1-F6EECF244321}">
                <p14:modId xmlns:p14="http://schemas.microsoft.com/office/powerpoint/2010/main" val="3635768839"/>
              </p:ext>
            </p:extLst>
          </p:nvPr>
        </p:nvGraphicFramePr>
        <p:xfrm>
          <a:off x="1215387" y="869315"/>
          <a:ext cx="6419126" cy="5669280"/>
        </p:xfrm>
        <a:graphic>
          <a:graphicData uri="http://schemas.openxmlformats.org/drawingml/2006/table">
            <a:tbl>
              <a:tblPr firstRow="1" bandRow="1"/>
              <a:tblGrid>
                <a:gridCol w="420413">
                  <a:extLst>
                    <a:ext uri="{9D8B030D-6E8A-4147-A177-3AD203B41FA5}">
                      <a16:colId xmlns:a16="http://schemas.microsoft.com/office/drawing/2014/main" val="20000"/>
                    </a:ext>
                  </a:extLst>
                </a:gridCol>
                <a:gridCol w="2214835">
                  <a:extLst>
                    <a:ext uri="{9D8B030D-6E8A-4147-A177-3AD203B41FA5}">
                      <a16:colId xmlns:a16="http://schemas.microsoft.com/office/drawing/2014/main" val="20001"/>
                    </a:ext>
                  </a:extLst>
                </a:gridCol>
                <a:gridCol w="540554">
                  <a:extLst>
                    <a:ext uri="{9D8B030D-6E8A-4147-A177-3AD203B41FA5}">
                      <a16:colId xmlns:a16="http://schemas.microsoft.com/office/drawing/2014/main" val="3856038254"/>
                    </a:ext>
                  </a:extLst>
                </a:gridCol>
                <a:gridCol w="540554">
                  <a:extLst>
                    <a:ext uri="{9D8B030D-6E8A-4147-A177-3AD203B41FA5}">
                      <a16:colId xmlns:a16="http://schemas.microsoft.com/office/drawing/2014/main" val="4281912596"/>
                    </a:ext>
                  </a:extLst>
                </a:gridCol>
                <a:gridCol w="540554">
                  <a:extLst>
                    <a:ext uri="{9D8B030D-6E8A-4147-A177-3AD203B41FA5}">
                      <a16:colId xmlns:a16="http://schemas.microsoft.com/office/drawing/2014/main" val="2851386836"/>
                    </a:ext>
                  </a:extLst>
                </a:gridCol>
                <a:gridCol w="540554">
                  <a:extLst>
                    <a:ext uri="{9D8B030D-6E8A-4147-A177-3AD203B41FA5}">
                      <a16:colId xmlns:a16="http://schemas.microsoft.com/office/drawing/2014/main" val="3718741793"/>
                    </a:ext>
                  </a:extLst>
                </a:gridCol>
                <a:gridCol w="540554">
                  <a:extLst>
                    <a:ext uri="{9D8B030D-6E8A-4147-A177-3AD203B41FA5}">
                      <a16:colId xmlns:a16="http://schemas.microsoft.com/office/drawing/2014/main" val="1305706553"/>
                    </a:ext>
                  </a:extLst>
                </a:gridCol>
                <a:gridCol w="540554">
                  <a:extLst>
                    <a:ext uri="{9D8B030D-6E8A-4147-A177-3AD203B41FA5}">
                      <a16:colId xmlns:a16="http://schemas.microsoft.com/office/drawing/2014/main" val="1544911245"/>
                    </a:ext>
                  </a:extLst>
                </a:gridCol>
                <a:gridCol w="540554">
                  <a:extLst>
                    <a:ext uri="{9D8B030D-6E8A-4147-A177-3AD203B41FA5}">
                      <a16:colId xmlns:a16="http://schemas.microsoft.com/office/drawing/2014/main" val="3515753027"/>
                    </a:ext>
                  </a:extLst>
                </a:gridCol>
              </a:tblGrid>
              <a:tr h="21012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a:t>
                      </a:r>
                      <a:r>
                        <a:rPr lang="en-US" sz="1200" baseline="0" dirty="0">
                          <a:latin typeface="Tw Cen MT" panose="020B0602020104020603" pitchFamily="34" charset="0"/>
                        </a:rPr>
                        <a:t> </a:t>
                      </a:r>
                      <a:r>
                        <a:rPr lang="en-US" sz="1200" dirty="0">
                          <a:latin typeface="Tw Cen MT" panose="020B0602020104020603" pitchFamily="34" charset="0"/>
                        </a:rPr>
                        <a:t>KEGIATAN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p>
                      <a:pPr algn="ctr"/>
                      <a:r>
                        <a:rPr lang="en-US" sz="1200" b="1" dirty="0">
                          <a:latin typeface="Tw Cen MT" panose="020B0602020104020603" pitchFamily="34" charset="0"/>
                        </a:rPr>
                        <a:t>BULAN</a:t>
                      </a: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latin typeface="Tw Cen MT" panose="020B0602020104020603" pitchFamily="34" charset="0"/>
                        </a:rPr>
                        <a:t>JAN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MEI</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JUN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200" b="1" dirty="0">
                          <a:latin typeface="Tw Cen MT" panose="020B0602020104020603" pitchFamily="34" charset="0"/>
                        </a:rPr>
                        <a:t>JUL</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7</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Cetak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Leaftlet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baseline="0" dirty="0">
                          <a:effectLst/>
                          <a:latin typeface="Tw Cen MT" panose="020B0602020104020603" pitchFamily="34" charset="0"/>
                        </a:rPr>
                        <a:t>a. Leaflet Lama</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b. Leaflet Edukasi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c. Leaflet Instalasi</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d. MMT &amp; Banner</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8</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Pemasaran ke</a:t>
                      </a:r>
                      <a:r>
                        <a:rPr lang="fi-FI" sz="1200" u="none" strike="noStrike" baseline="0" dirty="0">
                          <a:effectLst/>
                          <a:latin typeface="Tw Cen MT" panose="020B0602020104020603" pitchFamily="34" charset="0"/>
                        </a:rPr>
                        <a:t> Instansi Pemerintah dan Swasta</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9</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200" u="none" strike="noStrike" dirty="0">
                          <a:effectLst/>
                          <a:latin typeface="Tw Cen MT" panose="020B0602020104020603" pitchFamily="34" charset="0"/>
                        </a:rPr>
                        <a:t>Input Data &amp; pengetikan tugas Instalasi</a:t>
                      </a:r>
                      <a:r>
                        <a:rPr lang="fi-FI" sz="1200" u="none" strike="noStrike" baseline="0" dirty="0">
                          <a:effectLst/>
                          <a:latin typeface="Tw Cen MT" panose="020B0602020104020603" pitchFamily="34" charset="0"/>
                        </a:rPr>
                        <a:t> Humas &amp; Pemasaran</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endParaRPr lang="en-US" sz="1200" dirty="0">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200" dirty="0">
                          <a:latin typeface="Tw Cen MT" panose="020B0602020104020603"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baseline="0" dirty="0">
                          <a:effectLst/>
                          <a:latin typeface="Tw Cen MT" panose="020B0602020104020603" pitchFamily="34" charset="0"/>
                        </a:rPr>
                        <a:t>a. Pengajuan Foto Twitter, Web, Facebook, Instagram dan Path</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37</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200" u="none" strike="noStrike" dirty="0">
                          <a:effectLst/>
                          <a:latin typeface="Tw Cen MT" panose="020B0602020104020603" pitchFamily="34" charset="0"/>
                        </a:rPr>
                        <a:t>b. Laporan Kegiatan Humas</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dirty="0">
                          <a:latin typeface="Tw Cen MT" panose="020B0602020104020603" pitchFamily="34" charset="0"/>
                        </a:rPr>
                        <a:t>2</a:t>
                      </a:r>
                      <a:endPar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0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a:effectLst/>
                          <a:latin typeface="Tw Cen MT" panose="020B0602020104020603" pitchFamily="34" charset="0"/>
                        </a:rPr>
                        <a:t>c. Jadwal </a:t>
                      </a:r>
                      <a:r>
                        <a:rPr lang="en-US" sz="1200" u="none" strike="noStrike" dirty="0" err="1">
                          <a:effectLst/>
                          <a:latin typeface="Tw Cen MT" panose="020B0602020104020603" pitchFamily="34" charset="0"/>
                        </a:rPr>
                        <a:t>Penugasan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Inspektur</a:t>
                      </a:r>
                      <a:r>
                        <a:rPr lang="en-US" sz="1200" u="none" strike="noStrike" baseline="0" dirty="0">
                          <a:effectLst/>
                          <a:latin typeface="Tw Cen MT" panose="020B0602020104020603" pitchFamily="34" charset="0"/>
                        </a:rPr>
                        <a:t> Apel </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10</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Menyampaikan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kedinasan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dalam</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bentuk</a:t>
                      </a:r>
                      <a:r>
                        <a:rPr lang="en-US" sz="1200" u="none" strike="noStrike" baseline="0" dirty="0">
                          <a:effectLst/>
                          <a:latin typeface="Tw Cen MT" panose="020B0602020104020603" pitchFamily="34" charset="0"/>
                        </a:rPr>
                        <a:t> SMS Gateway</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dirty="0">
                          <a:latin typeface="Tw Cen MT" panose="020B0602020104020603" pitchFamily="34" charset="0"/>
                        </a:rPr>
                        <a:t>-</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502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200" u="none" strike="noStrike" dirty="0">
                          <a:effectLst/>
                          <a:latin typeface="Tw Cen MT" panose="020B0602020104020603" pitchFamily="34" charset="0"/>
                        </a:rPr>
                        <a:t>11</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200" u="none" strike="noStrike" dirty="0" err="1">
                          <a:effectLst/>
                          <a:latin typeface="Tw Cen MT" panose="020B0602020104020603" pitchFamily="34" charset="0"/>
                        </a:rPr>
                        <a:t>Pemberian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informasi</a:t>
                      </a:r>
                      <a:r>
                        <a:rPr lang="en-US" sz="1200" u="none" strike="noStrike" baseline="0" dirty="0">
                          <a:effectLst/>
                          <a:latin typeface="Tw Cen MT" panose="020B0602020104020603" pitchFamily="34" charset="0"/>
                        </a:rPr>
                        <a:t> &amp; </a:t>
                      </a:r>
                      <a:r>
                        <a:rPr lang="en-US" sz="1200" u="none" strike="noStrike" baseline="0" dirty="0" err="1">
                          <a:effectLst/>
                          <a:latin typeface="Tw Cen MT" panose="020B0602020104020603" pitchFamily="34" charset="0"/>
                        </a:rPr>
                        <a:t>pelayanan</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kepada</a:t>
                      </a:r>
                      <a:r>
                        <a:rPr lang="en-US" sz="1200" u="none" strike="noStrike" baseline="0" dirty="0">
                          <a:effectLst/>
                          <a:latin typeface="Tw Cen MT" panose="020B0602020104020603" pitchFamily="34" charset="0"/>
                        </a:rPr>
                        <a:t> </a:t>
                      </a:r>
                      <a:r>
                        <a:rPr lang="en-US" sz="1200" u="none" strike="noStrike" baseline="0" dirty="0" err="1">
                          <a:effectLst/>
                          <a:latin typeface="Tw Cen MT" panose="020B0602020104020603" pitchFamily="34" charset="0"/>
                        </a:rPr>
                        <a:t>pelanggan</a:t>
                      </a:r>
                      <a:r>
                        <a:rPr lang="en-US" sz="1200" u="none" strike="noStrike" baseline="0" dirty="0">
                          <a:effectLst/>
                          <a:latin typeface="Tw Cen MT" panose="020B0602020104020603" pitchFamily="34" charset="0"/>
                        </a:rPr>
                        <a:t> (Customer)</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dirty="0">
                          <a:latin typeface="Tw Cen MT" panose="020B0602020104020603" pitchFamily="34" charset="0"/>
                        </a:rPr>
                        <a:t>15</a:t>
                      </a:r>
                      <a:endPar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lnSpc>
                          <a:spcPct val="100000"/>
                        </a:lnSpc>
                      </a:pPr>
                      <a:r>
                        <a:rPr lang="en-US" sz="12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10</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75416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2627127587"/>
              </p:ext>
            </p:extLst>
          </p:nvPr>
        </p:nvGraphicFramePr>
        <p:xfrm>
          <a:off x="1215385" y="943431"/>
          <a:ext cx="6520726" cy="3555997"/>
        </p:xfrm>
        <a:graphic>
          <a:graphicData uri="http://schemas.openxmlformats.org/drawingml/2006/table">
            <a:tbl>
              <a:tblPr firstRow="1" bandRow="1"/>
              <a:tblGrid>
                <a:gridCol w="462830">
                  <a:extLst>
                    <a:ext uri="{9D8B030D-6E8A-4147-A177-3AD203B41FA5}">
                      <a16:colId xmlns:a16="http://schemas.microsoft.com/office/drawing/2014/main" val="20000"/>
                    </a:ext>
                  </a:extLst>
                </a:gridCol>
                <a:gridCol w="2022613">
                  <a:extLst>
                    <a:ext uri="{9D8B030D-6E8A-4147-A177-3AD203B41FA5}">
                      <a16:colId xmlns:a16="http://schemas.microsoft.com/office/drawing/2014/main" val="20001"/>
                    </a:ext>
                  </a:extLst>
                </a:gridCol>
                <a:gridCol w="576469">
                  <a:extLst>
                    <a:ext uri="{9D8B030D-6E8A-4147-A177-3AD203B41FA5}">
                      <a16:colId xmlns:a16="http://schemas.microsoft.com/office/drawing/2014/main" val="20002"/>
                    </a:ext>
                  </a:extLst>
                </a:gridCol>
                <a:gridCol w="576469">
                  <a:extLst>
                    <a:ext uri="{9D8B030D-6E8A-4147-A177-3AD203B41FA5}">
                      <a16:colId xmlns:a16="http://schemas.microsoft.com/office/drawing/2014/main" val="1227142032"/>
                    </a:ext>
                  </a:extLst>
                </a:gridCol>
                <a:gridCol w="576469">
                  <a:extLst>
                    <a:ext uri="{9D8B030D-6E8A-4147-A177-3AD203B41FA5}">
                      <a16:colId xmlns:a16="http://schemas.microsoft.com/office/drawing/2014/main" val="968799628"/>
                    </a:ext>
                  </a:extLst>
                </a:gridCol>
                <a:gridCol w="576469">
                  <a:extLst>
                    <a:ext uri="{9D8B030D-6E8A-4147-A177-3AD203B41FA5}">
                      <a16:colId xmlns:a16="http://schemas.microsoft.com/office/drawing/2014/main" val="1641168632"/>
                    </a:ext>
                  </a:extLst>
                </a:gridCol>
                <a:gridCol w="576469">
                  <a:extLst>
                    <a:ext uri="{9D8B030D-6E8A-4147-A177-3AD203B41FA5}">
                      <a16:colId xmlns:a16="http://schemas.microsoft.com/office/drawing/2014/main" val="2248915222"/>
                    </a:ext>
                  </a:extLst>
                </a:gridCol>
                <a:gridCol w="576469">
                  <a:extLst>
                    <a:ext uri="{9D8B030D-6E8A-4147-A177-3AD203B41FA5}">
                      <a16:colId xmlns:a16="http://schemas.microsoft.com/office/drawing/2014/main" val="448239083"/>
                    </a:ext>
                  </a:extLst>
                </a:gridCol>
                <a:gridCol w="576469">
                  <a:extLst>
                    <a:ext uri="{9D8B030D-6E8A-4147-A177-3AD203B41FA5}">
                      <a16:colId xmlns:a16="http://schemas.microsoft.com/office/drawing/2014/main" val="3514983631"/>
                    </a:ext>
                  </a:extLst>
                </a:gridCol>
              </a:tblGrid>
              <a:tr h="3610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1015">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JAN</a:t>
                      </a:r>
                      <a:endPar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ED7D31"/>
                      </a:solid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Tw Cen MT" panose="020B0602020104020603" pitchFamily="34" charset="0"/>
                          <a:ea typeface="Verdana" panose="020B0604030504040204" pitchFamily="34" charset="0"/>
                          <a:cs typeface="Verdana" panose="020B0604030504040204" pitchFamily="34" charset="0"/>
                        </a:rPr>
                        <a:t>JUL</a:t>
                      </a: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866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a:r>
                        <a:rPr lang="en-US" sz="1400" dirty="0"/>
                        <a:t>-</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37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4</a:t>
                      </a: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4873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t>36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643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dirty="0"/>
                        <a:t>2</a:t>
                      </a: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sp>
        <p:nvSpPr>
          <p:cNvPr id="10" name="Rounded Rectangle 5">
            <a:extLst>
              <a:ext uri="{FF2B5EF4-FFF2-40B4-BE49-F238E27FC236}">
                <a16:creationId xmlns:a16="http://schemas.microsoft.com/office/drawing/2014/main" id="{44A4F41B-91E4-404D-B19B-88AFD8FB1904}"/>
              </a:ext>
            </a:extLst>
          </p:cNvPr>
          <p:cNvSpPr/>
          <p:nvPr/>
        </p:nvSpPr>
        <p:spPr>
          <a:xfrm>
            <a:off x="1215389" y="333336"/>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pic>
        <p:nvPicPr>
          <p:cNvPr id="11" name="Picture 10">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121296" y="119335"/>
            <a:ext cx="880550" cy="964413"/>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sp>
        <p:nvSpPr>
          <p:cNvPr id="7" name="Rounded Rectangle 5">
            <a:extLst>
              <a:ext uri="{FF2B5EF4-FFF2-40B4-BE49-F238E27FC236}">
                <a16:creationId xmlns:a16="http://schemas.microsoft.com/office/drawing/2014/main" id="{24339830-907D-43EB-9564-0B956B56A09C}"/>
              </a:ext>
            </a:extLst>
          </p:cNvPr>
          <p:cNvSpPr/>
          <p:nvPr/>
        </p:nvSpPr>
        <p:spPr>
          <a:xfrm>
            <a:off x="2250845" y="402392"/>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8" name="Content Placeholder 4">
            <a:extLst>
              <a:ext uri="{FF2B5EF4-FFF2-40B4-BE49-F238E27FC236}">
                <a16:creationId xmlns:a16="http://schemas.microsoft.com/office/drawing/2014/main" id="{313AC246-3D32-43B4-BCCA-76AD2083723D}"/>
              </a:ext>
            </a:extLst>
          </p:cNvPr>
          <p:cNvGraphicFramePr>
            <a:graphicFrameLocks/>
          </p:cNvGraphicFramePr>
          <p:nvPr>
            <p:extLst>
              <p:ext uri="{D42A27DB-BD31-4B8C-83A1-F6EECF244321}">
                <p14:modId xmlns:p14="http://schemas.microsoft.com/office/powerpoint/2010/main" val="2035628892"/>
              </p:ext>
            </p:extLst>
          </p:nvPr>
        </p:nvGraphicFramePr>
        <p:xfrm>
          <a:off x="1324419" y="1022053"/>
          <a:ext cx="5308610" cy="4754880"/>
        </p:xfrm>
        <a:graphic>
          <a:graphicData uri="http://schemas.openxmlformats.org/drawingml/2006/table">
            <a:tbl>
              <a:tblPr firstRow="1" bandRow="1"/>
              <a:tblGrid>
                <a:gridCol w="283220">
                  <a:extLst>
                    <a:ext uri="{9D8B030D-6E8A-4147-A177-3AD203B41FA5}">
                      <a16:colId xmlns:a16="http://schemas.microsoft.com/office/drawing/2014/main" val="20000"/>
                    </a:ext>
                  </a:extLst>
                </a:gridCol>
                <a:gridCol w="1640085">
                  <a:extLst>
                    <a:ext uri="{9D8B030D-6E8A-4147-A177-3AD203B41FA5}">
                      <a16:colId xmlns:a16="http://schemas.microsoft.com/office/drawing/2014/main" val="20001"/>
                    </a:ext>
                  </a:extLst>
                </a:gridCol>
                <a:gridCol w="483615">
                  <a:extLst>
                    <a:ext uri="{9D8B030D-6E8A-4147-A177-3AD203B41FA5}">
                      <a16:colId xmlns:a16="http://schemas.microsoft.com/office/drawing/2014/main" val="20002"/>
                    </a:ext>
                  </a:extLst>
                </a:gridCol>
                <a:gridCol w="483615">
                  <a:extLst>
                    <a:ext uri="{9D8B030D-6E8A-4147-A177-3AD203B41FA5}">
                      <a16:colId xmlns:a16="http://schemas.microsoft.com/office/drawing/2014/main" val="1481809785"/>
                    </a:ext>
                  </a:extLst>
                </a:gridCol>
                <a:gridCol w="483615">
                  <a:extLst>
                    <a:ext uri="{9D8B030D-6E8A-4147-A177-3AD203B41FA5}">
                      <a16:colId xmlns:a16="http://schemas.microsoft.com/office/drawing/2014/main" val="1823973398"/>
                    </a:ext>
                  </a:extLst>
                </a:gridCol>
                <a:gridCol w="483615">
                  <a:extLst>
                    <a:ext uri="{9D8B030D-6E8A-4147-A177-3AD203B41FA5}">
                      <a16:colId xmlns:a16="http://schemas.microsoft.com/office/drawing/2014/main" val="499956594"/>
                    </a:ext>
                  </a:extLst>
                </a:gridCol>
                <a:gridCol w="483615">
                  <a:extLst>
                    <a:ext uri="{9D8B030D-6E8A-4147-A177-3AD203B41FA5}">
                      <a16:colId xmlns:a16="http://schemas.microsoft.com/office/drawing/2014/main" val="1131946264"/>
                    </a:ext>
                  </a:extLst>
                </a:gridCol>
                <a:gridCol w="483615">
                  <a:extLst>
                    <a:ext uri="{9D8B030D-6E8A-4147-A177-3AD203B41FA5}">
                      <a16:colId xmlns:a16="http://schemas.microsoft.com/office/drawing/2014/main" val="2196830183"/>
                    </a:ext>
                  </a:extLst>
                </a:gridCol>
                <a:gridCol w="483615">
                  <a:extLst>
                    <a:ext uri="{9D8B030D-6E8A-4147-A177-3AD203B41FA5}">
                      <a16:colId xmlns:a16="http://schemas.microsoft.com/office/drawing/2014/main" val="4116776788"/>
                    </a:ext>
                  </a:extLst>
                </a:gridCol>
              </a:tblGrid>
              <a:tr h="244242">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7">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4242">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MEI</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JUN</a:t>
                      </a:r>
                    </a:p>
                  </a:txBody>
                  <a:tcPr marL="45910" marR="45910" anchor="ctr">
                    <a:lnL w="12700" cmpd="sng">
                      <a:solidFill>
                        <a:srgbClr val="5B9BD5"/>
                      </a:solid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JUL</a:t>
                      </a:r>
                    </a:p>
                  </a:txBody>
                  <a:tcPr marL="45910" marR="45910" anchor="ctr">
                    <a:lnL w="12700" cmpd="sng">
                      <a:solidFill>
                        <a:srgbClr val="5B9BD5"/>
                      </a:solid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lunak</a:t>
                      </a:r>
                      <a:r>
                        <a:rPr lang="en-US" sz="1400" u="none" strike="noStrike" baseline="0" dirty="0">
                          <a:effectLst/>
                          <a:latin typeface="Tw Cen MT" panose="020B0602020104020603" pitchFamily="34" charset="0"/>
                        </a:rPr>
                        <a:t> (software)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521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a:effectLst/>
                          <a:latin typeface="Tw Cen MT" panose="020B0602020104020603" pitchFamily="34" charset="0"/>
                        </a:rPr>
                        <a:t>Pengelolaan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perangkat</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keras</a:t>
                      </a:r>
                      <a:r>
                        <a:rPr lang="en-US" sz="1400" u="none" strike="noStrike" baseline="0" dirty="0">
                          <a:effectLst/>
                          <a:latin typeface="Tw Cen MT" panose="020B0602020104020603" pitchFamily="34" charset="0"/>
                        </a:rPr>
                        <a:t> (hardware)</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Perbaikan</a:t>
                      </a:r>
                      <a:r>
                        <a:rPr lang="en-US" sz="1400" dirty="0">
                          <a:latin typeface="Tw Cen MT" panose="020B0602020104020603" pitchFamily="34" charset="0"/>
                        </a:rPr>
                        <a:t> Printer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Pengelolaan</a:t>
                      </a:r>
                      <a:r>
                        <a:rPr lang="en-US" sz="1400" baseline="0" dirty="0">
                          <a:latin typeface="Tw Cen MT" panose="020B0602020104020603" pitchFamily="34" charset="0"/>
                        </a:rPr>
                        <a:t> </a:t>
                      </a:r>
                      <a:r>
                        <a:rPr lang="en-US" sz="1400" baseline="0" dirty="0" err="1">
                          <a:latin typeface="Tw Cen MT" panose="020B0602020104020603" pitchFamily="34" charset="0"/>
                        </a:rPr>
                        <a:t>jaringan</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Pencadangan</a:t>
                      </a:r>
                      <a:r>
                        <a:rPr lang="en-US" sz="1400" dirty="0">
                          <a:latin typeface="Tw Cen MT" panose="020B0602020104020603" pitchFamily="34" charset="0"/>
                        </a:rPr>
                        <a:t> data (backup)</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a:r>
                        <a:rPr lang="en-US" sz="1400" dirty="0">
                          <a:latin typeface="Tw Cen MT" panose="020B0602020104020603" pitchFamily="34" charset="0"/>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97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a:solidFill>
                            <a:schemeClr val="tx1"/>
                          </a:solidFill>
                          <a:latin typeface="Tw Cen MT" panose="020B0602020104020603" pitchFamily="34" charset="0"/>
                          <a:ea typeface="Verdana" pitchFamily="34" charset="0"/>
                          <a:cs typeface="Verdana" pitchFamily="34" charset="0"/>
                        </a:rPr>
                        <a:t>Programming                                                                                                               </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47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37</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36</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400" dirty="0" err="1">
                          <a:latin typeface="Tw Cen MT" panose="020B0602020104020603" pitchFamily="34" charset="0"/>
                        </a:rPr>
                        <a:t>Pemeliharaan</a:t>
                      </a:r>
                      <a:r>
                        <a:rPr lang="en-US" sz="1400" dirty="0">
                          <a:latin typeface="Tw Cen MT" panose="020B0602020104020603" pitchFamily="34" charset="0"/>
                        </a:rPr>
                        <a:t> </a:t>
                      </a:r>
                      <a:r>
                        <a:rPr lang="en-US" sz="1400" dirty="0" err="1">
                          <a:latin typeface="Tw Cen MT" panose="020B0602020104020603" pitchFamily="34" charset="0"/>
                        </a:rPr>
                        <a:t>rutin</a:t>
                      </a:r>
                      <a:r>
                        <a:rPr lang="en-US" sz="1400" dirty="0">
                          <a:latin typeface="Tw Cen MT" panose="020B0602020104020603" pitchFamily="34" charset="0"/>
                        </a:rPr>
                        <a:t> </a:t>
                      </a:r>
                      <a:r>
                        <a:rPr lang="en-US" sz="1400" dirty="0" err="1">
                          <a:latin typeface="Tw Cen MT" panose="020B0602020104020603" pitchFamily="34" charset="0"/>
                        </a:rPr>
                        <a:t>komputer</a:t>
                      </a:r>
                      <a:endParaRPr lang="en-US" sz="14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14</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r h="329727">
                <a:tc>
                  <a:txBody>
                    <a:bodyPr/>
                    <a:lstStyle/>
                    <a:p>
                      <a:pPr algn="ctr" fontAlgn="ctr">
                        <a:lnSpc>
                          <a:spcPct val="150000"/>
                        </a:lnSpc>
                      </a:pP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r>
                        <a:rPr lang="en-US" sz="1400" dirty="0">
                          <a:solidFill>
                            <a:schemeClr val="tx2"/>
                          </a:solidFill>
                          <a:latin typeface="Tw Cen MT" panose="020B0602020104020603" pitchFamily="34" charset="0"/>
                          <a:ea typeface="Verdana" pitchFamily="34" charset="0"/>
                          <a:cs typeface="Verdana" pitchFamily="34" charset="0"/>
                        </a:rPr>
                        <a:t>CCTV</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a:r>
                        <a:rPr lang="en-US" sz="1400" dirty="0">
                          <a:latin typeface="Tw Cen MT" panose="020B0602020104020603" pitchFamily="34" charset="0"/>
                        </a:rPr>
                        <a:t>-</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3468309322"/>
                  </a:ext>
                </a:extLst>
              </a:tr>
            </a:tbl>
          </a:graphicData>
        </a:graphic>
      </p:graphicFrame>
      <p:pic>
        <p:nvPicPr>
          <p:cNvPr id="9" name="Picture 8">
            <a:extLst>
              <a:ext uri="{FF2B5EF4-FFF2-40B4-BE49-F238E27FC236}">
                <a16:creationId xmlns:a16="http://schemas.microsoft.com/office/drawing/2014/main" id="{C8FD6284-A6CF-4204-B679-8D736A491EBE}"/>
              </a:ext>
            </a:extLst>
          </p:cNvPr>
          <p:cNvPicPr>
            <a:picLocks noChangeAspect="1"/>
          </p:cNvPicPr>
          <p:nvPr/>
        </p:nvPicPr>
        <p:blipFill>
          <a:blip r:embed="rId3"/>
          <a:stretch>
            <a:fillRect/>
          </a:stretch>
        </p:blipFill>
        <p:spPr>
          <a:xfrm>
            <a:off x="1324421" y="273703"/>
            <a:ext cx="767657" cy="808060"/>
          </a:xfrm>
          <a:prstGeom prst="rect">
            <a:avLst/>
          </a:prstGeom>
        </p:spPr>
      </p:pic>
    </p:spTree>
    <p:extLst>
      <p:ext uri="{BB962C8B-B14F-4D97-AF65-F5344CB8AC3E}">
        <p14:creationId xmlns:p14="http://schemas.microsoft.com/office/powerpoint/2010/main" val="3162345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1594118383"/>
              </p:ext>
            </p:extLst>
          </p:nvPr>
        </p:nvGraphicFramePr>
        <p:xfrm>
          <a:off x="406101" y="800827"/>
          <a:ext cx="11215624" cy="5310895"/>
        </p:xfrm>
        <a:graphic>
          <a:graphicData uri="http://schemas.openxmlformats.org/drawingml/2006/table">
            <a:tbl>
              <a:tblPr firstRow="1" firstCol="1" bandRow="1">
                <a:tableStyleId>{B301B821-A1FF-4177-AEE7-76D212191A09}</a:tableStyleId>
              </a:tblPr>
              <a:tblGrid>
                <a:gridCol w="416442">
                  <a:extLst>
                    <a:ext uri="{9D8B030D-6E8A-4147-A177-3AD203B41FA5}">
                      <a16:colId xmlns:a16="http://schemas.microsoft.com/office/drawing/2014/main" val="20000"/>
                    </a:ext>
                  </a:extLst>
                </a:gridCol>
                <a:gridCol w="1908278">
                  <a:extLst>
                    <a:ext uri="{9D8B030D-6E8A-4147-A177-3AD203B41FA5}">
                      <a16:colId xmlns:a16="http://schemas.microsoft.com/office/drawing/2014/main" val="20001"/>
                    </a:ext>
                  </a:extLst>
                </a:gridCol>
                <a:gridCol w="1139862">
                  <a:extLst>
                    <a:ext uri="{9D8B030D-6E8A-4147-A177-3AD203B41FA5}">
                      <a16:colId xmlns:a16="http://schemas.microsoft.com/office/drawing/2014/main" val="20002"/>
                    </a:ext>
                  </a:extLst>
                </a:gridCol>
                <a:gridCol w="683915">
                  <a:extLst>
                    <a:ext uri="{9D8B030D-6E8A-4147-A177-3AD203B41FA5}">
                      <a16:colId xmlns:a16="http://schemas.microsoft.com/office/drawing/2014/main" val="20003"/>
                    </a:ext>
                  </a:extLst>
                </a:gridCol>
                <a:gridCol w="630276">
                  <a:extLst>
                    <a:ext uri="{9D8B030D-6E8A-4147-A177-3AD203B41FA5}">
                      <a16:colId xmlns:a16="http://schemas.microsoft.com/office/drawing/2014/main" val="543750417"/>
                    </a:ext>
                  </a:extLst>
                </a:gridCol>
                <a:gridCol w="643685">
                  <a:extLst>
                    <a:ext uri="{9D8B030D-6E8A-4147-A177-3AD203B41FA5}">
                      <a16:colId xmlns:a16="http://schemas.microsoft.com/office/drawing/2014/main" val="2795381044"/>
                    </a:ext>
                  </a:extLst>
                </a:gridCol>
                <a:gridCol w="643685">
                  <a:extLst>
                    <a:ext uri="{9D8B030D-6E8A-4147-A177-3AD203B41FA5}">
                      <a16:colId xmlns:a16="http://schemas.microsoft.com/office/drawing/2014/main" val="3591084776"/>
                    </a:ext>
                  </a:extLst>
                </a:gridCol>
                <a:gridCol w="643685">
                  <a:extLst>
                    <a:ext uri="{9D8B030D-6E8A-4147-A177-3AD203B41FA5}">
                      <a16:colId xmlns:a16="http://schemas.microsoft.com/office/drawing/2014/main" val="2624482456"/>
                    </a:ext>
                  </a:extLst>
                </a:gridCol>
                <a:gridCol w="643685">
                  <a:extLst>
                    <a:ext uri="{9D8B030D-6E8A-4147-A177-3AD203B41FA5}">
                      <a16:colId xmlns:a16="http://schemas.microsoft.com/office/drawing/2014/main" val="1583759654"/>
                    </a:ext>
                  </a:extLst>
                </a:gridCol>
                <a:gridCol w="730840">
                  <a:extLst>
                    <a:ext uri="{9D8B030D-6E8A-4147-A177-3AD203B41FA5}">
                      <a16:colId xmlns:a16="http://schemas.microsoft.com/office/drawing/2014/main" val="2576603173"/>
                    </a:ext>
                  </a:extLst>
                </a:gridCol>
                <a:gridCol w="556531">
                  <a:extLst>
                    <a:ext uri="{9D8B030D-6E8A-4147-A177-3AD203B41FA5}">
                      <a16:colId xmlns:a16="http://schemas.microsoft.com/office/drawing/2014/main" val="761828878"/>
                    </a:ext>
                  </a:extLst>
                </a:gridCol>
                <a:gridCol w="643685">
                  <a:extLst>
                    <a:ext uri="{9D8B030D-6E8A-4147-A177-3AD203B41FA5}">
                      <a16:colId xmlns:a16="http://schemas.microsoft.com/office/drawing/2014/main" val="2063375635"/>
                    </a:ext>
                  </a:extLst>
                </a:gridCol>
                <a:gridCol w="643685">
                  <a:extLst>
                    <a:ext uri="{9D8B030D-6E8A-4147-A177-3AD203B41FA5}">
                      <a16:colId xmlns:a16="http://schemas.microsoft.com/office/drawing/2014/main" val="2506404911"/>
                    </a:ext>
                  </a:extLst>
                </a:gridCol>
                <a:gridCol w="643685">
                  <a:extLst>
                    <a:ext uri="{9D8B030D-6E8A-4147-A177-3AD203B41FA5}">
                      <a16:colId xmlns:a16="http://schemas.microsoft.com/office/drawing/2014/main" val="2856272241"/>
                    </a:ext>
                  </a:extLst>
                </a:gridCol>
                <a:gridCol w="643685">
                  <a:extLst>
                    <a:ext uri="{9D8B030D-6E8A-4147-A177-3AD203B41FA5}">
                      <a16:colId xmlns:a16="http://schemas.microsoft.com/office/drawing/2014/main" val="4164333620"/>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24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Tim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90,79%</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90,05%</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217208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4287544214"/>
              </p:ext>
            </p:extLst>
          </p:nvPr>
        </p:nvGraphicFramePr>
        <p:xfrm>
          <a:off x="406101" y="800827"/>
          <a:ext cx="4879337" cy="5310895"/>
        </p:xfrm>
        <a:graphic>
          <a:graphicData uri="http://schemas.openxmlformats.org/drawingml/2006/table">
            <a:tbl>
              <a:tblPr firstRow="1" firstCol="1" bandRow="1">
                <a:tableStyleId>{B301B821-A1FF-4177-AEE7-76D212191A09}</a:tableStyleId>
              </a:tblPr>
              <a:tblGrid>
                <a:gridCol w="416442">
                  <a:extLst>
                    <a:ext uri="{9D8B030D-6E8A-4147-A177-3AD203B41FA5}">
                      <a16:colId xmlns:a16="http://schemas.microsoft.com/office/drawing/2014/main" val="20000"/>
                    </a:ext>
                  </a:extLst>
                </a:gridCol>
                <a:gridCol w="1908278">
                  <a:extLst>
                    <a:ext uri="{9D8B030D-6E8A-4147-A177-3AD203B41FA5}">
                      <a16:colId xmlns:a16="http://schemas.microsoft.com/office/drawing/2014/main" val="20001"/>
                    </a:ext>
                  </a:extLst>
                </a:gridCol>
                <a:gridCol w="1139862">
                  <a:extLst>
                    <a:ext uri="{9D8B030D-6E8A-4147-A177-3AD203B41FA5}">
                      <a16:colId xmlns:a16="http://schemas.microsoft.com/office/drawing/2014/main" val="20002"/>
                    </a:ext>
                  </a:extLst>
                </a:gridCol>
                <a:gridCol w="683915">
                  <a:extLst>
                    <a:ext uri="{9D8B030D-6E8A-4147-A177-3AD203B41FA5}">
                      <a16:colId xmlns:a16="http://schemas.microsoft.com/office/drawing/2014/main" val="20003"/>
                    </a:ext>
                  </a:extLst>
                </a:gridCol>
                <a:gridCol w="730840">
                  <a:extLst>
                    <a:ext uri="{9D8B030D-6E8A-4147-A177-3AD203B41FA5}">
                      <a16:colId xmlns:a16="http://schemas.microsoft.com/office/drawing/2014/main" val="2576603173"/>
                    </a:ext>
                  </a:extLst>
                </a:gridCol>
              </a:tblGrid>
              <a:tr h="2239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2239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1"/>
                  </a:ext>
                </a:extLst>
              </a:tr>
              <a:tr h="447877">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latin typeface="Tw Cen MT" panose="020B0602020104020603" pitchFamily="34" charset="0"/>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4787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24 Jam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3"/>
                  </a:ext>
                </a:extLst>
              </a:tr>
              <a:tr h="67181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Pemberi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darurat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bersertifikat</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masih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berlaku</a:t>
                      </a:r>
                      <a:r>
                        <a:rPr lang="en-US" sz="1400" u="none" strike="noStrike" dirty="0">
                          <a:effectLst/>
                          <a:latin typeface="Tw Cen MT" panose="020B0602020104020603" pitchFamily="34" charset="0"/>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4"/>
                  </a:ext>
                </a:extLst>
              </a:tr>
              <a:tr h="447877">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tim</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penanggulangan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 Tim</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5"/>
                  </a:ext>
                </a:extLst>
              </a:tr>
              <a:tr h="754392">
                <a:tc>
                  <a:txBody>
                    <a:bodyPr/>
                    <a:lstStyle/>
                    <a:p>
                      <a:pPr algn="ctr" fontAlgn="t"/>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latin typeface="Tw Cen MT" panose="020B0602020104020603" pitchFamily="34" charset="0"/>
                        </a:rPr>
                        <a:t>Waktu tanggap pelayanan Dokter </a:t>
                      </a:r>
                    </a:p>
                    <a:p>
                      <a:pPr algn="just" fontAlgn="t"/>
                      <a:r>
                        <a:rPr lang="nn-NO" sz="1400" u="none" strike="noStrike" dirty="0">
                          <a:effectLst/>
                          <a:latin typeface="Tw Cen MT" panose="020B0602020104020603" pitchFamily="34" charset="0"/>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latin typeface="Tw Cen MT" panose="020B0602020104020603" pitchFamily="34" charset="0"/>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100%</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268608">
                <a:tc>
                  <a:txBody>
                    <a:bodyPr/>
                    <a:lstStyle/>
                    <a:p>
                      <a:pPr algn="ctr" fontAlgn="ctr"/>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263740">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r h="447877">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447877">
                <a:tc>
                  <a:txBody>
                    <a:bodyPr/>
                    <a:lstStyle/>
                    <a:p>
                      <a:pPr algn="ctr" fontAlgn="t"/>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diharuskan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membayar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406104" y="216706"/>
            <a:ext cx="991431" cy="37685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325142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672505"/>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
        <p:nvSpPr>
          <p:cNvPr id="7" name="文本框 7">
            <a:extLst>
              <a:ext uri="{FF2B5EF4-FFF2-40B4-BE49-F238E27FC236}">
                <a16:creationId xmlns:a16="http://schemas.microsoft.com/office/drawing/2014/main" id="{8D3E5165-B894-4ED3-A9B8-BF998AAA1860}"/>
              </a:ext>
            </a:extLst>
          </p:cNvPr>
          <p:cNvSpPr txBox="1"/>
          <p:nvPr>
            <p:custDataLst>
              <p:tags r:id="rId1"/>
            </p:custDataLst>
          </p:nvPr>
        </p:nvSpPr>
        <p:spPr>
          <a:xfrm>
            <a:off x="957421" y="-116377"/>
            <a:ext cx="7443630"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Rincian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Realisasi</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Anggaran</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Belanja</a:t>
            </a:r>
            <a:r>
              <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 </a:t>
            </a:r>
            <a:r>
              <a:rPr lang="en-US" altLang="zh-CN" sz="3200" dirty="0" err="1">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rPr>
              <a:t>Operasi</a:t>
            </a:r>
            <a:endParaRPr lang="en-US" altLang="zh-CN" sz="3200" dirty="0">
              <a:ln w="0"/>
              <a:solidFill>
                <a:schemeClr val="accent6">
                  <a:lumMod val="50000"/>
                </a:schemeClr>
              </a:solidFill>
              <a:effectLst>
                <a:outerShdw blurRad="38100" dist="25400" dir="5400000" algn="ctr" rotWithShape="0">
                  <a:srgbClr val="6E747A">
                    <a:alpha val="43000"/>
                  </a:srgbClr>
                </a:outerShdw>
              </a:effectLst>
              <a:latin typeface="Tw Cen MT Condensed Extra Bold" panose="020B0803020202020204" pitchFamily="34" charset="0"/>
              <a:sym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05842680"/>
              </p:ext>
            </p:extLst>
          </p:nvPr>
        </p:nvGraphicFramePr>
        <p:xfrm>
          <a:off x="217713" y="956670"/>
          <a:ext cx="11684001" cy="5764805"/>
        </p:xfrm>
        <a:graphic>
          <a:graphicData uri="http://schemas.openxmlformats.org/drawingml/2006/table">
            <a:tbl>
              <a:tblPr firstRow="1" bandRow="1">
                <a:tableStyleId>{2A488322-F2BA-4B5B-9748-0D474271808F}</a:tableStyleId>
              </a:tblPr>
              <a:tblGrid>
                <a:gridCol w="504958">
                  <a:extLst>
                    <a:ext uri="{9D8B030D-6E8A-4147-A177-3AD203B41FA5}">
                      <a16:colId xmlns:a16="http://schemas.microsoft.com/office/drawing/2014/main" val="1397401669"/>
                    </a:ext>
                  </a:extLst>
                </a:gridCol>
                <a:gridCol w="3397884">
                  <a:extLst>
                    <a:ext uri="{9D8B030D-6E8A-4147-A177-3AD203B41FA5}">
                      <a16:colId xmlns:a16="http://schemas.microsoft.com/office/drawing/2014/main" val="3176963142"/>
                    </a:ext>
                  </a:extLst>
                </a:gridCol>
                <a:gridCol w="1937626">
                  <a:extLst>
                    <a:ext uri="{9D8B030D-6E8A-4147-A177-3AD203B41FA5}">
                      <a16:colId xmlns:a16="http://schemas.microsoft.com/office/drawing/2014/main" val="2501950945"/>
                    </a:ext>
                  </a:extLst>
                </a:gridCol>
                <a:gridCol w="1275399">
                  <a:extLst>
                    <a:ext uri="{9D8B030D-6E8A-4147-A177-3AD203B41FA5}">
                      <a16:colId xmlns:a16="http://schemas.microsoft.com/office/drawing/2014/main" val="872865612"/>
                    </a:ext>
                  </a:extLst>
                </a:gridCol>
                <a:gridCol w="505867">
                  <a:extLst>
                    <a:ext uri="{9D8B030D-6E8A-4147-A177-3AD203B41FA5}">
                      <a16:colId xmlns:a16="http://schemas.microsoft.com/office/drawing/2014/main" val="2314994941"/>
                    </a:ext>
                  </a:extLst>
                </a:gridCol>
                <a:gridCol w="1152764">
                  <a:extLst>
                    <a:ext uri="{9D8B030D-6E8A-4147-A177-3AD203B41FA5}">
                      <a16:colId xmlns:a16="http://schemas.microsoft.com/office/drawing/2014/main" val="824054323"/>
                    </a:ext>
                  </a:extLst>
                </a:gridCol>
                <a:gridCol w="1152764">
                  <a:extLst>
                    <a:ext uri="{9D8B030D-6E8A-4147-A177-3AD203B41FA5}">
                      <a16:colId xmlns:a16="http://schemas.microsoft.com/office/drawing/2014/main" val="1290896167"/>
                    </a:ext>
                  </a:extLst>
                </a:gridCol>
                <a:gridCol w="515065">
                  <a:extLst>
                    <a:ext uri="{9D8B030D-6E8A-4147-A177-3AD203B41FA5}">
                      <a16:colId xmlns:a16="http://schemas.microsoft.com/office/drawing/2014/main" val="4128586055"/>
                    </a:ext>
                  </a:extLst>
                </a:gridCol>
                <a:gridCol w="1241674">
                  <a:extLst>
                    <a:ext uri="{9D8B030D-6E8A-4147-A177-3AD203B41FA5}">
                      <a16:colId xmlns:a16="http://schemas.microsoft.com/office/drawing/2014/main" val="1330494870"/>
                    </a:ext>
                  </a:extLst>
                </a:gridCol>
              </a:tblGrid>
              <a:tr h="198796">
                <a:tc rowSpan="4">
                  <a:txBody>
                    <a:bodyPr/>
                    <a:lstStyle/>
                    <a:p>
                      <a:pPr algn="ctr" fontAlgn="ctr"/>
                      <a:r>
                        <a:rPr lang="en-US" sz="1200" b="1" u="none" strike="noStrike" dirty="0">
                          <a:solidFill>
                            <a:schemeClr val="tx1"/>
                          </a:solidFill>
                          <a:effectLst/>
                        </a:rPr>
                        <a:t>NO</a:t>
                      </a:r>
                      <a:endParaRPr lang="en-US" sz="1200" b="1" i="0" u="none" strike="noStrike" dirty="0">
                        <a:solidFill>
                          <a:schemeClr val="tx1"/>
                        </a:solidFill>
                        <a:effectLst/>
                        <a:latin typeface="Tw Cen MT" panose="020B0602020104020603" pitchFamily="34" charset="0"/>
                      </a:endParaRPr>
                    </a:p>
                  </a:txBody>
                  <a:tcPr marL="7513" marR="7513" marT="7513" marB="0" anchor="ctr"/>
                </a:tc>
                <a:tc rowSpan="4">
                  <a:txBody>
                    <a:bodyPr/>
                    <a:lstStyle/>
                    <a:p>
                      <a:pPr algn="ctr" fontAlgn="ctr"/>
                      <a:r>
                        <a:rPr lang="en-US" sz="1200" b="1" u="none" strike="noStrike" dirty="0">
                          <a:solidFill>
                            <a:schemeClr val="tx1"/>
                          </a:solidFill>
                          <a:effectLst/>
                        </a:rPr>
                        <a:t>URAIAN</a:t>
                      </a:r>
                      <a:endParaRPr lang="en-US" sz="1200" b="1" i="0" u="none" strike="noStrike" dirty="0">
                        <a:solidFill>
                          <a:schemeClr val="tx1"/>
                        </a:solidFill>
                        <a:effectLst/>
                        <a:latin typeface="Tw Cen MT" panose="020B0602020104020603" pitchFamily="34" charset="0"/>
                      </a:endParaRPr>
                    </a:p>
                  </a:txBody>
                  <a:tcPr marL="7513" marR="7513" marT="7513" marB="0" anchor="ctr"/>
                </a:tc>
                <a:tc rowSpan="4">
                  <a:txBody>
                    <a:bodyPr/>
                    <a:lstStyle/>
                    <a:p>
                      <a:pPr algn="ctr" fontAlgn="ctr"/>
                      <a:r>
                        <a:rPr lang="en-US" sz="1200" b="1" u="none" strike="noStrike" dirty="0">
                          <a:solidFill>
                            <a:schemeClr val="tx1"/>
                          </a:solidFill>
                          <a:effectLst/>
                        </a:rPr>
                        <a:t>SUMBER DANA</a:t>
                      </a:r>
                      <a:endParaRPr lang="en-US" sz="1200" b="1" i="0" u="none" strike="noStrike" dirty="0">
                        <a:solidFill>
                          <a:schemeClr val="tx1"/>
                        </a:solidFill>
                        <a:effectLst/>
                        <a:latin typeface="Tw Cen MT" panose="020B0602020104020603" pitchFamily="34" charset="0"/>
                      </a:endParaRPr>
                    </a:p>
                  </a:txBody>
                  <a:tcPr marL="7513" marR="7513" marT="7513" marB="0" anchor="ctr"/>
                </a:tc>
                <a:tc rowSpan="4">
                  <a:txBody>
                    <a:bodyPr/>
                    <a:lstStyle/>
                    <a:p>
                      <a:pPr algn="ctr" fontAlgn="ctr"/>
                      <a:r>
                        <a:rPr lang="en-US" sz="1200" b="1" u="none" strike="noStrike" dirty="0">
                          <a:solidFill>
                            <a:schemeClr val="tx1"/>
                          </a:solidFill>
                          <a:effectLst/>
                        </a:rPr>
                        <a:t> ANGGARAN </a:t>
                      </a:r>
                      <a:endParaRPr lang="en-US" sz="1200" b="1" i="0" u="none" strike="noStrike" dirty="0">
                        <a:solidFill>
                          <a:schemeClr val="tx1"/>
                        </a:solidFill>
                        <a:effectLst/>
                        <a:latin typeface="Tw Cen MT" panose="020B0602020104020603" pitchFamily="34" charset="0"/>
                      </a:endParaRPr>
                    </a:p>
                  </a:txBody>
                  <a:tcPr marL="7513" marR="7513" marT="7513" marB="0" anchor="ctr"/>
                </a:tc>
                <a:tc gridSpan="2">
                  <a:txBody>
                    <a:bodyPr/>
                    <a:lstStyle/>
                    <a:p>
                      <a:pPr algn="ctr" fontAlgn="ctr"/>
                      <a:r>
                        <a:rPr lang="en-US" sz="1200" b="1" u="none" strike="noStrike" dirty="0">
                          <a:solidFill>
                            <a:schemeClr val="tx1"/>
                          </a:solidFill>
                          <a:effectLst/>
                        </a:rPr>
                        <a:t>FISIK</a:t>
                      </a:r>
                      <a:endParaRPr lang="en-US" sz="1200" b="1" i="0" u="none" strike="noStrike" dirty="0">
                        <a:solidFill>
                          <a:schemeClr val="tx1"/>
                        </a:solidFill>
                        <a:effectLst/>
                        <a:latin typeface="Tw Cen MT" panose="020B0602020104020603" pitchFamily="34" charset="0"/>
                      </a:endParaRPr>
                    </a:p>
                  </a:txBody>
                  <a:tcPr marL="7513" marR="7513" marT="7513" marB="0" anchor="ctr"/>
                </a:tc>
                <a:tc hMerge="1">
                  <a:txBody>
                    <a:bodyPr/>
                    <a:lstStyle/>
                    <a:p>
                      <a:endParaRPr lang="en-US"/>
                    </a:p>
                  </a:txBody>
                  <a:tcPr/>
                </a:tc>
                <a:tc gridSpan="3">
                  <a:txBody>
                    <a:bodyPr/>
                    <a:lstStyle/>
                    <a:p>
                      <a:pPr algn="ctr" fontAlgn="ctr"/>
                      <a:r>
                        <a:rPr lang="en-US" sz="1200" b="1" u="none" strike="noStrike" dirty="0">
                          <a:solidFill>
                            <a:schemeClr val="tx1"/>
                          </a:solidFill>
                          <a:effectLst/>
                        </a:rPr>
                        <a:t>KEUANGAN</a:t>
                      </a:r>
                      <a:endParaRPr lang="en-US" sz="1200" b="1" i="0" u="none" strike="noStrike" dirty="0">
                        <a:solidFill>
                          <a:schemeClr val="tx1"/>
                        </a:solidFill>
                        <a:effectLst/>
                        <a:latin typeface="Tw Cen MT" panose="020B0602020104020603" pitchFamily="34" charset="0"/>
                      </a:endParaRPr>
                    </a:p>
                  </a:txBody>
                  <a:tcPr marL="7513" marR="7513" marT="7513"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231075"/>
                  </a:ext>
                </a:extLst>
              </a:tr>
              <a:tr h="1914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2">
                  <a:txBody>
                    <a:bodyPr/>
                    <a:lstStyle/>
                    <a:p>
                      <a:pPr algn="ctr" fontAlgn="ctr"/>
                      <a:r>
                        <a:rPr lang="en-US" sz="1200" b="1" u="none" strike="noStrike" dirty="0" err="1">
                          <a:effectLst/>
                        </a:rPr>
                        <a:t>Realisasi</a:t>
                      </a:r>
                      <a:r>
                        <a:rPr lang="en-US" sz="1200" b="1" u="none" strike="noStrike" dirty="0">
                          <a:effectLst/>
                        </a:rPr>
                        <a:t> s/d </a:t>
                      </a:r>
                      <a:r>
                        <a:rPr lang="en-US" sz="1200" b="1" u="none" strike="noStrike" dirty="0" err="1">
                          <a:effectLst/>
                        </a:rPr>
                        <a:t>Bulan</a:t>
                      </a:r>
                      <a:r>
                        <a:rPr lang="en-US" sz="1200" b="1" u="none" strike="noStrike" dirty="0">
                          <a:effectLst/>
                        </a:rPr>
                        <a:t> </a:t>
                      </a:r>
                      <a:r>
                        <a:rPr lang="en-US" sz="1200" b="1" u="none" strike="noStrike" dirty="0" err="1">
                          <a:effectLst/>
                        </a:rPr>
                        <a:t>Ini</a:t>
                      </a:r>
                      <a:endParaRPr lang="en-US" sz="1200" b="1" i="0" u="none" strike="noStrike" dirty="0">
                        <a:solidFill>
                          <a:srgbClr val="000000"/>
                        </a:solidFill>
                        <a:effectLst/>
                        <a:latin typeface="Tw Cen MT" panose="020B0602020104020603" pitchFamily="34" charset="0"/>
                      </a:endParaRPr>
                    </a:p>
                  </a:txBody>
                  <a:tcPr marL="7513" marR="7513" marT="7513" marB="0" anchor="ctr"/>
                </a:tc>
                <a:tc rowSpan="2" hMerge="1">
                  <a:txBody>
                    <a:bodyPr/>
                    <a:lstStyle/>
                    <a:p>
                      <a:endParaRPr lang="en-US"/>
                    </a:p>
                  </a:txBody>
                  <a:tcPr/>
                </a:tc>
                <a:tc gridSpan="3">
                  <a:txBody>
                    <a:bodyPr/>
                    <a:lstStyle/>
                    <a:p>
                      <a:pPr algn="ctr" fontAlgn="ctr"/>
                      <a:r>
                        <a:rPr lang="en-US" sz="1200" b="1" u="none" strike="noStrike" dirty="0" err="1">
                          <a:effectLst/>
                        </a:rPr>
                        <a:t>Realisasi</a:t>
                      </a:r>
                      <a:endParaRPr lang="en-US" sz="1200" b="1" i="0" u="none" strike="noStrike" dirty="0">
                        <a:solidFill>
                          <a:srgbClr val="000000"/>
                        </a:solidFill>
                        <a:effectLst/>
                        <a:latin typeface="Tw Cen MT" panose="020B0602020104020603" pitchFamily="34" charset="0"/>
                      </a:endParaRPr>
                    </a:p>
                  </a:txBody>
                  <a:tcPr marL="7513" marR="7513" marT="7513"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3972279"/>
                  </a:ext>
                </a:extLst>
              </a:tr>
              <a:tr h="1914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ctr" fontAlgn="ctr"/>
                      <a:r>
                        <a:rPr lang="en-US" sz="1200" b="1" u="none" strike="noStrike" dirty="0" err="1">
                          <a:effectLst/>
                        </a:rPr>
                        <a:t>Bulan</a:t>
                      </a:r>
                      <a:r>
                        <a:rPr lang="en-US" sz="1200" b="1" u="none" strike="noStrike" dirty="0">
                          <a:effectLst/>
                        </a:rPr>
                        <a:t> </a:t>
                      </a:r>
                      <a:r>
                        <a:rPr lang="en-US" sz="1200" b="1" u="none" strike="noStrike" dirty="0" err="1">
                          <a:effectLst/>
                        </a:rPr>
                        <a:t>Ini</a:t>
                      </a:r>
                      <a:endParaRPr lang="en-US" sz="1200" b="1" i="0" u="none" strike="noStrike" dirty="0">
                        <a:solidFill>
                          <a:srgbClr val="000000"/>
                        </a:solidFill>
                        <a:effectLst/>
                        <a:latin typeface="Tw Cen MT" panose="020B0602020104020603" pitchFamily="34" charset="0"/>
                      </a:endParaRPr>
                    </a:p>
                  </a:txBody>
                  <a:tcPr marL="7513" marR="7513" marT="7513" marB="0" anchor="ctr"/>
                </a:tc>
                <a:tc gridSpan="2">
                  <a:txBody>
                    <a:bodyPr/>
                    <a:lstStyle/>
                    <a:p>
                      <a:pPr algn="ctr" fontAlgn="ctr"/>
                      <a:r>
                        <a:rPr lang="en-US" sz="1200" b="1" u="none" strike="noStrike" dirty="0">
                          <a:effectLst/>
                        </a:rPr>
                        <a:t>s/d </a:t>
                      </a:r>
                      <a:r>
                        <a:rPr lang="en-US" sz="1200" b="1" u="none" strike="noStrike" dirty="0" err="1">
                          <a:effectLst/>
                        </a:rPr>
                        <a:t>Bulan</a:t>
                      </a:r>
                      <a:r>
                        <a:rPr lang="en-US" sz="1200" b="1" u="none" strike="noStrike" dirty="0">
                          <a:effectLst/>
                        </a:rPr>
                        <a:t> </a:t>
                      </a:r>
                      <a:r>
                        <a:rPr lang="en-US" sz="1200" b="1" u="none" strike="noStrike" dirty="0" err="1">
                          <a:effectLst/>
                        </a:rPr>
                        <a:t>Ini</a:t>
                      </a:r>
                      <a:endParaRPr lang="en-US" sz="1200" b="1" i="0" u="none" strike="noStrike" dirty="0">
                        <a:solidFill>
                          <a:srgbClr val="000000"/>
                        </a:solidFill>
                        <a:effectLst/>
                        <a:latin typeface="Tw Cen MT" panose="020B0602020104020603" pitchFamily="34" charset="0"/>
                      </a:endParaRPr>
                    </a:p>
                  </a:txBody>
                  <a:tcPr marL="7513" marR="7513" marT="7513" marB="0" anchor="ctr"/>
                </a:tc>
                <a:tc hMerge="1">
                  <a:txBody>
                    <a:bodyPr/>
                    <a:lstStyle/>
                    <a:p>
                      <a:endParaRPr lang="en-US"/>
                    </a:p>
                  </a:txBody>
                  <a:tcPr/>
                </a:tc>
                <a:extLst>
                  <a:ext uri="{0D108BD9-81ED-4DB2-BD59-A6C34878D82A}">
                    <a16:rowId xmlns:a16="http://schemas.microsoft.com/office/drawing/2014/main" val="1542977419"/>
                  </a:ext>
                </a:extLst>
              </a:tr>
              <a:tr h="1914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u="none" strike="noStrike" dirty="0">
                          <a:effectLst/>
                        </a:rPr>
                        <a:t>K</a:t>
                      </a:r>
                      <a:endParaRPr lang="en-US" sz="1200" b="1" i="0" u="none" strike="noStrike" dirty="0">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b="1" u="none" strike="noStrike">
                          <a:effectLst/>
                        </a:rPr>
                        <a:t>Rp</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b="1" u="none" strike="noStrike">
                          <a:effectLst/>
                        </a:rPr>
                        <a:t>Rp</a:t>
                      </a:r>
                      <a:endParaRPr lang="en-US" sz="1200" b="1" i="0" u="none" strike="noStrike">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b="1" u="none" strike="noStrike" dirty="0">
                          <a:effectLst/>
                        </a:rPr>
                        <a:t>K</a:t>
                      </a:r>
                      <a:endParaRPr lang="en-US" sz="1200" b="1" i="0" u="none" strike="noStrike" dirty="0">
                        <a:solidFill>
                          <a:srgbClr val="000000"/>
                        </a:solidFill>
                        <a:effectLst/>
                        <a:latin typeface="Tw Cen MT" panose="020B0602020104020603" pitchFamily="34" charset="0"/>
                      </a:endParaRPr>
                    </a:p>
                  </a:txBody>
                  <a:tcPr marL="7513" marR="7513" marT="7513" marB="0" anchor="ctr"/>
                </a:tc>
                <a:tc>
                  <a:txBody>
                    <a:bodyPr/>
                    <a:lstStyle/>
                    <a:p>
                      <a:pPr algn="ctr" fontAlgn="ctr"/>
                      <a:r>
                        <a:rPr lang="en-US" sz="1200" b="1" u="none" strike="noStrike" dirty="0" err="1">
                          <a:effectLst/>
                        </a:rPr>
                        <a:t>Rp</a:t>
                      </a:r>
                      <a:endParaRPr lang="en-US" sz="1200" b="1" i="0" u="none" strike="noStrike" dirty="0">
                        <a:solidFill>
                          <a:srgbClr val="000000"/>
                        </a:solidFill>
                        <a:effectLst/>
                        <a:latin typeface="Tw Cen MT" panose="020B0602020104020603" pitchFamily="34" charset="0"/>
                      </a:endParaRPr>
                    </a:p>
                  </a:txBody>
                  <a:tcPr marL="7513" marR="7513" marT="7513" marB="0" anchor="ctr"/>
                </a:tc>
                <a:extLst>
                  <a:ext uri="{0D108BD9-81ED-4DB2-BD59-A6C34878D82A}">
                    <a16:rowId xmlns:a16="http://schemas.microsoft.com/office/drawing/2014/main" val="3779050893"/>
                  </a:ext>
                </a:extLst>
              </a:tr>
              <a:tr h="566569">
                <a:tc>
                  <a:txBody>
                    <a:bodyPr/>
                    <a:lstStyle/>
                    <a:p>
                      <a:pPr algn="ctr" fontAlgn="ctr"/>
                      <a:r>
                        <a:rPr lang="en-US" sz="1200" b="0" u="none" strike="noStrike">
                          <a:solidFill>
                            <a:srgbClr val="000000"/>
                          </a:solidFill>
                          <a:effectLst/>
                        </a:rPr>
                        <a:t>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dirty="0" err="1">
                          <a:solidFill>
                            <a:srgbClr val="000000"/>
                          </a:solidFill>
                          <a:effectLst/>
                        </a:rPr>
                        <a:t>Penyediaan</a:t>
                      </a:r>
                      <a:r>
                        <a:rPr lang="en-US" sz="1200" b="0" u="none" strike="noStrike" dirty="0">
                          <a:solidFill>
                            <a:srgbClr val="000000"/>
                          </a:solidFill>
                          <a:effectLst/>
                        </a:rPr>
                        <a:t> </a:t>
                      </a:r>
                      <a:r>
                        <a:rPr lang="en-US" sz="1200" b="0" u="none" strike="noStrike" dirty="0" err="1">
                          <a:solidFill>
                            <a:srgbClr val="000000"/>
                          </a:solidFill>
                          <a:effectLst/>
                        </a:rPr>
                        <a:t>Layanan</a:t>
                      </a:r>
                      <a:r>
                        <a:rPr lang="en-US" sz="1200" b="0" u="none" strike="noStrike" dirty="0">
                          <a:solidFill>
                            <a:srgbClr val="000000"/>
                          </a:solidFill>
                          <a:effectLst/>
                        </a:rPr>
                        <a:t> </a:t>
                      </a:r>
                      <a:r>
                        <a:rPr lang="en-US" sz="1200" b="0" u="none" strike="noStrike" dirty="0" err="1">
                          <a:solidFill>
                            <a:srgbClr val="000000"/>
                          </a:solidFill>
                          <a:effectLst/>
                        </a:rPr>
                        <a:t>Kesehatan</a:t>
                      </a:r>
                      <a:r>
                        <a:rPr lang="en-US" sz="1200" b="0" u="none" strike="noStrike" dirty="0">
                          <a:solidFill>
                            <a:srgbClr val="000000"/>
                          </a:solidFill>
                          <a:effectLst/>
                        </a:rPr>
                        <a:t> </a:t>
                      </a:r>
                      <a:r>
                        <a:rPr lang="en-US" sz="1200" b="0" u="none" strike="noStrike" dirty="0" err="1">
                          <a:solidFill>
                            <a:srgbClr val="000000"/>
                          </a:solidFill>
                          <a:effectLst/>
                        </a:rPr>
                        <a:t>Untuk</a:t>
                      </a:r>
                      <a:r>
                        <a:rPr lang="en-US" sz="1200" b="0" u="none" strike="noStrike" dirty="0">
                          <a:solidFill>
                            <a:srgbClr val="000000"/>
                          </a:solidFill>
                          <a:effectLst/>
                        </a:rPr>
                        <a:t> </a:t>
                      </a:r>
                      <a:r>
                        <a:rPr lang="en-US" sz="1200" b="0" u="none" strike="noStrike" dirty="0" err="1">
                          <a:solidFill>
                            <a:srgbClr val="000000"/>
                          </a:solidFill>
                          <a:effectLst/>
                        </a:rPr>
                        <a:t>UkP</a:t>
                      </a:r>
                      <a:r>
                        <a:rPr lang="en-US" sz="1200" b="0" u="none" strike="noStrike" dirty="0">
                          <a:solidFill>
                            <a:srgbClr val="000000"/>
                          </a:solidFill>
                          <a:effectLst/>
                        </a:rPr>
                        <a:t> </a:t>
                      </a:r>
                      <a:r>
                        <a:rPr lang="en-US" sz="1200" b="0" u="none" strike="noStrike" dirty="0" err="1">
                          <a:solidFill>
                            <a:srgbClr val="000000"/>
                          </a:solidFill>
                          <a:effectLst/>
                        </a:rPr>
                        <a:t>Rujukan</a:t>
                      </a:r>
                      <a:r>
                        <a:rPr lang="en-US" sz="1200" b="0" u="none" strike="noStrike" dirty="0">
                          <a:solidFill>
                            <a:srgbClr val="000000"/>
                          </a:solidFill>
                          <a:effectLst/>
                        </a:rPr>
                        <a:t>, UKM </a:t>
                      </a:r>
                      <a:r>
                        <a:rPr lang="en-US" sz="1200" b="0" u="none" strike="noStrike" dirty="0" err="1">
                          <a:solidFill>
                            <a:srgbClr val="000000"/>
                          </a:solidFill>
                          <a:effectLst/>
                        </a:rPr>
                        <a:t>dan</a:t>
                      </a:r>
                      <a:r>
                        <a:rPr lang="en-US" sz="1200" b="0" u="none" strike="noStrike" dirty="0">
                          <a:solidFill>
                            <a:srgbClr val="000000"/>
                          </a:solidFill>
                          <a:effectLst/>
                        </a:rPr>
                        <a:t> UKM </a:t>
                      </a:r>
                      <a:r>
                        <a:rPr lang="en-US" sz="1200" b="0" u="none" strike="noStrike" dirty="0" err="1">
                          <a:solidFill>
                            <a:srgbClr val="000000"/>
                          </a:solidFill>
                          <a:effectLst/>
                        </a:rPr>
                        <a:t>Rujukan</a:t>
                      </a:r>
                      <a:r>
                        <a:rPr lang="en-US" sz="1200" b="0" u="none" strike="noStrike" dirty="0">
                          <a:solidFill>
                            <a:srgbClr val="000000"/>
                          </a:solidFill>
                          <a:effectLst/>
                        </a:rPr>
                        <a:t> Tingkat Daerah </a:t>
                      </a:r>
                      <a:r>
                        <a:rPr lang="en-US" sz="1200" b="0" u="none" strike="noStrike" dirty="0" err="1">
                          <a:solidFill>
                            <a:srgbClr val="000000"/>
                          </a:solidFill>
                          <a:effectLst/>
                        </a:rPr>
                        <a:t>Provinsi</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dirty="0">
                          <a:solidFill>
                            <a:srgbClr val="000000"/>
                          </a:solidFill>
                          <a:effectLst/>
                        </a:rPr>
                        <a:t>BLUD</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38,100,000,000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dirty="0">
                          <a:solidFill>
                            <a:srgbClr val="000000"/>
                          </a:solidFill>
                          <a:effectLst/>
                        </a:rPr>
                        <a:t>59.31</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22,595,774,500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2,514,814,257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42.05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16,022,373,110 </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32573748"/>
                  </a:ext>
                </a:extLst>
              </a:tr>
              <a:tr h="359821">
                <a:tc>
                  <a:txBody>
                    <a:bodyPr/>
                    <a:lstStyle/>
                    <a:p>
                      <a:pPr algn="ctr" fontAlgn="ctr"/>
                      <a:r>
                        <a:rPr lang="en-US" sz="1200" b="0" u="none" strike="noStrike">
                          <a:solidFill>
                            <a:srgbClr val="000000"/>
                          </a:solidFill>
                          <a:effectLst/>
                        </a:rPr>
                        <a:t>SK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Operasional Pelayanan Rumah Sakit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dirty="0">
                          <a:solidFill>
                            <a:srgbClr val="000000"/>
                          </a:solidFill>
                          <a:effectLst/>
                        </a:rPr>
                        <a:t>BLUD</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38,100,000,000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59.31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22,595,774,500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2,514,814,257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42.05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16,022,373,110 </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45801738"/>
                  </a:ext>
                </a:extLst>
              </a:tr>
              <a:tr h="359821">
                <a:tc>
                  <a:txBody>
                    <a:bodyPr/>
                    <a:lstStyle/>
                    <a:p>
                      <a:pPr algn="ctr" fontAlgn="ctr"/>
                      <a:r>
                        <a:rPr lang="en-US" sz="1200" b="0" u="none" strike="noStrike">
                          <a:solidFill>
                            <a:srgbClr val="000000"/>
                          </a:solidFill>
                          <a:effectLst/>
                        </a:rPr>
                        <a:t>SSK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Belanja Pegawai</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BLUD</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7,475,000,000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64.28</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4,804,930,000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532,900,000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57.75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4,316,600,000 </a:t>
                      </a:r>
                      <a:endParaRPr lang="en-US" sz="1200" b="0" i="0" u="none" strike="noStrike">
                        <a:solidFill>
                          <a:srgbClr val="000000"/>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2829890528"/>
                  </a:ext>
                </a:extLst>
              </a:tr>
              <a:tr h="359821">
                <a:tc>
                  <a:txBody>
                    <a:bodyPr/>
                    <a:lstStyle/>
                    <a:p>
                      <a:pPr algn="ctr" fontAlgn="ctr"/>
                      <a:r>
                        <a:rPr lang="en-US" sz="1200" b="0" u="none" strike="noStrike">
                          <a:solidFill>
                            <a:srgbClr val="000000"/>
                          </a:solidFill>
                          <a:effectLst/>
                        </a:rPr>
                        <a:t>SSK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Belanja Barang dan Jasa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BLUD</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27,260,000,000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58.32</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15,898,032,000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1,898,624,257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41.65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11,354,211,502 </a:t>
                      </a:r>
                      <a:endParaRPr lang="en-US" sz="1200" b="0" i="0" u="none" strike="noStrike">
                        <a:solidFill>
                          <a:srgbClr val="000000"/>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2656860161"/>
                  </a:ext>
                </a:extLst>
              </a:tr>
              <a:tr h="359821">
                <a:tc>
                  <a:txBody>
                    <a:bodyPr/>
                    <a:lstStyle/>
                    <a:p>
                      <a:pPr algn="ctr" fontAlgn="ctr"/>
                      <a:r>
                        <a:rPr lang="en-US" sz="1200" b="0" u="none" strike="noStrike">
                          <a:solidFill>
                            <a:srgbClr val="000000"/>
                          </a:solidFill>
                          <a:effectLst/>
                        </a:rPr>
                        <a:t>SSK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dirty="0" err="1">
                          <a:solidFill>
                            <a:srgbClr val="000000"/>
                          </a:solidFill>
                          <a:effectLst/>
                        </a:rPr>
                        <a:t>Belanja</a:t>
                      </a:r>
                      <a:r>
                        <a:rPr lang="en-US" sz="1200" b="0" u="none" strike="noStrike" dirty="0">
                          <a:solidFill>
                            <a:srgbClr val="000000"/>
                          </a:solidFill>
                          <a:effectLst/>
                        </a:rPr>
                        <a:t> Modal</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BLUD</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3,365,000,000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56.25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1,892,812,500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83,290,000 </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10.45</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351,561,608 </a:t>
                      </a:r>
                      <a:endParaRPr lang="en-US" sz="1200" b="0" i="0" u="none" strike="noStrike">
                        <a:solidFill>
                          <a:srgbClr val="000000"/>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1867255248"/>
                  </a:ext>
                </a:extLst>
              </a:tr>
              <a:tr h="566569">
                <a:tc>
                  <a:txBody>
                    <a:bodyPr/>
                    <a:lstStyle/>
                    <a:p>
                      <a:pPr algn="ctr" fontAlgn="ctr"/>
                      <a:r>
                        <a:rPr lang="en-US" sz="1200" b="0" u="none" strike="noStrike">
                          <a:solidFill>
                            <a:srgbClr val="000000"/>
                          </a:solidFill>
                          <a:effectLst/>
                        </a:rPr>
                        <a:t>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Penerbitan Izin Rumah Sakit kelas B dan Fasilitas Pelayanan Kesehatan Tingkat Daerah Provinsi</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PAD &amp; Dana Transfer lainnya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825,000,000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58.31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481,057,500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57,120,960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dirty="0">
                          <a:solidFill>
                            <a:srgbClr val="000000"/>
                          </a:solidFill>
                          <a:effectLst/>
                        </a:rPr>
                        <a:t>45.34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374,021,849 </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481686498"/>
                  </a:ext>
                </a:extLst>
              </a:tr>
              <a:tr h="359821">
                <a:tc>
                  <a:txBody>
                    <a:bodyPr/>
                    <a:lstStyle/>
                    <a:p>
                      <a:pPr algn="ctr" fontAlgn="ctr"/>
                      <a:r>
                        <a:rPr lang="en-US" sz="1200" b="0" u="none" strike="noStrike">
                          <a:solidFill>
                            <a:srgbClr val="000000"/>
                          </a:solidFill>
                          <a:effectLst/>
                        </a:rPr>
                        <a:t>SK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fi-FI" sz="1200" b="0" u="none" strike="noStrike">
                          <a:solidFill>
                            <a:srgbClr val="000000"/>
                          </a:solidFill>
                          <a:effectLst/>
                        </a:rPr>
                        <a:t>Peningkatan Tata Kelola Rumah Sakit **</a:t>
                      </a:r>
                      <a:endParaRPr lang="fi-FI"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PAD &amp; Dana Transfer lainnya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825,000,000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58.31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481,057,500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57,120,960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dirty="0">
                          <a:solidFill>
                            <a:srgbClr val="000000"/>
                          </a:solidFill>
                          <a:effectLst/>
                        </a:rPr>
                        <a:t>45.34</a:t>
                      </a:r>
                      <a:endParaRPr lang="en-US" sz="12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374,021,849 </a:t>
                      </a:r>
                      <a:endParaRPr lang="en-US" sz="12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206547511"/>
                  </a:ext>
                </a:extLst>
              </a:tr>
              <a:tr h="359821">
                <a:tc>
                  <a:txBody>
                    <a:bodyPr/>
                    <a:lstStyle/>
                    <a:p>
                      <a:pPr algn="ctr" fontAlgn="ctr"/>
                      <a:r>
                        <a:rPr lang="en-US" sz="1200" b="0" u="none" strike="noStrike">
                          <a:solidFill>
                            <a:srgbClr val="000000"/>
                          </a:solidFill>
                          <a:effectLst/>
                        </a:rPr>
                        <a:t>SSK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Honorarium harlep dan premi BPJS</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PAD &amp; Dana Transfer lainnya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825,000,000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58.31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481,057,500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57,120,960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45.34</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374,021,849 </a:t>
                      </a:r>
                      <a:endParaRPr lang="en-US" sz="1200" b="0" i="0" u="none" strike="noStrike" dirty="0">
                        <a:solidFill>
                          <a:srgbClr val="000000"/>
                        </a:solidFill>
                        <a:effectLst/>
                        <a:latin typeface="Tw Cen MT" panose="020B0602020104020603" pitchFamily="34" charset="0"/>
                      </a:endParaRPr>
                    </a:p>
                  </a:txBody>
                  <a:tcPr marL="9525" marR="85725" marT="9525" marB="0" anchor="ctr"/>
                </a:tc>
                <a:extLst>
                  <a:ext uri="{0D108BD9-81ED-4DB2-BD59-A6C34878D82A}">
                    <a16:rowId xmlns:a16="http://schemas.microsoft.com/office/drawing/2014/main" val="827612586"/>
                  </a:ext>
                </a:extLst>
              </a:tr>
              <a:tr h="377712">
                <a:tc>
                  <a:txBody>
                    <a:bodyPr/>
                    <a:lstStyle/>
                    <a:p>
                      <a:pPr algn="ctr" fontAlgn="ctr"/>
                      <a:r>
                        <a:rPr lang="en-US" sz="1200" b="1" u="none" strike="noStrike">
                          <a:solidFill>
                            <a:srgbClr val="000000"/>
                          </a:solidFill>
                          <a:effectLst/>
                        </a:rPr>
                        <a:t>P</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a:solidFill>
                            <a:srgbClr val="000000"/>
                          </a:solidFill>
                          <a:effectLst/>
                        </a:rPr>
                        <a:t>PROGRAM PEMBERDAYAAN MASYARAKAT BIDANG KESEHATAN</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1" u="none" strike="noStrike">
                          <a:solidFill>
                            <a:srgbClr val="000000"/>
                          </a:solidFill>
                          <a:effectLst/>
                        </a:rPr>
                        <a:t>PAD &amp; Dana Transfer lainnya</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rgbClr val="000000"/>
                          </a:solidFill>
                          <a:effectLst/>
                        </a:rPr>
                        <a:t>            140,000,000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1" u="none" strike="noStrike">
                          <a:solidFill>
                            <a:srgbClr val="000000"/>
                          </a:solidFill>
                          <a:effectLst/>
                        </a:rPr>
                        <a:t>58.31</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rgbClr val="000000"/>
                          </a:solidFill>
                          <a:effectLst/>
                        </a:rPr>
                        <a:t>           81,634,000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1" u="none" strike="noStrike">
                          <a:solidFill>
                            <a:srgbClr val="000000"/>
                          </a:solidFill>
                          <a:effectLst/>
                        </a:rPr>
                        <a:t>             4,797,500 </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1" u="none" strike="noStrike">
                          <a:solidFill>
                            <a:srgbClr val="000000"/>
                          </a:solidFill>
                          <a:effectLst/>
                        </a:rPr>
                        <a:t>50.17</a:t>
                      </a:r>
                      <a:endParaRPr lang="en-US" sz="1200" b="1"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1" u="none" strike="noStrike" dirty="0">
                          <a:solidFill>
                            <a:srgbClr val="000000"/>
                          </a:solidFill>
                          <a:effectLst/>
                        </a:rPr>
                        <a:t>             70,243,059 </a:t>
                      </a:r>
                      <a:endParaRPr lang="en-US" sz="1200" b="1"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103534244"/>
                  </a:ext>
                </a:extLst>
              </a:tr>
              <a:tr h="566569">
                <a:tc>
                  <a:txBody>
                    <a:bodyPr/>
                    <a:lstStyle/>
                    <a:p>
                      <a:pPr algn="ctr" fontAlgn="ctr"/>
                      <a:r>
                        <a:rPr lang="en-US" sz="1200" b="0" u="none" strike="noStrike">
                          <a:solidFill>
                            <a:srgbClr val="000000"/>
                          </a:solidFill>
                          <a:effectLst/>
                        </a:rPr>
                        <a:t>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Advokasi, Pemberdayaan,Kemitraan, Peningkatan Peran serta Masyarakat dan Llintas Sektor Tingkat Daerah Provinsi</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PAD &amp; Dana Transfer lainnya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140,000,000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58.31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81,634,000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4,797,500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50.17</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70,243,059 </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648291946"/>
                  </a:ext>
                </a:extLst>
              </a:tr>
              <a:tr h="755425">
                <a:tc>
                  <a:txBody>
                    <a:bodyPr/>
                    <a:lstStyle/>
                    <a:p>
                      <a:pPr algn="ctr" fontAlgn="ctr"/>
                      <a:r>
                        <a:rPr lang="en-US" sz="1200" b="0" u="none" strike="noStrike">
                          <a:solidFill>
                            <a:srgbClr val="000000"/>
                          </a:solidFill>
                          <a:effectLst/>
                        </a:rPr>
                        <a:t>SK</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Peningkatan Upaya Advokasi Kesehatan, Pemberdayaan, Penggalangan Kemitraan, Peran serta Masyarakat dan Lintas Sektor Tingkat Daerah Provinsi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1200" b="0" u="none" strike="noStrike">
                          <a:solidFill>
                            <a:srgbClr val="000000"/>
                          </a:solidFill>
                          <a:effectLst/>
                        </a:rPr>
                        <a:t>PAD &amp; Dana Transfer lainnya</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140,000,000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58.31</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81,634,000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a:solidFill>
                            <a:srgbClr val="000000"/>
                          </a:solidFill>
                          <a:effectLst/>
                        </a:rPr>
                        <a:t>             4,797,500 </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200" b="0" u="none" strike="noStrike">
                          <a:solidFill>
                            <a:srgbClr val="000000"/>
                          </a:solidFill>
                          <a:effectLst/>
                        </a:rPr>
                        <a:t>50.17</a:t>
                      </a:r>
                      <a:endParaRPr lang="en-US" sz="1200" b="0" i="0" u="none" strike="noStrike">
                        <a:solidFill>
                          <a:srgbClr val="000000"/>
                        </a:solidFill>
                        <a:effectLst/>
                        <a:latin typeface="Tw Cen MT" panose="020B0602020104020603" pitchFamily="34" charset="0"/>
                      </a:endParaRPr>
                    </a:p>
                  </a:txBody>
                  <a:tcPr marL="9525" marR="9525" marT="9525" marB="0" anchor="ctr"/>
                </a:tc>
                <a:tc>
                  <a:txBody>
                    <a:bodyPr/>
                    <a:lstStyle/>
                    <a:p>
                      <a:pPr algn="r" fontAlgn="ctr"/>
                      <a:r>
                        <a:rPr lang="en-US" sz="1200" b="0" u="none" strike="noStrike" dirty="0">
                          <a:solidFill>
                            <a:srgbClr val="000000"/>
                          </a:solidFill>
                          <a:effectLst/>
                        </a:rPr>
                        <a:t>              70,243,059 </a:t>
                      </a:r>
                      <a:endParaRPr lang="en-US" sz="12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376998236"/>
                  </a:ext>
                </a:extLst>
              </a:tr>
            </a:tbl>
          </a:graphicData>
        </a:graphic>
      </p:graphicFrame>
    </p:spTree>
    <p:extLst>
      <p:ext uri="{BB962C8B-B14F-4D97-AF65-F5344CB8AC3E}">
        <p14:creationId xmlns:p14="http://schemas.microsoft.com/office/powerpoint/2010/main" val="34474555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extLst>
              <p:ext uri="{D42A27DB-BD31-4B8C-83A1-F6EECF244321}">
                <p14:modId xmlns:p14="http://schemas.microsoft.com/office/powerpoint/2010/main" val="1936701616"/>
              </p:ext>
            </p:extLst>
          </p:nvPr>
        </p:nvGraphicFramePr>
        <p:xfrm>
          <a:off x="174523" y="783805"/>
          <a:ext cx="11842958" cy="5946849"/>
        </p:xfrm>
        <a:graphic>
          <a:graphicData uri="http://schemas.openxmlformats.org/drawingml/2006/table">
            <a:tbl>
              <a:tblPr firstRow="1" firstCol="1" bandRow="1">
                <a:tableStyleId>{10A1B5D5-9B99-4C35-A422-299274C87663}</a:tableStyleId>
              </a:tblPr>
              <a:tblGrid>
                <a:gridCol w="328250">
                  <a:extLst>
                    <a:ext uri="{9D8B030D-6E8A-4147-A177-3AD203B41FA5}">
                      <a16:colId xmlns:a16="http://schemas.microsoft.com/office/drawing/2014/main" val="20000"/>
                    </a:ext>
                  </a:extLst>
                </a:gridCol>
                <a:gridCol w="618104">
                  <a:extLst>
                    <a:ext uri="{9D8B030D-6E8A-4147-A177-3AD203B41FA5}">
                      <a16:colId xmlns:a16="http://schemas.microsoft.com/office/drawing/2014/main" val="20001"/>
                    </a:ext>
                  </a:extLst>
                </a:gridCol>
                <a:gridCol w="825910">
                  <a:extLst>
                    <a:ext uri="{9D8B030D-6E8A-4147-A177-3AD203B41FA5}">
                      <a16:colId xmlns:a16="http://schemas.microsoft.com/office/drawing/2014/main" val="20002"/>
                    </a:ext>
                  </a:extLst>
                </a:gridCol>
                <a:gridCol w="1032387">
                  <a:extLst>
                    <a:ext uri="{9D8B030D-6E8A-4147-A177-3AD203B41FA5}">
                      <a16:colId xmlns:a16="http://schemas.microsoft.com/office/drawing/2014/main" val="20003"/>
                    </a:ext>
                  </a:extLst>
                </a:gridCol>
                <a:gridCol w="1002891">
                  <a:extLst>
                    <a:ext uri="{9D8B030D-6E8A-4147-A177-3AD203B41FA5}">
                      <a16:colId xmlns:a16="http://schemas.microsoft.com/office/drawing/2014/main" val="2194745650"/>
                    </a:ext>
                  </a:extLst>
                </a:gridCol>
                <a:gridCol w="899651">
                  <a:extLst>
                    <a:ext uri="{9D8B030D-6E8A-4147-A177-3AD203B41FA5}">
                      <a16:colId xmlns:a16="http://schemas.microsoft.com/office/drawing/2014/main" val="1773991411"/>
                    </a:ext>
                  </a:extLst>
                </a:gridCol>
                <a:gridCol w="1032387">
                  <a:extLst>
                    <a:ext uri="{9D8B030D-6E8A-4147-A177-3AD203B41FA5}">
                      <a16:colId xmlns:a16="http://schemas.microsoft.com/office/drawing/2014/main" val="4263342879"/>
                    </a:ext>
                  </a:extLst>
                </a:gridCol>
                <a:gridCol w="1002891">
                  <a:extLst>
                    <a:ext uri="{9D8B030D-6E8A-4147-A177-3AD203B41FA5}">
                      <a16:colId xmlns:a16="http://schemas.microsoft.com/office/drawing/2014/main" val="2426792670"/>
                    </a:ext>
                  </a:extLst>
                </a:gridCol>
                <a:gridCol w="973393">
                  <a:extLst>
                    <a:ext uri="{9D8B030D-6E8A-4147-A177-3AD203B41FA5}">
                      <a16:colId xmlns:a16="http://schemas.microsoft.com/office/drawing/2014/main" val="1011098623"/>
                    </a:ext>
                  </a:extLst>
                </a:gridCol>
                <a:gridCol w="662224">
                  <a:extLst>
                    <a:ext uri="{9D8B030D-6E8A-4147-A177-3AD203B41FA5}">
                      <a16:colId xmlns:a16="http://schemas.microsoft.com/office/drawing/2014/main" val="1551910753"/>
                    </a:ext>
                  </a:extLst>
                </a:gridCol>
                <a:gridCol w="692974">
                  <a:extLst>
                    <a:ext uri="{9D8B030D-6E8A-4147-A177-3AD203B41FA5}">
                      <a16:colId xmlns:a16="http://schemas.microsoft.com/office/drawing/2014/main" val="1785112365"/>
                    </a:ext>
                  </a:extLst>
                </a:gridCol>
                <a:gridCol w="692974">
                  <a:extLst>
                    <a:ext uri="{9D8B030D-6E8A-4147-A177-3AD203B41FA5}">
                      <a16:colId xmlns:a16="http://schemas.microsoft.com/office/drawing/2014/main" val="2939054436"/>
                    </a:ext>
                  </a:extLst>
                </a:gridCol>
                <a:gridCol w="692974">
                  <a:extLst>
                    <a:ext uri="{9D8B030D-6E8A-4147-A177-3AD203B41FA5}">
                      <a16:colId xmlns:a16="http://schemas.microsoft.com/office/drawing/2014/main" val="1243029919"/>
                    </a:ext>
                  </a:extLst>
                </a:gridCol>
                <a:gridCol w="692974">
                  <a:extLst>
                    <a:ext uri="{9D8B030D-6E8A-4147-A177-3AD203B41FA5}">
                      <a16:colId xmlns:a16="http://schemas.microsoft.com/office/drawing/2014/main" val="1380698541"/>
                    </a:ext>
                  </a:extLst>
                </a:gridCol>
                <a:gridCol w="692974">
                  <a:extLst>
                    <a:ext uri="{9D8B030D-6E8A-4147-A177-3AD203B41FA5}">
                      <a16:colId xmlns:a16="http://schemas.microsoft.com/office/drawing/2014/main" val="2048810275"/>
                    </a:ext>
                  </a:extLst>
                </a:gridCol>
              </a:tblGrid>
              <a:tr h="311113">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1111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1244450">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044463">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793703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251D3-A507-47E8-8053-51FF85963F40}"/>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graphicFrame>
        <p:nvGraphicFramePr>
          <p:cNvPr id="3" name="Table 2">
            <a:extLst>
              <a:ext uri="{FF2B5EF4-FFF2-40B4-BE49-F238E27FC236}">
                <a16:creationId xmlns:a16="http://schemas.microsoft.com/office/drawing/2014/main" id="{87E110C1-9BA2-4877-9D76-4845011B7CD3}"/>
              </a:ext>
            </a:extLst>
          </p:cNvPr>
          <p:cNvGraphicFramePr>
            <a:graphicFrameLocks noGrp="1"/>
          </p:cNvGraphicFramePr>
          <p:nvPr>
            <p:extLst>
              <p:ext uri="{D42A27DB-BD31-4B8C-83A1-F6EECF244321}">
                <p14:modId xmlns:p14="http://schemas.microsoft.com/office/powerpoint/2010/main" val="321336101"/>
              </p:ext>
            </p:extLst>
          </p:nvPr>
        </p:nvGraphicFramePr>
        <p:xfrm>
          <a:off x="174523" y="783805"/>
          <a:ext cx="5562600" cy="3896888"/>
        </p:xfrm>
        <a:graphic>
          <a:graphicData uri="http://schemas.openxmlformats.org/drawingml/2006/table">
            <a:tbl>
              <a:tblPr firstRow="1" firstCol="1" bandRow="1">
                <a:tableStyleId>{10A1B5D5-9B99-4C35-A422-299274C87663}</a:tableStyleId>
              </a:tblPr>
              <a:tblGrid>
                <a:gridCol w="526677">
                  <a:extLst>
                    <a:ext uri="{9D8B030D-6E8A-4147-A177-3AD203B41FA5}">
                      <a16:colId xmlns:a16="http://schemas.microsoft.com/office/drawing/2014/main" val="20000"/>
                    </a:ext>
                  </a:extLst>
                </a:gridCol>
                <a:gridCol w="991748">
                  <a:extLst>
                    <a:ext uri="{9D8B030D-6E8A-4147-A177-3AD203B41FA5}">
                      <a16:colId xmlns:a16="http://schemas.microsoft.com/office/drawing/2014/main" val="20001"/>
                    </a:ext>
                  </a:extLst>
                </a:gridCol>
                <a:gridCol w="1325172">
                  <a:extLst>
                    <a:ext uri="{9D8B030D-6E8A-4147-A177-3AD203B41FA5}">
                      <a16:colId xmlns:a16="http://schemas.microsoft.com/office/drawing/2014/main" val="20002"/>
                    </a:ext>
                  </a:extLst>
                </a:gridCol>
                <a:gridCol w="1656465">
                  <a:extLst>
                    <a:ext uri="{9D8B030D-6E8A-4147-A177-3AD203B41FA5}">
                      <a16:colId xmlns:a16="http://schemas.microsoft.com/office/drawing/2014/main" val="20003"/>
                    </a:ext>
                  </a:extLst>
                </a:gridCol>
                <a:gridCol w="1062538">
                  <a:extLst>
                    <a:ext uri="{9D8B030D-6E8A-4147-A177-3AD203B41FA5}">
                      <a16:colId xmlns:a16="http://schemas.microsoft.com/office/drawing/2014/main" val="1551910753"/>
                    </a:ext>
                  </a:extLst>
                </a:gridCol>
              </a:tblGrid>
              <a:tr h="184874">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18487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1"/>
                  </a:ext>
                </a:extLst>
              </a:tr>
              <a:tr h="867594">
                <a:tc>
                  <a:txBody>
                    <a:body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n-NO" sz="1400" u="none" strike="noStrike" dirty="0">
                          <a:effectLst/>
                          <a:latin typeface="Tw Cen MT" panose="020B0602020104020603" pitchFamily="34" charset="0"/>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100%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40336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Anak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Remaja</a:t>
                      </a:r>
                    </a:p>
                    <a:p>
                      <a:pPr marL="117475" indent="0" algn="l" fontAlgn="t"/>
                      <a:r>
                        <a:rPr lang="en-US" sz="1400" u="none" strike="noStrike" dirty="0">
                          <a:effectLst/>
                          <a:latin typeface="Tw Cen MT" panose="020B0602020104020603" pitchFamily="34" charset="0"/>
                        </a:rPr>
                        <a:t>b. NAPZA</a:t>
                      </a:r>
                    </a:p>
                    <a:p>
                      <a:pPr marL="117475" indent="0" algn="l" fontAlgn="t"/>
                      <a:r>
                        <a:rPr lang="en-US" sz="1400" u="none" strike="noStrike" dirty="0">
                          <a:effectLst/>
                          <a:latin typeface="Tw Cen MT" panose="020B0602020104020603" pitchFamily="34" charset="0"/>
                        </a:rPr>
                        <a:t>c.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p>
                    <a:p>
                      <a:pPr marL="117475" indent="0" algn="l" fontAlgn="t"/>
                      <a:r>
                        <a:rPr lang="en-US" sz="1400" u="none" strike="noStrike" dirty="0">
                          <a:effectLst/>
                          <a:latin typeface="Tw Cen MT" panose="020B0602020104020603" pitchFamily="34" charset="0"/>
                        </a:rPr>
                        <a:t>d.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p>
                    <a:p>
                      <a:pPr marL="117475" indent="0" algn="l" fontAlgn="t"/>
                      <a:r>
                        <a:rPr lang="en-US" sz="1400" u="none" strike="noStrike" dirty="0">
                          <a:effectLst/>
                          <a:latin typeface="Tw Cen MT" panose="020B0602020104020603" pitchFamily="34" charset="0"/>
                        </a:rPr>
                        <a:t>e. Mental </a:t>
                      </a:r>
                      <a:r>
                        <a:rPr lang="en-US" sz="1400" u="none" strike="noStrike" dirty="0" err="1">
                          <a:effectLst/>
                          <a:latin typeface="Tw Cen MT" panose="020B0602020104020603" pitchFamily="34" charset="0"/>
                        </a:rPr>
                        <a:t>Retardasi</a:t>
                      </a:r>
                    </a:p>
                    <a:p>
                      <a:pPr marL="117475" indent="0" algn="l" fontAlgn="t"/>
                      <a:r>
                        <a:rPr lang="en-US" sz="1400" u="none" strike="noStrike" dirty="0">
                          <a:effectLst/>
                          <a:latin typeface="Tw Cen MT" panose="020B0602020104020603" pitchFamily="34" charset="0"/>
                        </a:rPr>
                        <a:t>f.  Mental Organik</a:t>
                      </a:r>
                    </a:p>
                    <a:p>
                      <a:pPr marL="117475" indent="0" algn="l" fontAlgn="t"/>
                      <a:r>
                        <a:rPr lang="en-US" sz="1400" u="none" strike="noStrike" dirty="0">
                          <a:effectLst/>
                          <a:latin typeface="Tw Cen MT" panose="020B0602020104020603" pitchFamily="34" charset="0"/>
                        </a:rPr>
                        <a:t>g. </a:t>
                      </a:r>
                      <a:r>
                        <a:rPr lang="en-US" sz="1400" u="none" strike="noStrike" dirty="0" err="1">
                          <a:effectLst/>
                          <a:latin typeface="Tw Cen MT" panose="020B0602020104020603" pitchFamily="34" charset="0"/>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Anak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Remaja</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 NAPZA</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Psikotik</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Gangguan</a:t>
                      </a: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Neurotik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Retardasi</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  Mental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Organik</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117475" marR="0" lvl="0" indent="0" algn="l" defTabSz="914400" rtl="0" eaLnBrk="1" fontAlgn="t"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 </a:t>
                      </a:r>
                      <a:r>
                        <a:rPr kumimoji="0" lang="en-US" sz="14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Psikogeriatri</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Verdana" pitchFamily="34" charset="0"/>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2822DDBB-AEA0-4AED-87EA-03BE1B361AC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Tree>
    <p:extLst>
      <p:ext uri="{BB962C8B-B14F-4D97-AF65-F5344CB8AC3E}">
        <p14:creationId xmlns:p14="http://schemas.microsoft.com/office/powerpoint/2010/main" val="209025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A61AF8-D0E4-4681-8EC4-7196B38C820D}"/>
              </a:ext>
            </a:extLst>
          </p:cNvPr>
          <p:cNvSpPr>
            <a:spLocks noGrp="1"/>
          </p:cNvSpPr>
          <p:nvPr>
            <p:ph type="sldNum" sz="quarter" idx="12"/>
          </p:nvPr>
        </p:nvSpPr>
        <p:spPr/>
        <p:txBody>
          <a:bodyPr/>
          <a:lstStyle/>
          <a:p>
            <a:fld id="{565CE74E-AB26-4998-AD42-012C4C1AD076}" type="slidenum">
              <a:rPr lang="zh-CN" altLang="en-US" smtClean="0"/>
              <a:t>62</a:t>
            </a:fld>
            <a:endParaRPr lang="zh-CN" altLang="en-US"/>
          </a:p>
        </p:txBody>
      </p:sp>
      <p:graphicFrame>
        <p:nvGraphicFramePr>
          <p:cNvPr id="3" name="Table 2">
            <a:extLst>
              <a:ext uri="{FF2B5EF4-FFF2-40B4-BE49-F238E27FC236}">
                <a16:creationId xmlns:a16="http://schemas.microsoft.com/office/drawing/2014/main" id="{D6CCD7EA-A691-450A-9582-7AD0D6C60FB8}"/>
              </a:ext>
            </a:extLst>
          </p:cNvPr>
          <p:cNvGraphicFramePr>
            <a:graphicFrameLocks noGrp="1"/>
          </p:cNvGraphicFramePr>
          <p:nvPr>
            <p:extLst>
              <p:ext uri="{D42A27DB-BD31-4B8C-83A1-F6EECF244321}">
                <p14:modId xmlns:p14="http://schemas.microsoft.com/office/powerpoint/2010/main" val="1625162566"/>
              </p:ext>
            </p:extLst>
          </p:nvPr>
        </p:nvGraphicFramePr>
        <p:xfrm>
          <a:off x="251684" y="629202"/>
          <a:ext cx="11688633" cy="2788015"/>
        </p:xfrm>
        <a:graphic>
          <a:graphicData uri="http://schemas.openxmlformats.org/drawingml/2006/table">
            <a:tbl>
              <a:tblPr firstRow="1" firstCol="1" bandRow="1">
                <a:tableStyleId>{10A1B5D5-9B99-4C35-A422-299274C87663}</a:tableStyleId>
              </a:tblPr>
              <a:tblGrid>
                <a:gridCol w="317513">
                  <a:extLst>
                    <a:ext uri="{9D8B030D-6E8A-4147-A177-3AD203B41FA5}">
                      <a16:colId xmlns:a16="http://schemas.microsoft.com/office/drawing/2014/main" val="20000"/>
                    </a:ext>
                  </a:extLst>
                </a:gridCol>
                <a:gridCol w="1050372">
                  <a:extLst>
                    <a:ext uri="{9D8B030D-6E8A-4147-A177-3AD203B41FA5}">
                      <a16:colId xmlns:a16="http://schemas.microsoft.com/office/drawing/2014/main" val="20001"/>
                    </a:ext>
                  </a:extLst>
                </a:gridCol>
                <a:gridCol w="928125">
                  <a:extLst>
                    <a:ext uri="{9D8B030D-6E8A-4147-A177-3AD203B41FA5}">
                      <a16:colId xmlns:a16="http://schemas.microsoft.com/office/drawing/2014/main" val="20002"/>
                    </a:ext>
                  </a:extLst>
                </a:gridCol>
                <a:gridCol w="730124">
                  <a:extLst>
                    <a:ext uri="{9D8B030D-6E8A-4147-A177-3AD203B41FA5}">
                      <a16:colId xmlns:a16="http://schemas.microsoft.com/office/drawing/2014/main" val="20003"/>
                    </a:ext>
                  </a:extLst>
                </a:gridCol>
                <a:gridCol w="717750">
                  <a:extLst>
                    <a:ext uri="{9D8B030D-6E8A-4147-A177-3AD203B41FA5}">
                      <a16:colId xmlns:a16="http://schemas.microsoft.com/office/drawing/2014/main" val="2194745650"/>
                    </a:ext>
                  </a:extLst>
                </a:gridCol>
                <a:gridCol w="705375">
                  <a:extLst>
                    <a:ext uri="{9D8B030D-6E8A-4147-A177-3AD203B41FA5}">
                      <a16:colId xmlns:a16="http://schemas.microsoft.com/office/drawing/2014/main" val="1773991411"/>
                    </a:ext>
                  </a:extLst>
                </a:gridCol>
                <a:gridCol w="711715">
                  <a:extLst>
                    <a:ext uri="{9D8B030D-6E8A-4147-A177-3AD203B41FA5}">
                      <a16:colId xmlns:a16="http://schemas.microsoft.com/office/drawing/2014/main" val="4263342879"/>
                    </a:ext>
                  </a:extLst>
                </a:gridCol>
                <a:gridCol w="796413">
                  <a:extLst>
                    <a:ext uri="{9D8B030D-6E8A-4147-A177-3AD203B41FA5}">
                      <a16:colId xmlns:a16="http://schemas.microsoft.com/office/drawing/2014/main" val="2426792670"/>
                    </a:ext>
                  </a:extLst>
                </a:gridCol>
                <a:gridCol w="811161">
                  <a:extLst>
                    <a:ext uri="{9D8B030D-6E8A-4147-A177-3AD203B41FA5}">
                      <a16:colId xmlns:a16="http://schemas.microsoft.com/office/drawing/2014/main" val="2807843955"/>
                    </a:ext>
                  </a:extLst>
                </a:gridCol>
                <a:gridCol w="1002891">
                  <a:extLst>
                    <a:ext uri="{9D8B030D-6E8A-4147-A177-3AD203B41FA5}">
                      <a16:colId xmlns:a16="http://schemas.microsoft.com/office/drawing/2014/main" val="1551910753"/>
                    </a:ext>
                  </a:extLst>
                </a:gridCol>
                <a:gridCol w="678425">
                  <a:extLst>
                    <a:ext uri="{9D8B030D-6E8A-4147-A177-3AD203B41FA5}">
                      <a16:colId xmlns:a16="http://schemas.microsoft.com/office/drawing/2014/main" val="1785112365"/>
                    </a:ext>
                  </a:extLst>
                </a:gridCol>
                <a:gridCol w="855407">
                  <a:extLst>
                    <a:ext uri="{9D8B030D-6E8A-4147-A177-3AD203B41FA5}">
                      <a16:colId xmlns:a16="http://schemas.microsoft.com/office/drawing/2014/main" val="2939054436"/>
                    </a:ext>
                  </a:extLst>
                </a:gridCol>
                <a:gridCol w="457200">
                  <a:extLst>
                    <a:ext uri="{9D8B030D-6E8A-4147-A177-3AD203B41FA5}">
                      <a16:colId xmlns:a16="http://schemas.microsoft.com/office/drawing/2014/main" val="1243029919"/>
                    </a:ext>
                  </a:extLst>
                </a:gridCol>
                <a:gridCol w="958645">
                  <a:extLst>
                    <a:ext uri="{9D8B030D-6E8A-4147-A177-3AD203B41FA5}">
                      <a16:colId xmlns:a16="http://schemas.microsoft.com/office/drawing/2014/main" val="1380698541"/>
                    </a:ext>
                  </a:extLst>
                </a:gridCol>
                <a:gridCol w="967517">
                  <a:extLst>
                    <a:ext uri="{9D8B030D-6E8A-4147-A177-3AD203B41FA5}">
                      <a16:colId xmlns:a16="http://schemas.microsoft.com/office/drawing/2014/main" val="2987495724"/>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913795">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37.53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33.39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35.54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31.52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90,15%</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90,13%</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nchorCtr="1"/>
                </a:tc>
                <a:extLst>
                  <a:ext uri="{0D108BD9-81ED-4DB2-BD59-A6C34878D82A}">
                    <a16:rowId xmlns:a16="http://schemas.microsoft.com/office/drawing/2014/main" val="10013"/>
                  </a:ext>
                </a:extLst>
              </a:tr>
            </a:tbl>
          </a:graphicData>
        </a:graphic>
      </p:graphicFrame>
      <p:sp>
        <p:nvSpPr>
          <p:cNvPr id="4" name="Rectangle: Diagonal Corners Rounded 3">
            <a:extLst>
              <a:ext uri="{FF2B5EF4-FFF2-40B4-BE49-F238E27FC236}">
                <a16:creationId xmlns:a16="http://schemas.microsoft.com/office/drawing/2014/main" id="{A6925368-25B2-430A-A06A-09ADCE6EFB70}"/>
              </a:ext>
            </a:extLst>
          </p:cNvPr>
          <p:cNvSpPr/>
          <p:nvPr/>
        </p:nvSpPr>
        <p:spPr>
          <a:xfrm>
            <a:off x="331305" y="113229"/>
            <a:ext cx="1828800" cy="435427"/>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graphicFrame>
        <p:nvGraphicFramePr>
          <p:cNvPr id="5" name="Table 4">
            <a:extLst>
              <a:ext uri="{FF2B5EF4-FFF2-40B4-BE49-F238E27FC236}">
                <a16:creationId xmlns:a16="http://schemas.microsoft.com/office/drawing/2014/main" id="{71112CBC-A146-4030-BF6A-5EEC60BF5A1C}"/>
              </a:ext>
            </a:extLst>
          </p:cNvPr>
          <p:cNvGraphicFramePr>
            <a:graphicFrameLocks noGrp="1"/>
          </p:cNvGraphicFramePr>
          <p:nvPr>
            <p:extLst>
              <p:ext uri="{D42A27DB-BD31-4B8C-83A1-F6EECF244321}">
                <p14:modId xmlns:p14="http://schemas.microsoft.com/office/powerpoint/2010/main" val="2314198097"/>
              </p:ext>
            </p:extLst>
          </p:nvPr>
        </p:nvGraphicFramePr>
        <p:xfrm>
          <a:off x="251684" y="3618161"/>
          <a:ext cx="4029025" cy="2920751"/>
        </p:xfrm>
        <a:graphic>
          <a:graphicData uri="http://schemas.openxmlformats.org/drawingml/2006/table">
            <a:tbl>
              <a:tblPr firstRow="1" firstCol="1" bandRow="1">
                <a:tableStyleId>{10A1B5D5-9B99-4C35-A422-299274C87663}</a:tableStyleId>
              </a:tblPr>
              <a:tblGrid>
                <a:gridCol w="317513">
                  <a:extLst>
                    <a:ext uri="{9D8B030D-6E8A-4147-A177-3AD203B41FA5}">
                      <a16:colId xmlns:a16="http://schemas.microsoft.com/office/drawing/2014/main" val="20000"/>
                    </a:ext>
                  </a:extLst>
                </a:gridCol>
                <a:gridCol w="1050372">
                  <a:extLst>
                    <a:ext uri="{9D8B030D-6E8A-4147-A177-3AD203B41FA5}">
                      <a16:colId xmlns:a16="http://schemas.microsoft.com/office/drawing/2014/main" val="20001"/>
                    </a:ext>
                  </a:extLst>
                </a:gridCol>
                <a:gridCol w="928125">
                  <a:extLst>
                    <a:ext uri="{9D8B030D-6E8A-4147-A177-3AD203B41FA5}">
                      <a16:colId xmlns:a16="http://schemas.microsoft.com/office/drawing/2014/main" val="20002"/>
                    </a:ext>
                  </a:extLst>
                </a:gridCol>
                <a:gridCol w="859183">
                  <a:extLst>
                    <a:ext uri="{9D8B030D-6E8A-4147-A177-3AD203B41FA5}">
                      <a16:colId xmlns:a16="http://schemas.microsoft.com/office/drawing/2014/main" val="20003"/>
                    </a:ext>
                  </a:extLst>
                </a:gridCol>
                <a:gridCol w="873832">
                  <a:extLst>
                    <a:ext uri="{9D8B030D-6E8A-4147-A177-3AD203B41FA5}">
                      <a16:colId xmlns:a16="http://schemas.microsoft.com/office/drawing/2014/main" val="1551910753"/>
                    </a:ext>
                  </a:extLst>
                </a:gridCol>
              </a:tblGrid>
              <a:tr h="30853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3085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JUL</a:t>
                      </a:r>
                    </a:p>
                  </a:txBody>
                  <a:tcPr marL="0" marR="0" marT="0" marB="0" anchor="ctr"/>
                </a:tc>
                <a:extLst>
                  <a:ext uri="{0D108BD9-81ED-4DB2-BD59-A6C34878D82A}">
                    <a16:rowId xmlns:a16="http://schemas.microsoft.com/office/drawing/2014/main" val="10001"/>
                  </a:ext>
                </a:extLst>
              </a:tr>
              <a:tr h="1046531">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Jam </a:t>
                      </a:r>
                      <a:r>
                        <a:rPr lang="en-US" sz="1400" u="none" strike="noStrike" dirty="0" err="1">
                          <a:effectLst/>
                          <a:latin typeface="Tw Cen MT" panose="020B0602020104020603" pitchFamily="34" charset="0"/>
                        </a:rPr>
                        <a:t>buka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br>
                        <a:rPr lang="en-US" sz="1400" u="none" strike="noStrike" dirty="0">
                          <a:effectLst/>
                          <a:latin typeface="Tw Cen MT" panose="020B0602020104020603" pitchFamily="34" charset="0"/>
                        </a:rPr>
                      </a:br>
                      <a:r>
                        <a:rPr lang="en-US" sz="1400" u="none" strike="noStrike" dirty="0">
                          <a:effectLst/>
                          <a:latin typeface="Tw Cen MT" panose="020B0602020104020603" pitchFamily="34" charset="0"/>
                        </a:rPr>
                        <a:t>08.00 s/d 13.00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11"/>
                  </a:ext>
                </a:extLst>
              </a:tr>
              <a:tr h="617070">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Waktu tunggu di Rawat Jalan </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 </a:t>
                      </a:r>
                      <a:r>
                        <a:rPr lang="en-US" sz="1400" u="none" strike="noStrike" dirty="0" err="1">
                          <a:effectLst/>
                          <a:latin typeface="Tw Cen MT" panose="020B0602020104020603" pitchFamily="34" charset="0"/>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31.29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12"/>
                  </a:ext>
                </a:extLst>
              </a:tr>
              <a:tr h="61707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nchorCtr="1"/>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74979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15165853"/>
              </p:ext>
            </p:extLst>
          </p:nvPr>
        </p:nvGraphicFramePr>
        <p:xfrm>
          <a:off x="553930" y="694888"/>
          <a:ext cx="11084139" cy="2788244"/>
        </p:xfrm>
        <a:graphic>
          <a:graphicData uri="http://schemas.openxmlformats.org/drawingml/2006/table">
            <a:tbl>
              <a:tblPr firstRow="1" firstCol="1" bandRow="1">
                <a:tableStyleId>{10A1B5D5-9B99-4C35-A422-299274C87663}</a:tableStyleId>
              </a:tblPr>
              <a:tblGrid>
                <a:gridCol w="303518">
                  <a:extLst>
                    <a:ext uri="{9D8B030D-6E8A-4147-A177-3AD203B41FA5}">
                      <a16:colId xmlns:a16="http://schemas.microsoft.com/office/drawing/2014/main" val="20000"/>
                    </a:ext>
                  </a:extLst>
                </a:gridCol>
                <a:gridCol w="901653">
                  <a:extLst>
                    <a:ext uri="{9D8B030D-6E8A-4147-A177-3AD203B41FA5}">
                      <a16:colId xmlns:a16="http://schemas.microsoft.com/office/drawing/2014/main" val="20001"/>
                    </a:ext>
                  </a:extLst>
                </a:gridCol>
                <a:gridCol w="1072589">
                  <a:extLst>
                    <a:ext uri="{9D8B030D-6E8A-4147-A177-3AD203B41FA5}">
                      <a16:colId xmlns:a16="http://schemas.microsoft.com/office/drawing/2014/main" val="20002"/>
                    </a:ext>
                  </a:extLst>
                </a:gridCol>
                <a:gridCol w="573052">
                  <a:extLst>
                    <a:ext uri="{9D8B030D-6E8A-4147-A177-3AD203B41FA5}">
                      <a16:colId xmlns:a16="http://schemas.microsoft.com/office/drawing/2014/main" val="20003"/>
                    </a:ext>
                  </a:extLst>
                </a:gridCol>
                <a:gridCol w="876598">
                  <a:extLst>
                    <a:ext uri="{9D8B030D-6E8A-4147-A177-3AD203B41FA5}">
                      <a16:colId xmlns:a16="http://schemas.microsoft.com/office/drawing/2014/main" val="3410935707"/>
                    </a:ext>
                  </a:extLst>
                </a:gridCol>
                <a:gridCol w="776153">
                  <a:extLst>
                    <a:ext uri="{9D8B030D-6E8A-4147-A177-3AD203B41FA5}">
                      <a16:colId xmlns:a16="http://schemas.microsoft.com/office/drawing/2014/main" val="3230213193"/>
                    </a:ext>
                  </a:extLst>
                </a:gridCol>
                <a:gridCol w="776153">
                  <a:extLst>
                    <a:ext uri="{9D8B030D-6E8A-4147-A177-3AD203B41FA5}">
                      <a16:colId xmlns:a16="http://schemas.microsoft.com/office/drawing/2014/main" val="1145060693"/>
                    </a:ext>
                  </a:extLst>
                </a:gridCol>
                <a:gridCol w="393890">
                  <a:extLst>
                    <a:ext uri="{9D8B030D-6E8A-4147-A177-3AD203B41FA5}">
                      <a16:colId xmlns:a16="http://schemas.microsoft.com/office/drawing/2014/main" val="1138221106"/>
                    </a:ext>
                  </a:extLst>
                </a:gridCol>
                <a:gridCol w="836941">
                  <a:extLst>
                    <a:ext uri="{9D8B030D-6E8A-4147-A177-3AD203B41FA5}">
                      <a16:colId xmlns:a16="http://schemas.microsoft.com/office/drawing/2014/main" val="577843915"/>
                    </a:ext>
                  </a:extLst>
                </a:gridCol>
                <a:gridCol w="870155">
                  <a:extLst>
                    <a:ext uri="{9D8B030D-6E8A-4147-A177-3AD203B41FA5}">
                      <a16:colId xmlns:a16="http://schemas.microsoft.com/office/drawing/2014/main" val="1308775653"/>
                    </a:ext>
                  </a:extLst>
                </a:gridCol>
                <a:gridCol w="530942">
                  <a:extLst>
                    <a:ext uri="{9D8B030D-6E8A-4147-A177-3AD203B41FA5}">
                      <a16:colId xmlns:a16="http://schemas.microsoft.com/office/drawing/2014/main" val="3437589288"/>
                    </a:ext>
                  </a:extLst>
                </a:gridCol>
                <a:gridCol w="914400">
                  <a:extLst>
                    <a:ext uri="{9D8B030D-6E8A-4147-A177-3AD203B41FA5}">
                      <a16:colId xmlns:a16="http://schemas.microsoft.com/office/drawing/2014/main" val="1000287367"/>
                    </a:ext>
                  </a:extLst>
                </a:gridCol>
                <a:gridCol w="634181">
                  <a:extLst>
                    <a:ext uri="{9D8B030D-6E8A-4147-A177-3AD203B41FA5}">
                      <a16:colId xmlns:a16="http://schemas.microsoft.com/office/drawing/2014/main" val="3755210546"/>
                    </a:ext>
                  </a:extLst>
                </a:gridCol>
                <a:gridCol w="840658">
                  <a:extLst>
                    <a:ext uri="{9D8B030D-6E8A-4147-A177-3AD203B41FA5}">
                      <a16:colId xmlns:a16="http://schemas.microsoft.com/office/drawing/2014/main" val="2684595353"/>
                    </a:ext>
                  </a:extLst>
                </a:gridCol>
                <a:gridCol w="783256">
                  <a:extLst>
                    <a:ext uri="{9D8B030D-6E8A-4147-A177-3AD203B41FA5}">
                      <a16:colId xmlns:a16="http://schemas.microsoft.com/office/drawing/2014/main" val="3835305235"/>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2"/>
                  </a:ext>
                </a:extLst>
              </a:tr>
              <a:tr h="531721">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gridSpan="6">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r>
                        <a:rPr lang="en-US" sz="1400" dirty="0">
                          <a:latin typeface="Tw Cen MT" panose="020B0602020104020603" pitchFamily="34" charset="0"/>
                        </a:rPr>
                        <a:t>  100%</a:t>
                      </a: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hMerge="1">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endParaRPr lang="en-US" sz="1400" dirty="0">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0478114" y="6136700"/>
            <a:ext cx="102107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63</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8" name="Table 7">
            <a:extLst>
              <a:ext uri="{FF2B5EF4-FFF2-40B4-BE49-F238E27FC236}">
                <a16:creationId xmlns:a16="http://schemas.microsoft.com/office/drawing/2014/main" id="{B8C5AB45-981D-4D9F-B670-22F80AF41041}"/>
              </a:ext>
            </a:extLst>
          </p:cNvPr>
          <p:cNvGraphicFramePr>
            <a:graphicFrameLocks noGrp="1"/>
          </p:cNvGraphicFramePr>
          <p:nvPr>
            <p:extLst>
              <p:ext uri="{D42A27DB-BD31-4B8C-83A1-F6EECF244321}">
                <p14:modId xmlns:p14="http://schemas.microsoft.com/office/powerpoint/2010/main" val="2313470312"/>
              </p:ext>
            </p:extLst>
          </p:nvPr>
        </p:nvGraphicFramePr>
        <p:xfrm>
          <a:off x="553930" y="3702782"/>
          <a:ext cx="4180302" cy="3031505"/>
        </p:xfrm>
        <a:graphic>
          <a:graphicData uri="http://schemas.openxmlformats.org/drawingml/2006/table">
            <a:tbl>
              <a:tblPr firstRow="1" firstCol="1" bandRow="1">
                <a:tableStyleId>{10A1B5D5-9B99-4C35-A422-299274C87663}</a:tableStyleId>
              </a:tblPr>
              <a:tblGrid>
                <a:gridCol w="340986">
                  <a:extLst>
                    <a:ext uri="{9D8B030D-6E8A-4147-A177-3AD203B41FA5}">
                      <a16:colId xmlns:a16="http://schemas.microsoft.com/office/drawing/2014/main" val="20000"/>
                    </a:ext>
                  </a:extLst>
                </a:gridCol>
                <a:gridCol w="1012958">
                  <a:extLst>
                    <a:ext uri="{9D8B030D-6E8A-4147-A177-3AD203B41FA5}">
                      <a16:colId xmlns:a16="http://schemas.microsoft.com/office/drawing/2014/main" val="20001"/>
                    </a:ext>
                  </a:extLst>
                </a:gridCol>
                <a:gridCol w="861450">
                  <a:extLst>
                    <a:ext uri="{9D8B030D-6E8A-4147-A177-3AD203B41FA5}">
                      <a16:colId xmlns:a16="http://schemas.microsoft.com/office/drawing/2014/main" val="20002"/>
                    </a:ext>
                  </a:extLst>
                </a:gridCol>
                <a:gridCol w="987337">
                  <a:extLst>
                    <a:ext uri="{9D8B030D-6E8A-4147-A177-3AD203B41FA5}">
                      <a16:colId xmlns:a16="http://schemas.microsoft.com/office/drawing/2014/main" val="20003"/>
                    </a:ext>
                  </a:extLst>
                </a:gridCol>
                <a:gridCol w="977571">
                  <a:extLst>
                    <a:ext uri="{9D8B030D-6E8A-4147-A177-3AD203B41FA5}">
                      <a16:colId xmlns:a16="http://schemas.microsoft.com/office/drawing/2014/main" val="130877565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1"/>
                  </a:ext>
                </a:extLst>
              </a:tr>
              <a:tr h="530005">
                <a:tc rowSpan="2">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400" u="none" strike="noStrike" dirty="0" err="1">
                          <a:effectLst/>
                          <a:latin typeface="Tw Cen MT" panose="020B0602020104020603" pitchFamily="34" charset="0"/>
                        </a:rPr>
                        <a:t>Pemberi</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Pelayanan</a:t>
                      </a:r>
                      <a:r>
                        <a:rPr lang="it-IT" sz="1400" u="none" strike="noStrike" dirty="0">
                          <a:effectLst/>
                          <a:latin typeface="Tw Cen MT" panose="020B0602020104020603" pitchFamily="34" charset="0"/>
                        </a:rPr>
                        <a:t> di </a:t>
                      </a:r>
                      <a:r>
                        <a:rPr lang="it-IT" sz="1400" u="none" strike="noStrike" dirty="0" err="1">
                          <a:effectLst/>
                          <a:latin typeface="Tw Cen MT" panose="020B0602020104020603" pitchFamily="34" charset="0"/>
                        </a:rPr>
                        <a:t>Rawat</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Inap</a:t>
                      </a:r>
                      <a:endParaRPr lang="it-IT" sz="14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400" u="none" strike="noStrike" dirty="0">
                          <a:effectLst/>
                          <a:latin typeface="Tw Cen MT" panose="020B0602020104020603" pitchFamily="34" charset="0"/>
                        </a:rPr>
                        <a:t>a.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Umum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531721">
                <a:tc vMerge="1">
                  <a:txBody>
                    <a:bodyPr/>
                    <a:lstStyle/>
                    <a:p>
                      <a:endParaRPr lang="en-US"/>
                    </a:p>
                  </a:txBody>
                  <a:tcPr/>
                </a:tc>
                <a:tc vMerge="1">
                  <a:txBody>
                    <a:bodyPr/>
                    <a:lstStyle/>
                    <a:p>
                      <a:endParaRPr lang="en-US"/>
                    </a:p>
                  </a:txBody>
                  <a:tcPr/>
                </a:tc>
                <a:tc>
                  <a:txBody>
                    <a:bodyPr/>
                    <a:lstStyle/>
                    <a:p>
                      <a:pPr algn="l" fontAlgn="ctr"/>
                      <a:r>
                        <a:rPr lang="en-US" sz="1400" u="none" strike="noStrike" dirty="0">
                          <a:effectLst/>
                          <a:latin typeface="Tw Cen MT" panose="020B0602020104020603" pitchFamily="34" charset="0"/>
                        </a:rPr>
                        <a:t>b. </a:t>
                      </a:r>
                      <a:r>
                        <a:rPr lang="en-US" sz="1400" u="none" strike="noStrike" dirty="0" err="1">
                          <a:effectLst/>
                          <a:latin typeface="Tw Cen MT" panose="020B0602020104020603" pitchFamily="34" charset="0"/>
                        </a:rPr>
                        <a:t>Perawat</a:t>
                      </a:r>
                      <a:r>
                        <a:rPr lang="en-US" sz="1400" u="none" strike="noStrike" dirty="0">
                          <a:effectLst/>
                          <a:latin typeface="Tw Cen MT" panose="020B0602020104020603" pitchFamily="34" charset="0"/>
                        </a:rPr>
                        <a:t> minimal </a:t>
                      </a:r>
                      <a:r>
                        <a:rPr lang="en-US" sz="1400" u="none" strike="noStrike" dirty="0" err="1">
                          <a:effectLst/>
                          <a:latin typeface="Tw Cen MT" panose="020B0602020104020603" pitchFamily="34" charset="0"/>
                        </a:rPr>
                        <a:t>pendidikan</a:t>
                      </a:r>
                      <a:r>
                        <a:rPr lang="en-US" sz="1400" u="none" strike="noStrike" dirty="0">
                          <a:effectLst/>
                          <a:latin typeface="Tw Cen MT" panose="020B0602020104020603" pitchFamily="34" charset="0"/>
                        </a:rPr>
                        <a:t> D3</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3"/>
                  </a:ext>
                </a:extLst>
              </a:tr>
              <a:tr h="883341">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penanggung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jawab</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  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329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64</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extLst>
              <p:ext uri="{D42A27DB-BD31-4B8C-83A1-F6EECF244321}">
                <p14:modId xmlns:p14="http://schemas.microsoft.com/office/powerpoint/2010/main" val="3764876566"/>
              </p:ext>
            </p:extLst>
          </p:nvPr>
        </p:nvGraphicFramePr>
        <p:xfrm>
          <a:off x="313691" y="669148"/>
          <a:ext cx="11276087" cy="5561924"/>
        </p:xfrm>
        <a:graphic>
          <a:graphicData uri="http://schemas.openxmlformats.org/drawingml/2006/table">
            <a:tbl>
              <a:tblPr firstRow="1" firstCol="1" bandRow="1">
                <a:tableStyleId>{10A1B5D5-9B99-4C35-A422-299274C87663}</a:tableStyleId>
              </a:tblPr>
              <a:tblGrid>
                <a:gridCol w="297894">
                  <a:extLst>
                    <a:ext uri="{9D8B030D-6E8A-4147-A177-3AD203B41FA5}">
                      <a16:colId xmlns:a16="http://schemas.microsoft.com/office/drawing/2014/main" val="20000"/>
                    </a:ext>
                  </a:extLst>
                </a:gridCol>
                <a:gridCol w="725616">
                  <a:extLst>
                    <a:ext uri="{9D8B030D-6E8A-4147-A177-3AD203B41FA5}">
                      <a16:colId xmlns:a16="http://schemas.microsoft.com/office/drawing/2014/main" val="20001"/>
                    </a:ext>
                  </a:extLst>
                </a:gridCol>
                <a:gridCol w="695070">
                  <a:extLst>
                    <a:ext uri="{9D8B030D-6E8A-4147-A177-3AD203B41FA5}">
                      <a16:colId xmlns:a16="http://schemas.microsoft.com/office/drawing/2014/main" val="20002"/>
                    </a:ext>
                  </a:extLst>
                </a:gridCol>
                <a:gridCol w="752585">
                  <a:extLst>
                    <a:ext uri="{9D8B030D-6E8A-4147-A177-3AD203B41FA5}">
                      <a16:colId xmlns:a16="http://schemas.microsoft.com/office/drawing/2014/main" val="20003"/>
                    </a:ext>
                  </a:extLst>
                </a:gridCol>
                <a:gridCol w="1033211">
                  <a:extLst>
                    <a:ext uri="{9D8B030D-6E8A-4147-A177-3AD203B41FA5}">
                      <a16:colId xmlns:a16="http://schemas.microsoft.com/office/drawing/2014/main" val="3410935707"/>
                    </a:ext>
                  </a:extLst>
                </a:gridCol>
                <a:gridCol w="915745">
                  <a:extLst>
                    <a:ext uri="{9D8B030D-6E8A-4147-A177-3AD203B41FA5}">
                      <a16:colId xmlns:a16="http://schemas.microsoft.com/office/drawing/2014/main" val="3230213193"/>
                    </a:ext>
                  </a:extLst>
                </a:gridCol>
                <a:gridCol w="761774">
                  <a:extLst>
                    <a:ext uri="{9D8B030D-6E8A-4147-A177-3AD203B41FA5}">
                      <a16:colId xmlns:a16="http://schemas.microsoft.com/office/drawing/2014/main" val="1145060693"/>
                    </a:ext>
                  </a:extLst>
                </a:gridCol>
                <a:gridCol w="761774">
                  <a:extLst>
                    <a:ext uri="{9D8B030D-6E8A-4147-A177-3AD203B41FA5}">
                      <a16:colId xmlns:a16="http://schemas.microsoft.com/office/drawing/2014/main" val="1138221106"/>
                    </a:ext>
                  </a:extLst>
                </a:gridCol>
                <a:gridCol w="761774">
                  <a:extLst>
                    <a:ext uri="{9D8B030D-6E8A-4147-A177-3AD203B41FA5}">
                      <a16:colId xmlns:a16="http://schemas.microsoft.com/office/drawing/2014/main" val="3830659407"/>
                    </a:ext>
                  </a:extLst>
                </a:gridCol>
                <a:gridCol w="761774">
                  <a:extLst>
                    <a:ext uri="{9D8B030D-6E8A-4147-A177-3AD203B41FA5}">
                      <a16:colId xmlns:a16="http://schemas.microsoft.com/office/drawing/2014/main" val="1308775653"/>
                    </a:ext>
                  </a:extLst>
                </a:gridCol>
                <a:gridCol w="761774">
                  <a:extLst>
                    <a:ext uri="{9D8B030D-6E8A-4147-A177-3AD203B41FA5}">
                      <a16:colId xmlns:a16="http://schemas.microsoft.com/office/drawing/2014/main" val="3437589288"/>
                    </a:ext>
                  </a:extLst>
                </a:gridCol>
                <a:gridCol w="761774">
                  <a:extLst>
                    <a:ext uri="{9D8B030D-6E8A-4147-A177-3AD203B41FA5}">
                      <a16:colId xmlns:a16="http://schemas.microsoft.com/office/drawing/2014/main" val="1000287367"/>
                    </a:ext>
                  </a:extLst>
                </a:gridCol>
                <a:gridCol w="761774">
                  <a:extLst>
                    <a:ext uri="{9D8B030D-6E8A-4147-A177-3AD203B41FA5}">
                      <a16:colId xmlns:a16="http://schemas.microsoft.com/office/drawing/2014/main" val="3755210546"/>
                    </a:ext>
                  </a:extLst>
                </a:gridCol>
                <a:gridCol w="761774">
                  <a:extLst>
                    <a:ext uri="{9D8B030D-6E8A-4147-A177-3AD203B41FA5}">
                      <a16:colId xmlns:a16="http://schemas.microsoft.com/office/drawing/2014/main" val="2684595353"/>
                    </a:ext>
                  </a:extLst>
                </a:gridCol>
                <a:gridCol w="761774">
                  <a:extLst>
                    <a:ext uri="{9D8B030D-6E8A-4147-A177-3AD203B41FA5}">
                      <a16:colId xmlns:a16="http://schemas.microsoft.com/office/drawing/2014/main" val="376329876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249911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82A437-E2D2-4893-A262-A30497CAA872}"/>
              </a:ext>
            </a:extLst>
          </p:cNvPr>
          <p:cNvSpPr>
            <a:spLocks noGrp="1"/>
          </p:cNvSpPr>
          <p:nvPr>
            <p:ph type="sldNum" sz="quarter" idx="12"/>
          </p:nvPr>
        </p:nvSpPr>
        <p:spPr/>
        <p:txBody>
          <a:bodyPr/>
          <a:lstStyle/>
          <a:p>
            <a:fld id="{565CE74E-AB26-4998-AD42-012C4C1AD076}" type="slidenum">
              <a:rPr lang="zh-CN" altLang="en-US" smtClean="0"/>
              <a:t>65</a:t>
            </a:fld>
            <a:endParaRPr lang="zh-CN" altLang="en-US"/>
          </a:p>
        </p:txBody>
      </p:sp>
      <p:graphicFrame>
        <p:nvGraphicFramePr>
          <p:cNvPr id="3" name="Table 2">
            <a:extLst>
              <a:ext uri="{FF2B5EF4-FFF2-40B4-BE49-F238E27FC236}">
                <a16:creationId xmlns:a16="http://schemas.microsoft.com/office/drawing/2014/main" id="{785B875A-F7D9-4E86-800D-6320B67A5048}"/>
              </a:ext>
            </a:extLst>
          </p:cNvPr>
          <p:cNvGraphicFramePr>
            <a:graphicFrameLocks noGrp="1"/>
          </p:cNvGraphicFramePr>
          <p:nvPr>
            <p:extLst>
              <p:ext uri="{D42A27DB-BD31-4B8C-83A1-F6EECF244321}">
                <p14:modId xmlns:p14="http://schemas.microsoft.com/office/powerpoint/2010/main" val="3826357448"/>
              </p:ext>
            </p:extLst>
          </p:nvPr>
        </p:nvGraphicFramePr>
        <p:xfrm>
          <a:off x="313691" y="669148"/>
          <a:ext cx="3845354" cy="5135204"/>
        </p:xfrm>
        <a:graphic>
          <a:graphicData uri="http://schemas.openxmlformats.org/drawingml/2006/table">
            <a:tbl>
              <a:tblPr firstRow="1" firstCol="1" bandRow="1">
                <a:tableStyleId>{10A1B5D5-9B99-4C35-A422-299274C87663}</a:tableStyleId>
              </a:tblPr>
              <a:tblGrid>
                <a:gridCol w="354324">
                  <a:extLst>
                    <a:ext uri="{9D8B030D-6E8A-4147-A177-3AD203B41FA5}">
                      <a16:colId xmlns:a16="http://schemas.microsoft.com/office/drawing/2014/main" val="20000"/>
                    </a:ext>
                  </a:extLst>
                </a:gridCol>
                <a:gridCol w="863069">
                  <a:extLst>
                    <a:ext uri="{9D8B030D-6E8A-4147-A177-3AD203B41FA5}">
                      <a16:colId xmlns:a16="http://schemas.microsoft.com/office/drawing/2014/main" val="20001"/>
                    </a:ext>
                  </a:extLst>
                </a:gridCol>
                <a:gridCol w="826737">
                  <a:extLst>
                    <a:ext uri="{9D8B030D-6E8A-4147-A177-3AD203B41FA5}">
                      <a16:colId xmlns:a16="http://schemas.microsoft.com/office/drawing/2014/main" val="20002"/>
                    </a:ext>
                  </a:extLst>
                </a:gridCol>
                <a:gridCol w="895147">
                  <a:extLst>
                    <a:ext uri="{9D8B030D-6E8A-4147-A177-3AD203B41FA5}">
                      <a16:colId xmlns:a16="http://schemas.microsoft.com/office/drawing/2014/main" val="20003"/>
                    </a:ext>
                  </a:extLst>
                </a:gridCol>
                <a:gridCol w="906077">
                  <a:extLst>
                    <a:ext uri="{9D8B030D-6E8A-4147-A177-3AD203B41FA5}">
                      <a16:colId xmlns:a16="http://schemas.microsoft.com/office/drawing/2014/main" val="1308775653"/>
                    </a:ext>
                  </a:extLst>
                </a:gridCol>
              </a:tblGrid>
              <a:tr h="19249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22792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1"/>
                  </a:ext>
                </a:extLst>
              </a:tr>
              <a:tr h="736570">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Ketersediaan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rawat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inap</a:t>
                      </a:r>
                      <a:r>
                        <a:rPr lang="en-US" sz="1400" u="none" strike="noStrike" dirty="0">
                          <a:effectLst/>
                          <a:latin typeface="Tw Cen MT" panose="020B0602020104020603" pitchFamily="34" charset="0"/>
                        </a:rPr>
                        <a:t>                                                                                                                                            </a:t>
                      </a:r>
                    </a:p>
                    <a:p>
                      <a:pPr algn="just" fontAlgn="t"/>
                      <a:r>
                        <a:rPr lang="en-US" sz="1400" b="0" i="0" u="none" strike="noStrike" dirty="0">
                          <a:solidFill>
                            <a:srgbClr val="000000"/>
                          </a:solidFill>
                          <a:effectLst/>
                          <a:latin typeface="Tw Cen MT" panose="020B0602020104020603" pitchFamily="34" charset="0"/>
                        </a:rPr>
                        <a:t>                                                                                                                                              </a:t>
                      </a:r>
                    </a:p>
                  </a:txBody>
                  <a:tcPr marL="0" marR="0" marT="0" marB="0"/>
                </a:tc>
                <a:tc>
                  <a:txBody>
                    <a:bodyPr/>
                    <a:lstStyle/>
                    <a:p>
                      <a:pPr algn="l" fontAlgn="ctr"/>
                      <a:r>
                        <a:rPr lang="en-US" sz="1400" u="none" strike="noStrike" dirty="0">
                          <a:effectLst/>
                          <a:latin typeface="Tw Cen MT" panose="020B0602020104020603" pitchFamily="34" charset="0"/>
                        </a:rPr>
                        <a:t>NAPZA,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Psikotik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Neurotik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Mental Organik.</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err="1">
                          <a:latin typeface="Tw Cen MT" panose="020B0602020104020603" pitchFamily="34" charset="0"/>
                        </a:rPr>
                        <a:t>Pelayanan</a:t>
                      </a:r>
                      <a:r>
                        <a:rPr lang="en-US" sz="1400" dirty="0">
                          <a:latin typeface="Tw Cen MT" panose="020B0602020104020603" pitchFamily="34" charset="0"/>
                        </a:rPr>
                        <a:t> Kesehatan Jiwa </a:t>
                      </a:r>
                      <a:r>
                        <a:rPr lang="en-US" sz="1400" dirty="0" err="1">
                          <a:latin typeface="Tw Cen MT" panose="020B0602020104020603" pitchFamily="34" charset="0"/>
                        </a:rPr>
                        <a:t>anak</a:t>
                      </a:r>
                      <a:r>
                        <a:rPr lang="en-US" sz="1400" dirty="0">
                          <a:latin typeface="Tw Cen MT" panose="020B0602020104020603" pitchFamily="34" charset="0"/>
                        </a:rPr>
                        <a:t> dan </a:t>
                      </a:r>
                      <a:r>
                        <a:rPr lang="en-US" sz="1400" dirty="0" err="1">
                          <a:latin typeface="Tw Cen MT" panose="020B0602020104020603" pitchFamily="34" charset="0"/>
                        </a:rPr>
                        <a:t>remaja,NAPZA</a:t>
                      </a:r>
                      <a:r>
                        <a:rPr lang="en-US" sz="1400" dirty="0">
                          <a:latin typeface="Tw Cen MT" panose="020B0602020104020603" pitchFamily="34" charset="0"/>
                        </a:rPr>
                        <a:t>,</a:t>
                      </a:r>
                    </a:p>
                    <a:p>
                      <a:pPr algn="ctr"/>
                      <a:r>
                        <a:rPr lang="en-US" sz="1400" dirty="0" err="1">
                          <a:latin typeface="Tw Cen MT" panose="020B0602020104020603" pitchFamily="34" charset="0"/>
                        </a:rPr>
                        <a:t>Gangguan</a:t>
                      </a:r>
                      <a:r>
                        <a:rPr lang="en-US" sz="1400" dirty="0">
                          <a:latin typeface="Tw Cen MT" panose="020B0602020104020603" pitchFamily="34" charset="0"/>
                        </a:rPr>
                        <a:t> </a:t>
                      </a:r>
                      <a:r>
                        <a:rPr lang="en-US" sz="1400" dirty="0" err="1">
                          <a:latin typeface="Tw Cen MT" panose="020B0602020104020603" pitchFamily="34" charset="0"/>
                        </a:rPr>
                        <a:t>Psikotik,Gangguan</a:t>
                      </a:r>
                      <a:r>
                        <a:rPr lang="en-US" sz="1400" dirty="0">
                          <a:latin typeface="Tw Cen MT" panose="020B0602020104020603" pitchFamily="34" charset="0"/>
                        </a:rPr>
                        <a:t> Neurotic, Mental </a:t>
                      </a:r>
                      <a:r>
                        <a:rPr lang="en-US" sz="1400" dirty="0" err="1">
                          <a:latin typeface="Tw Cen MT" panose="020B0602020104020603" pitchFamily="34" charset="0"/>
                        </a:rPr>
                        <a:t>Retardasi</a:t>
                      </a:r>
                      <a:r>
                        <a:rPr lang="en-US" sz="1400" dirty="0">
                          <a:latin typeface="Tw Cen MT" panose="020B0602020104020603" pitchFamily="34" charset="0"/>
                        </a:rPr>
                        <a:t> ,Mental </a:t>
                      </a:r>
                      <a:r>
                        <a:rPr lang="en-US" sz="1400" dirty="0" err="1">
                          <a:latin typeface="Tw Cen MT" panose="020B0602020104020603" pitchFamily="34" charset="0"/>
                        </a:rPr>
                        <a:t>Organik,Psikogeriatri</a:t>
                      </a:r>
                      <a:r>
                        <a:rPr lang="en-US" sz="1400" dirty="0">
                          <a:latin typeface="Tw Cen MT" panose="020B0602020104020603" pitchFamily="34" charset="0"/>
                        </a:rPr>
                        <a:t> ,</a:t>
                      </a:r>
                      <a:r>
                        <a:rPr lang="en-US" sz="1400" dirty="0" err="1">
                          <a:latin typeface="Tw Cen MT" panose="020B0602020104020603" pitchFamily="34" charset="0"/>
                        </a:rPr>
                        <a:t>Tumbuh</a:t>
                      </a:r>
                      <a:r>
                        <a:rPr lang="en-US" sz="1400" dirty="0">
                          <a:latin typeface="Tw Cen MT" panose="020B0602020104020603" pitchFamily="34" charset="0"/>
                        </a:rPr>
                        <a:t> </a:t>
                      </a:r>
                      <a:r>
                        <a:rPr lang="en-US" sz="1400" dirty="0" err="1">
                          <a:latin typeface="Tw Cen MT" panose="020B0602020104020603" pitchFamily="34" charset="0"/>
                        </a:rPr>
                        <a:t>Kembang</a:t>
                      </a:r>
                      <a:r>
                        <a:rPr lang="en-US" sz="1400" dirty="0">
                          <a:latin typeface="Tw Cen MT" panose="020B0602020104020603" pitchFamily="34" charset="0"/>
                        </a:rPr>
                        <a:t> Anak    </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5"/>
                  </a:ext>
                </a:extLst>
              </a:tr>
              <a:tr h="577468">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a:effectLst/>
                          <a:latin typeface="Tw Cen MT" panose="020B0602020104020603" pitchFamily="34" charset="0"/>
                        </a:rPr>
                        <a:t>Jam </a:t>
                      </a:r>
                      <a:r>
                        <a:rPr lang="en-US" sz="1400" u="none" strike="noStrike" err="1">
                          <a:effectLst/>
                          <a:latin typeface="Tw Cen MT" panose="020B0602020104020603" pitchFamily="34" charset="0"/>
                        </a:rPr>
                        <a:t>Visite</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Spesialis</a:t>
                      </a:r>
                      <a:r>
                        <a:rPr lang="en-US" sz="1400" u="none" strike="noStrike" dirty="0">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0" marR="0" marT="0" marB="0"/>
                </a:tc>
                <a:tc>
                  <a:txBody>
                    <a:bodyPr/>
                    <a:lstStyle/>
                    <a:p>
                      <a:pPr lvl="0" algn="just" fontAlgn="ctr"/>
                      <a:r>
                        <a:rPr lang="fi-FI" sz="1400" u="none" strike="noStrike" dirty="0">
                          <a:effectLst/>
                          <a:latin typeface="Tw Cen MT" panose="020B0602020104020603" pitchFamily="34" charset="0"/>
                        </a:rPr>
                        <a:t>  08.00 s/d 14.00 setiap hari kerja                                               </a:t>
                      </a:r>
                      <a:endParaRPr lang="fi-FI"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767F02F5-4450-46BE-8AD2-FF837A9E39BD}"/>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1809517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66</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extLst>
              <p:ext uri="{D42A27DB-BD31-4B8C-83A1-F6EECF244321}">
                <p14:modId xmlns:p14="http://schemas.microsoft.com/office/powerpoint/2010/main" val="1542914336"/>
              </p:ext>
            </p:extLst>
          </p:nvPr>
        </p:nvGraphicFramePr>
        <p:xfrm>
          <a:off x="260554" y="52846"/>
          <a:ext cx="11931446" cy="6752308"/>
        </p:xfrm>
        <a:graphic>
          <a:graphicData uri="http://schemas.openxmlformats.org/drawingml/2006/table">
            <a:tbl>
              <a:tblPr firstRow="1" firstCol="1" bandRow="1">
                <a:tableStyleId>{10A1B5D5-9B99-4C35-A422-299274C87663}</a:tableStyleId>
              </a:tblPr>
              <a:tblGrid>
                <a:gridCol w="508264">
                  <a:extLst>
                    <a:ext uri="{9D8B030D-6E8A-4147-A177-3AD203B41FA5}">
                      <a16:colId xmlns:a16="http://schemas.microsoft.com/office/drawing/2014/main" val="20000"/>
                    </a:ext>
                  </a:extLst>
                </a:gridCol>
                <a:gridCol w="1531623">
                  <a:extLst>
                    <a:ext uri="{9D8B030D-6E8A-4147-A177-3AD203B41FA5}">
                      <a16:colId xmlns:a16="http://schemas.microsoft.com/office/drawing/2014/main" val="20001"/>
                    </a:ext>
                  </a:extLst>
                </a:gridCol>
                <a:gridCol w="818366">
                  <a:extLst>
                    <a:ext uri="{9D8B030D-6E8A-4147-A177-3AD203B41FA5}">
                      <a16:colId xmlns:a16="http://schemas.microsoft.com/office/drawing/2014/main" val="20002"/>
                    </a:ext>
                  </a:extLst>
                </a:gridCol>
                <a:gridCol w="762822">
                  <a:extLst>
                    <a:ext uri="{9D8B030D-6E8A-4147-A177-3AD203B41FA5}">
                      <a16:colId xmlns:a16="http://schemas.microsoft.com/office/drawing/2014/main" val="20003"/>
                    </a:ext>
                  </a:extLst>
                </a:gridCol>
                <a:gridCol w="762822">
                  <a:extLst>
                    <a:ext uri="{9D8B030D-6E8A-4147-A177-3AD203B41FA5}">
                      <a16:colId xmlns:a16="http://schemas.microsoft.com/office/drawing/2014/main" val="626042059"/>
                    </a:ext>
                  </a:extLst>
                </a:gridCol>
                <a:gridCol w="762822">
                  <a:extLst>
                    <a:ext uri="{9D8B030D-6E8A-4147-A177-3AD203B41FA5}">
                      <a16:colId xmlns:a16="http://schemas.microsoft.com/office/drawing/2014/main" val="2523193882"/>
                    </a:ext>
                  </a:extLst>
                </a:gridCol>
                <a:gridCol w="762822">
                  <a:extLst>
                    <a:ext uri="{9D8B030D-6E8A-4147-A177-3AD203B41FA5}">
                      <a16:colId xmlns:a16="http://schemas.microsoft.com/office/drawing/2014/main" val="3995512266"/>
                    </a:ext>
                  </a:extLst>
                </a:gridCol>
                <a:gridCol w="682152">
                  <a:extLst>
                    <a:ext uri="{9D8B030D-6E8A-4147-A177-3AD203B41FA5}">
                      <a16:colId xmlns:a16="http://schemas.microsoft.com/office/drawing/2014/main" val="3311890"/>
                    </a:ext>
                  </a:extLst>
                </a:gridCol>
                <a:gridCol w="682152">
                  <a:extLst>
                    <a:ext uri="{9D8B030D-6E8A-4147-A177-3AD203B41FA5}">
                      <a16:colId xmlns:a16="http://schemas.microsoft.com/office/drawing/2014/main" val="875529149"/>
                    </a:ext>
                  </a:extLst>
                </a:gridCol>
                <a:gridCol w="843491">
                  <a:extLst>
                    <a:ext uri="{9D8B030D-6E8A-4147-A177-3AD203B41FA5}">
                      <a16:colId xmlns:a16="http://schemas.microsoft.com/office/drawing/2014/main" val="3834415169"/>
                    </a:ext>
                  </a:extLst>
                </a:gridCol>
                <a:gridCol w="762822">
                  <a:extLst>
                    <a:ext uri="{9D8B030D-6E8A-4147-A177-3AD203B41FA5}">
                      <a16:colId xmlns:a16="http://schemas.microsoft.com/office/drawing/2014/main" val="1094016520"/>
                    </a:ext>
                  </a:extLst>
                </a:gridCol>
                <a:gridCol w="762822">
                  <a:extLst>
                    <a:ext uri="{9D8B030D-6E8A-4147-A177-3AD203B41FA5}">
                      <a16:colId xmlns:a16="http://schemas.microsoft.com/office/drawing/2014/main" val="1053006105"/>
                    </a:ext>
                  </a:extLst>
                </a:gridCol>
                <a:gridCol w="762822">
                  <a:extLst>
                    <a:ext uri="{9D8B030D-6E8A-4147-A177-3AD203B41FA5}">
                      <a16:colId xmlns:a16="http://schemas.microsoft.com/office/drawing/2014/main" val="1690119246"/>
                    </a:ext>
                  </a:extLst>
                </a:gridCol>
                <a:gridCol w="762822">
                  <a:extLst>
                    <a:ext uri="{9D8B030D-6E8A-4147-A177-3AD203B41FA5}">
                      <a16:colId xmlns:a16="http://schemas.microsoft.com/office/drawing/2014/main" val="4125931919"/>
                    </a:ext>
                  </a:extLst>
                </a:gridCol>
                <a:gridCol w="762822">
                  <a:extLst>
                    <a:ext uri="{9D8B030D-6E8A-4147-A177-3AD203B41FA5}">
                      <a16:colId xmlns:a16="http://schemas.microsoft.com/office/drawing/2014/main" val="3729462391"/>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2,02%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0.64%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0,67%</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0.62%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a:r>
                        <a:rPr lang="en-US" sz="1400" dirty="0">
                          <a:latin typeface="Tw Cen MT" panose="020B0602020104020603" pitchFamily="34" charset="0"/>
                        </a:rPr>
                        <a:t>90,11%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90.22%</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98,3%</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96.34%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98.07%</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97.7%</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249557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6FCA6-8D1D-460C-85EA-F09CABF648F7}"/>
              </a:ext>
            </a:extLst>
          </p:cNvPr>
          <p:cNvSpPr>
            <a:spLocks noGrp="1"/>
          </p:cNvSpPr>
          <p:nvPr>
            <p:ph type="sldNum" sz="quarter" idx="12"/>
          </p:nvPr>
        </p:nvSpPr>
        <p:spPr/>
        <p:txBody>
          <a:bodyPr/>
          <a:lstStyle/>
          <a:p>
            <a:fld id="{565CE74E-AB26-4998-AD42-012C4C1AD076}" type="slidenum">
              <a:rPr lang="zh-CN" altLang="en-US" smtClean="0"/>
              <a:t>67</a:t>
            </a:fld>
            <a:endParaRPr lang="zh-CN" altLang="en-US"/>
          </a:p>
        </p:txBody>
      </p:sp>
      <p:graphicFrame>
        <p:nvGraphicFramePr>
          <p:cNvPr id="3" name="Table 2">
            <a:extLst>
              <a:ext uri="{FF2B5EF4-FFF2-40B4-BE49-F238E27FC236}">
                <a16:creationId xmlns:a16="http://schemas.microsoft.com/office/drawing/2014/main" id="{80E8725F-FC7B-4B1C-9946-ADA7F13F72D3}"/>
              </a:ext>
            </a:extLst>
          </p:cNvPr>
          <p:cNvGraphicFramePr>
            <a:graphicFrameLocks noGrp="1"/>
          </p:cNvGraphicFramePr>
          <p:nvPr>
            <p:extLst>
              <p:ext uri="{D42A27DB-BD31-4B8C-83A1-F6EECF244321}">
                <p14:modId xmlns:p14="http://schemas.microsoft.com/office/powerpoint/2010/main" val="2402899939"/>
              </p:ext>
            </p:extLst>
          </p:nvPr>
        </p:nvGraphicFramePr>
        <p:xfrm>
          <a:off x="275301" y="790067"/>
          <a:ext cx="5402828" cy="5566283"/>
        </p:xfrm>
        <a:graphic>
          <a:graphicData uri="http://schemas.openxmlformats.org/drawingml/2006/table">
            <a:tbl>
              <a:tblPr firstRow="1" firstCol="1" bandRow="1">
                <a:tableStyleId>{10A1B5D5-9B99-4C35-A422-299274C87663}</a:tableStyleId>
              </a:tblPr>
              <a:tblGrid>
                <a:gridCol w="615079">
                  <a:extLst>
                    <a:ext uri="{9D8B030D-6E8A-4147-A177-3AD203B41FA5}">
                      <a16:colId xmlns:a16="http://schemas.microsoft.com/office/drawing/2014/main" val="20000"/>
                    </a:ext>
                  </a:extLst>
                </a:gridCol>
                <a:gridCol w="1853505">
                  <a:extLst>
                    <a:ext uri="{9D8B030D-6E8A-4147-A177-3AD203B41FA5}">
                      <a16:colId xmlns:a16="http://schemas.microsoft.com/office/drawing/2014/main" val="20001"/>
                    </a:ext>
                  </a:extLst>
                </a:gridCol>
                <a:gridCol w="990352">
                  <a:extLst>
                    <a:ext uri="{9D8B030D-6E8A-4147-A177-3AD203B41FA5}">
                      <a16:colId xmlns:a16="http://schemas.microsoft.com/office/drawing/2014/main" val="20002"/>
                    </a:ext>
                  </a:extLst>
                </a:gridCol>
                <a:gridCol w="923135">
                  <a:extLst>
                    <a:ext uri="{9D8B030D-6E8A-4147-A177-3AD203B41FA5}">
                      <a16:colId xmlns:a16="http://schemas.microsoft.com/office/drawing/2014/main" val="20003"/>
                    </a:ext>
                  </a:extLst>
                </a:gridCol>
                <a:gridCol w="1020757">
                  <a:extLst>
                    <a:ext uri="{9D8B030D-6E8A-4147-A177-3AD203B41FA5}">
                      <a16:colId xmlns:a16="http://schemas.microsoft.com/office/drawing/2014/main" val="3834415169"/>
                    </a:ext>
                  </a:extLst>
                </a:gridCol>
              </a:tblGrid>
              <a:tr h="27949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20110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1"/>
                  </a:ext>
                </a:extLst>
              </a:tr>
              <a:tr h="484710">
                <a:tc>
                  <a:txBody>
                    <a:bodyPr/>
                    <a:lstStyle/>
                    <a:p>
                      <a:pPr algn="ctr" fontAlgn="ctr"/>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≤1,5%</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0           </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880414">
                <a:tc>
                  <a:txBody>
                    <a:bodyPr/>
                    <a:lstStyle/>
                    <a:p>
                      <a:pPr algn="ctr" fontAlgn="t"/>
                      <a:r>
                        <a:rPr lang="en-US" sz="1400" u="none" strike="noStrike" dirty="0">
                          <a:effectLst/>
                          <a:latin typeface="Tw Cen MT" panose="020B0602020104020603" pitchFamily="34" charset="0"/>
                        </a:rPr>
                        <a:t>6.</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400" u="none" strike="noStrike" dirty="0">
                          <a:effectLst/>
                          <a:latin typeface="Tw Cen MT" panose="020B0602020104020603" pitchFamily="34" charset="0"/>
                        </a:rPr>
                        <a:t>Tidak adanya kejadian kematian pasien jatuh yang berakibat kecacatan/</a:t>
                      </a:r>
                    </a:p>
                    <a:p>
                      <a:pPr algn="just" fontAlgn="t"/>
                      <a:r>
                        <a:rPr lang="fi-FI" sz="1400" u="none" strike="noStrike" dirty="0">
                          <a:effectLst/>
                          <a:latin typeface="Tw Cen MT" panose="020B0602020104020603" pitchFamily="34" charset="0"/>
                        </a:rPr>
                        <a:t>kematian</a:t>
                      </a:r>
                      <a:endParaRPr lang="fi-FI" sz="14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9"/>
                  </a:ext>
                </a:extLst>
              </a:tr>
              <a:tr h="386994">
                <a:tc>
                  <a:txBody>
                    <a:bodyPr/>
                    <a:lstStyle/>
                    <a:p>
                      <a:pPr algn="ctr" fontAlgn="ctr"/>
                      <a:r>
                        <a:rPr lang="en-US" sz="1400" u="none" strike="noStrike" dirty="0">
                          <a:effectLst/>
                          <a:latin typeface="Tw Cen MT" panose="020B0602020104020603" pitchFamily="34" charset="0"/>
                        </a:rPr>
                        <a:t>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&gt; 48 Jam</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0,24%</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8.33 %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3"/>
                  </a:ext>
                </a:extLst>
              </a:tr>
              <a:tr h="293472">
                <a:tc>
                  <a:txBody>
                    <a:bodyPr/>
                    <a:lstStyle/>
                    <a:p>
                      <a:pPr algn="ctr" fontAlgn="ctr"/>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Pulang</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Paksa</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5 %</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1.8 %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0"/>
                  </a:ext>
                </a:extLst>
              </a:tr>
              <a:tr h="440743">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90%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latin typeface="Tw Cen MT" panose="020B0602020104020603" pitchFamily="34" charset="0"/>
                        </a:rPr>
                        <a:t>-</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11"/>
                  </a:ext>
                </a:extLst>
              </a:tr>
              <a:tr h="733678">
                <a:tc>
                  <a:txBody>
                    <a:bodyPr/>
                    <a:lstStyle/>
                    <a:p>
                      <a:pPr algn="ctr" fontAlgn="t"/>
                      <a:r>
                        <a:rPr lang="en-US" sz="1400" u="none" strike="noStrike" dirty="0">
                          <a:effectLst/>
                          <a:latin typeface="Tw Cen MT" panose="020B0602020104020603" pitchFamily="34" charset="0"/>
                        </a:rPr>
                        <a:t>10.</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kematian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karena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bunuh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6"/>
                  </a:ext>
                </a:extLst>
              </a:tr>
              <a:tr h="1027150">
                <a:tc>
                  <a:txBody>
                    <a:bodyPr/>
                    <a:lstStyle/>
                    <a:p>
                      <a:pPr algn="ctr" fontAlgn="t"/>
                      <a:r>
                        <a:rPr lang="en-US" sz="1400" u="none" strike="noStrike" dirty="0">
                          <a:effectLst/>
                          <a:latin typeface="Tw Cen MT" panose="020B0602020104020603" pitchFamily="34" charset="0"/>
                        </a:rPr>
                        <a:t>11.</a:t>
                      </a:r>
                      <a:endParaRPr lang="en-US" sz="14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400" u="none" strike="noStrike" err="1">
                          <a:effectLst/>
                          <a:latin typeface="Tw Cen MT" panose="020B0602020104020603" pitchFamily="34" charset="0"/>
                        </a:rPr>
                        <a:t>Kejadian</a:t>
                      </a:r>
                      <a:r>
                        <a:rPr lang="en-US" sz="1400" u="none" strike="noStrike" dirty="0">
                          <a:effectLst/>
                          <a:latin typeface="Tw Cen MT" panose="020B0602020104020603" pitchFamily="34" charset="0"/>
                        </a:rPr>
                        <a:t> re-admission </a:t>
                      </a:r>
                      <a:r>
                        <a:rPr lang="en-US" sz="1400" u="none" strike="noStrike"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gangguan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jiwa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kembali</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perawatan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dalam</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waktu</a:t>
                      </a:r>
                      <a:r>
                        <a:rPr lang="en-US" sz="1400" u="none" strike="noStrike" dirty="0">
                          <a:effectLst/>
                          <a:latin typeface="Tw Cen MT" panose="020B0602020104020603" pitchFamily="34" charset="0"/>
                        </a:rPr>
                        <a:t> ≤ 1 </a:t>
                      </a:r>
                      <a:r>
                        <a:rPr lang="en-US" sz="1400" u="none" strike="noStrike" err="1">
                          <a:effectLst/>
                          <a:latin typeface="Tw Cen MT" panose="020B0602020104020603" pitchFamily="34" charset="0"/>
                        </a:rPr>
                        <a:t>bulan</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98,06%</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007"/>
                  </a:ext>
                </a:extLst>
              </a:tr>
              <a:tr h="440743">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Lama hari </a:t>
                      </a:r>
                      <a:r>
                        <a:rPr lang="fi-FI" sz="1400" u="none" strike="noStrike" dirty="0" err="1">
                          <a:effectLst/>
                          <a:latin typeface="Tw Cen MT" panose="020B0602020104020603" pitchFamily="34" charset="0"/>
                        </a:rPr>
                        <a:t>perawatan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pasien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gangguan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jiwa</a:t>
                      </a:r>
                      <a:r>
                        <a:rPr lang="fi-FI" sz="1400" u="none" strike="noStrike" dirty="0">
                          <a:effectLst/>
                          <a:latin typeface="Tw Cen MT" panose="020B0602020104020603" pitchFamily="34" charset="0"/>
                        </a:rPr>
                        <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6 </a:t>
                      </a:r>
                      <a:r>
                        <a:rPr lang="en-US" sz="1400" u="none" strike="noStrike" dirty="0" err="1">
                          <a:effectLst/>
                          <a:latin typeface="Tw Cen MT" panose="020B0602020104020603" pitchFamily="34" charset="0"/>
                        </a:rPr>
                        <a:t>minggu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4 Minggu</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8"/>
                  </a:ext>
                </a:extLst>
              </a:tr>
            </a:tbl>
          </a:graphicData>
        </a:graphic>
      </p:graphicFrame>
      <p:sp>
        <p:nvSpPr>
          <p:cNvPr id="4" name="Rectangle: Diagonal Corners Rounded 3">
            <a:extLst>
              <a:ext uri="{FF2B5EF4-FFF2-40B4-BE49-F238E27FC236}">
                <a16:creationId xmlns:a16="http://schemas.microsoft.com/office/drawing/2014/main" id="{73D83AEC-DA2D-48C5-B7CF-738E7537BDF7}"/>
              </a:ext>
            </a:extLst>
          </p:cNvPr>
          <p:cNvSpPr/>
          <p:nvPr/>
        </p:nvSpPr>
        <p:spPr>
          <a:xfrm>
            <a:off x="481568" y="109536"/>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Tree>
    <p:extLst>
      <p:ext uri="{BB962C8B-B14F-4D97-AF65-F5344CB8AC3E}">
        <p14:creationId xmlns:p14="http://schemas.microsoft.com/office/powerpoint/2010/main" val="37191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2297251554"/>
              </p:ext>
            </p:extLst>
          </p:nvPr>
        </p:nvGraphicFramePr>
        <p:xfrm>
          <a:off x="267493" y="703161"/>
          <a:ext cx="11501718" cy="2229603"/>
        </p:xfrm>
        <a:graphic>
          <a:graphicData uri="http://schemas.openxmlformats.org/drawingml/2006/table">
            <a:tbl>
              <a:tblPr firstRow="1" firstCol="1" bandRow="1">
                <a:tableStyleId>{10A1B5D5-9B99-4C35-A422-299274C87663}</a:tableStyleId>
              </a:tblPr>
              <a:tblGrid>
                <a:gridCol w="469047">
                  <a:extLst>
                    <a:ext uri="{9D8B030D-6E8A-4147-A177-3AD203B41FA5}">
                      <a16:colId xmlns:a16="http://schemas.microsoft.com/office/drawing/2014/main" val="20000"/>
                    </a:ext>
                  </a:extLst>
                </a:gridCol>
                <a:gridCol w="1674362">
                  <a:extLst>
                    <a:ext uri="{9D8B030D-6E8A-4147-A177-3AD203B41FA5}">
                      <a16:colId xmlns:a16="http://schemas.microsoft.com/office/drawing/2014/main" val="20001"/>
                    </a:ext>
                  </a:extLst>
                </a:gridCol>
                <a:gridCol w="1395726">
                  <a:extLst>
                    <a:ext uri="{9D8B030D-6E8A-4147-A177-3AD203B41FA5}">
                      <a16:colId xmlns:a16="http://schemas.microsoft.com/office/drawing/2014/main" val="20002"/>
                    </a:ext>
                  </a:extLst>
                </a:gridCol>
                <a:gridCol w="580336">
                  <a:extLst>
                    <a:ext uri="{9D8B030D-6E8A-4147-A177-3AD203B41FA5}">
                      <a16:colId xmlns:a16="http://schemas.microsoft.com/office/drawing/2014/main" val="20003"/>
                    </a:ext>
                  </a:extLst>
                </a:gridCol>
                <a:gridCol w="615187">
                  <a:extLst>
                    <a:ext uri="{9D8B030D-6E8A-4147-A177-3AD203B41FA5}">
                      <a16:colId xmlns:a16="http://schemas.microsoft.com/office/drawing/2014/main" val="849212197"/>
                    </a:ext>
                  </a:extLst>
                </a:gridCol>
                <a:gridCol w="676706">
                  <a:extLst>
                    <a:ext uri="{9D8B030D-6E8A-4147-A177-3AD203B41FA5}">
                      <a16:colId xmlns:a16="http://schemas.microsoft.com/office/drawing/2014/main" val="366339590"/>
                    </a:ext>
                  </a:extLst>
                </a:gridCol>
                <a:gridCol w="676706">
                  <a:extLst>
                    <a:ext uri="{9D8B030D-6E8A-4147-A177-3AD203B41FA5}">
                      <a16:colId xmlns:a16="http://schemas.microsoft.com/office/drawing/2014/main" val="3833505735"/>
                    </a:ext>
                  </a:extLst>
                </a:gridCol>
                <a:gridCol w="676706">
                  <a:extLst>
                    <a:ext uri="{9D8B030D-6E8A-4147-A177-3AD203B41FA5}">
                      <a16:colId xmlns:a16="http://schemas.microsoft.com/office/drawing/2014/main" val="3865063601"/>
                    </a:ext>
                  </a:extLst>
                </a:gridCol>
                <a:gridCol w="676706">
                  <a:extLst>
                    <a:ext uri="{9D8B030D-6E8A-4147-A177-3AD203B41FA5}">
                      <a16:colId xmlns:a16="http://schemas.microsoft.com/office/drawing/2014/main" val="2585259226"/>
                    </a:ext>
                  </a:extLst>
                </a:gridCol>
                <a:gridCol w="676706">
                  <a:extLst>
                    <a:ext uri="{9D8B030D-6E8A-4147-A177-3AD203B41FA5}">
                      <a16:colId xmlns:a16="http://schemas.microsoft.com/office/drawing/2014/main" val="2427204328"/>
                    </a:ext>
                  </a:extLst>
                </a:gridCol>
                <a:gridCol w="676706">
                  <a:extLst>
                    <a:ext uri="{9D8B030D-6E8A-4147-A177-3AD203B41FA5}">
                      <a16:colId xmlns:a16="http://schemas.microsoft.com/office/drawing/2014/main" val="3894376952"/>
                    </a:ext>
                  </a:extLst>
                </a:gridCol>
                <a:gridCol w="676706">
                  <a:extLst>
                    <a:ext uri="{9D8B030D-6E8A-4147-A177-3AD203B41FA5}">
                      <a16:colId xmlns:a16="http://schemas.microsoft.com/office/drawing/2014/main" val="4260115132"/>
                    </a:ext>
                  </a:extLst>
                </a:gridCol>
                <a:gridCol w="676706">
                  <a:extLst>
                    <a:ext uri="{9D8B030D-6E8A-4147-A177-3AD203B41FA5}">
                      <a16:colId xmlns:a16="http://schemas.microsoft.com/office/drawing/2014/main" val="2529501483"/>
                    </a:ext>
                  </a:extLst>
                </a:gridCol>
                <a:gridCol w="676706">
                  <a:extLst>
                    <a:ext uri="{9D8B030D-6E8A-4147-A177-3AD203B41FA5}">
                      <a16:colId xmlns:a16="http://schemas.microsoft.com/office/drawing/2014/main" val="1997621524"/>
                    </a:ext>
                  </a:extLst>
                </a:gridCol>
                <a:gridCol w="676706">
                  <a:extLst>
                    <a:ext uri="{9D8B030D-6E8A-4147-A177-3AD203B41FA5}">
                      <a16:colId xmlns:a16="http://schemas.microsoft.com/office/drawing/2014/main" val="3540556560"/>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83,06</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81.39%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267494" y="203987"/>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68</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graphicFrame>
        <p:nvGraphicFramePr>
          <p:cNvPr id="10" name="Table 9">
            <a:extLst>
              <a:ext uri="{FF2B5EF4-FFF2-40B4-BE49-F238E27FC236}">
                <a16:creationId xmlns:a16="http://schemas.microsoft.com/office/drawing/2014/main" id="{FC789CC5-17D3-4084-AEDD-922A23F98145}"/>
              </a:ext>
            </a:extLst>
          </p:cNvPr>
          <p:cNvGraphicFramePr>
            <a:graphicFrameLocks noGrp="1"/>
          </p:cNvGraphicFramePr>
          <p:nvPr>
            <p:extLst>
              <p:ext uri="{D42A27DB-BD31-4B8C-83A1-F6EECF244321}">
                <p14:modId xmlns:p14="http://schemas.microsoft.com/office/powerpoint/2010/main" val="1563754209"/>
              </p:ext>
            </p:extLst>
          </p:nvPr>
        </p:nvGraphicFramePr>
        <p:xfrm>
          <a:off x="267493" y="3226286"/>
          <a:ext cx="5828507" cy="2229603"/>
        </p:xfrm>
        <a:graphic>
          <a:graphicData uri="http://schemas.openxmlformats.org/drawingml/2006/table">
            <a:tbl>
              <a:tblPr firstRow="1" firstCol="1" bandRow="1">
                <a:tableStyleId>{10A1B5D5-9B99-4C35-A422-299274C87663}</a:tableStyleId>
              </a:tblPr>
              <a:tblGrid>
                <a:gridCol w="570005">
                  <a:extLst>
                    <a:ext uri="{9D8B030D-6E8A-4147-A177-3AD203B41FA5}">
                      <a16:colId xmlns:a16="http://schemas.microsoft.com/office/drawing/2014/main" val="20000"/>
                    </a:ext>
                  </a:extLst>
                </a:gridCol>
                <a:gridCol w="2034752">
                  <a:extLst>
                    <a:ext uri="{9D8B030D-6E8A-4147-A177-3AD203B41FA5}">
                      <a16:colId xmlns:a16="http://schemas.microsoft.com/office/drawing/2014/main" val="20001"/>
                    </a:ext>
                  </a:extLst>
                </a:gridCol>
                <a:gridCol w="1696142">
                  <a:extLst>
                    <a:ext uri="{9D8B030D-6E8A-4147-A177-3AD203B41FA5}">
                      <a16:colId xmlns:a16="http://schemas.microsoft.com/office/drawing/2014/main" val="20002"/>
                    </a:ext>
                  </a:extLst>
                </a:gridCol>
                <a:gridCol w="705248">
                  <a:extLst>
                    <a:ext uri="{9D8B030D-6E8A-4147-A177-3AD203B41FA5}">
                      <a16:colId xmlns:a16="http://schemas.microsoft.com/office/drawing/2014/main" val="20003"/>
                    </a:ext>
                  </a:extLst>
                </a:gridCol>
                <a:gridCol w="822360">
                  <a:extLst>
                    <a:ext uri="{9D8B030D-6E8A-4147-A177-3AD203B41FA5}">
                      <a16:colId xmlns:a16="http://schemas.microsoft.com/office/drawing/2014/main" val="2427204328"/>
                    </a:ext>
                  </a:extLst>
                </a:gridCol>
              </a:tblGrid>
              <a:tr h="156779">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1567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JUL</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extLst>
                  <a:ext uri="{0D108BD9-81ED-4DB2-BD59-A6C34878D82A}">
                    <a16:rowId xmlns:a16="http://schemas.microsoft.com/office/drawing/2014/main" val="10001"/>
                  </a:ext>
                </a:extLst>
              </a:tr>
              <a:tr h="477464">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Thorax </a:t>
                      </a:r>
                      <a:r>
                        <a:rPr lang="en-US" sz="1400" u="none" strike="noStrike" dirty="0" err="1">
                          <a:effectLst/>
                          <a:latin typeface="Tw Cen MT" panose="020B0602020104020603" pitchFamily="34" charset="0"/>
                        </a:rPr>
                        <a:t>Foto</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3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16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358098">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Dokter</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Spesialis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Radiologi</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77464">
                <a:tc>
                  <a:txBody>
                    <a:bodyPr/>
                    <a:lstStyle/>
                    <a:p>
                      <a:pPr algn="ctr" fontAlgn="ctr"/>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Kegagalan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Rontgen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Kerusakan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foto</a:t>
                      </a:r>
                      <a:r>
                        <a:rPr lang="en-US" sz="1400" u="none" strike="noStrike" dirty="0">
                          <a:effectLst/>
                          <a:latin typeface="Tw Cen MT" panose="020B0602020104020603" pitchFamily="34" charset="0"/>
                        </a:rPr>
                        <a:t> ≤ 2 %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258619">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88794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6EF4-67E5-45D4-A07F-36732E7AF4D1}"/>
              </a:ext>
            </a:extLst>
          </p:cNvPr>
          <p:cNvSpPr>
            <a:spLocks noGrp="1"/>
          </p:cNvSpPr>
          <p:nvPr>
            <p:ph type="sldNum" sz="quarter" idx="12"/>
          </p:nvPr>
        </p:nvSpPr>
        <p:spPr/>
        <p:txBody>
          <a:bodyPr/>
          <a:lstStyle/>
          <a:p>
            <a:fld id="{565CE74E-AB26-4998-AD42-012C4C1AD076}" type="slidenum">
              <a:rPr lang="zh-CN" altLang="en-US" smtClean="0"/>
              <a:t>69</a:t>
            </a:fld>
            <a:endParaRPr lang="zh-CN" altLang="en-US"/>
          </a:p>
        </p:txBody>
      </p:sp>
      <p:graphicFrame>
        <p:nvGraphicFramePr>
          <p:cNvPr id="3" name="Table 2">
            <a:extLst>
              <a:ext uri="{FF2B5EF4-FFF2-40B4-BE49-F238E27FC236}">
                <a16:creationId xmlns:a16="http://schemas.microsoft.com/office/drawing/2014/main" id="{559ED28B-0A47-40CD-8F9A-7AEA7EB5924D}"/>
              </a:ext>
            </a:extLst>
          </p:cNvPr>
          <p:cNvGraphicFramePr>
            <a:graphicFrameLocks noGrp="1"/>
          </p:cNvGraphicFramePr>
          <p:nvPr>
            <p:extLst>
              <p:ext uri="{D42A27DB-BD31-4B8C-83A1-F6EECF244321}">
                <p14:modId xmlns:p14="http://schemas.microsoft.com/office/powerpoint/2010/main" val="4031502979"/>
              </p:ext>
            </p:extLst>
          </p:nvPr>
        </p:nvGraphicFramePr>
        <p:xfrm>
          <a:off x="267494" y="556003"/>
          <a:ext cx="11501720" cy="3627120"/>
        </p:xfrm>
        <a:graphic>
          <a:graphicData uri="http://schemas.openxmlformats.org/drawingml/2006/table">
            <a:tbl>
              <a:tblPr firstRow="1" firstCol="1" bandRow="1">
                <a:tableStyleId>{B301B821-A1FF-4177-AEE7-76D212191A09}</a:tableStyleId>
              </a:tblPr>
              <a:tblGrid>
                <a:gridCol w="296600">
                  <a:extLst>
                    <a:ext uri="{9D8B030D-6E8A-4147-A177-3AD203B41FA5}">
                      <a16:colId xmlns:a16="http://schemas.microsoft.com/office/drawing/2014/main" val="20000"/>
                    </a:ext>
                  </a:extLst>
                </a:gridCol>
                <a:gridCol w="1108969">
                  <a:extLst>
                    <a:ext uri="{9D8B030D-6E8A-4147-A177-3AD203B41FA5}">
                      <a16:colId xmlns:a16="http://schemas.microsoft.com/office/drawing/2014/main" val="20001"/>
                    </a:ext>
                  </a:extLst>
                </a:gridCol>
                <a:gridCol w="1019439">
                  <a:extLst>
                    <a:ext uri="{9D8B030D-6E8A-4147-A177-3AD203B41FA5}">
                      <a16:colId xmlns:a16="http://schemas.microsoft.com/office/drawing/2014/main" val="20002"/>
                    </a:ext>
                  </a:extLst>
                </a:gridCol>
                <a:gridCol w="708612">
                  <a:extLst>
                    <a:ext uri="{9D8B030D-6E8A-4147-A177-3AD203B41FA5}">
                      <a16:colId xmlns:a16="http://schemas.microsoft.com/office/drawing/2014/main" val="20003"/>
                    </a:ext>
                  </a:extLst>
                </a:gridCol>
                <a:gridCol w="529370">
                  <a:extLst>
                    <a:ext uri="{9D8B030D-6E8A-4147-A177-3AD203B41FA5}">
                      <a16:colId xmlns:a16="http://schemas.microsoft.com/office/drawing/2014/main" val="1655386269"/>
                    </a:ext>
                  </a:extLst>
                </a:gridCol>
                <a:gridCol w="783873">
                  <a:extLst>
                    <a:ext uri="{9D8B030D-6E8A-4147-A177-3AD203B41FA5}">
                      <a16:colId xmlns:a16="http://schemas.microsoft.com/office/drawing/2014/main" val="3354412788"/>
                    </a:ext>
                  </a:extLst>
                </a:gridCol>
                <a:gridCol w="783873">
                  <a:extLst>
                    <a:ext uri="{9D8B030D-6E8A-4147-A177-3AD203B41FA5}">
                      <a16:colId xmlns:a16="http://schemas.microsoft.com/office/drawing/2014/main" val="2518171124"/>
                    </a:ext>
                  </a:extLst>
                </a:gridCol>
                <a:gridCol w="783873">
                  <a:extLst>
                    <a:ext uri="{9D8B030D-6E8A-4147-A177-3AD203B41FA5}">
                      <a16:colId xmlns:a16="http://schemas.microsoft.com/office/drawing/2014/main" val="1408209005"/>
                    </a:ext>
                  </a:extLst>
                </a:gridCol>
                <a:gridCol w="783873">
                  <a:extLst>
                    <a:ext uri="{9D8B030D-6E8A-4147-A177-3AD203B41FA5}">
                      <a16:colId xmlns:a16="http://schemas.microsoft.com/office/drawing/2014/main" val="1445203291"/>
                    </a:ext>
                  </a:extLst>
                </a:gridCol>
                <a:gridCol w="783873">
                  <a:extLst>
                    <a:ext uri="{9D8B030D-6E8A-4147-A177-3AD203B41FA5}">
                      <a16:colId xmlns:a16="http://schemas.microsoft.com/office/drawing/2014/main" val="4282579265"/>
                    </a:ext>
                  </a:extLst>
                </a:gridCol>
                <a:gridCol w="783873">
                  <a:extLst>
                    <a:ext uri="{9D8B030D-6E8A-4147-A177-3AD203B41FA5}">
                      <a16:colId xmlns:a16="http://schemas.microsoft.com/office/drawing/2014/main" val="1256402567"/>
                    </a:ext>
                  </a:extLst>
                </a:gridCol>
                <a:gridCol w="783873">
                  <a:extLst>
                    <a:ext uri="{9D8B030D-6E8A-4147-A177-3AD203B41FA5}">
                      <a16:colId xmlns:a16="http://schemas.microsoft.com/office/drawing/2014/main" val="3268799445"/>
                    </a:ext>
                  </a:extLst>
                </a:gridCol>
                <a:gridCol w="783873">
                  <a:extLst>
                    <a:ext uri="{9D8B030D-6E8A-4147-A177-3AD203B41FA5}">
                      <a16:colId xmlns:a16="http://schemas.microsoft.com/office/drawing/2014/main" val="1735415932"/>
                    </a:ext>
                  </a:extLst>
                </a:gridCol>
                <a:gridCol w="783873">
                  <a:extLst>
                    <a:ext uri="{9D8B030D-6E8A-4147-A177-3AD203B41FA5}">
                      <a16:colId xmlns:a16="http://schemas.microsoft.com/office/drawing/2014/main" val="183962661"/>
                    </a:ext>
                  </a:extLst>
                </a:gridCol>
                <a:gridCol w="783873">
                  <a:extLst>
                    <a:ext uri="{9D8B030D-6E8A-4147-A177-3AD203B41FA5}">
                      <a16:colId xmlns:a16="http://schemas.microsoft.com/office/drawing/2014/main" val="2847100119"/>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79.28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62.11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54.34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57.40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56.39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58.83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a:t>
                      </a:r>
                    </a:p>
                  </a:txBody>
                  <a:tcPr marL="0" marR="0" marT="0" marB="0" anchor="ctr" anchorCtr="1"/>
                </a:tc>
                <a:tc>
                  <a:txBody>
                    <a:bodyPr/>
                    <a:lstStyle/>
                    <a:p>
                      <a:r>
                        <a:rPr lang="en-US" sz="1400" dirty="0">
                          <a:latin typeface="Tw Cen MT" panose="020B0602020104020603" pitchFamily="34" charset="0"/>
                        </a:rPr>
                        <a:t>83.35%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82.5%</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nchorCtr="1"/>
                </a:tc>
                <a:extLst>
                  <a:ext uri="{0D108BD9-81ED-4DB2-BD59-A6C34878D82A}">
                    <a16:rowId xmlns:a16="http://schemas.microsoft.com/office/drawing/2014/main" val="10005"/>
                  </a:ext>
                </a:extLst>
              </a:tr>
            </a:tbl>
          </a:graphicData>
        </a:graphic>
      </p:graphicFrame>
      <p:sp>
        <p:nvSpPr>
          <p:cNvPr id="4" name="Rectangle: Diagonal Corners Rounded 3">
            <a:extLst>
              <a:ext uri="{FF2B5EF4-FFF2-40B4-BE49-F238E27FC236}">
                <a16:creationId xmlns:a16="http://schemas.microsoft.com/office/drawing/2014/main" id="{D2E5E577-CC53-4AED-ACCE-9D01B1FE8C2C}"/>
              </a:ext>
            </a:extLst>
          </p:cNvPr>
          <p:cNvSpPr/>
          <p:nvPr/>
        </p:nvSpPr>
        <p:spPr>
          <a:xfrm>
            <a:off x="267494" y="190301"/>
            <a:ext cx="379324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graphicFrame>
        <p:nvGraphicFramePr>
          <p:cNvPr id="5" name="Table 4">
            <a:extLst>
              <a:ext uri="{FF2B5EF4-FFF2-40B4-BE49-F238E27FC236}">
                <a16:creationId xmlns:a16="http://schemas.microsoft.com/office/drawing/2014/main" id="{2BE3502D-96AF-48D8-891A-A7B611A32577}"/>
              </a:ext>
            </a:extLst>
          </p:cNvPr>
          <p:cNvGraphicFramePr>
            <a:graphicFrameLocks noGrp="1"/>
          </p:cNvGraphicFramePr>
          <p:nvPr>
            <p:extLst>
              <p:ext uri="{D42A27DB-BD31-4B8C-83A1-F6EECF244321}">
                <p14:modId xmlns:p14="http://schemas.microsoft.com/office/powerpoint/2010/main" val="2766870150"/>
              </p:ext>
            </p:extLst>
          </p:nvPr>
        </p:nvGraphicFramePr>
        <p:xfrm>
          <a:off x="267494" y="4257101"/>
          <a:ext cx="6828502" cy="2281811"/>
        </p:xfrm>
        <a:graphic>
          <a:graphicData uri="http://schemas.openxmlformats.org/drawingml/2006/table">
            <a:tbl>
              <a:tblPr firstRow="1" firstCol="1" bandRow="1">
                <a:tableStyleId>{B301B821-A1FF-4177-AEE7-76D212191A09}</a:tableStyleId>
              </a:tblPr>
              <a:tblGrid>
                <a:gridCol w="516997">
                  <a:extLst>
                    <a:ext uri="{9D8B030D-6E8A-4147-A177-3AD203B41FA5}">
                      <a16:colId xmlns:a16="http://schemas.microsoft.com/office/drawing/2014/main" val="20000"/>
                    </a:ext>
                  </a:extLst>
                </a:gridCol>
                <a:gridCol w="1933021">
                  <a:extLst>
                    <a:ext uri="{9D8B030D-6E8A-4147-A177-3AD203B41FA5}">
                      <a16:colId xmlns:a16="http://schemas.microsoft.com/office/drawing/2014/main" val="20001"/>
                    </a:ext>
                  </a:extLst>
                </a:gridCol>
                <a:gridCol w="1776964">
                  <a:extLst>
                    <a:ext uri="{9D8B030D-6E8A-4147-A177-3AD203B41FA5}">
                      <a16:colId xmlns:a16="http://schemas.microsoft.com/office/drawing/2014/main" val="20002"/>
                    </a:ext>
                  </a:extLst>
                </a:gridCol>
                <a:gridCol w="1235167">
                  <a:extLst>
                    <a:ext uri="{9D8B030D-6E8A-4147-A177-3AD203B41FA5}">
                      <a16:colId xmlns:a16="http://schemas.microsoft.com/office/drawing/2014/main" val="20003"/>
                    </a:ext>
                  </a:extLst>
                </a:gridCol>
                <a:gridCol w="1366353">
                  <a:extLst>
                    <a:ext uri="{9D8B030D-6E8A-4147-A177-3AD203B41FA5}">
                      <a16:colId xmlns:a16="http://schemas.microsoft.com/office/drawing/2014/main" val="4282579265"/>
                    </a:ext>
                  </a:extLst>
                </a:gridCol>
              </a:tblGrid>
              <a:tr h="4131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1399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JUL</a:t>
                      </a:r>
                    </a:p>
                  </a:txBody>
                  <a:tcPr marL="0" marR="0" marT="0" marB="0" anchor="ctr">
                    <a:solidFill>
                      <a:schemeClr val="accent6"/>
                    </a:solidFill>
                  </a:tcP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1"/>
                  </a:ext>
                </a:extLst>
              </a:tr>
              <a:tr h="452066">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tunggu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hasil</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laboratorium</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ctr"/>
                      <a:r>
                        <a:rPr lang="fi-FI" sz="1400" u="none" strike="noStrike" dirty="0">
                          <a:effectLst/>
                          <a:latin typeface="Tw Cen MT" panose="020B0602020104020603" pitchFamily="34" charset="0"/>
                        </a:rPr>
                        <a:t> ≥  140 menit          (</a:t>
                      </a:r>
                      <a:r>
                        <a:rPr lang="fi-FI" sz="1400" u="none" strike="noStrike" dirty="0" err="1">
                          <a:effectLst/>
                          <a:latin typeface="Tw Cen MT" panose="020B0602020104020603" pitchFamily="34" charset="0"/>
                        </a:rPr>
                        <a:t>kimia</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dan</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darah</a:t>
                      </a:r>
                      <a:r>
                        <a:rPr lang="fi-FI" sz="1400" u="none" strike="noStrike" dirty="0">
                          <a:effectLst/>
                          <a:latin typeface="Tw Cen MT" panose="020B0602020104020603" pitchFamily="34" charset="0"/>
                        </a:rPr>
                        <a:t> </a:t>
                      </a:r>
                      <a:r>
                        <a:rPr lang="fi-FI" sz="1400" u="none" strike="noStrike" dirty="0" err="1">
                          <a:effectLst/>
                          <a:latin typeface="Tw Cen MT" panose="020B0602020104020603" pitchFamily="34" charset="0"/>
                        </a:rPr>
                        <a:t>rutin</a:t>
                      </a:r>
                      <a:r>
                        <a:rPr lang="fi-FI" sz="1400" u="none" strike="noStrike" dirty="0">
                          <a:effectLst/>
                          <a:latin typeface="Tw Cen MT" panose="020B0602020104020603" pitchFamily="34" charset="0"/>
                        </a:rPr>
                        <a:t>)</a:t>
                      </a:r>
                      <a:endParaRPr lang="fi-FI"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58.99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279352">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Pelaksana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ekspertisi</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err="1">
                          <a:effectLst/>
                          <a:latin typeface="Tw Cen MT" panose="020B0602020104020603" pitchFamily="34" charset="0"/>
                        </a:rPr>
                        <a:t>Dokter</a:t>
                      </a:r>
                      <a:r>
                        <a:rPr lang="en-US" sz="1400" u="none" strike="noStrike" dirty="0">
                          <a:effectLst/>
                          <a:latin typeface="Tw Cen MT" panose="020B0602020104020603" pitchFamily="34" charset="0"/>
                        </a:rPr>
                        <a:t> Sp. PK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567637">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Penyerahan</a:t>
                      </a:r>
                      <a:r>
                        <a:rPr lang="en-US" sz="1400" u="none" strike="noStrike" dirty="0">
                          <a:effectLst/>
                          <a:latin typeface="Tw Cen MT" panose="020B0602020104020603" pitchFamily="34" charset="0"/>
                        </a:rPr>
                        <a:t> Hasil </a:t>
                      </a:r>
                      <a:r>
                        <a:rPr lang="en-US" sz="1400" u="none" strike="noStrike" err="1">
                          <a:effectLst/>
                          <a:latin typeface="Tw Cen MT" panose="020B0602020104020603" pitchFamily="34" charset="0"/>
                        </a:rPr>
                        <a:t>Pemeriksaan</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Laboratorium</a:t>
                      </a:r>
                      <a:endParaRPr lang="en-US" sz="1400" b="0" i="0" u="none" strike="noStrike">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295579">
                <a:tc>
                  <a:txBody>
                    <a:bodyPr/>
                    <a:lstStyle/>
                    <a:p>
                      <a:pPr algn="ctr" fontAlgn="t"/>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r>
                        <a:rPr lang="en-US" sz="1400" dirty="0">
                          <a:latin typeface="Tw Cen MT" panose="020B0602020104020603" pitchFamily="34" charset="0"/>
                        </a:rPr>
                        <a:t>-</a:t>
                      </a:r>
                    </a:p>
                  </a:txBody>
                  <a:tcPr marL="0" marR="0" marT="0" marB="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a:t>
                      </a:r>
                    </a:p>
                  </a:txBody>
                  <a:tcPr marL="0" marR="0" marT="0" marB="0" anchor="ctr" anchorCtr="1"/>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5956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2453360480"/>
              </p:ext>
            </p:extLst>
          </p:nvPr>
        </p:nvGraphicFramePr>
        <p:xfrm>
          <a:off x="635211" y="1308514"/>
          <a:ext cx="11073308" cy="2940585"/>
        </p:xfrm>
        <a:graphic>
          <a:graphicData uri="http://schemas.openxmlformats.org/drawingml/2006/table">
            <a:tbl>
              <a:tblPr firstRow="1" bandRow="1">
                <a:tableStyleId>{21E4AEA4-8DFA-4A89-87EB-49C32662AFE0}</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solidFill>
                            <a:schemeClr val="tx1"/>
                          </a:solidFill>
                        </a:rPr>
                        <a:t>URAIAN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solidFill>
                            <a:schemeClr val="tx1"/>
                          </a:solidFill>
                        </a:rPr>
                        <a:t>REALISASI KEUANGAN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rPr>
                        <a:t>(</a:t>
                      </a:r>
                      <a:r>
                        <a:rPr lang="en-US" sz="1800" dirty="0" err="1">
                          <a:solidFill>
                            <a:schemeClr val="tx1"/>
                          </a:solidFill>
                        </a:rPr>
                        <a:t>Rp</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600" dirty="0">
                          <a:solidFill>
                            <a:schemeClr val="tx1"/>
                          </a:solidFill>
                        </a:rPr>
                        <a:t>1</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Biaya</a:t>
                      </a:r>
                      <a:r>
                        <a:rPr lang="en-US" sz="1600" dirty="0">
                          <a:solidFill>
                            <a:schemeClr val="tx1"/>
                          </a:solidFill>
                        </a:rPr>
                        <a:t> </a:t>
                      </a:r>
                      <a:r>
                        <a:rPr lang="en-US" sz="1600" dirty="0" err="1">
                          <a:solidFill>
                            <a:schemeClr val="tx1"/>
                          </a:solidFill>
                        </a:rPr>
                        <a:t>Pegawai</a:t>
                      </a:r>
                      <a:r>
                        <a:rPr lang="en-US" sz="1600" dirty="0">
                          <a:solidFill>
                            <a:schemeClr val="tx1"/>
                          </a:solidFill>
                        </a:rPr>
                        <a:t> BLUD</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US" sz="1600" u="none" strike="noStrike" dirty="0">
                          <a:solidFill>
                            <a:schemeClr val="tx1"/>
                          </a:solidFill>
                          <a:effectLst/>
                        </a:rPr>
                        <a:t>          7,475,000,000 </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600" u="none" strike="noStrike" dirty="0">
                          <a:solidFill>
                            <a:schemeClr val="tx1"/>
                          </a:solidFill>
                          <a:effectLst/>
                        </a:rPr>
                        <a:t>       4,316,600,000 </a:t>
                      </a:r>
                      <a:endParaRPr lang="en-US" sz="1600" b="0" i="0" u="none" strike="noStrike" dirty="0">
                        <a:solidFill>
                          <a:schemeClr val="tx1"/>
                        </a:solidFill>
                        <a:effectLst/>
                        <a:latin typeface="Tw Cen MT" panose="020B0602020104020603" pitchFamily="34" charset="0"/>
                      </a:endParaRPr>
                    </a:p>
                  </a:txBody>
                  <a:tcPr marL="9525" marR="85725" marT="9525" marB="0" anchor="ctr"/>
                </a:tc>
                <a:tc>
                  <a:txBody>
                    <a:bodyPr/>
                    <a:lstStyle/>
                    <a:p>
                      <a:pPr algn="ctr" fontAlgn="ctr"/>
                      <a:r>
                        <a:rPr lang="en-US" sz="1600" u="none" strike="noStrike" dirty="0">
                          <a:solidFill>
                            <a:schemeClr val="tx1"/>
                          </a:solidFill>
                          <a:effectLst/>
                        </a:rPr>
                        <a:t>57.75</a:t>
                      </a:r>
                      <a:endParaRPr lang="en-US" sz="1600" b="0"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1600" dirty="0">
                          <a:solidFill>
                            <a:schemeClr val="tx1"/>
                          </a:solidFill>
                        </a:rPr>
                        <a:t>2</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Biaya</a:t>
                      </a:r>
                      <a:r>
                        <a:rPr lang="en-US" sz="1600" dirty="0">
                          <a:solidFill>
                            <a:schemeClr val="tx1"/>
                          </a:solidFill>
                        </a:rPr>
                        <a:t> </a:t>
                      </a:r>
                      <a:r>
                        <a:rPr lang="en-US" sz="1600" dirty="0" err="1">
                          <a:solidFill>
                            <a:schemeClr val="tx1"/>
                          </a:solidFill>
                        </a:rPr>
                        <a:t>Barang</a:t>
                      </a:r>
                      <a:r>
                        <a:rPr lang="en-US" sz="1600" baseline="0" dirty="0">
                          <a:solidFill>
                            <a:schemeClr val="tx1"/>
                          </a:solidFill>
                        </a:rPr>
                        <a:t> </a:t>
                      </a:r>
                      <a:r>
                        <a:rPr lang="en-US" sz="1600" baseline="0" dirty="0" err="1">
                          <a:solidFill>
                            <a:schemeClr val="tx1"/>
                          </a:solidFill>
                        </a:rPr>
                        <a:t>dan</a:t>
                      </a:r>
                      <a:r>
                        <a:rPr lang="en-US" sz="1600" baseline="0" dirty="0">
                          <a:solidFill>
                            <a:schemeClr val="tx1"/>
                          </a:solidFill>
                        </a:rPr>
                        <a:t> </a:t>
                      </a:r>
                      <a:r>
                        <a:rPr lang="en-US" sz="1600" baseline="0" dirty="0" err="1">
                          <a:solidFill>
                            <a:schemeClr val="tx1"/>
                          </a:solidFill>
                        </a:rPr>
                        <a:t>Jasa</a:t>
                      </a:r>
                      <a:r>
                        <a:rPr lang="en-US" sz="1600" baseline="0" dirty="0">
                          <a:solidFill>
                            <a:schemeClr val="tx1"/>
                          </a:solidFill>
                        </a:rPr>
                        <a:t> BLUD</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US" sz="1600" u="none" strike="noStrike" dirty="0">
                          <a:solidFill>
                            <a:schemeClr val="tx1"/>
                          </a:solidFill>
                          <a:effectLst/>
                        </a:rPr>
                        <a:t>        27,260,000,000 </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600" u="none" strike="noStrike" dirty="0">
                          <a:solidFill>
                            <a:schemeClr val="tx1"/>
                          </a:solidFill>
                          <a:effectLst/>
                        </a:rPr>
                        <a:t>     11,354,211,502 </a:t>
                      </a:r>
                      <a:endParaRPr lang="en-US" sz="1600" b="0" i="0" u="none" strike="noStrike" dirty="0">
                        <a:solidFill>
                          <a:schemeClr val="tx1"/>
                        </a:solidFill>
                        <a:effectLst/>
                        <a:latin typeface="Tw Cen MT" panose="020B0602020104020603" pitchFamily="34" charset="0"/>
                      </a:endParaRPr>
                    </a:p>
                  </a:txBody>
                  <a:tcPr marL="9525" marR="85725" marT="9525" marB="0" anchor="ctr"/>
                </a:tc>
                <a:tc>
                  <a:txBody>
                    <a:bodyPr/>
                    <a:lstStyle/>
                    <a:p>
                      <a:pPr algn="ctr" fontAlgn="ctr"/>
                      <a:r>
                        <a:rPr lang="en-US" sz="1600" u="none" strike="noStrike" dirty="0">
                          <a:solidFill>
                            <a:schemeClr val="tx1"/>
                          </a:solidFill>
                          <a:effectLst/>
                        </a:rPr>
                        <a:t>41.65</a:t>
                      </a:r>
                      <a:endParaRPr lang="en-US" sz="1600" b="0"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1600" dirty="0">
                          <a:solidFill>
                            <a:schemeClr val="tx1"/>
                          </a:solidFill>
                        </a:rPr>
                        <a:t>3</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Biaya</a:t>
                      </a:r>
                      <a:r>
                        <a:rPr lang="en-US" sz="1600" dirty="0">
                          <a:solidFill>
                            <a:schemeClr val="tx1"/>
                          </a:solidFill>
                        </a:rPr>
                        <a:t> Modal</a:t>
                      </a:r>
                      <a:endParaRPr lang="en-US" sz="16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fontAlgn="ctr"/>
                      <a:r>
                        <a:rPr lang="en-US" sz="1600" u="none" strike="noStrike" dirty="0">
                          <a:solidFill>
                            <a:schemeClr val="tx1"/>
                          </a:solidFill>
                          <a:effectLst/>
                        </a:rPr>
                        <a:t>          3,365,000,000 </a:t>
                      </a:r>
                      <a:endParaRPr lang="en-US" sz="16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r" fontAlgn="ctr"/>
                      <a:r>
                        <a:rPr lang="en-US" sz="1600" u="none" strike="noStrike" dirty="0">
                          <a:solidFill>
                            <a:schemeClr val="tx1"/>
                          </a:solidFill>
                          <a:effectLst/>
                        </a:rPr>
                        <a:t>         351,561,608 </a:t>
                      </a:r>
                      <a:endParaRPr lang="en-US" sz="1600" b="0" i="0" u="none" strike="noStrike" dirty="0">
                        <a:solidFill>
                          <a:schemeClr val="tx1"/>
                        </a:solidFill>
                        <a:effectLst/>
                        <a:latin typeface="Tw Cen MT" panose="020B0602020104020603" pitchFamily="34" charset="0"/>
                      </a:endParaRPr>
                    </a:p>
                  </a:txBody>
                  <a:tcPr marL="9525" marR="85725" marT="9525" marB="0" anchor="ctr"/>
                </a:tc>
                <a:tc>
                  <a:txBody>
                    <a:bodyPr/>
                    <a:lstStyle/>
                    <a:p>
                      <a:pPr algn="ctr" fontAlgn="ctr"/>
                      <a:r>
                        <a:rPr lang="en-US" sz="1600" u="none" strike="noStrike" dirty="0">
                          <a:solidFill>
                            <a:schemeClr val="tx1"/>
                          </a:solidFill>
                          <a:effectLst/>
                        </a:rPr>
                        <a:t>10.45</a:t>
                      </a:r>
                      <a:endParaRPr lang="en-US" sz="1600" b="0"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F0A69-14AE-4F58-85AE-3E09DF62041C}"/>
              </a:ext>
            </a:extLst>
          </p:cNvPr>
          <p:cNvSpPr>
            <a:spLocks noGrp="1"/>
          </p:cNvSpPr>
          <p:nvPr>
            <p:ph type="sldNum" sz="quarter" idx="12"/>
          </p:nvPr>
        </p:nvSpPr>
        <p:spPr/>
        <p:txBody>
          <a:bodyPr/>
          <a:lstStyle/>
          <a:p>
            <a:fld id="{565CE74E-AB26-4998-AD42-012C4C1AD076}" type="slidenum">
              <a:rPr lang="zh-CN" altLang="en-US" smtClean="0"/>
              <a:t>70</a:t>
            </a:fld>
            <a:endParaRPr lang="zh-CN" altLang="en-US"/>
          </a:p>
        </p:txBody>
      </p:sp>
      <p:graphicFrame>
        <p:nvGraphicFramePr>
          <p:cNvPr id="3" name="Table 2">
            <a:extLst>
              <a:ext uri="{FF2B5EF4-FFF2-40B4-BE49-F238E27FC236}">
                <a16:creationId xmlns:a16="http://schemas.microsoft.com/office/drawing/2014/main" id="{6A62A4A1-55F7-4487-AAC1-C088D6C2EAAB}"/>
              </a:ext>
            </a:extLst>
          </p:cNvPr>
          <p:cNvGraphicFramePr>
            <a:graphicFrameLocks noGrp="1"/>
          </p:cNvGraphicFramePr>
          <p:nvPr>
            <p:extLst>
              <p:ext uri="{D42A27DB-BD31-4B8C-83A1-F6EECF244321}">
                <p14:modId xmlns:p14="http://schemas.microsoft.com/office/powerpoint/2010/main" val="2469780685"/>
              </p:ext>
            </p:extLst>
          </p:nvPr>
        </p:nvGraphicFramePr>
        <p:xfrm>
          <a:off x="203104" y="566689"/>
          <a:ext cx="11639851" cy="2780681"/>
        </p:xfrm>
        <a:graphic>
          <a:graphicData uri="http://schemas.openxmlformats.org/drawingml/2006/table">
            <a:tbl>
              <a:tblPr firstRow="1" firstCol="1" bandRow="1">
                <a:tableStyleId>{21E4AEA4-8DFA-4A89-87EB-49C32662AFE0}</a:tableStyleId>
              </a:tblPr>
              <a:tblGrid>
                <a:gridCol w="348326">
                  <a:extLst>
                    <a:ext uri="{9D8B030D-6E8A-4147-A177-3AD203B41FA5}">
                      <a16:colId xmlns:a16="http://schemas.microsoft.com/office/drawing/2014/main" val="20000"/>
                    </a:ext>
                  </a:extLst>
                </a:gridCol>
                <a:gridCol w="1584483">
                  <a:extLst>
                    <a:ext uri="{9D8B030D-6E8A-4147-A177-3AD203B41FA5}">
                      <a16:colId xmlns:a16="http://schemas.microsoft.com/office/drawing/2014/main" val="20001"/>
                    </a:ext>
                  </a:extLst>
                </a:gridCol>
                <a:gridCol w="769519">
                  <a:extLst>
                    <a:ext uri="{9D8B030D-6E8A-4147-A177-3AD203B41FA5}">
                      <a16:colId xmlns:a16="http://schemas.microsoft.com/office/drawing/2014/main" val="20002"/>
                    </a:ext>
                  </a:extLst>
                </a:gridCol>
                <a:gridCol w="691561">
                  <a:extLst>
                    <a:ext uri="{9D8B030D-6E8A-4147-A177-3AD203B41FA5}">
                      <a16:colId xmlns:a16="http://schemas.microsoft.com/office/drawing/2014/main" val="20003"/>
                    </a:ext>
                  </a:extLst>
                </a:gridCol>
                <a:gridCol w="773599">
                  <a:extLst>
                    <a:ext uri="{9D8B030D-6E8A-4147-A177-3AD203B41FA5}">
                      <a16:colId xmlns:a16="http://schemas.microsoft.com/office/drawing/2014/main" val="284233975"/>
                    </a:ext>
                  </a:extLst>
                </a:gridCol>
                <a:gridCol w="709133">
                  <a:extLst>
                    <a:ext uri="{9D8B030D-6E8A-4147-A177-3AD203B41FA5}">
                      <a16:colId xmlns:a16="http://schemas.microsoft.com/office/drawing/2014/main" val="2686420997"/>
                    </a:ext>
                  </a:extLst>
                </a:gridCol>
                <a:gridCol w="773599">
                  <a:extLst>
                    <a:ext uri="{9D8B030D-6E8A-4147-A177-3AD203B41FA5}">
                      <a16:colId xmlns:a16="http://schemas.microsoft.com/office/drawing/2014/main" val="1313426113"/>
                    </a:ext>
                  </a:extLst>
                </a:gridCol>
                <a:gridCol w="734919">
                  <a:extLst>
                    <a:ext uri="{9D8B030D-6E8A-4147-A177-3AD203B41FA5}">
                      <a16:colId xmlns:a16="http://schemas.microsoft.com/office/drawing/2014/main" val="76310461"/>
                    </a:ext>
                  </a:extLst>
                </a:gridCol>
                <a:gridCol w="734919">
                  <a:extLst>
                    <a:ext uri="{9D8B030D-6E8A-4147-A177-3AD203B41FA5}">
                      <a16:colId xmlns:a16="http://schemas.microsoft.com/office/drawing/2014/main" val="3355463112"/>
                    </a:ext>
                  </a:extLst>
                </a:gridCol>
                <a:gridCol w="873998">
                  <a:extLst>
                    <a:ext uri="{9D8B030D-6E8A-4147-A177-3AD203B41FA5}">
                      <a16:colId xmlns:a16="http://schemas.microsoft.com/office/drawing/2014/main" val="2753441161"/>
                    </a:ext>
                  </a:extLst>
                </a:gridCol>
                <a:gridCol w="729159">
                  <a:extLst>
                    <a:ext uri="{9D8B030D-6E8A-4147-A177-3AD203B41FA5}">
                      <a16:colId xmlns:a16="http://schemas.microsoft.com/office/drawing/2014/main" val="1410757289"/>
                    </a:ext>
                  </a:extLst>
                </a:gridCol>
                <a:gridCol w="729159">
                  <a:extLst>
                    <a:ext uri="{9D8B030D-6E8A-4147-A177-3AD203B41FA5}">
                      <a16:colId xmlns:a16="http://schemas.microsoft.com/office/drawing/2014/main" val="3658474626"/>
                    </a:ext>
                  </a:extLst>
                </a:gridCol>
                <a:gridCol w="729159">
                  <a:extLst>
                    <a:ext uri="{9D8B030D-6E8A-4147-A177-3AD203B41FA5}">
                      <a16:colId xmlns:a16="http://schemas.microsoft.com/office/drawing/2014/main" val="3042326644"/>
                    </a:ext>
                  </a:extLst>
                </a:gridCol>
                <a:gridCol w="729159">
                  <a:extLst>
                    <a:ext uri="{9D8B030D-6E8A-4147-A177-3AD203B41FA5}">
                      <a16:colId xmlns:a16="http://schemas.microsoft.com/office/drawing/2014/main" val="3400369633"/>
                    </a:ext>
                  </a:extLst>
                </a:gridCol>
                <a:gridCol w="729159">
                  <a:extLst>
                    <a:ext uri="{9D8B030D-6E8A-4147-A177-3AD203B41FA5}">
                      <a16:colId xmlns:a16="http://schemas.microsoft.com/office/drawing/2014/main" val="3468359150"/>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17.39%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12.25%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86.06%</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83.33%</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4"/>
                  </a:ext>
                </a:extLst>
              </a:tr>
            </a:tbl>
          </a:graphicData>
        </a:graphic>
      </p:graphicFrame>
      <p:sp>
        <p:nvSpPr>
          <p:cNvPr id="5" name="Rectangle: Diagonal Corners Rounded 4">
            <a:extLst>
              <a:ext uri="{FF2B5EF4-FFF2-40B4-BE49-F238E27FC236}">
                <a16:creationId xmlns:a16="http://schemas.microsoft.com/office/drawing/2014/main" id="{F529F0E5-9BDB-4A36-A8B7-8642245DD69B}"/>
              </a:ext>
            </a:extLst>
          </p:cNvPr>
          <p:cNvSpPr/>
          <p:nvPr/>
        </p:nvSpPr>
        <p:spPr>
          <a:xfrm>
            <a:off x="203106" y="139690"/>
            <a:ext cx="2186767"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graphicFrame>
        <p:nvGraphicFramePr>
          <p:cNvPr id="7" name="Table 6">
            <a:extLst>
              <a:ext uri="{FF2B5EF4-FFF2-40B4-BE49-F238E27FC236}">
                <a16:creationId xmlns:a16="http://schemas.microsoft.com/office/drawing/2014/main" id="{BCE9C1CA-A8BA-4623-979B-25EF11DB6751}"/>
              </a:ext>
            </a:extLst>
          </p:cNvPr>
          <p:cNvGraphicFramePr>
            <a:graphicFrameLocks noGrp="1"/>
          </p:cNvGraphicFramePr>
          <p:nvPr>
            <p:extLst>
              <p:ext uri="{D42A27DB-BD31-4B8C-83A1-F6EECF244321}">
                <p14:modId xmlns:p14="http://schemas.microsoft.com/office/powerpoint/2010/main" val="2141453385"/>
              </p:ext>
            </p:extLst>
          </p:nvPr>
        </p:nvGraphicFramePr>
        <p:xfrm>
          <a:off x="203103" y="3590932"/>
          <a:ext cx="4767103" cy="2567321"/>
        </p:xfrm>
        <a:graphic>
          <a:graphicData uri="http://schemas.openxmlformats.org/drawingml/2006/table">
            <a:tbl>
              <a:tblPr firstRow="1" firstCol="1" bandRow="1">
                <a:tableStyleId>{21E4AEA4-8DFA-4A89-87EB-49C32662AFE0}</a:tableStyleId>
              </a:tblPr>
              <a:tblGrid>
                <a:gridCol w="389070">
                  <a:extLst>
                    <a:ext uri="{9D8B030D-6E8A-4147-A177-3AD203B41FA5}">
                      <a16:colId xmlns:a16="http://schemas.microsoft.com/office/drawing/2014/main" val="20000"/>
                    </a:ext>
                  </a:extLst>
                </a:gridCol>
                <a:gridCol w="1769820">
                  <a:extLst>
                    <a:ext uri="{9D8B030D-6E8A-4147-A177-3AD203B41FA5}">
                      <a16:colId xmlns:a16="http://schemas.microsoft.com/office/drawing/2014/main" val="20001"/>
                    </a:ext>
                  </a:extLst>
                </a:gridCol>
                <a:gridCol w="806735">
                  <a:extLst>
                    <a:ext uri="{9D8B030D-6E8A-4147-A177-3AD203B41FA5}">
                      <a16:colId xmlns:a16="http://schemas.microsoft.com/office/drawing/2014/main" val="20002"/>
                    </a:ext>
                  </a:extLst>
                </a:gridCol>
                <a:gridCol w="825248">
                  <a:extLst>
                    <a:ext uri="{9D8B030D-6E8A-4147-A177-3AD203B41FA5}">
                      <a16:colId xmlns:a16="http://schemas.microsoft.com/office/drawing/2014/main" val="20003"/>
                    </a:ext>
                  </a:extLst>
                </a:gridCol>
                <a:gridCol w="976230">
                  <a:extLst>
                    <a:ext uri="{9D8B030D-6E8A-4147-A177-3AD203B41FA5}">
                      <a16:colId xmlns:a16="http://schemas.microsoft.com/office/drawing/2014/main" val="2753441161"/>
                    </a:ext>
                  </a:extLst>
                </a:gridCol>
              </a:tblGrid>
              <a:tr h="170030">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itchFamily="34" charset="0"/>
                        </a:rPr>
                        <a:t>CAPAIAN</a:t>
                      </a: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3.2</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19348">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405194">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66414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03879-0F0E-4BF8-8546-A27745371F66}"/>
              </a:ext>
            </a:extLst>
          </p:cNvPr>
          <p:cNvSpPr>
            <a:spLocks noGrp="1"/>
          </p:cNvSpPr>
          <p:nvPr>
            <p:ph type="sldNum" sz="quarter" idx="12"/>
          </p:nvPr>
        </p:nvSpPr>
        <p:spPr/>
        <p:txBody>
          <a:bodyPr/>
          <a:lstStyle/>
          <a:p>
            <a:fld id="{565CE74E-AB26-4998-AD42-012C4C1AD076}" type="slidenum">
              <a:rPr lang="zh-CN" altLang="en-US" smtClean="0"/>
              <a:t>71</a:t>
            </a:fld>
            <a:endParaRPr lang="zh-CN" altLang="en-US"/>
          </a:p>
        </p:txBody>
      </p:sp>
      <p:graphicFrame>
        <p:nvGraphicFramePr>
          <p:cNvPr id="3" name="Table 2">
            <a:extLst>
              <a:ext uri="{FF2B5EF4-FFF2-40B4-BE49-F238E27FC236}">
                <a16:creationId xmlns:a16="http://schemas.microsoft.com/office/drawing/2014/main" id="{D7F87721-70CD-4776-B2A0-4AED5B32BB7F}"/>
              </a:ext>
            </a:extLst>
          </p:cNvPr>
          <p:cNvGraphicFramePr>
            <a:graphicFrameLocks noGrp="1"/>
          </p:cNvGraphicFramePr>
          <p:nvPr>
            <p:extLst>
              <p:ext uri="{D42A27DB-BD31-4B8C-83A1-F6EECF244321}">
                <p14:modId xmlns:p14="http://schemas.microsoft.com/office/powerpoint/2010/main" val="1864534042"/>
              </p:ext>
            </p:extLst>
          </p:nvPr>
        </p:nvGraphicFramePr>
        <p:xfrm>
          <a:off x="158860" y="620315"/>
          <a:ext cx="11639837" cy="2908752"/>
        </p:xfrm>
        <a:graphic>
          <a:graphicData uri="http://schemas.openxmlformats.org/drawingml/2006/table">
            <a:tbl>
              <a:tblPr firstRow="1" firstCol="1" bandRow="1">
                <a:tableStyleId>{93296810-A885-4BE3-A3E7-6D5BEEA58F35}</a:tableStyleId>
              </a:tblPr>
              <a:tblGrid>
                <a:gridCol w="351576">
                  <a:extLst>
                    <a:ext uri="{9D8B030D-6E8A-4147-A177-3AD203B41FA5}">
                      <a16:colId xmlns:a16="http://schemas.microsoft.com/office/drawing/2014/main" val="20000"/>
                    </a:ext>
                  </a:extLst>
                </a:gridCol>
                <a:gridCol w="1822340">
                  <a:extLst>
                    <a:ext uri="{9D8B030D-6E8A-4147-A177-3AD203B41FA5}">
                      <a16:colId xmlns:a16="http://schemas.microsoft.com/office/drawing/2014/main" val="20001"/>
                    </a:ext>
                  </a:extLst>
                </a:gridCol>
                <a:gridCol w="958393">
                  <a:extLst>
                    <a:ext uri="{9D8B030D-6E8A-4147-A177-3AD203B41FA5}">
                      <a16:colId xmlns:a16="http://schemas.microsoft.com/office/drawing/2014/main" val="20002"/>
                    </a:ext>
                  </a:extLst>
                </a:gridCol>
                <a:gridCol w="894516">
                  <a:extLst>
                    <a:ext uri="{9D8B030D-6E8A-4147-A177-3AD203B41FA5}">
                      <a16:colId xmlns:a16="http://schemas.microsoft.com/office/drawing/2014/main" val="20003"/>
                    </a:ext>
                  </a:extLst>
                </a:gridCol>
                <a:gridCol w="692092">
                  <a:extLst>
                    <a:ext uri="{9D8B030D-6E8A-4147-A177-3AD203B41FA5}">
                      <a16:colId xmlns:a16="http://schemas.microsoft.com/office/drawing/2014/main" val="1639886545"/>
                    </a:ext>
                  </a:extLst>
                </a:gridCol>
                <a:gridCol w="692092">
                  <a:extLst>
                    <a:ext uri="{9D8B030D-6E8A-4147-A177-3AD203B41FA5}">
                      <a16:colId xmlns:a16="http://schemas.microsoft.com/office/drawing/2014/main" val="637824688"/>
                    </a:ext>
                  </a:extLst>
                </a:gridCol>
                <a:gridCol w="692092">
                  <a:extLst>
                    <a:ext uri="{9D8B030D-6E8A-4147-A177-3AD203B41FA5}">
                      <a16:colId xmlns:a16="http://schemas.microsoft.com/office/drawing/2014/main" val="3466013233"/>
                    </a:ext>
                  </a:extLst>
                </a:gridCol>
                <a:gridCol w="692092">
                  <a:extLst>
                    <a:ext uri="{9D8B030D-6E8A-4147-A177-3AD203B41FA5}">
                      <a16:colId xmlns:a16="http://schemas.microsoft.com/office/drawing/2014/main" val="856262832"/>
                    </a:ext>
                  </a:extLst>
                </a:gridCol>
                <a:gridCol w="692092">
                  <a:extLst>
                    <a:ext uri="{9D8B030D-6E8A-4147-A177-3AD203B41FA5}">
                      <a16:colId xmlns:a16="http://schemas.microsoft.com/office/drawing/2014/main" val="3155971390"/>
                    </a:ext>
                  </a:extLst>
                </a:gridCol>
                <a:gridCol w="692092">
                  <a:extLst>
                    <a:ext uri="{9D8B030D-6E8A-4147-A177-3AD203B41FA5}">
                      <a16:colId xmlns:a16="http://schemas.microsoft.com/office/drawing/2014/main" val="4124499730"/>
                    </a:ext>
                  </a:extLst>
                </a:gridCol>
                <a:gridCol w="692092">
                  <a:extLst>
                    <a:ext uri="{9D8B030D-6E8A-4147-A177-3AD203B41FA5}">
                      <a16:colId xmlns:a16="http://schemas.microsoft.com/office/drawing/2014/main" val="1905950854"/>
                    </a:ext>
                  </a:extLst>
                </a:gridCol>
                <a:gridCol w="692092">
                  <a:extLst>
                    <a:ext uri="{9D8B030D-6E8A-4147-A177-3AD203B41FA5}">
                      <a16:colId xmlns:a16="http://schemas.microsoft.com/office/drawing/2014/main" val="2721715258"/>
                    </a:ext>
                  </a:extLst>
                </a:gridCol>
                <a:gridCol w="692092">
                  <a:extLst>
                    <a:ext uri="{9D8B030D-6E8A-4147-A177-3AD203B41FA5}">
                      <a16:colId xmlns:a16="http://schemas.microsoft.com/office/drawing/2014/main" val="636827705"/>
                    </a:ext>
                  </a:extLst>
                </a:gridCol>
                <a:gridCol w="692092">
                  <a:extLst>
                    <a:ext uri="{9D8B030D-6E8A-4147-A177-3AD203B41FA5}">
                      <a16:colId xmlns:a16="http://schemas.microsoft.com/office/drawing/2014/main" val="856721115"/>
                    </a:ext>
                  </a:extLst>
                </a:gridCol>
                <a:gridCol w="692092">
                  <a:extLst>
                    <a:ext uri="{9D8B030D-6E8A-4147-A177-3AD203B41FA5}">
                      <a16:colId xmlns:a16="http://schemas.microsoft.com/office/drawing/2014/main" val="496964393"/>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itchFamily="34" charset="0"/>
                        </a:rPr>
                        <a:t>JUN</a:t>
                      </a: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28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28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85.05%</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b="0" i="0" u="none" strike="noStrike" dirty="0">
                          <a:solidFill>
                            <a:srgbClr val="000000"/>
                          </a:solidFill>
                          <a:effectLst/>
                          <a:latin typeface="Tw Cen MT" panose="020B0602020104020603" pitchFamily="34" charset="0"/>
                          <a:ea typeface="Verdana" panose="020B0604030504040204" pitchFamily="34" charset="0"/>
                        </a:rPr>
                        <a:t>81.11%</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
        <p:nvSpPr>
          <p:cNvPr id="4" name="Rectangle: Diagonal Corners Rounded 3">
            <a:extLst>
              <a:ext uri="{FF2B5EF4-FFF2-40B4-BE49-F238E27FC236}">
                <a16:creationId xmlns:a16="http://schemas.microsoft.com/office/drawing/2014/main" id="{26FFCDE9-37A7-4394-A6A8-AA5BE567C436}"/>
              </a:ext>
            </a:extLst>
          </p:cNvPr>
          <p:cNvSpPr/>
          <p:nvPr/>
        </p:nvSpPr>
        <p:spPr>
          <a:xfrm>
            <a:off x="158861" y="136525"/>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graphicFrame>
        <p:nvGraphicFramePr>
          <p:cNvPr id="5" name="Table 4">
            <a:extLst>
              <a:ext uri="{FF2B5EF4-FFF2-40B4-BE49-F238E27FC236}">
                <a16:creationId xmlns:a16="http://schemas.microsoft.com/office/drawing/2014/main" id="{3DDBFAD2-0EA5-4429-B620-0027DBDCD4CC}"/>
              </a:ext>
            </a:extLst>
          </p:cNvPr>
          <p:cNvGraphicFramePr>
            <a:graphicFrameLocks noGrp="1"/>
          </p:cNvGraphicFramePr>
          <p:nvPr>
            <p:extLst>
              <p:ext uri="{D42A27DB-BD31-4B8C-83A1-F6EECF244321}">
                <p14:modId xmlns:p14="http://schemas.microsoft.com/office/powerpoint/2010/main" val="3285830631"/>
              </p:ext>
            </p:extLst>
          </p:nvPr>
        </p:nvGraphicFramePr>
        <p:xfrm>
          <a:off x="158859" y="3812723"/>
          <a:ext cx="5239051" cy="2908752"/>
        </p:xfrm>
        <a:graphic>
          <a:graphicData uri="http://schemas.openxmlformats.org/drawingml/2006/table">
            <a:tbl>
              <a:tblPr firstRow="1" firstCol="1" bandRow="1">
                <a:tableStyleId>{93296810-A885-4BE3-A3E7-6D5BEEA58F35}</a:tableStyleId>
              </a:tblPr>
              <a:tblGrid>
                <a:gridCol w="390328">
                  <a:extLst>
                    <a:ext uri="{9D8B030D-6E8A-4147-A177-3AD203B41FA5}">
                      <a16:colId xmlns:a16="http://schemas.microsoft.com/office/drawing/2014/main" val="20000"/>
                    </a:ext>
                  </a:extLst>
                </a:gridCol>
                <a:gridCol w="2023204">
                  <a:extLst>
                    <a:ext uri="{9D8B030D-6E8A-4147-A177-3AD203B41FA5}">
                      <a16:colId xmlns:a16="http://schemas.microsoft.com/office/drawing/2014/main" val="20001"/>
                    </a:ext>
                  </a:extLst>
                </a:gridCol>
                <a:gridCol w="1064030">
                  <a:extLst>
                    <a:ext uri="{9D8B030D-6E8A-4147-A177-3AD203B41FA5}">
                      <a16:colId xmlns:a16="http://schemas.microsoft.com/office/drawing/2014/main" val="20002"/>
                    </a:ext>
                  </a:extLst>
                </a:gridCol>
                <a:gridCol w="993112">
                  <a:extLst>
                    <a:ext uri="{9D8B030D-6E8A-4147-A177-3AD203B41FA5}">
                      <a16:colId xmlns:a16="http://schemas.microsoft.com/office/drawing/2014/main" val="20003"/>
                    </a:ext>
                  </a:extLst>
                </a:gridCol>
                <a:gridCol w="768377">
                  <a:extLst>
                    <a:ext uri="{9D8B030D-6E8A-4147-A177-3AD203B41FA5}">
                      <a16:colId xmlns:a16="http://schemas.microsoft.com/office/drawing/2014/main" val="4124499730"/>
                    </a:ext>
                  </a:extLst>
                </a:gridCol>
              </a:tblGrid>
              <a:tr h="18903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1890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1"/>
                  </a:ext>
                </a:extLst>
              </a:tr>
              <a:tr h="620121">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l"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5091">
                <a:tc>
                  <a:txBody>
                    <a:bodyPr/>
                    <a:lstStyle/>
                    <a:p>
                      <a:endParaRPr lang="en-US" sz="1400" dirty="0">
                        <a:solidFill>
                          <a:schemeClr val="tx1"/>
                        </a:solidFill>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65091">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5"/>
                  </a:ext>
                </a:extLst>
              </a:tr>
              <a:tr h="310061">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0" marR="0" marT="0" marB="0" anchor="ctr"/>
                </a:tc>
                <a:extLst>
                  <a:ext uri="{0D108BD9-81ED-4DB2-BD59-A6C34878D82A}">
                    <a16:rowId xmlns:a16="http://schemas.microsoft.com/office/drawing/2014/main" val="10006"/>
                  </a:ext>
                </a:extLst>
              </a:tr>
              <a:tr h="310061">
                <a:tc>
                  <a:txBody>
                    <a:bodyPr/>
                    <a:lstStyle/>
                    <a:p>
                      <a:pPr algn="ctr" fontAlgn="ctr"/>
                      <a:r>
                        <a:rPr lang="en-US" sz="1400" u="none" strike="noStrike" dirty="0">
                          <a:solidFill>
                            <a:schemeClr val="tx1"/>
                          </a:solidFill>
                          <a:effectLst/>
                          <a:latin typeface="Tw Cen MT"/>
                        </a:rPr>
                        <a:t>4.</a:t>
                      </a:r>
                      <a:endParaRPr lang="en-US" sz="1400" b="0" i="0" u="none" strike="noStrike" dirty="0">
                        <a:solidFill>
                          <a:schemeClr val="tx1"/>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77638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extLst>
              <p:ext uri="{D42A27DB-BD31-4B8C-83A1-F6EECF244321}">
                <p14:modId xmlns:p14="http://schemas.microsoft.com/office/powerpoint/2010/main" val="3528840485"/>
              </p:ext>
            </p:extLst>
          </p:nvPr>
        </p:nvGraphicFramePr>
        <p:xfrm>
          <a:off x="479422" y="739309"/>
          <a:ext cx="11233150" cy="2087201"/>
        </p:xfrm>
        <a:graphic>
          <a:graphicData uri="http://schemas.openxmlformats.org/drawingml/2006/table">
            <a:tbl>
              <a:tblPr firstRow="1" firstCol="1" bandRow="1">
                <a:tableStyleId>{93296810-A885-4BE3-A3E7-6D5BEEA58F35}</a:tableStyleId>
              </a:tblPr>
              <a:tblGrid>
                <a:gridCol w="437593">
                  <a:extLst>
                    <a:ext uri="{9D8B030D-6E8A-4147-A177-3AD203B41FA5}">
                      <a16:colId xmlns:a16="http://schemas.microsoft.com/office/drawing/2014/main" val="20000"/>
                    </a:ext>
                  </a:extLst>
                </a:gridCol>
                <a:gridCol w="2237680">
                  <a:extLst>
                    <a:ext uri="{9D8B030D-6E8A-4147-A177-3AD203B41FA5}">
                      <a16:colId xmlns:a16="http://schemas.microsoft.com/office/drawing/2014/main" val="20001"/>
                    </a:ext>
                  </a:extLst>
                </a:gridCol>
                <a:gridCol w="858461">
                  <a:extLst>
                    <a:ext uri="{9D8B030D-6E8A-4147-A177-3AD203B41FA5}">
                      <a16:colId xmlns:a16="http://schemas.microsoft.com/office/drawing/2014/main" val="20002"/>
                    </a:ext>
                  </a:extLst>
                </a:gridCol>
                <a:gridCol w="573062">
                  <a:extLst>
                    <a:ext uri="{9D8B030D-6E8A-4147-A177-3AD203B41FA5}">
                      <a16:colId xmlns:a16="http://schemas.microsoft.com/office/drawing/2014/main" val="20003"/>
                    </a:ext>
                  </a:extLst>
                </a:gridCol>
                <a:gridCol w="590364">
                  <a:extLst>
                    <a:ext uri="{9D8B030D-6E8A-4147-A177-3AD203B41FA5}">
                      <a16:colId xmlns:a16="http://schemas.microsoft.com/office/drawing/2014/main" val="1411655609"/>
                    </a:ext>
                  </a:extLst>
                </a:gridCol>
                <a:gridCol w="653599">
                  <a:extLst>
                    <a:ext uri="{9D8B030D-6E8A-4147-A177-3AD203B41FA5}">
                      <a16:colId xmlns:a16="http://schemas.microsoft.com/office/drawing/2014/main" val="3758570744"/>
                    </a:ext>
                  </a:extLst>
                </a:gridCol>
                <a:gridCol w="653599">
                  <a:extLst>
                    <a:ext uri="{9D8B030D-6E8A-4147-A177-3AD203B41FA5}">
                      <a16:colId xmlns:a16="http://schemas.microsoft.com/office/drawing/2014/main" val="50855709"/>
                    </a:ext>
                  </a:extLst>
                </a:gridCol>
                <a:gridCol w="653599">
                  <a:extLst>
                    <a:ext uri="{9D8B030D-6E8A-4147-A177-3AD203B41FA5}">
                      <a16:colId xmlns:a16="http://schemas.microsoft.com/office/drawing/2014/main" val="2216766193"/>
                    </a:ext>
                  </a:extLst>
                </a:gridCol>
                <a:gridCol w="653599">
                  <a:extLst>
                    <a:ext uri="{9D8B030D-6E8A-4147-A177-3AD203B41FA5}">
                      <a16:colId xmlns:a16="http://schemas.microsoft.com/office/drawing/2014/main" val="1258899685"/>
                    </a:ext>
                  </a:extLst>
                </a:gridCol>
                <a:gridCol w="653599">
                  <a:extLst>
                    <a:ext uri="{9D8B030D-6E8A-4147-A177-3AD203B41FA5}">
                      <a16:colId xmlns:a16="http://schemas.microsoft.com/office/drawing/2014/main" val="3752571140"/>
                    </a:ext>
                  </a:extLst>
                </a:gridCol>
                <a:gridCol w="653599">
                  <a:extLst>
                    <a:ext uri="{9D8B030D-6E8A-4147-A177-3AD203B41FA5}">
                      <a16:colId xmlns:a16="http://schemas.microsoft.com/office/drawing/2014/main" val="1439119538"/>
                    </a:ext>
                  </a:extLst>
                </a:gridCol>
                <a:gridCol w="653599">
                  <a:extLst>
                    <a:ext uri="{9D8B030D-6E8A-4147-A177-3AD203B41FA5}">
                      <a16:colId xmlns:a16="http://schemas.microsoft.com/office/drawing/2014/main" val="4107665010"/>
                    </a:ext>
                  </a:extLst>
                </a:gridCol>
                <a:gridCol w="653599">
                  <a:extLst>
                    <a:ext uri="{9D8B030D-6E8A-4147-A177-3AD203B41FA5}">
                      <a16:colId xmlns:a16="http://schemas.microsoft.com/office/drawing/2014/main" val="874359717"/>
                    </a:ext>
                  </a:extLst>
                </a:gridCol>
                <a:gridCol w="653599">
                  <a:extLst>
                    <a:ext uri="{9D8B030D-6E8A-4147-A177-3AD203B41FA5}">
                      <a16:colId xmlns:a16="http://schemas.microsoft.com/office/drawing/2014/main" val="2228537220"/>
                    </a:ext>
                  </a:extLst>
                </a:gridCol>
                <a:gridCol w="653599">
                  <a:extLst>
                    <a:ext uri="{9D8B030D-6E8A-4147-A177-3AD203B41FA5}">
                      <a16:colId xmlns:a16="http://schemas.microsoft.com/office/drawing/2014/main" val="41079446"/>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i="0" u="none" strike="noStrike" dirty="0">
                          <a:solidFill>
                            <a:schemeClr val="tx2"/>
                          </a:solidFill>
                          <a:effectLst/>
                          <a:latin typeface="Tw Cen MT"/>
                        </a:rPr>
                        <a:t>FEB</a:t>
                      </a:r>
                    </a:p>
                  </a:txBody>
                  <a:tcPr marL="0" marR="0" marT="0" marB="0" anchor="ctr"/>
                </a:tc>
                <a:tc>
                  <a:txBody>
                    <a:bodyPr/>
                    <a:lstStyle/>
                    <a:p>
                      <a:pPr algn="ctr" fontAlgn="ctr"/>
                      <a:r>
                        <a:rPr lang="en-US" sz="1400" b="1" i="0" u="none" strike="noStrike" dirty="0">
                          <a:solidFill>
                            <a:schemeClr val="tx2"/>
                          </a:solidFill>
                          <a:effectLst/>
                          <a:latin typeface="Tw Cen MT"/>
                        </a:rPr>
                        <a:t>MAR</a:t>
                      </a:r>
                    </a:p>
                  </a:txBody>
                  <a:tcPr marL="0" marR="0" marT="0" marB="0" anchor="ctr"/>
                </a:tc>
                <a:tc>
                  <a:txBody>
                    <a:bodyPr/>
                    <a:lstStyle/>
                    <a:p>
                      <a:pPr algn="ctr" fontAlgn="ctr"/>
                      <a:r>
                        <a:rPr lang="en-US" sz="1400" b="1" i="0" u="none" strike="noStrike" dirty="0">
                          <a:solidFill>
                            <a:schemeClr val="tx2"/>
                          </a:solidFill>
                          <a:effectLst/>
                          <a:latin typeface="Tw Cen MT"/>
                        </a:rPr>
                        <a:t>APR</a:t>
                      </a:r>
                    </a:p>
                  </a:txBody>
                  <a:tcPr marL="0" marR="0" marT="0" marB="0" anchor="ctr"/>
                </a:tc>
                <a:tc>
                  <a:txBody>
                    <a:bodyPr/>
                    <a:lstStyle/>
                    <a:p>
                      <a:pPr algn="ctr" fontAlgn="ctr"/>
                      <a:r>
                        <a:rPr lang="en-US" sz="1400" b="1" i="0" u="none" strike="noStrike" dirty="0">
                          <a:solidFill>
                            <a:schemeClr val="tx2"/>
                          </a:solidFill>
                          <a:effectLst/>
                          <a:latin typeface="Tw Cen MT"/>
                        </a:rPr>
                        <a:t>MEI</a:t>
                      </a:r>
                    </a:p>
                  </a:txBody>
                  <a:tcPr marL="0" marR="0" marT="0" marB="0" anchor="ctr"/>
                </a:tc>
                <a:tc>
                  <a:txBody>
                    <a:bodyPr/>
                    <a:lstStyle/>
                    <a:p>
                      <a:pPr algn="ctr" fontAlgn="ctr"/>
                      <a:r>
                        <a:rPr lang="en-US" sz="1400" b="1" i="0" u="none" strike="noStrike" dirty="0">
                          <a:solidFill>
                            <a:schemeClr val="tx2"/>
                          </a:solidFill>
                          <a:effectLst/>
                          <a:latin typeface="Tw Cen MT"/>
                        </a:rPr>
                        <a:t>JUN</a:t>
                      </a: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4.85%</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4.55%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4.34%</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4.08%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9" name="Rectangle: Diagonal Corners Rounded 8">
            <a:extLst>
              <a:ext uri="{FF2B5EF4-FFF2-40B4-BE49-F238E27FC236}">
                <a16:creationId xmlns:a16="http://schemas.microsoft.com/office/drawing/2014/main" id="{0655C779-295D-4160-A6C1-3577FBAA26A4}"/>
              </a:ext>
            </a:extLst>
          </p:cNvPr>
          <p:cNvSpPr/>
          <p:nvPr/>
        </p:nvSpPr>
        <p:spPr>
          <a:xfrm>
            <a:off x="511421" y="189689"/>
            <a:ext cx="165872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72</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graphicFrame>
        <p:nvGraphicFramePr>
          <p:cNvPr id="10" name="Table 9">
            <a:extLst>
              <a:ext uri="{FF2B5EF4-FFF2-40B4-BE49-F238E27FC236}">
                <a16:creationId xmlns:a16="http://schemas.microsoft.com/office/drawing/2014/main" id="{DFA5F6C4-133A-4A03-9745-90AAD45849DD}"/>
              </a:ext>
            </a:extLst>
          </p:cNvPr>
          <p:cNvGraphicFramePr>
            <a:graphicFrameLocks noGrp="1"/>
          </p:cNvGraphicFramePr>
          <p:nvPr>
            <p:extLst>
              <p:ext uri="{D42A27DB-BD31-4B8C-83A1-F6EECF244321}">
                <p14:modId xmlns:p14="http://schemas.microsoft.com/office/powerpoint/2010/main" val="2679243421"/>
              </p:ext>
            </p:extLst>
          </p:nvPr>
        </p:nvGraphicFramePr>
        <p:xfrm>
          <a:off x="479422" y="3041630"/>
          <a:ext cx="5316694" cy="2087201"/>
        </p:xfrm>
        <a:graphic>
          <a:graphicData uri="http://schemas.openxmlformats.org/drawingml/2006/table">
            <a:tbl>
              <a:tblPr firstRow="1" firstCol="1" bandRow="1">
                <a:tableStyleId>{93296810-A885-4BE3-A3E7-6D5BEEA58F35}</a:tableStyleId>
              </a:tblPr>
              <a:tblGrid>
                <a:gridCol w="488730">
                  <a:extLst>
                    <a:ext uri="{9D8B030D-6E8A-4147-A177-3AD203B41FA5}">
                      <a16:colId xmlns:a16="http://schemas.microsoft.com/office/drawing/2014/main" val="20000"/>
                    </a:ext>
                  </a:extLst>
                </a:gridCol>
                <a:gridCol w="2499176">
                  <a:extLst>
                    <a:ext uri="{9D8B030D-6E8A-4147-A177-3AD203B41FA5}">
                      <a16:colId xmlns:a16="http://schemas.microsoft.com/office/drawing/2014/main" val="20001"/>
                    </a:ext>
                  </a:extLst>
                </a:gridCol>
                <a:gridCol w="958780">
                  <a:extLst>
                    <a:ext uri="{9D8B030D-6E8A-4147-A177-3AD203B41FA5}">
                      <a16:colId xmlns:a16="http://schemas.microsoft.com/office/drawing/2014/main" val="20002"/>
                    </a:ext>
                  </a:extLst>
                </a:gridCol>
                <a:gridCol w="640030">
                  <a:extLst>
                    <a:ext uri="{9D8B030D-6E8A-4147-A177-3AD203B41FA5}">
                      <a16:colId xmlns:a16="http://schemas.microsoft.com/office/drawing/2014/main" val="20003"/>
                    </a:ext>
                  </a:extLst>
                </a:gridCol>
                <a:gridCol w="729978">
                  <a:extLst>
                    <a:ext uri="{9D8B030D-6E8A-4147-A177-3AD203B41FA5}">
                      <a16:colId xmlns:a16="http://schemas.microsoft.com/office/drawing/2014/main" val="3752571140"/>
                    </a:ext>
                  </a:extLst>
                </a:gridCol>
              </a:tblGrid>
              <a:tr h="264981">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26498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ndParaRPr>
                    </a:p>
                  </a:txBody>
                  <a:tcPr marL="0" marR="0" marT="0" marB="0" anchor="ctr"/>
                </a:tc>
                <a:tc>
                  <a:txBody>
                    <a:bodyPr/>
                    <a:lstStyle/>
                    <a:p>
                      <a:pPr algn="ctr" fontAlgn="ctr"/>
                      <a:r>
                        <a:rPr lang="en-US" sz="1400" b="1" u="none" strike="noStrike" dirty="0">
                          <a:effectLst/>
                          <a:latin typeface="Tw Cen MT"/>
                        </a:rPr>
                        <a:t>JUL</a:t>
                      </a:r>
                      <a:endParaRPr lang="en-US" sz="1400" b="1" i="0" u="none" strike="noStrike" dirty="0">
                        <a:solidFill>
                          <a:schemeClr val="tx2"/>
                        </a:solidFill>
                        <a:effectLst/>
                        <a:latin typeface="Tw Cen MT"/>
                      </a:endParaRPr>
                    </a:p>
                  </a:txBody>
                  <a:tcPr marL="0" marR="0" marT="0" marB="0" anchor="ctr"/>
                </a:tc>
                <a:extLst>
                  <a:ext uri="{0D108BD9-81ED-4DB2-BD59-A6C34878D82A}">
                    <a16:rowId xmlns:a16="http://schemas.microsoft.com/office/drawing/2014/main" val="10001"/>
                  </a:ext>
                </a:extLst>
              </a:tr>
              <a:tr h="441527">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tc>
                <a:tc>
                  <a:txBody>
                    <a:bodyPr/>
                    <a:lstStyle/>
                    <a:p>
                      <a:pPr algn="just" fontAlgn="t"/>
                      <a:r>
                        <a:rPr lang="fi-FI" sz="1400" u="none" strike="noStrike" dirty="0" err="1">
                          <a:effectLst/>
                          <a:latin typeface="Tw Cen MT"/>
                        </a:rPr>
                        <a:t>Ketepatan</a:t>
                      </a:r>
                      <a:r>
                        <a:rPr lang="fi-FI" sz="1400" u="none" strike="noStrike" dirty="0">
                          <a:effectLst/>
                          <a:latin typeface="Tw Cen MT"/>
                        </a:rPr>
                        <a:t> </a:t>
                      </a:r>
                      <a:r>
                        <a:rPr lang="fi-FI" sz="1400" u="none" strike="noStrike" dirty="0" err="1">
                          <a:effectLst/>
                          <a:latin typeface="Tw Cen MT"/>
                        </a:rPr>
                        <a:t>Waktu</a:t>
                      </a:r>
                      <a:r>
                        <a:rPr lang="fi-FI" sz="1400" u="none" strike="noStrike" dirty="0">
                          <a:effectLst/>
                          <a:latin typeface="Tw Cen MT"/>
                        </a:rPr>
                        <a:t> </a:t>
                      </a:r>
                      <a:r>
                        <a:rPr lang="fi-FI" sz="1400" u="none" strike="noStrike" dirty="0" err="1">
                          <a:effectLst/>
                          <a:latin typeface="Tw Cen MT"/>
                        </a:rPr>
                        <a:t>Pemberian</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Kepada</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tc>
                <a:tc>
                  <a:txBody>
                    <a:bodyPr/>
                    <a:lstStyle/>
                    <a:p>
                      <a:pPr algn="ctr" fontAlgn="ctr"/>
                      <a:r>
                        <a:rPr lang="en-US" sz="1400" u="none" strike="noStrike" dirty="0">
                          <a:effectLst/>
                          <a:latin typeface="Tw Cen MT"/>
                        </a:rPr>
                        <a:t>≥  90%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27588">
                <a:tc>
                  <a:txBody>
                    <a:bodyPr/>
                    <a:lstStyle/>
                    <a:p>
                      <a:pPr algn="ctr" fontAlgn="ctr"/>
                      <a:r>
                        <a:rPr lang="en-US" sz="1400" u="none" strike="noStrike" dirty="0">
                          <a:solidFill>
                            <a:schemeClr val="tx1"/>
                          </a:solidFill>
                          <a:effectLst/>
                          <a:latin typeface="Tw Cen MT"/>
                        </a:rPr>
                        <a:t>2.</a:t>
                      </a:r>
                      <a:endParaRPr lang="en-US" sz="1400" b="0" i="0" u="none" strike="noStrike" dirty="0">
                        <a:solidFill>
                          <a:schemeClr val="tx1"/>
                        </a:solidFill>
                        <a:effectLst/>
                        <a:latin typeface="Tw Cen MT"/>
                      </a:endParaRPr>
                    </a:p>
                  </a:txBody>
                  <a:tcPr marL="0" marR="0" marT="0" marB="0" anchor="ctr"/>
                </a:tc>
                <a:tc>
                  <a:txBody>
                    <a:bodyPr/>
                    <a:lstStyle/>
                    <a:p>
                      <a:pPr algn="l" fontAlgn="ctr"/>
                      <a:r>
                        <a:rPr lang="fi-FI" sz="1400" u="none" strike="noStrike" dirty="0" err="1">
                          <a:effectLst/>
                          <a:latin typeface="Tw Cen MT"/>
                        </a:rPr>
                        <a:t>Sisa</a:t>
                      </a:r>
                      <a:r>
                        <a:rPr lang="fi-FI" sz="1400" u="none" strike="noStrike" dirty="0">
                          <a:effectLst/>
                          <a:latin typeface="Tw Cen MT"/>
                        </a:rPr>
                        <a:t> </a:t>
                      </a:r>
                      <a:r>
                        <a:rPr lang="fi-FI" sz="1400" u="none" strike="noStrike" dirty="0" err="1">
                          <a:effectLst/>
                          <a:latin typeface="Tw Cen MT"/>
                        </a:rPr>
                        <a:t>Makanan</a:t>
                      </a:r>
                      <a:r>
                        <a:rPr lang="fi-FI" sz="1400" u="none" strike="noStrike" dirty="0">
                          <a:effectLst/>
                          <a:latin typeface="Tw Cen MT"/>
                        </a:rPr>
                        <a:t> </a:t>
                      </a:r>
                      <a:r>
                        <a:rPr lang="fi-FI" sz="1400" u="none" strike="noStrike" dirty="0" err="1">
                          <a:effectLst/>
                          <a:latin typeface="Tw Cen MT"/>
                        </a:rPr>
                        <a:t>Yang</a:t>
                      </a:r>
                      <a:r>
                        <a:rPr lang="fi-FI" sz="1400" u="none" strike="noStrike" dirty="0">
                          <a:effectLst/>
                          <a:latin typeface="Tw Cen MT"/>
                        </a:rPr>
                        <a:t> </a:t>
                      </a:r>
                      <a:r>
                        <a:rPr lang="fi-FI" sz="1400" u="none" strike="noStrike" dirty="0" err="1">
                          <a:effectLst/>
                          <a:latin typeface="Tw Cen MT"/>
                        </a:rPr>
                        <a:t>Tidak</a:t>
                      </a:r>
                      <a:r>
                        <a:rPr lang="fi-FI" sz="1400" u="none" strike="noStrike" dirty="0">
                          <a:effectLst/>
                          <a:latin typeface="Tw Cen MT"/>
                        </a:rPr>
                        <a:t> </a:t>
                      </a:r>
                      <a:r>
                        <a:rPr lang="fi-FI" sz="1400" u="none" strike="noStrike" dirty="0" err="1">
                          <a:effectLst/>
                          <a:latin typeface="Tw Cen MT"/>
                        </a:rPr>
                        <a:t>Termakan</a:t>
                      </a:r>
                      <a:r>
                        <a:rPr lang="fi-FI" sz="1400" u="none" strike="noStrike" dirty="0">
                          <a:effectLst/>
                          <a:latin typeface="Tw Cen MT"/>
                        </a:rPr>
                        <a:t> </a:t>
                      </a:r>
                      <a:r>
                        <a:rPr lang="fi-FI" sz="1400" u="none" strike="noStrike" dirty="0" err="1">
                          <a:effectLst/>
                          <a:latin typeface="Tw Cen MT"/>
                        </a:rPr>
                        <a:t>Oleh</a:t>
                      </a:r>
                      <a:r>
                        <a:rPr lang="fi-FI" sz="1400" u="none" strike="noStrike" dirty="0">
                          <a:effectLst/>
                          <a:latin typeface="Tw Cen MT"/>
                        </a:rPr>
                        <a:t> Pasien</a:t>
                      </a:r>
                      <a:endParaRPr lang="fi-FI"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a:rPr>
                        <a:t>≤ 20%</a:t>
                      </a:r>
                      <a:endParaRPr lang="en-US" sz="1400" b="0" i="0" u="none" strike="noStrike" dirty="0">
                        <a:solidFill>
                          <a:srgbClr val="000000"/>
                        </a:solidFill>
                        <a:effectLst/>
                        <a:latin typeface="Tw Cen MT"/>
                      </a:endParaRPr>
                    </a:p>
                  </a:txBody>
                  <a:tcPr marL="0" marR="0" marT="0" marB="0" anchor="ctr"/>
                </a:tc>
                <a:tc>
                  <a:txBody>
                    <a:bodyPr/>
                    <a:lstStyle/>
                    <a:p>
                      <a:pPr algn="ctr"/>
                      <a:r>
                        <a:rPr lang="en-US" sz="1400" dirty="0"/>
                        <a:t>5.95%</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488124">
                <a:tc>
                  <a:txBody>
                    <a:bodyPr/>
                    <a:lstStyle/>
                    <a:p>
                      <a:pPr algn="ctr" fontAlgn="ctr"/>
                      <a:r>
                        <a:rPr lang="en-US" sz="1400" u="none" strike="noStrike" dirty="0">
                          <a:solidFill>
                            <a:schemeClr val="tx1"/>
                          </a:solidFill>
                          <a:effectLst/>
                          <a:latin typeface="Tw Cen MT"/>
                        </a:rPr>
                        <a:t>3.</a:t>
                      </a:r>
                      <a:endParaRPr lang="en-US" sz="1400" b="0" i="0" u="none" strike="noStrike" dirty="0">
                        <a:solidFill>
                          <a:schemeClr val="tx1"/>
                        </a:solidFill>
                        <a:effectLst/>
                        <a:latin typeface="Tw Cen MT"/>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Kejadian</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Diet</a:t>
                      </a:r>
                      <a:endParaRPr lang="en-US" sz="1400" b="0" i="0" u="none" strike="noStrike" dirty="0">
                        <a:solidFill>
                          <a:srgbClr val="000000"/>
                        </a:solidFill>
                        <a:effectLst/>
                        <a:latin typeface="Tw Cen MT"/>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625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C76846-5EA8-447D-BC4F-FABC1BFBE434}"/>
              </a:ext>
            </a:extLst>
          </p:cNvPr>
          <p:cNvSpPr>
            <a:spLocks noGrp="1"/>
          </p:cNvSpPr>
          <p:nvPr>
            <p:ph type="sldNum" sz="quarter" idx="12"/>
          </p:nvPr>
        </p:nvSpPr>
        <p:spPr>
          <a:xfrm>
            <a:off x="9215284" y="6337896"/>
            <a:ext cx="2743200" cy="365125"/>
          </a:xfrm>
        </p:spPr>
        <p:txBody>
          <a:bodyPr/>
          <a:lstStyle/>
          <a:p>
            <a:fld id="{565CE74E-AB26-4998-AD42-012C4C1AD076}" type="slidenum">
              <a:rPr lang="zh-CN" altLang="en-US" smtClean="0"/>
              <a:t>73</a:t>
            </a:fld>
            <a:endParaRPr lang="zh-CN" altLang="en-US"/>
          </a:p>
        </p:txBody>
      </p:sp>
      <p:graphicFrame>
        <p:nvGraphicFramePr>
          <p:cNvPr id="3" name="Table 2">
            <a:extLst>
              <a:ext uri="{FF2B5EF4-FFF2-40B4-BE49-F238E27FC236}">
                <a16:creationId xmlns:a16="http://schemas.microsoft.com/office/drawing/2014/main" id="{BD46F621-65C7-446A-934B-31C73BA432AC}"/>
              </a:ext>
            </a:extLst>
          </p:cNvPr>
          <p:cNvGraphicFramePr>
            <a:graphicFrameLocks noGrp="1"/>
          </p:cNvGraphicFramePr>
          <p:nvPr>
            <p:extLst>
              <p:ext uri="{D42A27DB-BD31-4B8C-83A1-F6EECF244321}">
                <p14:modId xmlns:p14="http://schemas.microsoft.com/office/powerpoint/2010/main" val="4266362017"/>
              </p:ext>
            </p:extLst>
          </p:nvPr>
        </p:nvGraphicFramePr>
        <p:xfrm>
          <a:off x="361435" y="520104"/>
          <a:ext cx="11233150" cy="1544670"/>
        </p:xfrm>
        <a:graphic>
          <a:graphicData uri="http://schemas.openxmlformats.org/drawingml/2006/table">
            <a:tbl>
              <a:tblPr firstRow="1" firstCol="1" bandRow="1">
                <a:tableStyleId>{21E4AEA4-8DFA-4A89-87EB-49C32662AFE0}</a:tableStyleId>
              </a:tblPr>
              <a:tblGrid>
                <a:gridCol w="471546">
                  <a:extLst>
                    <a:ext uri="{9D8B030D-6E8A-4147-A177-3AD203B41FA5}">
                      <a16:colId xmlns:a16="http://schemas.microsoft.com/office/drawing/2014/main" val="20000"/>
                    </a:ext>
                  </a:extLst>
                </a:gridCol>
                <a:gridCol w="2297648">
                  <a:extLst>
                    <a:ext uri="{9D8B030D-6E8A-4147-A177-3AD203B41FA5}">
                      <a16:colId xmlns:a16="http://schemas.microsoft.com/office/drawing/2014/main" val="20001"/>
                    </a:ext>
                  </a:extLst>
                </a:gridCol>
                <a:gridCol w="981908">
                  <a:extLst>
                    <a:ext uri="{9D8B030D-6E8A-4147-A177-3AD203B41FA5}">
                      <a16:colId xmlns:a16="http://schemas.microsoft.com/office/drawing/2014/main" val="20002"/>
                    </a:ext>
                  </a:extLst>
                </a:gridCol>
                <a:gridCol w="623504">
                  <a:extLst>
                    <a:ext uri="{9D8B030D-6E8A-4147-A177-3AD203B41FA5}">
                      <a16:colId xmlns:a16="http://schemas.microsoft.com/office/drawing/2014/main" val="20003"/>
                    </a:ext>
                  </a:extLst>
                </a:gridCol>
                <a:gridCol w="623504">
                  <a:extLst>
                    <a:ext uri="{9D8B030D-6E8A-4147-A177-3AD203B41FA5}">
                      <a16:colId xmlns:a16="http://schemas.microsoft.com/office/drawing/2014/main" val="333799793"/>
                    </a:ext>
                  </a:extLst>
                </a:gridCol>
                <a:gridCol w="623504">
                  <a:extLst>
                    <a:ext uri="{9D8B030D-6E8A-4147-A177-3AD203B41FA5}">
                      <a16:colId xmlns:a16="http://schemas.microsoft.com/office/drawing/2014/main" val="2780922223"/>
                    </a:ext>
                  </a:extLst>
                </a:gridCol>
                <a:gridCol w="623504">
                  <a:extLst>
                    <a:ext uri="{9D8B030D-6E8A-4147-A177-3AD203B41FA5}">
                      <a16:colId xmlns:a16="http://schemas.microsoft.com/office/drawing/2014/main" val="465978797"/>
                    </a:ext>
                  </a:extLst>
                </a:gridCol>
                <a:gridCol w="623504">
                  <a:extLst>
                    <a:ext uri="{9D8B030D-6E8A-4147-A177-3AD203B41FA5}">
                      <a16:colId xmlns:a16="http://schemas.microsoft.com/office/drawing/2014/main" val="281742278"/>
                    </a:ext>
                  </a:extLst>
                </a:gridCol>
                <a:gridCol w="623504">
                  <a:extLst>
                    <a:ext uri="{9D8B030D-6E8A-4147-A177-3AD203B41FA5}">
                      <a16:colId xmlns:a16="http://schemas.microsoft.com/office/drawing/2014/main" val="1258876580"/>
                    </a:ext>
                  </a:extLst>
                </a:gridCol>
                <a:gridCol w="623504">
                  <a:extLst>
                    <a:ext uri="{9D8B030D-6E8A-4147-A177-3AD203B41FA5}">
                      <a16:colId xmlns:a16="http://schemas.microsoft.com/office/drawing/2014/main" val="3020376200"/>
                    </a:ext>
                  </a:extLst>
                </a:gridCol>
                <a:gridCol w="623504">
                  <a:extLst>
                    <a:ext uri="{9D8B030D-6E8A-4147-A177-3AD203B41FA5}">
                      <a16:colId xmlns:a16="http://schemas.microsoft.com/office/drawing/2014/main" val="493637392"/>
                    </a:ext>
                  </a:extLst>
                </a:gridCol>
                <a:gridCol w="623504">
                  <a:extLst>
                    <a:ext uri="{9D8B030D-6E8A-4147-A177-3AD203B41FA5}">
                      <a16:colId xmlns:a16="http://schemas.microsoft.com/office/drawing/2014/main" val="1493667677"/>
                    </a:ext>
                  </a:extLst>
                </a:gridCol>
                <a:gridCol w="623504">
                  <a:extLst>
                    <a:ext uri="{9D8B030D-6E8A-4147-A177-3AD203B41FA5}">
                      <a16:colId xmlns:a16="http://schemas.microsoft.com/office/drawing/2014/main" val="87482179"/>
                    </a:ext>
                  </a:extLst>
                </a:gridCol>
                <a:gridCol w="623504">
                  <a:extLst>
                    <a:ext uri="{9D8B030D-6E8A-4147-A177-3AD203B41FA5}">
                      <a16:colId xmlns:a16="http://schemas.microsoft.com/office/drawing/2014/main" val="1996653464"/>
                    </a:ext>
                  </a:extLst>
                </a:gridCol>
                <a:gridCol w="623504">
                  <a:extLst>
                    <a:ext uri="{9D8B030D-6E8A-4147-A177-3AD203B41FA5}">
                      <a16:colId xmlns:a16="http://schemas.microsoft.com/office/drawing/2014/main" val="300707163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402463">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FAD39F32-9480-45AE-BE45-17FFFEFB9881}"/>
              </a:ext>
            </a:extLst>
          </p:cNvPr>
          <p:cNvSpPr/>
          <p:nvPr/>
        </p:nvSpPr>
        <p:spPr>
          <a:xfrm>
            <a:off x="361435" y="136525"/>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graphicFrame>
        <p:nvGraphicFramePr>
          <p:cNvPr id="5" name="Table 4">
            <a:extLst>
              <a:ext uri="{FF2B5EF4-FFF2-40B4-BE49-F238E27FC236}">
                <a16:creationId xmlns:a16="http://schemas.microsoft.com/office/drawing/2014/main" id="{58243F1C-4F44-435A-AD00-F3375B032730}"/>
              </a:ext>
            </a:extLst>
          </p:cNvPr>
          <p:cNvGraphicFramePr>
            <a:graphicFrameLocks noGrp="1"/>
          </p:cNvGraphicFramePr>
          <p:nvPr>
            <p:extLst>
              <p:ext uri="{D42A27DB-BD31-4B8C-83A1-F6EECF244321}">
                <p14:modId xmlns:p14="http://schemas.microsoft.com/office/powerpoint/2010/main" val="1964538912"/>
              </p:ext>
            </p:extLst>
          </p:nvPr>
        </p:nvGraphicFramePr>
        <p:xfrm>
          <a:off x="361435" y="2080931"/>
          <a:ext cx="6216346" cy="1503257"/>
        </p:xfrm>
        <a:graphic>
          <a:graphicData uri="http://schemas.openxmlformats.org/drawingml/2006/table">
            <a:tbl>
              <a:tblPr firstRow="1" firstCol="1" bandRow="1">
                <a:tableStyleId>{21E4AEA4-8DFA-4A89-87EB-49C32662AFE0}</a:tableStyleId>
              </a:tblPr>
              <a:tblGrid>
                <a:gridCol w="586481">
                  <a:extLst>
                    <a:ext uri="{9D8B030D-6E8A-4147-A177-3AD203B41FA5}">
                      <a16:colId xmlns:a16="http://schemas.microsoft.com/office/drawing/2014/main" val="20000"/>
                    </a:ext>
                  </a:extLst>
                </a:gridCol>
                <a:gridCol w="2857675">
                  <a:extLst>
                    <a:ext uri="{9D8B030D-6E8A-4147-A177-3AD203B41FA5}">
                      <a16:colId xmlns:a16="http://schemas.microsoft.com/office/drawing/2014/main" val="20001"/>
                    </a:ext>
                  </a:extLst>
                </a:gridCol>
                <a:gridCol w="1221238">
                  <a:extLst>
                    <a:ext uri="{9D8B030D-6E8A-4147-A177-3AD203B41FA5}">
                      <a16:colId xmlns:a16="http://schemas.microsoft.com/office/drawing/2014/main" val="20002"/>
                    </a:ext>
                  </a:extLst>
                </a:gridCol>
                <a:gridCol w="775476">
                  <a:extLst>
                    <a:ext uri="{9D8B030D-6E8A-4147-A177-3AD203B41FA5}">
                      <a16:colId xmlns:a16="http://schemas.microsoft.com/office/drawing/2014/main" val="20003"/>
                    </a:ext>
                  </a:extLst>
                </a:gridCol>
                <a:gridCol w="775476">
                  <a:extLst>
                    <a:ext uri="{9D8B030D-6E8A-4147-A177-3AD203B41FA5}">
                      <a16:colId xmlns:a16="http://schemas.microsoft.com/office/drawing/2014/main" val="3020376200"/>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extLst>
                  <a:ext uri="{0D108BD9-81ED-4DB2-BD59-A6C34878D82A}">
                    <a16:rowId xmlns:a16="http://schemas.microsoft.com/office/drawing/2014/main" val="10000"/>
                  </a:ext>
                </a:extLst>
              </a:tr>
              <a:tr h="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r h="361050">
                <a:tc>
                  <a:txBody>
                    <a:bodyPr/>
                    <a:lstStyle/>
                    <a:p>
                      <a:pPr algn="ctr" fontAlgn="ctr"/>
                      <a:r>
                        <a:rPr lang="en-US" sz="1400" u="none" strike="noStrike" dirty="0">
                          <a:solidFill>
                            <a:schemeClr val="tx1"/>
                          </a:solidFill>
                          <a:effectLst/>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3"/>
                  </a:ext>
                </a:extLst>
              </a:tr>
            </a:tbl>
          </a:graphicData>
        </a:graphic>
      </p:graphicFrame>
      <p:sp>
        <p:nvSpPr>
          <p:cNvPr id="6" name="Rectangle: Diagonal Corners Rounded 5">
            <a:extLst>
              <a:ext uri="{FF2B5EF4-FFF2-40B4-BE49-F238E27FC236}">
                <a16:creationId xmlns:a16="http://schemas.microsoft.com/office/drawing/2014/main" id="{71ABE4DC-1EEC-441B-9647-4C04550BA99E}"/>
              </a:ext>
            </a:extLst>
          </p:cNvPr>
          <p:cNvSpPr/>
          <p:nvPr/>
        </p:nvSpPr>
        <p:spPr>
          <a:xfrm>
            <a:off x="361434" y="3689591"/>
            <a:ext cx="2001831"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GAKIN</a:t>
            </a:r>
          </a:p>
        </p:txBody>
      </p:sp>
      <p:graphicFrame>
        <p:nvGraphicFramePr>
          <p:cNvPr id="7" name="Table 6">
            <a:extLst>
              <a:ext uri="{FF2B5EF4-FFF2-40B4-BE49-F238E27FC236}">
                <a16:creationId xmlns:a16="http://schemas.microsoft.com/office/drawing/2014/main" id="{9CA0E599-34C8-47A9-8FB8-D797AE08E2B7}"/>
              </a:ext>
            </a:extLst>
          </p:cNvPr>
          <p:cNvGraphicFramePr>
            <a:graphicFrameLocks noGrp="1"/>
          </p:cNvGraphicFramePr>
          <p:nvPr>
            <p:extLst>
              <p:ext uri="{D42A27DB-BD31-4B8C-83A1-F6EECF244321}">
                <p14:modId xmlns:p14="http://schemas.microsoft.com/office/powerpoint/2010/main" val="388350377"/>
              </p:ext>
            </p:extLst>
          </p:nvPr>
        </p:nvGraphicFramePr>
        <p:xfrm>
          <a:off x="361434" y="4179002"/>
          <a:ext cx="11233150" cy="1192693"/>
        </p:xfrm>
        <a:graphic>
          <a:graphicData uri="http://schemas.openxmlformats.org/drawingml/2006/table">
            <a:tbl>
              <a:tblPr firstRow="1" firstCol="1" bandRow="1">
                <a:tableStyleId>{21E4AEA4-8DFA-4A89-87EB-49C32662AFE0}</a:tableStyleId>
              </a:tblPr>
              <a:tblGrid>
                <a:gridCol w="471546">
                  <a:extLst>
                    <a:ext uri="{9D8B030D-6E8A-4147-A177-3AD203B41FA5}">
                      <a16:colId xmlns:a16="http://schemas.microsoft.com/office/drawing/2014/main" val="20000"/>
                    </a:ext>
                  </a:extLst>
                </a:gridCol>
                <a:gridCol w="2297648">
                  <a:extLst>
                    <a:ext uri="{9D8B030D-6E8A-4147-A177-3AD203B41FA5}">
                      <a16:colId xmlns:a16="http://schemas.microsoft.com/office/drawing/2014/main" val="20001"/>
                    </a:ext>
                  </a:extLst>
                </a:gridCol>
                <a:gridCol w="981908">
                  <a:extLst>
                    <a:ext uri="{9D8B030D-6E8A-4147-A177-3AD203B41FA5}">
                      <a16:colId xmlns:a16="http://schemas.microsoft.com/office/drawing/2014/main" val="20002"/>
                    </a:ext>
                  </a:extLst>
                </a:gridCol>
                <a:gridCol w="623504">
                  <a:extLst>
                    <a:ext uri="{9D8B030D-6E8A-4147-A177-3AD203B41FA5}">
                      <a16:colId xmlns:a16="http://schemas.microsoft.com/office/drawing/2014/main" val="20003"/>
                    </a:ext>
                  </a:extLst>
                </a:gridCol>
                <a:gridCol w="623504">
                  <a:extLst>
                    <a:ext uri="{9D8B030D-6E8A-4147-A177-3AD203B41FA5}">
                      <a16:colId xmlns:a16="http://schemas.microsoft.com/office/drawing/2014/main" val="333799793"/>
                    </a:ext>
                  </a:extLst>
                </a:gridCol>
                <a:gridCol w="623504">
                  <a:extLst>
                    <a:ext uri="{9D8B030D-6E8A-4147-A177-3AD203B41FA5}">
                      <a16:colId xmlns:a16="http://schemas.microsoft.com/office/drawing/2014/main" val="2780922223"/>
                    </a:ext>
                  </a:extLst>
                </a:gridCol>
                <a:gridCol w="623504">
                  <a:extLst>
                    <a:ext uri="{9D8B030D-6E8A-4147-A177-3AD203B41FA5}">
                      <a16:colId xmlns:a16="http://schemas.microsoft.com/office/drawing/2014/main" val="465978797"/>
                    </a:ext>
                  </a:extLst>
                </a:gridCol>
                <a:gridCol w="623504">
                  <a:extLst>
                    <a:ext uri="{9D8B030D-6E8A-4147-A177-3AD203B41FA5}">
                      <a16:colId xmlns:a16="http://schemas.microsoft.com/office/drawing/2014/main" val="281742278"/>
                    </a:ext>
                  </a:extLst>
                </a:gridCol>
                <a:gridCol w="623504">
                  <a:extLst>
                    <a:ext uri="{9D8B030D-6E8A-4147-A177-3AD203B41FA5}">
                      <a16:colId xmlns:a16="http://schemas.microsoft.com/office/drawing/2014/main" val="1258876580"/>
                    </a:ext>
                  </a:extLst>
                </a:gridCol>
                <a:gridCol w="623504">
                  <a:extLst>
                    <a:ext uri="{9D8B030D-6E8A-4147-A177-3AD203B41FA5}">
                      <a16:colId xmlns:a16="http://schemas.microsoft.com/office/drawing/2014/main" val="3020376200"/>
                    </a:ext>
                  </a:extLst>
                </a:gridCol>
                <a:gridCol w="623504">
                  <a:extLst>
                    <a:ext uri="{9D8B030D-6E8A-4147-A177-3AD203B41FA5}">
                      <a16:colId xmlns:a16="http://schemas.microsoft.com/office/drawing/2014/main" val="493637392"/>
                    </a:ext>
                  </a:extLst>
                </a:gridCol>
                <a:gridCol w="623504">
                  <a:extLst>
                    <a:ext uri="{9D8B030D-6E8A-4147-A177-3AD203B41FA5}">
                      <a16:colId xmlns:a16="http://schemas.microsoft.com/office/drawing/2014/main" val="1493667677"/>
                    </a:ext>
                  </a:extLst>
                </a:gridCol>
                <a:gridCol w="623504">
                  <a:extLst>
                    <a:ext uri="{9D8B030D-6E8A-4147-A177-3AD203B41FA5}">
                      <a16:colId xmlns:a16="http://schemas.microsoft.com/office/drawing/2014/main" val="87482179"/>
                    </a:ext>
                  </a:extLst>
                </a:gridCol>
                <a:gridCol w="623504">
                  <a:extLst>
                    <a:ext uri="{9D8B030D-6E8A-4147-A177-3AD203B41FA5}">
                      <a16:colId xmlns:a16="http://schemas.microsoft.com/office/drawing/2014/main" val="1996653464"/>
                    </a:ext>
                  </a:extLst>
                </a:gridCol>
                <a:gridCol w="623504">
                  <a:extLst>
                    <a:ext uri="{9D8B030D-6E8A-4147-A177-3AD203B41FA5}">
                      <a16:colId xmlns:a16="http://schemas.microsoft.com/office/drawing/2014/main" val="3007071632"/>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tc>
                  <a:txBody>
                    <a:bodyPr/>
                    <a:lstStyle/>
                    <a:p>
                      <a:pPr algn="ctr" fontAlgn="ctr"/>
                      <a:r>
                        <a:rPr lang="en-US" sz="1400" b="1" u="none" strike="noStrike" dirty="0">
                          <a:solidFill>
                            <a:schemeClr val="tx1"/>
                          </a:solidFill>
                          <a:effectLst/>
                        </a:rPr>
                        <a:t>JAN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JUN</a:t>
                      </a: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Pelayanan terhadap pasien GAKIN yang datang ke rumah sakit</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Terlayani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71C1D71C-9C01-4E7C-B48C-05D70A9BE761}"/>
              </a:ext>
            </a:extLst>
          </p:cNvPr>
          <p:cNvGraphicFramePr>
            <a:graphicFrameLocks noGrp="1"/>
          </p:cNvGraphicFramePr>
          <p:nvPr>
            <p:extLst>
              <p:ext uri="{D42A27DB-BD31-4B8C-83A1-F6EECF244321}">
                <p14:modId xmlns:p14="http://schemas.microsoft.com/office/powerpoint/2010/main" val="3001724164"/>
              </p:ext>
            </p:extLst>
          </p:nvPr>
        </p:nvGraphicFramePr>
        <p:xfrm>
          <a:off x="361432" y="5582410"/>
          <a:ext cx="5965624" cy="1142207"/>
        </p:xfrm>
        <a:graphic>
          <a:graphicData uri="http://schemas.openxmlformats.org/drawingml/2006/table">
            <a:tbl>
              <a:tblPr firstRow="1" firstCol="1" bandRow="1">
                <a:tableStyleId>{21E4AEA4-8DFA-4A89-87EB-49C32662AFE0}</a:tableStyleId>
              </a:tblPr>
              <a:tblGrid>
                <a:gridCol w="562826">
                  <a:extLst>
                    <a:ext uri="{9D8B030D-6E8A-4147-A177-3AD203B41FA5}">
                      <a16:colId xmlns:a16="http://schemas.microsoft.com/office/drawing/2014/main" val="20000"/>
                    </a:ext>
                  </a:extLst>
                </a:gridCol>
                <a:gridCol w="2742418">
                  <a:extLst>
                    <a:ext uri="{9D8B030D-6E8A-4147-A177-3AD203B41FA5}">
                      <a16:colId xmlns:a16="http://schemas.microsoft.com/office/drawing/2014/main" val="20001"/>
                    </a:ext>
                  </a:extLst>
                </a:gridCol>
                <a:gridCol w="1171982">
                  <a:extLst>
                    <a:ext uri="{9D8B030D-6E8A-4147-A177-3AD203B41FA5}">
                      <a16:colId xmlns:a16="http://schemas.microsoft.com/office/drawing/2014/main" val="20002"/>
                    </a:ext>
                  </a:extLst>
                </a:gridCol>
                <a:gridCol w="744199">
                  <a:extLst>
                    <a:ext uri="{9D8B030D-6E8A-4147-A177-3AD203B41FA5}">
                      <a16:colId xmlns:a16="http://schemas.microsoft.com/office/drawing/2014/main" val="20003"/>
                    </a:ext>
                  </a:extLst>
                </a:gridCol>
                <a:gridCol w="744199">
                  <a:extLst>
                    <a:ext uri="{9D8B030D-6E8A-4147-A177-3AD203B41FA5}">
                      <a16:colId xmlns:a16="http://schemas.microsoft.com/office/drawing/2014/main" val="3020376200"/>
                    </a:ext>
                  </a:extLst>
                </a:gridCol>
              </a:tblGrid>
              <a:tr h="339253">
                <a:tc rowSpan="2" gridSpan="2">
                  <a:txBody>
                    <a:bodyPr/>
                    <a:lstStyle/>
                    <a:p>
                      <a:pPr algn="ctr" fontAlgn="ctr"/>
                      <a:r>
                        <a:rPr lang="en-US" sz="1400" u="none" strike="noStrike" dirty="0">
                          <a:solidFill>
                            <a:schemeClr val="tx1"/>
                          </a:solidFill>
                          <a:effectLst/>
                        </a:rPr>
                        <a:t>INDIKATOR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rPr>
                        <a:t>STANDAR</a:t>
                      </a:r>
                      <a:endParaRPr lang="en-US" sz="1400" b="1" i="0" u="none" strike="noStrike" dirty="0">
                        <a:solidFill>
                          <a:schemeClr val="tx1"/>
                        </a:solidFill>
                        <a:effectLst/>
                        <a:latin typeface="Tw Cen MT" panose="020B0602020104020603"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extLst>
                  <a:ext uri="{0D108BD9-81ED-4DB2-BD59-A6C34878D82A}">
                    <a16:rowId xmlns:a16="http://schemas.microsoft.com/office/drawing/2014/main" val="10000"/>
                  </a:ext>
                </a:extLst>
              </a:tr>
              <a:tr h="11829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u="none" strike="noStrike" dirty="0">
                          <a:solidFill>
                            <a:schemeClr val="tx1"/>
                          </a:solidFill>
                          <a:effectLst/>
                        </a:rPr>
                        <a:t>JUL</a:t>
                      </a: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1"/>
                  </a:ext>
                </a:extLst>
              </a:tr>
              <a:tr h="589594">
                <a:tc>
                  <a:txBody>
                    <a:bodyPr/>
                    <a:lstStyle/>
                    <a:p>
                      <a:pPr algn="ctr" fontAlgn="ctr"/>
                      <a:r>
                        <a:rPr lang="en-US" sz="1400" u="none" strike="noStrike" dirty="0">
                          <a:solidFill>
                            <a:schemeClr val="tx1"/>
                          </a:solidFill>
                          <a:effectLst/>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Pelayanan terhadap pasien GAKIN yang datang ke rumah sakit</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Terlayani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a:r>
                        <a:rPr lang="en-US" sz="1400" dirty="0"/>
                        <a:t>-</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8411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131EE-CFA4-4515-9D5C-CC11DDB20422}"/>
              </a:ext>
            </a:extLst>
          </p:cNvPr>
          <p:cNvSpPr>
            <a:spLocks noGrp="1"/>
          </p:cNvSpPr>
          <p:nvPr>
            <p:ph type="sldNum" sz="quarter" idx="12"/>
          </p:nvPr>
        </p:nvSpPr>
        <p:spPr/>
        <p:txBody>
          <a:bodyPr/>
          <a:lstStyle/>
          <a:p>
            <a:fld id="{565CE74E-AB26-4998-AD42-012C4C1AD076}" type="slidenum">
              <a:rPr lang="zh-CN" altLang="en-US" smtClean="0"/>
              <a:t>74</a:t>
            </a:fld>
            <a:endParaRPr lang="zh-CN" altLang="en-US"/>
          </a:p>
        </p:txBody>
      </p:sp>
      <p:graphicFrame>
        <p:nvGraphicFramePr>
          <p:cNvPr id="3" name="Table 2">
            <a:extLst>
              <a:ext uri="{FF2B5EF4-FFF2-40B4-BE49-F238E27FC236}">
                <a16:creationId xmlns:a16="http://schemas.microsoft.com/office/drawing/2014/main" id="{6859E58E-DC91-4D83-A89F-57CC7C696DBE}"/>
              </a:ext>
            </a:extLst>
          </p:cNvPr>
          <p:cNvGraphicFramePr>
            <a:graphicFrameLocks noGrp="1"/>
          </p:cNvGraphicFramePr>
          <p:nvPr>
            <p:extLst>
              <p:ext uri="{D42A27DB-BD31-4B8C-83A1-F6EECF244321}">
                <p14:modId xmlns:p14="http://schemas.microsoft.com/office/powerpoint/2010/main" val="189090142"/>
              </p:ext>
            </p:extLst>
          </p:nvPr>
        </p:nvGraphicFramePr>
        <p:xfrm>
          <a:off x="345859" y="727106"/>
          <a:ext cx="11349606" cy="3236590"/>
        </p:xfrm>
        <a:graphic>
          <a:graphicData uri="http://schemas.openxmlformats.org/drawingml/2006/table">
            <a:tbl>
              <a:tblPr firstRow="1" firstCol="1" bandRow="1">
                <a:tableStyleId>{93296810-A885-4BE3-A3E7-6D5BEEA58F35}</a:tableStyleId>
              </a:tblPr>
              <a:tblGrid>
                <a:gridCol w="397590">
                  <a:extLst>
                    <a:ext uri="{9D8B030D-6E8A-4147-A177-3AD203B41FA5}">
                      <a16:colId xmlns:a16="http://schemas.microsoft.com/office/drawing/2014/main" val="20000"/>
                    </a:ext>
                  </a:extLst>
                </a:gridCol>
                <a:gridCol w="2117677">
                  <a:extLst>
                    <a:ext uri="{9D8B030D-6E8A-4147-A177-3AD203B41FA5}">
                      <a16:colId xmlns:a16="http://schemas.microsoft.com/office/drawing/2014/main" val="20001"/>
                    </a:ext>
                  </a:extLst>
                </a:gridCol>
                <a:gridCol w="730799">
                  <a:extLst>
                    <a:ext uri="{9D8B030D-6E8A-4147-A177-3AD203B41FA5}">
                      <a16:colId xmlns:a16="http://schemas.microsoft.com/office/drawing/2014/main" val="20002"/>
                    </a:ext>
                  </a:extLst>
                </a:gridCol>
                <a:gridCol w="675295">
                  <a:extLst>
                    <a:ext uri="{9D8B030D-6E8A-4147-A177-3AD203B41FA5}">
                      <a16:colId xmlns:a16="http://schemas.microsoft.com/office/drawing/2014/main" val="20003"/>
                    </a:ext>
                  </a:extLst>
                </a:gridCol>
                <a:gridCol w="675295">
                  <a:extLst>
                    <a:ext uri="{9D8B030D-6E8A-4147-A177-3AD203B41FA5}">
                      <a16:colId xmlns:a16="http://schemas.microsoft.com/office/drawing/2014/main" val="2221444113"/>
                    </a:ext>
                  </a:extLst>
                </a:gridCol>
                <a:gridCol w="675295">
                  <a:extLst>
                    <a:ext uri="{9D8B030D-6E8A-4147-A177-3AD203B41FA5}">
                      <a16:colId xmlns:a16="http://schemas.microsoft.com/office/drawing/2014/main" val="1877266980"/>
                    </a:ext>
                  </a:extLst>
                </a:gridCol>
                <a:gridCol w="675295">
                  <a:extLst>
                    <a:ext uri="{9D8B030D-6E8A-4147-A177-3AD203B41FA5}">
                      <a16:colId xmlns:a16="http://schemas.microsoft.com/office/drawing/2014/main" val="3303704268"/>
                    </a:ext>
                  </a:extLst>
                </a:gridCol>
                <a:gridCol w="675295">
                  <a:extLst>
                    <a:ext uri="{9D8B030D-6E8A-4147-A177-3AD203B41FA5}">
                      <a16:colId xmlns:a16="http://schemas.microsoft.com/office/drawing/2014/main" val="2132030126"/>
                    </a:ext>
                  </a:extLst>
                </a:gridCol>
                <a:gridCol w="675295">
                  <a:extLst>
                    <a:ext uri="{9D8B030D-6E8A-4147-A177-3AD203B41FA5}">
                      <a16:colId xmlns:a16="http://schemas.microsoft.com/office/drawing/2014/main" val="3658418771"/>
                    </a:ext>
                  </a:extLst>
                </a:gridCol>
                <a:gridCol w="675295">
                  <a:extLst>
                    <a:ext uri="{9D8B030D-6E8A-4147-A177-3AD203B41FA5}">
                      <a16:colId xmlns:a16="http://schemas.microsoft.com/office/drawing/2014/main" val="4170255863"/>
                    </a:ext>
                  </a:extLst>
                </a:gridCol>
                <a:gridCol w="675295">
                  <a:extLst>
                    <a:ext uri="{9D8B030D-6E8A-4147-A177-3AD203B41FA5}">
                      <a16:colId xmlns:a16="http://schemas.microsoft.com/office/drawing/2014/main" val="1222520420"/>
                    </a:ext>
                  </a:extLst>
                </a:gridCol>
                <a:gridCol w="675295">
                  <a:extLst>
                    <a:ext uri="{9D8B030D-6E8A-4147-A177-3AD203B41FA5}">
                      <a16:colId xmlns:a16="http://schemas.microsoft.com/office/drawing/2014/main" val="652766356"/>
                    </a:ext>
                  </a:extLst>
                </a:gridCol>
                <a:gridCol w="675295">
                  <a:extLst>
                    <a:ext uri="{9D8B030D-6E8A-4147-A177-3AD203B41FA5}">
                      <a16:colId xmlns:a16="http://schemas.microsoft.com/office/drawing/2014/main" val="91918598"/>
                    </a:ext>
                  </a:extLst>
                </a:gridCol>
                <a:gridCol w="675295">
                  <a:extLst>
                    <a:ext uri="{9D8B030D-6E8A-4147-A177-3AD203B41FA5}">
                      <a16:colId xmlns:a16="http://schemas.microsoft.com/office/drawing/2014/main" val="3679105658"/>
                    </a:ext>
                  </a:extLst>
                </a:gridCol>
                <a:gridCol w="675295">
                  <a:extLst>
                    <a:ext uri="{9D8B030D-6E8A-4147-A177-3AD203B41FA5}">
                      <a16:colId xmlns:a16="http://schemas.microsoft.com/office/drawing/2014/main" val="1706786170"/>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3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2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4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algn="ctr" fontAlgn="ctr"/>
                      <a:r>
                        <a:rPr lang="en-US" sz="1400" b="0" i="0" u="none" strike="noStrike">
                          <a:solidFill>
                            <a:srgbClr val="000000"/>
                          </a:solidFill>
                          <a:effectLst/>
                          <a:latin typeface="Tw Cen MT" panose="020B0602020104020603" pitchFamily="34" charset="0"/>
                        </a:rPr>
                        <a:t>5 Menit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6 </a:t>
                      </a:r>
                      <a:r>
                        <a:rPr lang="en-US" sz="1400" b="0" i="0" u="none" strike="noStrike" dirty="0" err="1">
                          <a:solidFill>
                            <a:srgbClr val="000000"/>
                          </a:solidFill>
                          <a:effectLst/>
                          <a:latin typeface="Tw Cen MT" panose="020B0602020104020603" pitchFamily="34" charset="0"/>
                        </a:rPr>
                        <a:t>menit</a:t>
                      </a: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5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7 </a:t>
                      </a:r>
                      <a:r>
                        <a:rPr lang="en-US" sz="1400" b="0" i="0" u="none" strike="noStrike" dirty="0" err="1">
                          <a:solidFill>
                            <a:srgbClr val="000000"/>
                          </a:solidFill>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5" name="Rectangle: Diagonal Corners Rounded 4">
            <a:extLst>
              <a:ext uri="{FF2B5EF4-FFF2-40B4-BE49-F238E27FC236}">
                <a16:creationId xmlns:a16="http://schemas.microsoft.com/office/drawing/2014/main" id="{A249970B-2FBB-4005-9686-939E2E2F52A1}"/>
              </a:ext>
            </a:extLst>
          </p:cNvPr>
          <p:cNvSpPr/>
          <p:nvPr/>
        </p:nvSpPr>
        <p:spPr>
          <a:xfrm>
            <a:off x="345859" y="85868"/>
            <a:ext cx="1658726" cy="466440"/>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graphicFrame>
        <p:nvGraphicFramePr>
          <p:cNvPr id="7" name="Table 6">
            <a:extLst>
              <a:ext uri="{FF2B5EF4-FFF2-40B4-BE49-F238E27FC236}">
                <a16:creationId xmlns:a16="http://schemas.microsoft.com/office/drawing/2014/main" id="{C7B7D14A-2CE6-4346-91C7-3BE535E7E0A1}"/>
              </a:ext>
            </a:extLst>
          </p:cNvPr>
          <p:cNvGraphicFramePr>
            <a:graphicFrameLocks noGrp="1"/>
          </p:cNvGraphicFramePr>
          <p:nvPr>
            <p:extLst>
              <p:ext uri="{D42A27DB-BD31-4B8C-83A1-F6EECF244321}">
                <p14:modId xmlns:p14="http://schemas.microsoft.com/office/powerpoint/2010/main" val="3561917291"/>
              </p:ext>
            </p:extLst>
          </p:nvPr>
        </p:nvGraphicFramePr>
        <p:xfrm>
          <a:off x="345859" y="4224362"/>
          <a:ext cx="6172927" cy="2314550"/>
        </p:xfrm>
        <a:graphic>
          <a:graphicData uri="http://schemas.openxmlformats.org/drawingml/2006/table">
            <a:tbl>
              <a:tblPr firstRow="1" firstCol="1" bandRow="1">
                <a:tableStyleId>{93296810-A885-4BE3-A3E7-6D5BEEA58F35}</a:tableStyleId>
              </a:tblPr>
              <a:tblGrid>
                <a:gridCol w="533930">
                  <a:extLst>
                    <a:ext uri="{9D8B030D-6E8A-4147-A177-3AD203B41FA5}">
                      <a16:colId xmlns:a16="http://schemas.microsoft.com/office/drawing/2014/main" val="20000"/>
                    </a:ext>
                  </a:extLst>
                </a:gridCol>
                <a:gridCol w="2843865">
                  <a:extLst>
                    <a:ext uri="{9D8B030D-6E8A-4147-A177-3AD203B41FA5}">
                      <a16:colId xmlns:a16="http://schemas.microsoft.com/office/drawing/2014/main" val="20001"/>
                    </a:ext>
                  </a:extLst>
                </a:gridCol>
                <a:gridCol w="981402">
                  <a:extLst>
                    <a:ext uri="{9D8B030D-6E8A-4147-A177-3AD203B41FA5}">
                      <a16:colId xmlns:a16="http://schemas.microsoft.com/office/drawing/2014/main" val="20002"/>
                    </a:ext>
                  </a:extLst>
                </a:gridCol>
                <a:gridCol w="906865">
                  <a:extLst>
                    <a:ext uri="{9D8B030D-6E8A-4147-A177-3AD203B41FA5}">
                      <a16:colId xmlns:a16="http://schemas.microsoft.com/office/drawing/2014/main" val="20003"/>
                    </a:ext>
                  </a:extLst>
                </a:gridCol>
                <a:gridCol w="906865">
                  <a:extLst>
                    <a:ext uri="{9D8B030D-6E8A-4147-A177-3AD203B41FA5}">
                      <a16:colId xmlns:a16="http://schemas.microsoft.com/office/drawing/2014/main" val="4170255863"/>
                    </a:ext>
                  </a:extLst>
                </a:gridCol>
              </a:tblGrid>
              <a:tr h="23145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23145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1"/>
                  </a:ext>
                </a:extLst>
              </a:tr>
              <a:tr h="462910">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Pengisian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24 Jam Setelah </a:t>
                      </a:r>
                      <a:r>
                        <a:rPr lang="en-US" sz="1400" u="none" strike="noStrike" dirty="0" err="1">
                          <a:effectLst/>
                          <a:latin typeface="Tw Cen MT" panose="020B0602020104020603" pitchFamily="34" charset="0"/>
                        </a:rPr>
                        <a:t>Selesai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2910">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Informed </a:t>
                      </a:r>
                      <a:r>
                        <a:rPr lang="en-US" sz="1400" u="none" strike="noStrike" dirty="0" err="1">
                          <a:effectLst/>
                          <a:latin typeface="Tw Cen MT" panose="020B0602020104020603" pitchFamily="34" charset="0"/>
                        </a:rPr>
                        <a:t>Concent</a:t>
                      </a:r>
                      <a:r>
                        <a:rPr lang="en-US" sz="1400" u="none" strike="noStrike" dirty="0">
                          <a:effectLst/>
                          <a:latin typeface="Tw Cen MT" panose="020B0602020104020603" pitchFamily="34" charset="0"/>
                        </a:rPr>
                        <a:t> Setelah </a:t>
                      </a:r>
                      <a:r>
                        <a:rPr lang="en-US" sz="1400" u="none" strike="noStrike" dirty="0" err="1">
                          <a:effectLst/>
                          <a:latin typeface="Tw Cen MT" panose="020B0602020104020603" pitchFamily="34" charset="0"/>
                        </a:rPr>
                        <a:t>Mendapatkan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Informasi</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Jelas</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46291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Jalan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10 </a:t>
                      </a:r>
                      <a:r>
                        <a:rPr lang="en-US" sz="1400" u="none" strike="noStrike" dirty="0" err="1">
                          <a:effectLst/>
                          <a:latin typeface="Tw Cen MT" panose="020B0602020104020603" pitchFamily="34" charset="0"/>
                        </a:rPr>
                        <a:t>menit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5 </a:t>
                      </a:r>
                      <a:r>
                        <a:rPr lang="en-US" sz="1400" dirty="0" err="1">
                          <a:latin typeface="Tw Cen MT" panose="020B0602020104020603" pitchFamily="34" charset="0"/>
                        </a:rPr>
                        <a:t>Menit</a:t>
                      </a:r>
                      <a:r>
                        <a:rPr lang="en-US" sz="1400" dirty="0">
                          <a:latin typeface="Tw Cen MT" panose="020B0602020104020603" pitchFamily="34" charset="0"/>
                        </a:rPr>
                        <a:t>     </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r h="462910">
                <a:tc>
                  <a:txBody>
                    <a:bodyPr/>
                    <a:lstStyle/>
                    <a:p>
                      <a:pPr algn="ctr" fontAlgn="t"/>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Penyediaan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Dokumen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Rekam</a:t>
                      </a:r>
                      <a:r>
                        <a:rPr lang="en-US" sz="1400" u="none" strike="noStrike" dirty="0">
                          <a:effectLst/>
                          <a:latin typeface="Tw Cen MT" panose="020B0602020104020603" pitchFamily="34" charset="0"/>
                        </a:rPr>
                        <a:t> Medik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Rawat </a:t>
                      </a:r>
                      <a:r>
                        <a:rPr lang="en-US" sz="1400" u="none" strike="noStrike" dirty="0" err="1">
                          <a:effectLst/>
                          <a:latin typeface="Tw Cen MT" panose="020B0602020104020603" pitchFamily="34" charset="0"/>
                        </a:rPr>
                        <a:t>Inap</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15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a:r>
                        <a:rPr lang="en-US" sz="1400" dirty="0">
                          <a:latin typeface="Tw Cen MT" panose="020B0602020104020603" pitchFamily="34" charset="0"/>
                        </a:rPr>
                        <a:t>9 </a:t>
                      </a:r>
                      <a:r>
                        <a:rPr lang="en-US" sz="1400" dirty="0" err="1">
                          <a:latin typeface="Tw Cen MT" panose="020B0602020104020603" pitchFamily="34" charset="0"/>
                        </a:rPr>
                        <a:t>Menit</a:t>
                      </a:r>
                      <a:endParaRPr lang="en-US" sz="1400" dirty="0">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5469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B95607-82C7-4FEF-BE33-AA77D0B2C2BE}"/>
              </a:ext>
            </a:extLst>
          </p:cNvPr>
          <p:cNvSpPr>
            <a:spLocks noGrp="1"/>
          </p:cNvSpPr>
          <p:nvPr>
            <p:ph type="sldNum" sz="quarter" idx="12"/>
          </p:nvPr>
        </p:nvSpPr>
        <p:spPr/>
        <p:txBody>
          <a:bodyPr/>
          <a:lstStyle/>
          <a:p>
            <a:fld id="{565CE74E-AB26-4998-AD42-012C4C1AD076}" type="slidenum">
              <a:rPr lang="zh-CN" altLang="en-US" smtClean="0"/>
              <a:t>75</a:t>
            </a:fld>
            <a:endParaRPr lang="zh-CN" altLang="en-US"/>
          </a:p>
        </p:txBody>
      </p:sp>
      <p:graphicFrame>
        <p:nvGraphicFramePr>
          <p:cNvPr id="3" name="Table 2">
            <a:extLst>
              <a:ext uri="{FF2B5EF4-FFF2-40B4-BE49-F238E27FC236}">
                <a16:creationId xmlns:a16="http://schemas.microsoft.com/office/drawing/2014/main" id="{40BDC1D8-EA2C-4FDE-AFCE-8C4DDEF56DF9}"/>
              </a:ext>
            </a:extLst>
          </p:cNvPr>
          <p:cNvGraphicFramePr>
            <a:graphicFrameLocks noGrp="1"/>
          </p:cNvGraphicFramePr>
          <p:nvPr>
            <p:extLst>
              <p:ext uri="{D42A27DB-BD31-4B8C-83A1-F6EECF244321}">
                <p14:modId xmlns:p14="http://schemas.microsoft.com/office/powerpoint/2010/main" val="1907197185"/>
              </p:ext>
            </p:extLst>
          </p:nvPr>
        </p:nvGraphicFramePr>
        <p:xfrm>
          <a:off x="307192" y="970286"/>
          <a:ext cx="11349605" cy="2164668"/>
        </p:xfrm>
        <a:graphic>
          <a:graphicData uri="http://schemas.openxmlformats.org/drawingml/2006/table">
            <a:tbl>
              <a:tblPr firstRow="1" firstCol="1" bandRow="1">
                <a:tableStyleId>{93296810-A885-4BE3-A3E7-6D5BEEA58F35}</a:tableStyleId>
              </a:tblPr>
              <a:tblGrid>
                <a:gridCol w="416151">
                  <a:extLst>
                    <a:ext uri="{9D8B030D-6E8A-4147-A177-3AD203B41FA5}">
                      <a16:colId xmlns:a16="http://schemas.microsoft.com/office/drawing/2014/main" val="20000"/>
                    </a:ext>
                  </a:extLst>
                </a:gridCol>
                <a:gridCol w="1528060">
                  <a:extLst>
                    <a:ext uri="{9D8B030D-6E8A-4147-A177-3AD203B41FA5}">
                      <a16:colId xmlns:a16="http://schemas.microsoft.com/office/drawing/2014/main" val="20001"/>
                    </a:ext>
                  </a:extLst>
                </a:gridCol>
                <a:gridCol w="1334758">
                  <a:extLst>
                    <a:ext uri="{9D8B030D-6E8A-4147-A177-3AD203B41FA5}">
                      <a16:colId xmlns:a16="http://schemas.microsoft.com/office/drawing/2014/main" val="20002"/>
                    </a:ext>
                  </a:extLst>
                </a:gridCol>
                <a:gridCol w="672553">
                  <a:extLst>
                    <a:ext uri="{9D8B030D-6E8A-4147-A177-3AD203B41FA5}">
                      <a16:colId xmlns:a16="http://schemas.microsoft.com/office/drawing/2014/main" val="20003"/>
                    </a:ext>
                  </a:extLst>
                </a:gridCol>
                <a:gridCol w="672553">
                  <a:extLst>
                    <a:ext uri="{9D8B030D-6E8A-4147-A177-3AD203B41FA5}">
                      <a16:colId xmlns:a16="http://schemas.microsoft.com/office/drawing/2014/main" val="1498037355"/>
                    </a:ext>
                  </a:extLst>
                </a:gridCol>
                <a:gridCol w="672553">
                  <a:extLst>
                    <a:ext uri="{9D8B030D-6E8A-4147-A177-3AD203B41FA5}">
                      <a16:colId xmlns:a16="http://schemas.microsoft.com/office/drawing/2014/main" val="4134271145"/>
                    </a:ext>
                  </a:extLst>
                </a:gridCol>
                <a:gridCol w="672553">
                  <a:extLst>
                    <a:ext uri="{9D8B030D-6E8A-4147-A177-3AD203B41FA5}">
                      <a16:colId xmlns:a16="http://schemas.microsoft.com/office/drawing/2014/main" val="4016483798"/>
                    </a:ext>
                  </a:extLst>
                </a:gridCol>
                <a:gridCol w="672553">
                  <a:extLst>
                    <a:ext uri="{9D8B030D-6E8A-4147-A177-3AD203B41FA5}">
                      <a16:colId xmlns:a16="http://schemas.microsoft.com/office/drawing/2014/main" val="2935229118"/>
                    </a:ext>
                  </a:extLst>
                </a:gridCol>
                <a:gridCol w="672553">
                  <a:extLst>
                    <a:ext uri="{9D8B030D-6E8A-4147-A177-3AD203B41FA5}">
                      <a16:colId xmlns:a16="http://schemas.microsoft.com/office/drawing/2014/main" val="3007318829"/>
                    </a:ext>
                  </a:extLst>
                </a:gridCol>
                <a:gridCol w="672553">
                  <a:extLst>
                    <a:ext uri="{9D8B030D-6E8A-4147-A177-3AD203B41FA5}">
                      <a16:colId xmlns:a16="http://schemas.microsoft.com/office/drawing/2014/main" val="2470257096"/>
                    </a:ext>
                  </a:extLst>
                </a:gridCol>
                <a:gridCol w="672553">
                  <a:extLst>
                    <a:ext uri="{9D8B030D-6E8A-4147-A177-3AD203B41FA5}">
                      <a16:colId xmlns:a16="http://schemas.microsoft.com/office/drawing/2014/main" val="3077075294"/>
                    </a:ext>
                  </a:extLst>
                </a:gridCol>
                <a:gridCol w="672553">
                  <a:extLst>
                    <a:ext uri="{9D8B030D-6E8A-4147-A177-3AD203B41FA5}">
                      <a16:colId xmlns:a16="http://schemas.microsoft.com/office/drawing/2014/main" val="1510209743"/>
                    </a:ext>
                  </a:extLst>
                </a:gridCol>
                <a:gridCol w="672553">
                  <a:extLst>
                    <a:ext uri="{9D8B030D-6E8A-4147-A177-3AD203B41FA5}">
                      <a16:colId xmlns:a16="http://schemas.microsoft.com/office/drawing/2014/main" val="2168572741"/>
                    </a:ext>
                  </a:extLst>
                </a:gridCol>
                <a:gridCol w="672553">
                  <a:extLst>
                    <a:ext uri="{9D8B030D-6E8A-4147-A177-3AD203B41FA5}">
                      <a16:colId xmlns:a16="http://schemas.microsoft.com/office/drawing/2014/main" val="3459508369"/>
                    </a:ext>
                  </a:extLst>
                </a:gridCol>
                <a:gridCol w="672553">
                  <a:extLst>
                    <a:ext uri="{9D8B030D-6E8A-4147-A177-3AD203B41FA5}">
                      <a16:colId xmlns:a16="http://schemas.microsoft.com/office/drawing/2014/main" val="4187560796"/>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hMerge="1">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100</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3" vMerge="1">
                  <a:txBody>
                    <a:bodyPr/>
                    <a:lstStyle/>
                    <a:p>
                      <a:endParaRPr lang="id-ID"/>
                    </a:p>
                  </a:txBody>
                  <a:tcPr/>
                </a:tc>
                <a:tc hMerge="1" vMerge="1">
                  <a:txBody>
                    <a:bodyPr/>
                    <a:lstStyle/>
                    <a:p>
                      <a:endParaRPr lang="id-ID" dirty="0"/>
                    </a:p>
                  </a:txBody>
                  <a:tcPr/>
                </a:tc>
                <a:tc hMerge="1" vMerge="1">
                  <a:txBody>
                    <a:bodyPr/>
                    <a:lstStyle/>
                    <a:p>
                      <a:endParaRPr lang="id-ID"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p>
                  </a:txBody>
                  <a:tcPr marL="0" marR="0" marT="0" marB="0" anchor="ctr"/>
                </a:tc>
                <a:extLst>
                  <a:ext uri="{0D108BD9-81ED-4DB2-BD59-A6C34878D82A}">
                    <a16:rowId xmlns:a16="http://schemas.microsoft.com/office/drawing/2014/main" val="10006"/>
                  </a:ext>
                </a:extLst>
              </a:tr>
            </a:tbl>
          </a:graphicData>
        </a:graphic>
      </p:graphicFrame>
      <p:sp>
        <p:nvSpPr>
          <p:cNvPr id="4" name="Rectangle: Diagonal Corners Rounded 3">
            <a:extLst>
              <a:ext uri="{FF2B5EF4-FFF2-40B4-BE49-F238E27FC236}">
                <a16:creationId xmlns:a16="http://schemas.microsoft.com/office/drawing/2014/main" id="{FC1529E2-1FEB-4FEA-976E-02178E5176FF}"/>
              </a:ext>
            </a:extLst>
          </p:cNvPr>
          <p:cNvSpPr/>
          <p:nvPr/>
        </p:nvSpPr>
        <p:spPr>
          <a:xfrm>
            <a:off x="307192" y="355419"/>
            <a:ext cx="2498762" cy="452635"/>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graphicFrame>
        <p:nvGraphicFramePr>
          <p:cNvPr id="5" name="Table 4">
            <a:extLst>
              <a:ext uri="{FF2B5EF4-FFF2-40B4-BE49-F238E27FC236}">
                <a16:creationId xmlns:a16="http://schemas.microsoft.com/office/drawing/2014/main" id="{ECD99453-1FBA-4A6B-962E-0C1EAF8E46E8}"/>
              </a:ext>
            </a:extLst>
          </p:cNvPr>
          <p:cNvGraphicFramePr>
            <a:graphicFrameLocks noGrp="1"/>
          </p:cNvGraphicFramePr>
          <p:nvPr>
            <p:extLst>
              <p:ext uri="{D42A27DB-BD31-4B8C-83A1-F6EECF244321}">
                <p14:modId xmlns:p14="http://schemas.microsoft.com/office/powerpoint/2010/main" val="1584843944"/>
              </p:ext>
            </p:extLst>
          </p:nvPr>
        </p:nvGraphicFramePr>
        <p:xfrm>
          <a:off x="307192" y="3349727"/>
          <a:ext cx="5002227" cy="1975623"/>
        </p:xfrm>
        <a:graphic>
          <a:graphicData uri="http://schemas.openxmlformats.org/drawingml/2006/table">
            <a:tbl>
              <a:tblPr firstRow="1" firstCol="1" bandRow="1">
                <a:tableStyleId>{93296810-A885-4BE3-A3E7-6D5BEEA58F35}</a:tableStyleId>
              </a:tblPr>
              <a:tblGrid>
                <a:gridCol w="450183">
                  <a:extLst>
                    <a:ext uri="{9D8B030D-6E8A-4147-A177-3AD203B41FA5}">
                      <a16:colId xmlns:a16="http://schemas.microsoft.com/office/drawing/2014/main" val="20000"/>
                    </a:ext>
                  </a:extLst>
                </a:gridCol>
                <a:gridCol w="1653023">
                  <a:extLst>
                    <a:ext uri="{9D8B030D-6E8A-4147-A177-3AD203B41FA5}">
                      <a16:colId xmlns:a16="http://schemas.microsoft.com/office/drawing/2014/main" val="20001"/>
                    </a:ext>
                  </a:extLst>
                </a:gridCol>
                <a:gridCol w="1443913">
                  <a:extLst>
                    <a:ext uri="{9D8B030D-6E8A-4147-A177-3AD203B41FA5}">
                      <a16:colId xmlns:a16="http://schemas.microsoft.com/office/drawing/2014/main" val="20002"/>
                    </a:ext>
                  </a:extLst>
                </a:gridCol>
                <a:gridCol w="727554">
                  <a:extLst>
                    <a:ext uri="{9D8B030D-6E8A-4147-A177-3AD203B41FA5}">
                      <a16:colId xmlns:a16="http://schemas.microsoft.com/office/drawing/2014/main" val="20003"/>
                    </a:ext>
                  </a:extLst>
                </a:gridCol>
                <a:gridCol w="727554">
                  <a:extLst>
                    <a:ext uri="{9D8B030D-6E8A-4147-A177-3AD203B41FA5}">
                      <a16:colId xmlns:a16="http://schemas.microsoft.com/office/drawing/2014/main" val="2470257096"/>
                    </a:ext>
                  </a:extLst>
                </a:gridCol>
              </a:tblGrid>
              <a:tr h="218538">
                <a:tc rowSpan="2" gridSpan="2">
                  <a:txBody>
                    <a:bodyPr/>
                    <a:lstStyle/>
                    <a:p>
                      <a:pPr algn="ctr" fontAlgn="ctr"/>
                      <a:r>
                        <a:rPr lang="en-US" sz="1400" u="none" strike="noStrike" dirty="0">
                          <a:solidFill>
                            <a:schemeClr val="tx1"/>
                          </a:solidFill>
                          <a:effectLst/>
                          <a:latin typeface="Tw Cen MT" panose="020B0602020104020603" pitchFamily="34" charset="0"/>
                        </a:rPr>
                        <a:t>INDIKATOR111</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21853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1"/>
                  </a:ext>
                </a:extLst>
              </a:tr>
              <a:tr h="218538">
                <a:tc rowSpan="4">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l" fontAlgn="t"/>
                      <a:r>
                        <a:rPr lang="en-US" sz="1400" u="none" strike="noStrike" dirty="0">
                          <a:effectLst/>
                          <a:latin typeface="Tw Cen MT" panose="020B0602020104020603" pitchFamily="34" charset="0"/>
                        </a:rPr>
                        <a:t>Baku </a:t>
                      </a:r>
                      <a:r>
                        <a:rPr lang="en-US" sz="1400" u="none" strike="noStrike" dirty="0" err="1">
                          <a:effectLst/>
                          <a:latin typeface="Tw Cen MT" panose="020B0602020104020603" pitchFamily="34" charset="0"/>
                        </a:rPr>
                        <a:t>mutu</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cair</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err="1">
                          <a:effectLst/>
                          <a:latin typeface="Tw Cen MT" panose="020B0602020104020603" pitchFamily="34" charset="0"/>
                        </a:rPr>
                        <a:t>a.BOD</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a:r>
                        <a:rPr lang="en-US" sz="1400" dirty="0" err="1">
                          <a:latin typeface="Tw Cen MT" panose="020B0602020104020603" pitchFamily="34" charset="0"/>
                        </a:rPr>
                        <a:t>Periode</a:t>
                      </a:r>
                      <a:r>
                        <a:rPr lang="en-US" sz="1400" dirty="0">
                          <a:latin typeface="Tw Cen MT" panose="020B0602020104020603" pitchFamily="34" charset="0"/>
                        </a:rPr>
                        <a:t> Analisa </a:t>
                      </a:r>
                      <a:r>
                        <a:rPr lang="en-US" sz="1400" dirty="0" err="1">
                          <a:latin typeface="Tw Cen MT" panose="020B0602020104020603" pitchFamily="34" charset="0"/>
                        </a:rPr>
                        <a:t>Setiap</a:t>
                      </a:r>
                      <a:r>
                        <a:rPr lang="en-US" sz="1400" dirty="0">
                          <a:latin typeface="Tw Cen MT" panose="020B0602020104020603" pitchFamily="34" charset="0"/>
                        </a:rPr>
                        <a:t> 3 </a:t>
                      </a:r>
                      <a:r>
                        <a:rPr lang="en-US" sz="1400" dirty="0" err="1">
                          <a:latin typeface="Tw Cen MT" panose="020B0602020104020603" pitchFamily="34" charset="0"/>
                        </a:rPr>
                        <a:t>Bulan</a:t>
                      </a:r>
                      <a:endParaRPr lang="en-US" sz="1400" dirty="0">
                        <a:latin typeface="Tw Cen MT" panose="020B0602020104020603" pitchFamily="34" charset="0"/>
                      </a:endParaRPr>
                    </a:p>
                  </a:txBody>
                  <a:tcPr marL="0" marR="0" marT="0" marB="0" anchor="ctr"/>
                </a:tc>
                <a:tc rowSpan="4">
                  <a:txBody>
                    <a:bodyPr/>
                    <a:lstStyle/>
                    <a:p>
                      <a:pPr algn="ctr"/>
                      <a:r>
                        <a:rPr lang="en-US" sz="1400" dirty="0">
                          <a:latin typeface="Tw Cen MT" panose="020B0602020104020603" pitchFamily="34" charset="0"/>
                        </a:rPr>
                        <a:t>-</a:t>
                      </a:r>
                    </a:p>
                  </a:txBody>
                  <a:tcPr marL="0" marR="0" marT="0" marB="0" anchor="ctr"/>
                </a:tc>
                <a:extLst>
                  <a:ext uri="{0D108BD9-81ED-4DB2-BD59-A6C34878D82A}">
                    <a16:rowId xmlns:a16="http://schemas.microsoft.com/office/drawing/2014/main" val="10002"/>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en-US"/>
                    </a:p>
                  </a:txBody>
                  <a:tcPr/>
                </a:tc>
                <a:extLst>
                  <a:ext uri="{0D108BD9-81ED-4DB2-BD59-A6C34878D82A}">
                    <a16:rowId xmlns:a16="http://schemas.microsoft.com/office/drawing/2014/main" val="10003"/>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err="1">
                          <a:effectLst/>
                          <a:latin typeface="Tw Cen MT" panose="020B0602020104020603" pitchFamily="34" charset="0"/>
                        </a:rPr>
                        <a:t>c.TSS</a:t>
                      </a:r>
                      <a:r>
                        <a:rPr lang="en-US" sz="1400" u="none" strike="noStrike" dirty="0">
                          <a:effectLst/>
                          <a:latin typeface="Tw Cen MT" panose="020B0602020104020603" pitchFamily="34" charset="0"/>
                        </a:rPr>
                        <a:t> &lt; 30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en-US"/>
                    </a:p>
                  </a:txBody>
                  <a:tcPr/>
                </a:tc>
                <a:extLst>
                  <a:ext uri="{0D108BD9-81ED-4DB2-BD59-A6C34878D82A}">
                    <a16:rowId xmlns:a16="http://schemas.microsoft.com/office/drawing/2014/main" val="10004"/>
                  </a:ext>
                </a:extLst>
              </a:tr>
              <a:tr h="218538">
                <a:tc vMerge="1">
                  <a:txBody>
                    <a:bodyPr/>
                    <a:lstStyle/>
                    <a:p>
                      <a:endParaRPr lang="en-US"/>
                    </a:p>
                  </a:txBody>
                  <a:tcPr/>
                </a:tc>
                <a:tc v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en-US"/>
                    </a:p>
                  </a:txBody>
                  <a:tcPr/>
                </a:tc>
                <a:extLst>
                  <a:ext uri="{0D108BD9-81ED-4DB2-BD59-A6C34878D82A}">
                    <a16:rowId xmlns:a16="http://schemas.microsoft.com/office/drawing/2014/main" val="10005"/>
                  </a:ext>
                </a:extLst>
              </a:tr>
              <a:tr h="664395">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Pengelolaan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Limbah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Padat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Infeksius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dengan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Aturan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Tw Cen MT" panose="020B0602020104020603" pitchFamily="34" charset="0"/>
                        </a:rPr>
                        <a:t>100</a:t>
                      </a: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90892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2168589499"/>
              </p:ext>
            </p:extLst>
          </p:nvPr>
        </p:nvGraphicFramePr>
        <p:xfrm>
          <a:off x="157085" y="550338"/>
          <a:ext cx="11831179" cy="5452378"/>
        </p:xfrm>
        <a:graphic>
          <a:graphicData uri="http://schemas.openxmlformats.org/drawingml/2006/table">
            <a:tbl>
              <a:tblPr firstRow="1" firstCol="1" bandRow="1">
                <a:tableStyleId>{21E4AEA4-8DFA-4A89-87EB-49C32662AFE0}</a:tableStyleId>
              </a:tblPr>
              <a:tblGrid>
                <a:gridCol w="288779">
                  <a:extLst>
                    <a:ext uri="{9D8B030D-6E8A-4147-A177-3AD203B41FA5}">
                      <a16:colId xmlns:a16="http://schemas.microsoft.com/office/drawing/2014/main" val="20000"/>
                    </a:ext>
                  </a:extLst>
                </a:gridCol>
                <a:gridCol w="2125481">
                  <a:extLst>
                    <a:ext uri="{9D8B030D-6E8A-4147-A177-3AD203B41FA5}">
                      <a16:colId xmlns:a16="http://schemas.microsoft.com/office/drawing/2014/main" val="20001"/>
                    </a:ext>
                  </a:extLst>
                </a:gridCol>
                <a:gridCol w="709007">
                  <a:extLst>
                    <a:ext uri="{9D8B030D-6E8A-4147-A177-3AD203B41FA5}">
                      <a16:colId xmlns:a16="http://schemas.microsoft.com/office/drawing/2014/main" val="20002"/>
                    </a:ext>
                  </a:extLst>
                </a:gridCol>
                <a:gridCol w="240447">
                  <a:extLst>
                    <a:ext uri="{9D8B030D-6E8A-4147-A177-3AD203B41FA5}">
                      <a16:colId xmlns:a16="http://schemas.microsoft.com/office/drawing/2014/main" val="3403008653"/>
                    </a:ext>
                  </a:extLst>
                </a:gridCol>
                <a:gridCol w="676839">
                  <a:extLst>
                    <a:ext uri="{9D8B030D-6E8A-4147-A177-3AD203B41FA5}">
                      <a16:colId xmlns:a16="http://schemas.microsoft.com/office/drawing/2014/main" val="20003"/>
                    </a:ext>
                  </a:extLst>
                </a:gridCol>
                <a:gridCol w="716914">
                  <a:extLst>
                    <a:ext uri="{9D8B030D-6E8A-4147-A177-3AD203B41FA5}">
                      <a16:colId xmlns:a16="http://schemas.microsoft.com/office/drawing/2014/main" val="2554305740"/>
                    </a:ext>
                  </a:extLst>
                </a:gridCol>
                <a:gridCol w="756988">
                  <a:extLst>
                    <a:ext uri="{9D8B030D-6E8A-4147-A177-3AD203B41FA5}">
                      <a16:colId xmlns:a16="http://schemas.microsoft.com/office/drawing/2014/main" val="1948715708"/>
                    </a:ext>
                  </a:extLst>
                </a:gridCol>
                <a:gridCol w="797063">
                  <a:extLst>
                    <a:ext uri="{9D8B030D-6E8A-4147-A177-3AD203B41FA5}">
                      <a16:colId xmlns:a16="http://schemas.microsoft.com/office/drawing/2014/main" val="1303634220"/>
                    </a:ext>
                  </a:extLst>
                </a:gridCol>
                <a:gridCol w="837137">
                  <a:extLst>
                    <a:ext uri="{9D8B030D-6E8A-4147-A177-3AD203B41FA5}">
                      <a16:colId xmlns:a16="http://schemas.microsoft.com/office/drawing/2014/main" val="4083792780"/>
                    </a:ext>
                  </a:extLst>
                </a:gridCol>
                <a:gridCol w="668932">
                  <a:extLst>
                    <a:ext uri="{9D8B030D-6E8A-4147-A177-3AD203B41FA5}">
                      <a16:colId xmlns:a16="http://schemas.microsoft.com/office/drawing/2014/main" val="3339970720"/>
                    </a:ext>
                  </a:extLst>
                </a:gridCol>
                <a:gridCol w="668932">
                  <a:extLst>
                    <a:ext uri="{9D8B030D-6E8A-4147-A177-3AD203B41FA5}">
                      <a16:colId xmlns:a16="http://schemas.microsoft.com/office/drawing/2014/main" val="4177143040"/>
                    </a:ext>
                  </a:extLst>
                </a:gridCol>
                <a:gridCol w="668932">
                  <a:extLst>
                    <a:ext uri="{9D8B030D-6E8A-4147-A177-3AD203B41FA5}">
                      <a16:colId xmlns:a16="http://schemas.microsoft.com/office/drawing/2014/main" val="2735014689"/>
                    </a:ext>
                  </a:extLst>
                </a:gridCol>
                <a:gridCol w="668932">
                  <a:extLst>
                    <a:ext uri="{9D8B030D-6E8A-4147-A177-3AD203B41FA5}">
                      <a16:colId xmlns:a16="http://schemas.microsoft.com/office/drawing/2014/main" val="669332465"/>
                    </a:ext>
                  </a:extLst>
                </a:gridCol>
                <a:gridCol w="668932">
                  <a:extLst>
                    <a:ext uri="{9D8B030D-6E8A-4147-A177-3AD203B41FA5}">
                      <a16:colId xmlns:a16="http://schemas.microsoft.com/office/drawing/2014/main" val="505986971"/>
                    </a:ext>
                  </a:extLst>
                </a:gridCol>
                <a:gridCol w="668932">
                  <a:extLst>
                    <a:ext uri="{9D8B030D-6E8A-4147-A177-3AD203B41FA5}">
                      <a16:colId xmlns:a16="http://schemas.microsoft.com/office/drawing/2014/main" val="1622147996"/>
                    </a:ext>
                  </a:extLst>
                </a:gridCol>
                <a:gridCol w="668932">
                  <a:extLst>
                    <a:ext uri="{9D8B030D-6E8A-4147-A177-3AD203B41FA5}">
                      <a16:colId xmlns:a16="http://schemas.microsoft.com/office/drawing/2014/main" val="2482228524"/>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5.6%</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2.65%</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3.9%</a:t>
                      </a:r>
                    </a:p>
                  </a:txBody>
                  <a:tcPr marL="9525" marR="9525" marT="9525" marB="0" anchor="ctr"/>
                </a:tc>
                <a:tc hMerge="1">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143,57%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155.45%</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128.86%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189.59%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153.16%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184.78%</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gridSpan="7">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hMerge="1">
                  <a:txBody>
                    <a:bodyPr/>
                    <a:lstStyle/>
                    <a:p>
                      <a:pPr algn="ctr" fontAlgn="ct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76</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171758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2195153160"/>
              </p:ext>
            </p:extLst>
          </p:nvPr>
        </p:nvGraphicFramePr>
        <p:xfrm>
          <a:off x="157086" y="550338"/>
          <a:ext cx="7637284" cy="5248398"/>
        </p:xfrm>
        <a:graphic>
          <a:graphicData uri="http://schemas.openxmlformats.org/drawingml/2006/table">
            <a:tbl>
              <a:tblPr firstRow="1" firstCol="1" bandRow="1">
                <a:tableStyleId>{21E4AEA4-8DFA-4A89-87EB-49C32662AFE0}</a:tableStyleId>
              </a:tblPr>
              <a:tblGrid>
                <a:gridCol w="467745">
                  <a:extLst>
                    <a:ext uri="{9D8B030D-6E8A-4147-A177-3AD203B41FA5}">
                      <a16:colId xmlns:a16="http://schemas.microsoft.com/office/drawing/2014/main" val="20000"/>
                    </a:ext>
                  </a:extLst>
                </a:gridCol>
                <a:gridCol w="2590317">
                  <a:extLst>
                    <a:ext uri="{9D8B030D-6E8A-4147-A177-3AD203B41FA5}">
                      <a16:colId xmlns:a16="http://schemas.microsoft.com/office/drawing/2014/main" val="20001"/>
                    </a:ext>
                  </a:extLst>
                </a:gridCol>
                <a:gridCol w="1736880">
                  <a:extLst>
                    <a:ext uri="{9D8B030D-6E8A-4147-A177-3AD203B41FA5}">
                      <a16:colId xmlns:a16="http://schemas.microsoft.com/office/drawing/2014/main" val="20002"/>
                    </a:ext>
                  </a:extLst>
                </a:gridCol>
                <a:gridCol w="25400">
                  <a:extLst>
                    <a:ext uri="{9D8B030D-6E8A-4147-A177-3AD203B41FA5}">
                      <a16:colId xmlns:a16="http://schemas.microsoft.com/office/drawing/2014/main" val="1812100127"/>
                    </a:ext>
                  </a:extLst>
                </a:gridCol>
                <a:gridCol w="1733449">
                  <a:extLst>
                    <a:ext uri="{9D8B030D-6E8A-4147-A177-3AD203B41FA5}">
                      <a16:colId xmlns:a16="http://schemas.microsoft.com/office/drawing/2014/main" val="20003"/>
                    </a:ext>
                  </a:extLst>
                </a:gridCol>
                <a:gridCol w="1083493">
                  <a:extLst>
                    <a:ext uri="{9D8B030D-6E8A-4147-A177-3AD203B41FA5}">
                      <a16:colId xmlns:a16="http://schemas.microsoft.com/office/drawing/2014/main" val="4177143040"/>
                    </a:ext>
                  </a:extLst>
                </a:gridCol>
              </a:tblGrid>
              <a:tr h="101145">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tc>
                <a:extLst>
                  <a:ext uri="{0D108BD9-81ED-4DB2-BD59-A6C34878D82A}">
                    <a16:rowId xmlns:a16="http://schemas.microsoft.com/office/drawing/2014/main" val="10000"/>
                  </a:ext>
                </a:extLst>
              </a:tr>
              <a:tr h="2235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i="0"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a:endParaRPr>
                    </a:p>
                  </a:txBody>
                  <a:tcPr marL="0" marR="0" marT="0" marB="0" anchor="ctr"/>
                </a:tc>
                <a:extLst>
                  <a:ext uri="{0D108BD9-81ED-4DB2-BD59-A6C34878D82A}">
                    <a16:rowId xmlns:a16="http://schemas.microsoft.com/office/drawing/2014/main" val="10001"/>
                  </a:ext>
                </a:extLst>
              </a:tr>
              <a:tr h="52518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Tindak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Lanjut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Penyelesaian</a:t>
                      </a:r>
                      <a:r>
                        <a:rPr lang="en-US" sz="1400" u="none" strike="noStrike" dirty="0">
                          <a:effectLst/>
                          <a:latin typeface="Tw Cen MT" panose="020B0602020104020603" pitchFamily="34" charset="0"/>
                        </a:rPr>
                        <a:t> Hasil </a:t>
                      </a:r>
                      <a:r>
                        <a:rPr lang="en-US" sz="1400" u="none" strike="noStrike" dirty="0" err="1">
                          <a:effectLst/>
                          <a:latin typeface="Tw Cen MT" panose="020B0602020104020603" pitchFamily="34" charset="0"/>
                        </a:rPr>
                        <a:t>Pertemuan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Direksi</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r h="480964">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3"/>
                  </a:ext>
                </a:extLst>
              </a:tr>
              <a:tr h="525181">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4"/>
                  </a:ext>
                </a:extLst>
              </a:tr>
              <a:tr h="480964">
                <a:tc>
                  <a:txBody>
                    <a:bodyPr/>
                    <a:lstStyle/>
                    <a:p>
                      <a:pPr algn="ctr" fontAlgn="ct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Pengurusan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Gaji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Berkala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5"/>
                  </a:ext>
                </a:extLst>
              </a:tr>
              <a:tr h="641287">
                <a:tc>
                  <a:txBody>
                    <a:bodyPr/>
                    <a:lstStyle/>
                    <a:p>
                      <a:pPr algn="ctr" fontAlgn="t"/>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60 %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1 </a:t>
                      </a:r>
                      <a:r>
                        <a:rPr lang="en-US" sz="1400" b="0" i="0" u="none" strike="noStrike" dirty="0" err="1">
                          <a:solidFill>
                            <a:srgbClr val="000000"/>
                          </a:solidFill>
                          <a:effectLst/>
                          <a:latin typeface="Tw Cen MT" panose="020B0602020104020603" pitchFamily="34" charset="0"/>
                        </a:rPr>
                        <a:t>Tahun</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6"/>
                  </a:ext>
                </a:extLst>
              </a:tr>
              <a:tr h="232265">
                <a:tc>
                  <a:txBody>
                    <a:bodyPr/>
                    <a:lstStyle/>
                    <a:p>
                      <a:pPr algn="ctr" fontAlgn="ct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136.26%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7"/>
                  </a:ext>
                </a:extLst>
              </a:tr>
              <a:tr h="525181">
                <a:tc>
                  <a:txBody>
                    <a:bodyPr/>
                    <a:lstStyle/>
                    <a:p>
                      <a:pPr algn="ctr" fontAlgn="ctr"/>
                      <a:r>
                        <a:rPr lang="en-US" sz="1400" u="none" strike="noStrike" dirty="0">
                          <a:solidFill>
                            <a:schemeClr val="tx1"/>
                          </a:solidFill>
                          <a:effectLst/>
                          <a:latin typeface="Tw Cen MT" panose="020B0602020104020603" pitchFamily="34" charset="0"/>
                        </a:rPr>
                        <a:t>7.</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Penyusunan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Keuangan</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08"/>
                  </a:ext>
                </a:extLst>
              </a:tr>
              <a:tr h="700241">
                <a:tc>
                  <a:txBody>
                    <a:bodyPr/>
                    <a:lstStyle/>
                    <a:p>
                      <a:pPr algn="ctr" fontAlgn="t"/>
                      <a:r>
                        <a:rPr lang="en-US" sz="1400" u="none" strike="noStrike" dirty="0">
                          <a:solidFill>
                            <a:schemeClr val="tx1"/>
                          </a:solidFill>
                          <a:effectLst/>
                          <a:latin typeface="Tw Cen MT" panose="020B0602020104020603" pitchFamily="34" charset="0"/>
                        </a:rPr>
                        <a:t>8.</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panose="020B0602020104020603" pitchFamily="34" charset="0"/>
                        </a:rPr>
                        <a:t>Kecepatan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Waktu</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Pemberian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Informasi</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Tentang</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Tagihan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Pasien</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Rawat</a:t>
                      </a:r>
                      <a:r>
                        <a:rPr lang="sv-SE" sz="1400" u="none" strike="noStrike" dirty="0">
                          <a:effectLst/>
                          <a:latin typeface="Tw Cen MT" panose="020B0602020104020603" pitchFamily="34" charset="0"/>
                        </a:rPr>
                        <a:t> </a:t>
                      </a:r>
                      <a:r>
                        <a:rPr lang="sv-SE" sz="1400" u="none" strike="noStrike" dirty="0" err="1">
                          <a:effectLst/>
                          <a:latin typeface="Tw Cen MT" panose="020B0602020104020603" pitchFamily="34" charset="0"/>
                        </a:rPr>
                        <a:t>Inap</a:t>
                      </a:r>
                      <a:endParaRPr lang="sv-SE"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9"/>
                  </a:ext>
                </a:extLst>
              </a:tr>
              <a:tr h="700241">
                <a:tc>
                  <a:txBody>
                    <a:bodyPr/>
                    <a:lstStyle/>
                    <a:p>
                      <a:pPr algn="ctr" fontAlgn="t"/>
                      <a:r>
                        <a:rPr lang="en-US" sz="1400" u="none" strike="noStrike" dirty="0">
                          <a:solidFill>
                            <a:schemeClr val="tx1"/>
                          </a:solidFill>
                          <a:effectLst/>
                          <a:latin typeface="Tw Cen MT" panose="020B0602020104020603" pitchFamily="34" charset="0"/>
                        </a:rPr>
                        <a:t>9.</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Pemberian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Imbalan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Insentif</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Sesuai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Kesepakatan</a:t>
                      </a:r>
                      <a:r>
                        <a:rPr lang="en-US" sz="1400" u="none" strike="noStrike" dirty="0">
                          <a:effectLst/>
                          <a:latin typeface="Tw Cen MT" panose="020B0602020104020603" pitchFamily="34" charset="0"/>
                        </a:rPr>
                        <a:t> Waktu</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0" marR="0" marT="0"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Tw Cen MT" panose="020B0602020104020603" pitchFamily="34" charset="0"/>
                        </a:rPr>
                        <a:t>Periode</a:t>
                      </a:r>
                      <a:r>
                        <a:rPr lang="en-US" sz="1400" b="0" i="0" u="none" strike="noStrike" dirty="0">
                          <a:solidFill>
                            <a:srgbClr val="000000"/>
                          </a:solidFill>
                          <a:effectLst/>
                          <a:latin typeface="Tw Cen MT" panose="020B0602020104020603" pitchFamily="34" charset="0"/>
                        </a:rPr>
                        <a:t> Analisa </a:t>
                      </a:r>
                      <a:r>
                        <a:rPr lang="en-US" sz="1400" b="0" i="0" u="none" strike="noStrike" dirty="0" err="1">
                          <a:solidFill>
                            <a:srgbClr val="000000"/>
                          </a:solidFill>
                          <a:effectLst/>
                          <a:latin typeface="Tw Cen MT" panose="020B0602020104020603" pitchFamily="34" charset="0"/>
                        </a:rPr>
                        <a:t>Setiap</a:t>
                      </a:r>
                      <a:r>
                        <a:rPr lang="en-US" sz="1400" b="0" i="0" u="none" strike="noStrike" dirty="0">
                          <a:solidFill>
                            <a:srgbClr val="000000"/>
                          </a:solidFill>
                          <a:effectLst/>
                          <a:latin typeface="Tw Cen MT" panose="020B0602020104020603" pitchFamily="34" charset="0"/>
                        </a:rPr>
                        <a:t> 6 </a:t>
                      </a:r>
                      <a:r>
                        <a:rPr lang="en-US" sz="1400" b="0" i="0" u="none" strike="noStrike" dirty="0" err="1">
                          <a:solidFill>
                            <a:srgbClr val="000000"/>
                          </a:solidFill>
                          <a:effectLst/>
                          <a:latin typeface="Tw Cen MT" panose="020B0602020104020603" pitchFamily="34" charset="0"/>
                        </a:rPr>
                        <a:t>bulan</a:t>
                      </a:r>
                      <a:endParaRPr lang="en-US" sz="14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33990" y="71452"/>
            <a:ext cx="3463636" cy="3657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77</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13524066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A57DE-0F2D-4717-A53D-F2DAE1B694D4}"/>
              </a:ext>
            </a:extLst>
          </p:cNvPr>
          <p:cNvSpPr>
            <a:spLocks noGrp="1"/>
          </p:cNvSpPr>
          <p:nvPr>
            <p:ph type="sldNum" sz="quarter" idx="12"/>
          </p:nvPr>
        </p:nvSpPr>
        <p:spPr/>
        <p:txBody>
          <a:bodyPr/>
          <a:lstStyle/>
          <a:p>
            <a:fld id="{565CE74E-AB26-4998-AD42-012C4C1AD076}" type="slidenum">
              <a:rPr lang="zh-CN" altLang="en-US" smtClean="0"/>
              <a:t>78</a:t>
            </a:fld>
            <a:endParaRPr lang="zh-CN" altLang="en-US"/>
          </a:p>
        </p:txBody>
      </p:sp>
      <p:graphicFrame>
        <p:nvGraphicFramePr>
          <p:cNvPr id="3" name="Table 2">
            <a:extLst>
              <a:ext uri="{FF2B5EF4-FFF2-40B4-BE49-F238E27FC236}">
                <a16:creationId xmlns:a16="http://schemas.microsoft.com/office/drawing/2014/main" id="{BB7FC863-3CF0-4F22-9AF3-53B65E86C8DF}"/>
              </a:ext>
            </a:extLst>
          </p:cNvPr>
          <p:cNvGraphicFramePr>
            <a:graphicFrameLocks noGrp="1"/>
          </p:cNvGraphicFramePr>
          <p:nvPr>
            <p:extLst>
              <p:ext uri="{D42A27DB-BD31-4B8C-83A1-F6EECF244321}">
                <p14:modId xmlns:p14="http://schemas.microsoft.com/office/powerpoint/2010/main" val="234017704"/>
              </p:ext>
            </p:extLst>
          </p:nvPr>
        </p:nvGraphicFramePr>
        <p:xfrm>
          <a:off x="308462" y="770665"/>
          <a:ext cx="11504580" cy="2879301"/>
        </p:xfrm>
        <a:graphic>
          <a:graphicData uri="http://schemas.openxmlformats.org/drawingml/2006/table">
            <a:tbl>
              <a:tblPr firstRow="1" firstCol="1" bandRow="1">
                <a:tableStyleId>{93296810-A885-4BE3-A3E7-6D5BEEA58F35}</a:tableStyleId>
              </a:tblPr>
              <a:tblGrid>
                <a:gridCol w="272841">
                  <a:extLst>
                    <a:ext uri="{9D8B030D-6E8A-4147-A177-3AD203B41FA5}">
                      <a16:colId xmlns:a16="http://schemas.microsoft.com/office/drawing/2014/main" val="20000"/>
                    </a:ext>
                  </a:extLst>
                </a:gridCol>
                <a:gridCol w="2035279">
                  <a:extLst>
                    <a:ext uri="{9D8B030D-6E8A-4147-A177-3AD203B41FA5}">
                      <a16:colId xmlns:a16="http://schemas.microsoft.com/office/drawing/2014/main" val="20001"/>
                    </a:ext>
                  </a:extLst>
                </a:gridCol>
                <a:gridCol w="904568">
                  <a:extLst>
                    <a:ext uri="{9D8B030D-6E8A-4147-A177-3AD203B41FA5}">
                      <a16:colId xmlns:a16="http://schemas.microsoft.com/office/drawing/2014/main" val="20002"/>
                    </a:ext>
                  </a:extLst>
                </a:gridCol>
                <a:gridCol w="690991">
                  <a:extLst>
                    <a:ext uri="{9D8B030D-6E8A-4147-A177-3AD203B41FA5}">
                      <a16:colId xmlns:a16="http://schemas.microsoft.com/office/drawing/2014/main" val="20003"/>
                    </a:ext>
                  </a:extLst>
                </a:gridCol>
                <a:gridCol w="690991">
                  <a:extLst>
                    <a:ext uri="{9D8B030D-6E8A-4147-A177-3AD203B41FA5}">
                      <a16:colId xmlns:a16="http://schemas.microsoft.com/office/drawing/2014/main" val="2760514675"/>
                    </a:ext>
                  </a:extLst>
                </a:gridCol>
                <a:gridCol w="690991">
                  <a:extLst>
                    <a:ext uri="{9D8B030D-6E8A-4147-A177-3AD203B41FA5}">
                      <a16:colId xmlns:a16="http://schemas.microsoft.com/office/drawing/2014/main" val="1199532747"/>
                    </a:ext>
                  </a:extLst>
                </a:gridCol>
                <a:gridCol w="690991">
                  <a:extLst>
                    <a:ext uri="{9D8B030D-6E8A-4147-A177-3AD203B41FA5}">
                      <a16:colId xmlns:a16="http://schemas.microsoft.com/office/drawing/2014/main" val="1602904814"/>
                    </a:ext>
                  </a:extLst>
                </a:gridCol>
                <a:gridCol w="690991">
                  <a:extLst>
                    <a:ext uri="{9D8B030D-6E8A-4147-A177-3AD203B41FA5}">
                      <a16:colId xmlns:a16="http://schemas.microsoft.com/office/drawing/2014/main" val="2553648207"/>
                    </a:ext>
                  </a:extLst>
                </a:gridCol>
                <a:gridCol w="690991">
                  <a:extLst>
                    <a:ext uri="{9D8B030D-6E8A-4147-A177-3AD203B41FA5}">
                      <a16:colId xmlns:a16="http://schemas.microsoft.com/office/drawing/2014/main" val="762228984"/>
                    </a:ext>
                  </a:extLst>
                </a:gridCol>
                <a:gridCol w="690991">
                  <a:extLst>
                    <a:ext uri="{9D8B030D-6E8A-4147-A177-3AD203B41FA5}">
                      <a16:colId xmlns:a16="http://schemas.microsoft.com/office/drawing/2014/main" val="4141445403"/>
                    </a:ext>
                  </a:extLst>
                </a:gridCol>
                <a:gridCol w="690991">
                  <a:extLst>
                    <a:ext uri="{9D8B030D-6E8A-4147-A177-3AD203B41FA5}">
                      <a16:colId xmlns:a16="http://schemas.microsoft.com/office/drawing/2014/main" val="3065585881"/>
                    </a:ext>
                  </a:extLst>
                </a:gridCol>
                <a:gridCol w="690991">
                  <a:extLst>
                    <a:ext uri="{9D8B030D-6E8A-4147-A177-3AD203B41FA5}">
                      <a16:colId xmlns:a16="http://schemas.microsoft.com/office/drawing/2014/main" val="3287080122"/>
                    </a:ext>
                  </a:extLst>
                </a:gridCol>
                <a:gridCol w="690991">
                  <a:extLst>
                    <a:ext uri="{9D8B030D-6E8A-4147-A177-3AD203B41FA5}">
                      <a16:colId xmlns:a16="http://schemas.microsoft.com/office/drawing/2014/main" val="2818313647"/>
                    </a:ext>
                  </a:extLst>
                </a:gridCol>
                <a:gridCol w="690991">
                  <a:extLst>
                    <a:ext uri="{9D8B030D-6E8A-4147-A177-3AD203B41FA5}">
                      <a16:colId xmlns:a16="http://schemas.microsoft.com/office/drawing/2014/main" val="3273838374"/>
                    </a:ext>
                  </a:extLst>
                </a:gridCol>
                <a:gridCol w="690991">
                  <a:extLst>
                    <a:ext uri="{9D8B030D-6E8A-4147-A177-3AD203B41FA5}">
                      <a16:colId xmlns:a16="http://schemas.microsoft.com/office/drawing/2014/main" val="3970650398"/>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sp>
        <p:nvSpPr>
          <p:cNvPr id="5" name="Rectangle: Diagonal Corners Rounded 4">
            <a:extLst>
              <a:ext uri="{FF2B5EF4-FFF2-40B4-BE49-F238E27FC236}">
                <a16:creationId xmlns:a16="http://schemas.microsoft.com/office/drawing/2014/main" id="{793FDF68-A84C-4E2E-BC56-5C3DDFD7C2A0}"/>
              </a:ext>
            </a:extLst>
          </p:cNvPr>
          <p:cNvSpPr/>
          <p:nvPr/>
        </p:nvSpPr>
        <p:spPr>
          <a:xfrm>
            <a:off x="378958" y="274435"/>
            <a:ext cx="327287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graphicFrame>
        <p:nvGraphicFramePr>
          <p:cNvPr id="7" name="Table 6">
            <a:extLst>
              <a:ext uri="{FF2B5EF4-FFF2-40B4-BE49-F238E27FC236}">
                <a16:creationId xmlns:a16="http://schemas.microsoft.com/office/drawing/2014/main" id="{C694B3F1-3A3B-4ECC-8BF7-D0681D7B366C}"/>
              </a:ext>
            </a:extLst>
          </p:cNvPr>
          <p:cNvGraphicFramePr>
            <a:graphicFrameLocks noGrp="1"/>
          </p:cNvGraphicFramePr>
          <p:nvPr>
            <p:extLst>
              <p:ext uri="{D42A27DB-BD31-4B8C-83A1-F6EECF244321}">
                <p14:modId xmlns:p14="http://schemas.microsoft.com/office/powerpoint/2010/main" val="2758490488"/>
              </p:ext>
            </p:extLst>
          </p:nvPr>
        </p:nvGraphicFramePr>
        <p:xfrm>
          <a:off x="308461" y="3780494"/>
          <a:ext cx="5222182" cy="2772592"/>
        </p:xfrm>
        <a:graphic>
          <a:graphicData uri="http://schemas.openxmlformats.org/drawingml/2006/table">
            <a:tbl>
              <a:tblPr firstRow="1" firstCol="1" bandRow="1">
                <a:tableStyleId>{93296810-A885-4BE3-A3E7-6D5BEEA58F35}</a:tableStyleId>
              </a:tblPr>
              <a:tblGrid>
                <a:gridCol w="310104">
                  <a:extLst>
                    <a:ext uri="{9D8B030D-6E8A-4147-A177-3AD203B41FA5}">
                      <a16:colId xmlns:a16="http://schemas.microsoft.com/office/drawing/2014/main" val="20000"/>
                    </a:ext>
                  </a:extLst>
                </a:gridCol>
                <a:gridCol w="2313245">
                  <a:extLst>
                    <a:ext uri="{9D8B030D-6E8A-4147-A177-3AD203B41FA5}">
                      <a16:colId xmlns:a16="http://schemas.microsoft.com/office/drawing/2014/main" val="20001"/>
                    </a:ext>
                  </a:extLst>
                </a:gridCol>
                <a:gridCol w="1028109">
                  <a:extLst>
                    <a:ext uri="{9D8B030D-6E8A-4147-A177-3AD203B41FA5}">
                      <a16:colId xmlns:a16="http://schemas.microsoft.com/office/drawing/2014/main" val="20002"/>
                    </a:ext>
                  </a:extLst>
                </a:gridCol>
                <a:gridCol w="785362">
                  <a:extLst>
                    <a:ext uri="{9D8B030D-6E8A-4147-A177-3AD203B41FA5}">
                      <a16:colId xmlns:a16="http://schemas.microsoft.com/office/drawing/2014/main" val="20003"/>
                    </a:ext>
                  </a:extLst>
                </a:gridCol>
                <a:gridCol w="785362">
                  <a:extLst>
                    <a:ext uri="{9D8B030D-6E8A-4147-A177-3AD203B41FA5}">
                      <a16:colId xmlns:a16="http://schemas.microsoft.com/office/drawing/2014/main" val="4141445403"/>
                    </a:ext>
                  </a:extLst>
                </a:gridCol>
              </a:tblGrid>
              <a:tr h="266686">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26668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extLst>
                  <a:ext uri="{0D108BD9-81ED-4DB2-BD59-A6C34878D82A}">
                    <a16:rowId xmlns:a16="http://schemas.microsoft.com/office/drawing/2014/main" val="10001"/>
                  </a:ext>
                </a:extLst>
              </a:tr>
              <a:tr h="533371">
                <a:tc>
                  <a:txBody>
                    <a:bodyPr/>
                    <a:lstStyle/>
                    <a:p>
                      <a:pPr algn="ctr" fontAlgn="t"/>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24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24 Jam</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2"/>
                  </a:ext>
                </a:extLst>
              </a:tr>
              <a:tr h="905792">
                <a:tc>
                  <a:txBody>
                    <a:bodyPr/>
                    <a:lstStyle/>
                    <a:p>
                      <a:pPr algn="ctr" fontAlgn="t"/>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Kecepatan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Memberikan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 </a:t>
                      </a:r>
                      <a:r>
                        <a:rPr lang="en-US" sz="1400" u="none" strike="noStrike" dirty="0" err="1">
                          <a:effectLst/>
                          <a:latin typeface="Tw Cen MT" panose="020B0602020104020603" pitchFamily="34" charset="0"/>
                        </a:rPr>
                        <a:t>Kereta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Jenazah</a:t>
                      </a:r>
                      <a:r>
                        <a:rPr lang="en-US" sz="1400" u="none" strike="noStrike" dirty="0">
                          <a:effectLst/>
                          <a:latin typeface="Tw Cen MT" panose="020B0602020104020603" pitchFamily="34" charset="0"/>
                        </a:rPr>
                        <a:t> di </a:t>
                      </a:r>
                      <a:r>
                        <a:rPr lang="en-US" sz="1400" u="none" strike="noStrike" dirty="0" err="1">
                          <a:effectLst/>
                          <a:latin typeface="Tw Cen MT" panose="020B0602020104020603" pitchFamily="34" charset="0"/>
                        </a:rPr>
                        <a:t>Rumah</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Sakit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Maks.</a:t>
                      </a:r>
                    </a:p>
                    <a:p>
                      <a:pPr algn="ctr" fontAlgn="ctr"/>
                      <a:r>
                        <a:rPr lang="en-US" sz="1400" u="none" strike="noStrike" dirty="0">
                          <a:effectLst/>
                          <a:latin typeface="Tw Cen MT" panose="020B0602020104020603" pitchFamily="34" charset="0"/>
                        </a:rPr>
                        <a:t>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3"/>
                  </a:ext>
                </a:extLst>
              </a:tr>
              <a:tr h="800057">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a:effectLst/>
                          <a:latin typeface="Tw Cen MT" panose="020B0602020104020603" pitchFamily="34" charset="0"/>
                        </a:rPr>
                        <a:t>Waktu </a:t>
                      </a:r>
                      <a:r>
                        <a:rPr lang="en-US" sz="1400" u="none" strike="noStrike" dirty="0" err="1">
                          <a:effectLst/>
                          <a:latin typeface="Tw Cen MT" panose="020B0602020104020603" pitchFamily="34" charset="0"/>
                        </a:rPr>
                        <a:t>Tanggap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Ambulance oleh Masyarakat Yang </a:t>
                      </a:r>
                      <a:r>
                        <a:rPr lang="en-US" sz="1400" u="none" strike="noStrike" dirty="0" err="1">
                          <a:effectLst/>
                          <a:latin typeface="Tw Cen MT" panose="020B0602020104020603" pitchFamily="34" charset="0"/>
                        </a:rPr>
                        <a:t>Membutuhkan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 60 </a:t>
                      </a:r>
                      <a:r>
                        <a:rPr lang="en-US" sz="1400" u="none" strike="noStrike" dirty="0" err="1">
                          <a:effectLst/>
                          <a:latin typeface="Tw Cen MT" panose="020B0602020104020603" pitchFamily="34" charset="0"/>
                        </a:rPr>
                        <a:t>Menit</a:t>
                      </a:r>
                      <a:r>
                        <a:rPr lang="en-US" sz="1400" u="none" strike="noStrike" dirty="0">
                          <a:effectLst/>
                          <a:latin typeface="Tw Cen MT" panose="020B0602020104020603" pitchFamily="34" charset="0"/>
                        </a:rPr>
                        <a:t>  (100%)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4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100</a:t>
                      </a:r>
                      <a:endParaRPr kumimoji="0" lang="id-ID"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638195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97FCE1-F434-4E95-ABA6-957F4CCCF31A}"/>
              </a:ext>
            </a:extLst>
          </p:cNvPr>
          <p:cNvSpPr>
            <a:spLocks noGrp="1"/>
          </p:cNvSpPr>
          <p:nvPr>
            <p:ph type="sldNum" sz="quarter" idx="12"/>
          </p:nvPr>
        </p:nvSpPr>
        <p:spPr/>
        <p:txBody>
          <a:bodyPr/>
          <a:lstStyle/>
          <a:p>
            <a:fld id="{565CE74E-AB26-4998-AD42-012C4C1AD076}" type="slidenum">
              <a:rPr lang="zh-CN" altLang="en-US" smtClean="0"/>
              <a:t>79</a:t>
            </a:fld>
            <a:endParaRPr lang="zh-CN" altLang="en-US"/>
          </a:p>
        </p:txBody>
      </p:sp>
      <p:graphicFrame>
        <p:nvGraphicFramePr>
          <p:cNvPr id="3" name="Table 2">
            <a:extLst>
              <a:ext uri="{FF2B5EF4-FFF2-40B4-BE49-F238E27FC236}">
                <a16:creationId xmlns:a16="http://schemas.microsoft.com/office/drawing/2014/main" id="{88982C2A-89F2-4B94-90AE-C2003E216159}"/>
              </a:ext>
            </a:extLst>
          </p:cNvPr>
          <p:cNvGraphicFramePr>
            <a:graphicFrameLocks noGrp="1"/>
          </p:cNvGraphicFramePr>
          <p:nvPr>
            <p:extLst>
              <p:ext uri="{D42A27DB-BD31-4B8C-83A1-F6EECF244321}">
                <p14:modId xmlns:p14="http://schemas.microsoft.com/office/powerpoint/2010/main" val="604196544"/>
              </p:ext>
            </p:extLst>
          </p:nvPr>
        </p:nvGraphicFramePr>
        <p:xfrm>
          <a:off x="321941" y="564159"/>
          <a:ext cx="11548118" cy="1329005"/>
        </p:xfrm>
        <a:graphic>
          <a:graphicData uri="http://schemas.openxmlformats.org/drawingml/2006/table">
            <a:tbl>
              <a:tblPr firstRow="1" firstCol="1" bandRow="1">
                <a:tableStyleId>{93296810-A885-4BE3-A3E7-6D5BEEA58F35}</a:tableStyleId>
              </a:tblPr>
              <a:tblGrid>
                <a:gridCol w="2326739">
                  <a:extLst>
                    <a:ext uri="{9D8B030D-6E8A-4147-A177-3AD203B41FA5}">
                      <a16:colId xmlns:a16="http://schemas.microsoft.com/office/drawing/2014/main" val="20000"/>
                    </a:ext>
                  </a:extLst>
                </a:gridCol>
                <a:gridCol w="847371">
                  <a:extLst>
                    <a:ext uri="{9D8B030D-6E8A-4147-A177-3AD203B41FA5}">
                      <a16:colId xmlns:a16="http://schemas.microsoft.com/office/drawing/2014/main" val="20001"/>
                    </a:ext>
                  </a:extLst>
                </a:gridCol>
                <a:gridCol w="697834">
                  <a:extLst>
                    <a:ext uri="{9D8B030D-6E8A-4147-A177-3AD203B41FA5}">
                      <a16:colId xmlns:a16="http://schemas.microsoft.com/office/drawing/2014/main" val="20002"/>
                    </a:ext>
                  </a:extLst>
                </a:gridCol>
                <a:gridCol w="697834">
                  <a:extLst>
                    <a:ext uri="{9D8B030D-6E8A-4147-A177-3AD203B41FA5}">
                      <a16:colId xmlns:a16="http://schemas.microsoft.com/office/drawing/2014/main" val="2574297111"/>
                    </a:ext>
                  </a:extLst>
                </a:gridCol>
                <a:gridCol w="697834">
                  <a:extLst>
                    <a:ext uri="{9D8B030D-6E8A-4147-A177-3AD203B41FA5}">
                      <a16:colId xmlns:a16="http://schemas.microsoft.com/office/drawing/2014/main" val="1945775940"/>
                    </a:ext>
                  </a:extLst>
                </a:gridCol>
                <a:gridCol w="697834">
                  <a:extLst>
                    <a:ext uri="{9D8B030D-6E8A-4147-A177-3AD203B41FA5}">
                      <a16:colId xmlns:a16="http://schemas.microsoft.com/office/drawing/2014/main" val="4225952777"/>
                    </a:ext>
                  </a:extLst>
                </a:gridCol>
                <a:gridCol w="697834">
                  <a:extLst>
                    <a:ext uri="{9D8B030D-6E8A-4147-A177-3AD203B41FA5}">
                      <a16:colId xmlns:a16="http://schemas.microsoft.com/office/drawing/2014/main" val="2776377016"/>
                    </a:ext>
                  </a:extLst>
                </a:gridCol>
                <a:gridCol w="697834">
                  <a:extLst>
                    <a:ext uri="{9D8B030D-6E8A-4147-A177-3AD203B41FA5}">
                      <a16:colId xmlns:a16="http://schemas.microsoft.com/office/drawing/2014/main" val="3908602421"/>
                    </a:ext>
                  </a:extLst>
                </a:gridCol>
                <a:gridCol w="697834">
                  <a:extLst>
                    <a:ext uri="{9D8B030D-6E8A-4147-A177-3AD203B41FA5}">
                      <a16:colId xmlns:a16="http://schemas.microsoft.com/office/drawing/2014/main" val="721478581"/>
                    </a:ext>
                  </a:extLst>
                </a:gridCol>
                <a:gridCol w="697834">
                  <a:extLst>
                    <a:ext uri="{9D8B030D-6E8A-4147-A177-3AD203B41FA5}">
                      <a16:colId xmlns:a16="http://schemas.microsoft.com/office/drawing/2014/main" val="187535079"/>
                    </a:ext>
                  </a:extLst>
                </a:gridCol>
                <a:gridCol w="697834">
                  <a:extLst>
                    <a:ext uri="{9D8B030D-6E8A-4147-A177-3AD203B41FA5}">
                      <a16:colId xmlns:a16="http://schemas.microsoft.com/office/drawing/2014/main" val="2249187913"/>
                    </a:ext>
                  </a:extLst>
                </a:gridCol>
                <a:gridCol w="697834">
                  <a:extLst>
                    <a:ext uri="{9D8B030D-6E8A-4147-A177-3AD203B41FA5}">
                      <a16:colId xmlns:a16="http://schemas.microsoft.com/office/drawing/2014/main" val="3443460896"/>
                    </a:ext>
                  </a:extLst>
                </a:gridCol>
                <a:gridCol w="697834">
                  <a:extLst>
                    <a:ext uri="{9D8B030D-6E8A-4147-A177-3AD203B41FA5}">
                      <a16:colId xmlns:a16="http://schemas.microsoft.com/office/drawing/2014/main" val="925319741"/>
                    </a:ext>
                  </a:extLst>
                </a:gridCol>
                <a:gridCol w="697834">
                  <a:extLst>
                    <a:ext uri="{9D8B030D-6E8A-4147-A177-3AD203B41FA5}">
                      <a16:colId xmlns:a16="http://schemas.microsoft.com/office/drawing/2014/main" val="2234536933"/>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JAN</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FEB</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MAR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APR</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MEI</a:t>
                      </a:r>
                    </a:p>
                  </a:txBody>
                  <a:tcPr marL="0" marR="0" marT="0" marB="0" anchor="ctr"/>
                </a:tc>
                <a:tc>
                  <a:txBody>
                    <a:bodyPr/>
                    <a:lstStyle/>
                    <a:p>
                      <a:pPr algn="ctr" fontAlgn="ctr"/>
                      <a:r>
                        <a:rPr lang="en-US" sz="1400" b="1" i="0" u="none" strike="noStrike" dirty="0">
                          <a:solidFill>
                            <a:srgbClr val="000000"/>
                          </a:solidFill>
                          <a:effectLst/>
                          <a:latin typeface="Tw Cen MT"/>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a:rPr>
                        <a:t>JUN</a:t>
                      </a: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 Jam</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
        <p:nvSpPr>
          <p:cNvPr id="4" name="Rectangle: Diagonal Corners Rounded 3">
            <a:extLst>
              <a:ext uri="{FF2B5EF4-FFF2-40B4-BE49-F238E27FC236}">
                <a16:creationId xmlns:a16="http://schemas.microsoft.com/office/drawing/2014/main" id="{BFD11D0F-E148-4F48-ACD3-6CD58283EF58}"/>
              </a:ext>
            </a:extLst>
          </p:cNvPr>
          <p:cNvSpPr/>
          <p:nvPr/>
        </p:nvSpPr>
        <p:spPr>
          <a:xfrm>
            <a:off x="435976" y="136525"/>
            <a:ext cx="2816156" cy="365702"/>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graphicFrame>
        <p:nvGraphicFramePr>
          <p:cNvPr id="5" name="Table 4">
            <a:extLst>
              <a:ext uri="{FF2B5EF4-FFF2-40B4-BE49-F238E27FC236}">
                <a16:creationId xmlns:a16="http://schemas.microsoft.com/office/drawing/2014/main" id="{92F5B9BE-C46A-44C6-9135-B0A749E4BB4A}"/>
              </a:ext>
            </a:extLst>
          </p:cNvPr>
          <p:cNvGraphicFramePr>
            <a:graphicFrameLocks noGrp="1"/>
          </p:cNvGraphicFramePr>
          <p:nvPr>
            <p:extLst>
              <p:ext uri="{D42A27DB-BD31-4B8C-83A1-F6EECF244321}">
                <p14:modId xmlns:p14="http://schemas.microsoft.com/office/powerpoint/2010/main" val="4257831197"/>
              </p:ext>
            </p:extLst>
          </p:nvPr>
        </p:nvGraphicFramePr>
        <p:xfrm>
          <a:off x="321941" y="1955096"/>
          <a:ext cx="4825247" cy="1329005"/>
        </p:xfrm>
        <a:graphic>
          <a:graphicData uri="http://schemas.openxmlformats.org/drawingml/2006/table">
            <a:tbl>
              <a:tblPr firstRow="1" firstCol="1" bandRow="1">
                <a:tableStyleId>{93296810-A885-4BE3-A3E7-6D5BEEA58F35}</a:tableStyleId>
              </a:tblPr>
              <a:tblGrid>
                <a:gridCol w="2456813">
                  <a:extLst>
                    <a:ext uri="{9D8B030D-6E8A-4147-A177-3AD203B41FA5}">
                      <a16:colId xmlns:a16="http://schemas.microsoft.com/office/drawing/2014/main" val="20000"/>
                    </a:ext>
                  </a:extLst>
                </a:gridCol>
                <a:gridCol w="894742">
                  <a:extLst>
                    <a:ext uri="{9D8B030D-6E8A-4147-A177-3AD203B41FA5}">
                      <a16:colId xmlns:a16="http://schemas.microsoft.com/office/drawing/2014/main" val="20001"/>
                    </a:ext>
                  </a:extLst>
                </a:gridCol>
                <a:gridCol w="736846">
                  <a:extLst>
                    <a:ext uri="{9D8B030D-6E8A-4147-A177-3AD203B41FA5}">
                      <a16:colId xmlns:a16="http://schemas.microsoft.com/office/drawing/2014/main" val="20002"/>
                    </a:ext>
                  </a:extLst>
                </a:gridCol>
                <a:gridCol w="736846">
                  <a:extLst>
                    <a:ext uri="{9D8B030D-6E8A-4147-A177-3AD203B41FA5}">
                      <a16:colId xmlns:a16="http://schemas.microsoft.com/office/drawing/2014/main" val="721478581"/>
                    </a:ext>
                  </a:extLst>
                </a:gridCol>
              </a:tblGrid>
              <a:tr h="328270">
                <a:tc rowSpan="2">
                  <a:txBody>
                    <a:bodyPr/>
                    <a:lstStyle/>
                    <a:p>
                      <a:pPr algn="ctr" fontAlgn="ctr"/>
                      <a:r>
                        <a:rPr lang="en-US" sz="1400" u="none" strike="noStrike" dirty="0">
                          <a:solidFill>
                            <a:srgbClr val="000000"/>
                          </a:solidFill>
                          <a:effectLst/>
                          <a:latin typeface="Tw Cen MT" panose="020B0602020104020603" pitchFamily="34" charset="0"/>
                        </a:rPr>
                        <a:t>INDIKATOR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a:txBody>
                    <a:bodyPr/>
                    <a:lstStyle/>
                    <a:p>
                      <a:pPr algn="ctr" fontAlgn="ctr"/>
                      <a:r>
                        <a:rPr lang="en-US" sz="1400" u="none" strike="noStrike" dirty="0">
                          <a:solidFill>
                            <a:srgbClr val="000000"/>
                          </a:solidFill>
                          <a:effectLst/>
                          <a:latin typeface="Tw Cen MT" panose="020B0602020104020603" pitchFamily="34" charset="0"/>
                        </a:rPr>
                        <a:t>STANDAR</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a:txBody>
                    <a:bodyPr/>
                    <a:lstStyle/>
                    <a:p>
                      <a:pPr algn="ctr" fontAlgn="ctr"/>
                      <a:r>
                        <a:rPr lang="en-US" sz="1400" u="none" strike="noStrike" dirty="0">
                          <a:solidFill>
                            <a:srgbClr val="000000"/>
                          </a:solidFill>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rgbClr val="000000"/>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32827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rgbClr val="000000"/>
                          </a:solidFill>
                          <a:effectLst/>
                          <a:latin typeface="Tw Cen MT"/>
                        </a:rPr>
                        <a:t>JUL</a:t>
                      </a:r>
                      <a:endParaRPr lang="en-US" sz="14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a:endParaRPr>
                    </a:p>
                  </a:txBody>
                  <a:tcPr marL="0" marR="0" marT="0" marB="0" anchor="ctr"/>
                </a:tc>
                <a:extLst>
                  <a:ext uri="{0D108BD9-81ED-4DB2-BD59-A6C34878D82A}">
                    <a16:rowId xmlns:a16="http://schemas.microsoft.com/office/drawing/2014/main" val="10001"/>
                  </a:ext>
                </a:extLst>
              </a:tr>
              <a:tr h="672465">
                <a:tc>
                  <a:txBody>
                    <a:bodyPr/>
                    <a:lstStyle/>
                    <a:p>
                      <a:pPr algn="l" fontAlgn="ctr"/>
                      <a:r>
                        <a:rPr lang="en-US" sz="1400" b="0" u="none" strike="noStrike" dirty="0">
                          <a:solidFill>
                            <a:srgbClr val="000000"/>
                          </a:solidFill>
                          <a:effectLst/>
                          <a:latin typeface="Tw Cen MT"/>
                        </a:rPr>
                        <a:t>Waktu </a:t>
                      </a:r>
                      <a:r>
                        <a:rPr lang="en-US" sz="1400" b="0" u="none" strike="noStrike" dirty="0" err="1">
                          <a:solidFill>
                            <a:srgbClr val="000000"/>
                          </a:solidFill>
                          <a:effectLst/>
                          <a:latin typeface="Tw Cen MT"/>
                        </a:rPr>
                        <a:t>Tanggap</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Pelayanan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Pemulasaraan</a:t>
                      </a:r>
                      <a:r>
                        <a:rPr lang="en-US" sz="1400" b="0" u="none" strike="noStrike" dirty="0">
                          <a:solidFill>
                            <a:srgbClr val="000000"/>
                          </a:solidFill>
                          <a:effectLst/>
                          <a:latin typeface="Tw Cen MT"/>
                        </a:rPr>
                        <a:t> </a:t>
                      </a:r>
                      <a:r>
                        <a:rPr lang="en-US" sz="1400" b="0" u="none" strike="noStrike" dirty="0" err="1">
                          <a:solidFill>
                            <a:srgbClr val="000000"/>
                          </a:solidFill>
                          <a:effectLst/>
                          <a:latin typeface="Tw Cen MT"/>
                        </a:rPr>
                        <a:t>Jenazah</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solidFill>
                            <a:srgbClr val="000000"/>
                          </a:solidFill>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0.5 Jam</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7023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2819642104"/>
              </p:ext>
            </p:extLst>
          </p:nvPr>
        </p:nvGraphicFramePr>
        <p:xfrm>
          <a:off x="231727" y="799241"/>
          <a:ext cx="11755945" cy="2569845"/>
        </p:xfrm>
        <a:graphic>
          <a:graphicData uri="http://schemas.openxmlformats.org/drawingml/2006/table">
            <a:tbl>
              <a:tblPr firstRow="1" firstCol="1" bandRow="1">
                <a:tableStyleId>{93296810-A885-4BE3-A3E7-6D5BEEA58F35}</a:tableStyleId>
              </a:tblPr>
              <a:tblGrid>
                <a:gridCol w="362714">
                  <a:extLst>
                    <a:ext uri="{9D8B030D-6E8A-4147-A177-3AD203B41FA5}">
                      <a16:colId xmlns:a16="http://schemas.microsoft.com/office/drawing/2014/main" val="20000"/>
                    </a:ext>
                  </a:extLst>
                </a:gridCol>
                <a:gridCol w="2092396">
                  <a:extLst>
                    <a:ext uri="{9D8B030D-6E8A-4147-A177-3AD203B41FA5}">
                      <a16:colId xmlns:a16="http://schemas.microsoft.com/office/drawing/2014/main" val="20001"/>
                    </a:ext>
                  </a:extLst>
                </a:gridCol>
                <a:gridCol w="719872">
                  <a:extLst>
                    <a:ext uri="{9D8B030D-6E8A-4147-A177-3AD203B41FA5}">
                      <a16:colId xmlns:a16="http://schemas.microsoft.com/office/drawing/2014/main" val="20002"/>
                    </a:ext>
                  </a:extLst>
                </a:gridCol>
                <a:gridCol w="84899">
                  <a:extLst>
                    <a:ext uri="{9D8B030D-6E8A-4147-A177-3AD203B41FA5}">
                      <a16:colId xmlns:a16="http://schemas.microsoft.com/office/drawing/2014/main" val="3760898492"/>
                    </a:ext>
                  </a:extLst>
                </a:gridCol>
                <a:gridCol w="705722">
                  <a:extLst>
                    <a:ext uri="{9D8B030D-6E8A-4147-A177-3AD203B41FA5}">
                      <a16:colId xmlns:a16="http://schemas.microsoft.com/office/drawing/2014/main" val="20003"/>
                    </a:ext>
                  </a:extLst>
                </a:gridCol>
                <a:gridCol w="705722">
                  <a:extLst>
                    <a:ext uri="{9D8B030D-6E8A-4147-A177-3AD203B41FA5}">
                      <a16:colId xmlns:a16="http://schemas.microsoft.com/office/drawing/2014/main" val="3077639601"/>
                    </a:ext>
                  </a:extLst>
                </a:gridCol>
                <a:gridCol w="705722">
                  <a:extLst>
                    <a:ext uri="{9D8B030D-6E8A-4147-A177-3AD203B41FA5}">
                      <a16:colId xmlns:a16="http://schemas.microsoft.com/office/drawing/2014/main" val="3813579936"/>
                    </a:ext>
                  </a:extLst>
                </a:gridCol>
                <a:gridCol w="712347">
                  <a:extLst>
                    <a:ext uri="{9D8B030D-6E8A-4147-A177-3AD203B41FA5}">
                      <a16:colId xmlns:a16="http://schemas.microsoft.com/office/drawing/2014/main" val="1656397909"/>
                    </a:ext>
                  </a:extLst>
                </a:gridCol>
                <a:gridCol w="726497">
                  <a:extLst>
                    <a:ext uri="{9D8B030D-6E8A-4147-A177-3AD203B41FA5}">
                      <a16:colId xmlns:a16="http://schemas.microsoft.com/office/drawing/2014/main" val="966780696"/>
                    </a:ext>
                  </a:extLst>
                </a:gridCol>
                <a:gridCol w="705722">
                  <a:extLst>
                    <a:ext uri="{9D8B030D-6E8A-4147-A177-3AD203B41FA5}">
                      <a16:colId xmlns:a16="http://schemas.microsoft.com/office/drawing/2014/main" val="3469008350"/>
                    </a:ext>
                  </a:extLst>
                </a:gridCol>
                <a:gridCol w="705722">
                  <a:extLst>
                    <a:ext uri="{9D8B030D-6E8A-4147-A177-3AD203B41FA5}">
                      <a16:colId xmlns:a16="http://schemas.microsoft.com/office/drawing/2014/main" val="2177333451"/>
                    </a:ext>
                  </a:extLst>
                </a:gridCol>
                <a:gridCol w="705722">
                  <a:extLst>
                    <a:ext uri="{9D8B030D-6E8A-4147-A177-3AD203B41FA5}">
                      <a16:colId xmlns:a16="http://schemas.microsoft.com/office/drawing/2014/main" val="2046865929"/>
                    </a:ext>
                  </a:extLst>
                </a:gridCol>
                <a:gridCol w="705722">
                  <a:extLst>
                    <a:ext uri="{9D8B030D-6E8A-4147-A177-3AD203B41FA5}">
                      <a16:colId xmlns:a16="http://schemas.microsoft.com/office/drawing/2014/main" val="1727571966"/>
                    </a:ext>
                  </a:extLst>
                </a:gridCol>
                <a:gridCol w="705722">
                  <a:extLst>
                    <a:ext uri="{9D8B030D-6E8A-4147-A177-3AD203B41FA5}">
                      <a16:colId xmlns:a16="http://schemas.microsoft.com/office/drawing/2014/main" val="1544788994"/>
                    </a:ext>
                  </a:extLst>
                </a:gridCol>
                <a:gridCol w="705722">
                  <a:extLst>
                    <a:ext uri="{9D8B030D-6E8A-4147-A177-3AD203B41FA5}">
                      <a16:colId xmlns:a16="http://schemas.microsoft.com/office/drawing/2014/main" val="1730652448"/>
                    </a:ext>
                  </a:extLst>
                </a:gridCol>
                <a:gridCol w="705722">
                  <a:extLst>
                    <a:ext uri="{9D8B030D-6E8A-4147-A177-3AD203B41FA5}">
                      <a16:colId xmlns:a16="http://schemas.microsoft.com/office/drawing/2014/main" val="1578309128"/>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94.29%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94.92%</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93.93%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93.63%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94.44%</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grid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100%</a:t>
                      </a:r>
                    </a:p>
                  </a:txBody>
                  <a:tcPr marL="9525" marR="9525" marT="9525"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Tw Cen MT" panose="020B0602020104020603" pitchFamily="34" charset="0"/>
                      </a:endParaRPr>
                    </a:p>
                  </a:txBody>
                  <a:tcPr marL="9525" marR="9525" marT="9525" marB="0" anchor="ctr"/>
                </a:tc>
                <a:tc hMerge="1">
                  <a:txBody>
                    <a:bodyPr/>
                    <a:lstStyle/>
                    <a:p>
                      <a:pPr algn="ctr" fontAlgn="ct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80395" y="202773"/>
            <a:ext cx="3898184" cy="36076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80</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graphicFrame>
        <p:nvGraphicFramePr>
          <p:cNvPr id="11" name="Table 10">
            <a:extLst>
              <a:ext uri="{FF2B5EF4-FFF2-40B4-BE49-F238E27FC236}">
                <a16:creationId xmlns:a16="http://schemas.microsoft.com/office/drawing/2014/main" id="{666D662B-5644-4146-9893-D5100F46FDA9}"/>
              </a:ext>
            </a:extLst>
          </p:cNvPr>
          <p:cNvGraphicFramePr>
            <a:graphicFrameLocks noGrp="1"/>
          </p:cNvGraphicFramePr>
          <p:nvPr>
            <p:extLst>
              <p:ext uri="{D42A27DB-BD31-4B8C-83A1-F6EECF244321}">
                <p14:modId xmlns:p14="http://schemas.microsoft.com/office/powerpoint/2010/main" val="4251958484"/>
              </p:ext>
            </p:extLst>
          </p:nvPr>
        </p:nvGraphicFramePr>
        <p:xfrm>
          <a:off x="231727" y="3604786"/>
          <a:ext cx="5403341" cy="2346960"/>
        </p:xfrm>
        <a:graphic>
          <a:graphicData uri="http://schemas.openxmlformats.org/drawingml/2006/table">
            <a:tbl>
              <a:tblPr firstRow="1" firstCol="1" bandRow="1">
                <a:tableStyleId>{93296810-A885-4BE3-A3E7-6D5BEEA58F35}</a:tableStyleId>
              </a:tblPr>
              <a:tblGrid>
                <a:gridCol w="419553">
                  <a:extLst>
                    <a:ext uri="{9D8B030D-6E8A-4147-A177-3AD203B41FA5}">
                      <a16:colId xmlns:a16="http://schemas.microsoft.com/office/drawing/2014/main" val="20000"/>
                    </a:ext>
                  </a:extLst>
                </a:gridCol>
                <a:gridCol w="2420282">
                  <a:extLst>
                    <a:ext uri="{9D8B030D-6E8A-4147-A177-3AD203B41FA5}">
                      <a16:colId xmlns:a16="http://schemas.microsoft.com/office/drawing/2014/main" val="20001"/>
                    </a:ext>
                  </a:extLst>
                </a:gridCol>
                <a:gridCol w="873597">
                  <a:extLst>
                    <a:ext uri="{9D8B030D-6E8A-4147-A177-3AD203B41FA5}">
                      <a16:colId xmlns:a16="http://schemas.microsoft.com/office/drawing/2014/main" val="20002"/>
                    </a:ext>
                  </a:extLst>
                </a:gridCol>
                <a:gridCol w="57285">
                  <a:extLst>
                    <a:ext uri="{9D8B030D-6E8A-4147-A177-3AD203B41FA5}">
                      <a16:colId xmlns:a16="http://schemas.microsoft.com/office/drawing/2014/main" val="707025735"/>
                    </a:ext>
                  </a:extLst>
                </a:gridCol>
                <a:gridCol w="816312">
                  <a:extLst>
                    <a:ext uri="{9D8B030D-6E8A-4147-A177-3AD203B41FA5}">
                      <a16:colId xmlns:a16="http://schemas.microsoft.com/office/drawing/2014/main" val="20003"/>
                    </a:ext>
                  </a:extLst>
                </a:gridCol>
                <a:gridCol w="816312">
                  <a:extLst>
                    <a:ext uri="{9D8B030D-6E8A-4147-A177-3AD203B41FA5}">
                      <a16:colId xmlns:a16="http://schemas.microsoft.com/office/drawing/2014/main" val="2177333451"/>
                    </a:ext>
                  </a:extLst>
                </a:gridCol>
              </a:tblGrid>
              <a:tr h="188132">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grid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1"/>
                  </a:ext>
                </a:extLst>
              </a:tr>
              <a:tr h="400772">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Kecepatan Waktu menanggapi Kerusakan Alat </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 80%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93.75%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385390">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dirty="0" err="1">
                          <a:effectLst/>
                          <a:latin typeface="Tw Cen MT" panose="020B0602020104020603" pitchFamily="34" charset="0"/>
                        </a:rPr>
                        <a:t>Pemeliharaan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Alat</a:t>
                      </a:r>
                      <a:endParaRPr lang="en-US"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gridSpan="2">
                  <a:txBody>
                    <a:bodyPr/>
                    <a:lstStyle/>
                    <a:p>
                      <a:pPr algn="ctr" fontAlgn="b"/>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869180">
                <a:tc>
                  <a:txBody>
                    <a:bodyPr/>
                    <a:lstStyle/>
                    <a:p>
                      <a:pPr algn="ctr" fontAlgn="t"/>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sv-SE" sz="14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err="1">
                          <a:solidFill>
                            <a:srgbClr val="000000"/>
                          </a:solidFill>
                          <a:effectLst/>
                          <a:latin typeface="Tw Cen MT" panose="020B0602020104020603" pitchFamily="34" charset="0"/>
                        </a:rPr>
                        <a:t>Periode</a:t>
                      </a:r>
                      <a:r>
                        <a:rPr lang="en-US" sz="1600" b="0" i="0" u="none" strike="noStrike" dirty="0">
                          <a:solidFill>
                            <a:srgbClr val="000000"/>
                          </a:solidFill>
                          <a:effectLst/>
                          <a:latin typeface="Tw Cen MT" panose="020B0602020104020603" pitchFamily="34" charset="0"/>
                        </a:rPr>
                        <a:t> Analisa </a:t>
                      </a:r>
                      <a:r>
                        <a:rPr lang="en-US" sz="1600" b="0" i="0" u="none" strike="noStrike" dirty="0" err="1">
                          <a:solidFill>
                            <a:srgbClr val="000000"/>
                          </a:solidFill>
                          <a:effectLst/>
                          <a:latin typeface="Tw Cen MT" panose="020B0602020104020603" pitchFamily="34" charset="0"/>
                        </a:rPr>
                        <a:t>Setiap</a:t>
                      </a:r>
                      <a:r>
                        <a:rPr lang="en-US" sz="1600" b="0" i="0" u="none" strike="noStrike" dirty="0">
                          <a:solidFill>
                            <a:srgbClr val="000000"/>
                          </a:solidFill>
                          <a:effectLst/>
                          <a:latin typeface="Tw Cen MT" panose="020B0602020104020603" pitchFamily="34" charset="0"/>
                        </a:rPr>
                        <a:t> 1 </a:t>
                      </a:r>
                      <a:r>
                        <a:rPr lang="en-US" sz="1600" b="0" i="0" u="none" strike="noStrike" dirty="0" err="1">
                          <a:solidFill>
                            <a:srgbClr val="000000"/>
                          </a:solidFill>
                          <a:effectLst/>
                          <a:latin typeface="Tw Cen MT" panose="020B0602020104020603" pitchFamily="34" charset="0"/>
                        </a:rPr>
                        <a:t>tahun</a:t>
                      </a:r>
                      <a:endParaRPr lang="en-US" sz="1600" b="0" i="0" u="none" strike="noStrike" dirty="0">
                        <a:solidFill>
                          <a:srgbClr val="000000"/>
                        </a:solidFill>
                        <a:effectLst/>
                        <a:latin typeface="Tw Cen MT" panose="020B0602020104020603" pitchFamily="34" charset="0"/>
                      </a:endParaRPr>
                    </a:p>
                  </a:txBody>
                  <a:tcPr marL="0" marR="0" marT="0" marB="0" anchor="ctr"/>
                </a:tc>
                <a:tc hMerge="1">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92091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C94BB3-37EA-402D-B739-F6A5F956B34D}"/>
              </a:ext>
            </a:extLst>
          </p:cNvPr>
          <p:cNvSpPr>
            <a:spLocks noGrp="1"/>
          </p:cNvSpPr>
          <p:nvPr>
            <p:ph type="sldNum" sz="quarter" idx="12"/>
          </p:nvPr>
        </p:nvSpPr>
        <p:spPr/>
        <p:txBody>
          <a:bodyPr/>
          <a:lstStyle/>
          <a:p>
            <a:fld id="{565CE74E-AB26-4998-AD42-012C4C1AD076}" type="slidenum">
              <a:rPr lang="zh-CN" altLang="en-US" smtClean="0"/>
              <a:t>81</a:t>
            </a:fld>
            <a:endParaRPr lang="zh-CN" altLang="en-US"/>
          </a:p>
        </p:txBody>
      </p:sp>
      <p:graphicFrame>
        <p:nvGraphicFramePr>
          <p:cNvPr id="3" name="Table 2">
            <a:extLst>
              <a:ext uri="{FF2B5EF4-FFF2-40B4-BE49-F238E27FC236}">
                <a16:creationId xmlns:a16="http://schemas.microsoft.com/office/drawing/2014/main" id="{BA381B90-6E00-4FC8-82C6-30AD31EF4CE1}"/>
              </a:ext>
            </a:extLst>
          </p:cNvPr>
          <p:cNvGraphicFramePr>
            <a:graphicFrameLocks noGrp="1"/>
          </p:cNvGraphicFramePr>
          <p:nvPr>
            <p:extLst>
              <p:ext uri="{D42A27DB-BD31-4B8C-83A1-F6EECF244321}">
                <p14:modId xmlns:p14="http://schemas.microsoft.com/office/powerpoint/2010/main" val="523378005"/>
              </p:ext>
            </p:extLst>
          </p:nvPr>
        </p:nvGraphicFramePr>
        <p:xfrm>
          <a:off x="231736" y="778310"/>
          <a:ext cx="11728528" cy="1656185"/>
        </p:xfrm>
        <a:graphic>
          <a:graphicData uri="http://schemas.openxmlformats.org/drawingml/2006/table">
            <a:tbl>
              <a:tblPr firstRow="1" firstCol="1" bandRow="1">
                <a:tableStyleId>{9DCAF9ED-07DC-4A11-8D7F-57B35C25682E}</a:tableStyleId>
              </a:tblPr>
              <a:tblGrid>
                <a:gridCol w="338059">
                  <a:extLst>
                    <a:ext uri="{9D8B030D-6E8A-4147-A177-3AD203B41FA5}">
                      <a16:colId xmlns:a16="http://schemas.microsoft.com/office/drawing/2014/main" val="20000"/>
                    </a:ext>
                  </a:extLst>
                </a:gridCol>
                <a:gridCol w="2211243">
                  <a:extLst>
                    <a:ext uri="{9D8B030D-6E8A-4147-A177-3AD203B41FA5}">
                      <a16:colId xmlns:a16="http://schemas.microsoft.com/office/drawing/2014/main" val="20001"/>
                    </a:ext>
                  </a:extLst>
                </a:gridCol>
                <a:gridCol w="848502">
                  <a:extLst>
                    <a:ext uri="{9D8B030D-6E8A-4147-A177-3AD203B41FA5}">
                      <a16:colId xmlns:a16="http://schemas.microsoft.com/office/drawing/2014/main" val="20002"/>
                    </a:ext>
                  </a:extLst>
                </a:gridCol>
                <a:gridCol w="694227">
                  <a:extLst>
                    <a:ext uri="{9D8B030D-6E8A-4147-A177-3AD203B41FA5}">
                      <a16:colId xmlns:a16="http://schemas.microsoft.com/office/drawing/2014/main" val="20003"/>
                    </a:ext>
                  </a:extLst>
                </a:gridCol>
                <a:gridCol w="694227">
                  <a:extLst>
                    <a:ext uri="{9D8B030D-6E8A-4147-A177-3AD203B41FA5}">
                      <a16:colId xmlns:a16="http://schemas.microsoft.com/office/drawing/2014/main" val="128482283"/>
                    </a:ext>
                  </a:extLst>
                </a:gridCol>
                <a:gridCol w="694227">
                  <a:extLst>
                    <a:ext uri="{9D8B030D-6E8A-4147-A177-3AD203B41FA5}">
                      <a16:colId xmlns:a16="http://schemas.microsoft.com/office/drawing/2014/main" val="2445408103"/>
                    </a:ext>
                  </a:extLst>
                </a:gridCol>
                <a:gridCol w="694227">
                  <a:extLst>
                    <a:ext uri="{9D8B030D-6E8A-4147-A177-3AD203B41FA5}">
                      <a16:colId xmlns:a16="http://schemas.microsoft.com/office/drawing/2014/main" val="2448940580"/>
                    </a:ext>
                  </a:extLst>
                </a:gridCol>
                <a:gridCol w="694227">
                  <a:extLst>
                    <a:ext uri="{9D8B030D-6E8A-4147-A177-3AD203B41FA5}">
                      <a16:colId xmlns:a16="http://schemas.microsoft.com/office/drawing/2014/main" val="2052919953"/>
                    </a:ext>
                  </a:extLst>
                </a:gridCol>
                <a:gridCol w="694227">
                  <a:extLst>
                    <a:ext uri="{9D8B030D-6E8A-4147-A177-3AD203B41FA5}">
                      <a16:colId xmlns:a16="http://schemas.microsoft.com/office/drawing/2014/main" val="2922601171"/>
                    </a:ext>
                  </a:extLst>
                </a:gridCol>
                <a:gridCol w="694227">
                  <a:extLst>
                    <a:ext uri="{9D8B030D-6E8A-4147-A177-3AD203B41FA5}">
                      <a16:colId xmlns:a16="http://schemas.microsoft.com/office/drawing/2014/main" val="2478189263"/>
                    </a:ext>
                  </a:extLst>
                </a:gridCol>
                <a:gridCol w="694227">
                  <a:extLst>
                    <a:ext uri="{9D8B030D-6E8A-4147-A177-3AD203B41FA5}">
                      <a16:colId xmlns:a16="http://schemas.microsoft.com/office/drawing/2014/main" val="2302906412"/>
                    </a:ext>
                  </a:extLst>
                </a:gridCol>
                <a:gridCol w="694227">
                  <a:extLst>
                    <a:ext uri="{9D8B030D-6E8A-4147-A177-3AD203B41FA5}">
                      <a16:colId xmlns:a16="http://schemas.microsoft.com/office/drawing/2014/main" val="1956740252"/>
                    </a:ext>
                  </a:extLst>
                </a:gridCol>
                <a:gridCol w="694227">
                  <a:extLst>
                    <a:ext uri="{9D8B030D-6E8A-4147-A177-3AD203B41FA5}">
                      <a16:colId xmlns:a16="http://schemas.microsoft.com/office/drawing/2014/main" val="766175701"/>
                    </a:ext>
                  </a:extLst>
                </a:gridCol>
                <a:gridCol w="694227">
                  <a:extLst>
                    <a:ext uri="{9D8B030D-6E8A-4147-A177-3AD203B41FA5}">
                      <a16:colId xmlns:a16="http://schemas.microsoft.com/office/drawing/2014/main" val="1724677539"/>
                    </a:ext>
                  </a:extLst>
                </a:gridCol>
                <a:gridCol w="694227">
                  <a:extLst>
                    <a:ext uri="{9D8B030D-6E8A-4147-A177-3AD203B41FA5}">
                      <a16:colId xmlns:a16="http://schemas.microsoft.com/office/drawing/2014/main" val="631028528"/>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2"/>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
        <p:nvSpPr>
          <p:cNvPr id="4" name="Rectangle: Diagonal Corners Rounded 3">
            <a:extLst>
              <a:ext uri="{FF2B5EF4-FFF2-40B4-BE49-F238E27FC236}">
                <a16:creationId xmlns:a16="http://schemas.microsoft.com/office/drawing/2014/main" id="{03699699-6B56-431E-9300-2AFFAE3F097F}"/>
              </a:ext>
            </a:extLst>
          </p:cNvPr>
          <p:cNvSpPr/>
          <p:nvPr/>
        </p:nvSpPr>
        <p:spPr>
          <a:xfrm>
            <a:off x="483633" y="136525"/>
            <a:ext cx="2372125" cy="414103"/>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graphicFrame>
        <p:nvGraphicFramePr>
          <p:cNvPr id="5" name="Table 4">
            <a:extLst>
              <a:ext uri="{FF2B5EF4-FFF2-40B4-BE49-F238E27FC236}">
                <a16:creationId xmlns:a16="http://schemas.microsoft.com/office/drawing/2014/main" id="{7FBD22D9-7D87-42F0-869B-FEE0FE56875A}"/>
              </a:ext>
            </a:extLst>
          </p:cNvPr>
          <p:cNvGraphicFramePr>
            <a:graphicFrameLocks noGrp="1"/>
          </p:cNvGraphicFramePr>
          <p:nvPr>
            <p:extLst>
              <p:ext uri="{D42A27DB-BD31-4B8C-83A1-F6EECF244321}">
                <p14:modId xmlns:p14="http://schemas.microsoft.com/office/powerpoint/2010/main" val="229860493"/>
              </p:ext>
            </p:extLst>
          </p:nvPr>
        </p:nvGraphicFramePr>
        <p:xfrm>
          <a:off x="231736" y="2600907"/>
          <a:ext cx="5239915" cy="1656185"/>
        </p:xfrm>
        <a:graphic>
          <a:graphicData uri="http://schemas.openxmlformats.org/drawingml/2006/table">
            <a:tbl>
              <a:tblPr firstRow="1" firstCol="1" bandRow="1">
                <a:tableStyleId>{9DCAF9ED-07DC-4A11-8D7F-57B35C25682E}</a:tableStyleId>
              </a:tblPr>
              <a:tblGrid>
                <a:gridCol w="370101">
                  <a:extLst>
                    <a:ext uri="{9D8B030D-6E8A-4147-A177-3AD203B41FA5}">
                      <a16:colId xmlns:a16="http://schemas.microsoft.com/office/drawing/2014/main" val="20000"/>
                    </a:ext>
                  </a:extLst>
                </a:gridCol>
                <a:gridCol w="2420832">
                  <a:extLst>
                    <a:ext uri="{9D8B030D-6E8A-4147-A177-3AD203B41FA5}">
                      <a16:colId xmlns:a16="http://schemas.microsoft.com/office/drawing/2014/main" val="20001"/>
                    </a:ext>
                  </a:extLst>
                </a:gridCol>
                <a:gridCol w="928926">
                  <a:extLst>
                    <a:ext uri="{9D8B030D-6E8A-4147-A177-3AD203B41FA5}">
                      <a16:colId xmlns:a16="http://schemas.microsoft.com/office/drawing/2014/main" val="20002"/>
                    </a:ext>
                  </a:extLst>
                </a:gridCol>
                <a:gridCol w="760028">
                  <a:extLst>
                    <a:ext uri="{9D8B030D-6E8A-4147-A177-3AD203B41FA5}">
                      <a16:colId xmlns:a16="http://schemas.microsoft.com/office/drawing/2014/main" val="20003"/>
                    </a:ext>
                  </a:extLst>
                </a:gridCol>
                <a:gridCol w="760028">
                  <a:extLst>
                    <a:ext uri="{9D8B030D-6E8A-4147-A177-3AD203B41FA5}">
                      <a16:colId xmlns:a16="http://schemas.microsoft.com/office/drawing/2014/main" val="2478189263"/>
                    </a:ext>
                  </a:extLst>
                </a:gridCol>
              </a:tblGrid>
              <a:tr h="22120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6"/>
                    </a:solidFill>
                  </a:tcPr>
                </a:tc>
                <a:tc>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JUL</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Linen Yang </a:t>
                      </a:r>
                      <a:r>
                        <a:rPr lang="en-US" sz="1400" u="none" strike="noStrike" dirty="0" err="1">
                          <a:effectLst/>
                          <a:latin typeface="Tw Cen MT" panose="020B0602020104020603" pitchFamily="34" charset="0"/>
                        </a:rPr>
                        <a:t>Hilang</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695224">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400" u="none" strike="noStrike" err="1">
                          <a:effectLst/>
                          <a:latin typeface="Tw Cen MT" panose="020B0602020104020603" pitchFamily="34" charset="0"/>
                        </a:rPr>
                        <a:t>Ketepatan</a:t>
                      </a:r>
                      <a:r>
                        <a:rPr lang="en-US" sz="1400" u="none" strike="noStrike" dirty="0">
                          <a:effectLst/>
                          <a:latin typeface="Tw Cen MT" panose="020B0602020104020603" pitchFamily="34" charset="0"/>
                        </a:rPr>
                        <a:t> Waktu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Penyediaan</a:t>
                      </a:r>
                      <a:r>
                        <a:rPr lang="en-US" sz="1400" u="none" strike="noStrike" dirty="0">
                          <a:effectLst/>
                          <a:latin typeface="Tw Cen MT" panose="020B0602020104020603" pitchFamily="34" charset="0"/>
                        </a:rPr>
                        <a:t> Linen </a:t>
                      </a:r>
                      <a:r>
                        <a:rPr lang="en-US" sz="1400" u="none" strike="noStrike" err="1">
                          <a:effectLst/>
                          <a:latin typeface="Tw Cen MT" panose="020B0602020104020603" pitchFamily="34" charset="0"/>
                        </a:rPr>
                        <a:t>Untuk</a:t>
                      </a:r>
                      <a:r>
                        <a:rPr lang="en-US" sz="1400" u="none" strike="noStrike" dirty="0">
                          <a:effectLst/>
                          <a:latin typeface="Tw Cen MT" panose="020B0602020104020603" pitchFamily="34" charset="0"/>
                        </a:rPr>
                        <a:t> </a:t>
                      </a:r>
                      <a:r>
                        <a:rPr lang="en-US" sz="1400" u="none" strike="noStrike" err="1">
                          <a:effectLst/>
                          <a:latin typeface="Tw Cen MT" panose="020B0602020104020603" pitchFamily="34" charset="0"/>
                        </a:rPr>
                        <a:t>Ruang</a:t>
                      </a:r>
                      <a:r>
                        <a:rPr lang="en-US" sz="1400" u="none" strike="noStrike" dirty="0">
                          <a:effectLst/>
                          <a:latin typeface="Tw Cen MT" panose="020B0602020104020603" pitchFamily="34" charset="0"/>
                        </a:rPr>
                        <a:t> Rawat </a:t>
                      </a:r>
                      <a:r>
                        <a:rPr lang="en-US" sz="1400" u="none" strike="noStrike" err="1">
                          <a:effectLst/>
                          <a:latin typeface="Tw Cen MT" panose="020B0602020104020603" pitchFamily="34" charset="0"/>
                        </a:rPr>
                        <a:t>Inap</a:t>
                      </a:r>
                      <a:endParaRPr lang="en-US" sz="14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35403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2AC90-ABB0-4097-8611-198A39C75F5A}"/>
              </a:ext>
            </a:extLst>
          </p:cNvPr>
          <p:cNvSpPr>
            <a:spLocks noGrp="1"/>
          </p:cNvSpPr>
          <p:nvPr>
            <p:ph type="sldNum" sz="quarter" idx="12"/>
          </p:nvPr>
        </p:nvSpPr>
        <p:spPr/>
        <p:txBody>
          <a:bodyPr/>
          <a:lstStyle/>
          <a:p>
            <a:fld id="{565CE74E-AB26-4998-AD42-012C4C1AD076}" type="slidenum">
              <a:rPr lang="zh-CN" altLang="en-US" smtClean="0"/>
              <a:t>82</a:t>
            </a:fld>
            <a:endParaRPr lang="zh-CN" altLang="en-US"/>
          </a:p>
        </p:txBody>
      </p:sp>
      <p:graphicFrame>
        <p:nvGraphicFramePr>
          <p:cNvPr id="3" name="Table 2">
            <a:extLst>
              <a:ext uri="{FF2B5EF4-FFF2-40B4-BE49-F238E27FC236}">
                <a16:creationId xmlns:a16="http://schemas.microsoft.com/office/drawing/2014/main" id="{B269289F-F119-4152-B1B0-79E7BEBFF394}"/>
              </a:ext>
            </a:extLst>
          </p:cNvPr>
          <p:cNvGraphicFramePr>
            <a:graphicFrameLocks noGrp="1"/>
          </p:cNvGraphicFramePr>
          <p:nvPr>
            <p:extLst>
              <p:ext uri="{D42A27DB-BD31-4B8C-83A1-F6EECF244321}">
                <p14:modId xmlns:p14="http://schemas.microsoft.com/office/powerpoint/2010/main" val="3423997402"/>
              </p:ext>
            </p:extLst>
          </p:nvPr>
        </p:nvGraphicFramePr>
        <p:xfrm>
          <a:off x="386535" y="941048"/>
          <a:ext cx="11323688" cy="2641193"/>
        </p:xfrm>
        <a:graphic>
          <a:graphicData uri="http://schemas.openxmlformats.org/drawingml/2006/table">
            <a:tbl>
              <a:tblPr firstRow="1" firstCol="1" bandRow="1">
                <a:tableStyleId>{93296810-A885-4BE3-A3E7-6D5BEEA58F35}</a:tableStyleId>
              </a:tblPr>
              <a:tblGrid>
                <a:gridCol w="364683">
                  <a:extLst>
                    <a:ext uri="{9D8B030D-6E8A-4147-A177-3AD203B41FA5}">
                      <a16:colId xmlns:a16="http://schemas.microsoft.com/office/drawing/2014/main" val="20000"/>
                    </a:ext>
                  </a:extLst>
                </a:gridCol>
                <a:gridCol w="2092220">
                  <a:extLst>
                    <a:ext uri="{9D8B030D-6E8A-4147-A177-3AD203B41FA5}">
                      <a16:colId xmlns:a16="http://schemas.microsoft.com/office/drawing/2014/main" val="20001"/>
                    </a:ext>
                  </a:extLst>
                </a:gridCol>
                <a:gridCol w="1087395">
                  <a:extLst>
                    <a:ext uri="{9D8B030D-6E8A-4147-A177-3AD203B41FA5}">
                      <a16:colId xmlns:a16="http://schemas.microsoft.com/office/drawing/2014/main" val="20002"/>
                    </a:ext>
                  </a:extLst>
                </a:gridCol>
                <a:gridCol w="654775">
                  <a:extLst>
                    <a:ext uri="{9D8B030D-6E8A-4147-A177-3AD203B41FA5}">
                      <a16:colId xmlns:a16="http://schemas.microsoft.com/office/drawing/2014/main" val="20003"/>
                    </a:ext>
                  </a:extLst>
                </a:gridCol>
                <a:gridCol w="654775">
                  <a:extLst>
                    <a:ext uri="{9D8B030D-6E8A-4147-A177-3AD203B41FA5}">
                      <a16:colId xmlns:a16="http://schemas.microsoft.com/office/drawing/2014/main" val="460156443"/>
                    </a:ext>
                  </a:extLst>
                </a:gridCol>
                <a:gridCol w="654775">
                  <a:extLst>
                    <a:ext uri="{9D8B030D-6E8A-4147-A177-3AD203B41FA5}">
                      <a16:colId xmlns:a16="http://schemas.microsoft.com/office/drawing/2014/main" val="3563740302"/>
                    </a:ext>
                  </a:extLst>
                </a:gridCol>
                <a:gridCol w="654775">
                  <a:extLst>
                    <a:ext uri="{9D8B030D-6E8A-4147-A177-3AD203B41FA5}">
                      <a16:colId xmlns:a16="http://schemas.microsoft.com/office/drawing/2014/main" val="1387648707"/>
                    </a:ext>
                  </a:extLst>
                </a:gridCol>
                <a:gridCol w="576865">
                  <a:extLst>
                    <a:ext uri="{9D8B030D-6E8A-4147-A177-3AD203B41FA5}">
                      <a16:colId xmlns:a16="http://schemas.microsoft.com/office/drawing/2014/main" val="2902635243"/>
                    </a:ext>
                  </a:extLst>
                </a:gridCol>
                <a:gridCol w="576865">
                  <a:extLst>
                    <a:ext uri="{9D8B030D-6E8A-4147-A177-3AD203B41FA5}">
                      <a16:colId xmlns:a16="http://schemas.microsoft.com/office/drawing/2014/main" val="4078934350"/>
                    </a:ext>
                  </a:extLst>
                </a:gridCol>
                <a:gridCol w="732685">
                  <a:extLst>
                    <a:ext uri="{9D8B030D-6E8A-4147-A177-3AD203B41FA5}">
                      <a16:colId xmlns:a16="http://schemas.microsoft.com/office/drawing/2014/main" val="3138796948"/>
                    </a:ext>
                  </a:extLst>
                </a:gridCol>
                <a:gridCol w="654775">
                  <a:extLst>
                    <a:ext uri="{9D8B030D-6E8A-4147-A177-3AD203B41FA5}">
                      <a16:colId xmlns:a16="http://schemas.microsoft.com/office/drawing/2014/main" val="2988879723"/>
                    </a:ext>
                  </a:extLst>
                </a:gridCol>
                <a:gridCol w="654775">
                  <a:extLst>
                    <a:ext uri="{9D8B030D-6E8A-4147-A177-3AD203B41FA5}">
                      <a16:colId xmlns:a16="http://schemas.microsoft.com/office/drawing/2014/main" val="2070156987"/>
                    </a:ext>
                  </a:extLst>
                </a:gridCol>
                <a:gridCol w="654775">
                  <a:extLst>
                    <a:ext uri="{9D8B030D-6E8A-4147-A177-3AD203B41FA5}">
                      <a16:colId xmlns:a16="http://schemas.microsoft.com/office/drawing/2014/main" val="1989444283"/>
                    </a:ext>
                  </a:extLst>
                </a:gridCol>
                <a:gridCol w="654775">
                  <a:extLst>
                    <a:ext uri="{9D8B030D-6E8A-4147-A177-3AD203B41FA5}">
                      <a16:colId xmlns:a16="http://schemas.microsoft.com/office/drawing/2014/main" val="139492678"/>
                    </a:ext>
                  </a:extLst>
                </a:gridCol>
                <a:gridCol w="654775">
                  <a:extLst>
                    <a:ext uri="{9D8B030D-6E8A-4147-A177-3AD203B41FA5}">
                      <a16:colId xmlns:a16="http://schemas.microsoft.com/office/drawing/2014/main" val="3009392058"/>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gridSpan="6">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gridSpan="6">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1"/>
                        </a:solidFill>
                        <a:effectLst/>
                        <a:latin typeface="Tw Cen MT" panose="020B0602020104020603" pitchFamily="34" charset="0"/>
                      </a:endParaRPr>
                    </a:p>
                  </a:txBody>
                  <a:tcPr marL="0" marR="0" marT="0" marB="0" anchor="ctr">
                    <a:solidFill>
                      <a:schemeClr val="accent2"/>
                    </a:solidFill>
                  </a:tcP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JAN</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FEB</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MAR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APR</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MEI</a:t>
                      </a: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ea typeface="Verdana" panose="020B0604030504040204" pitchFamily="34" charset="0"/>
                        </a:rPr>
                        <a:t>JUN</a:t>
                      </a: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9C16DD34-7A4C-4F82-86E6-6EECA7B9D76E}"/>
              </a:ext>
            </a:extLst>
          </p:cNvPr>
          <p:cNvSpPr/>
          <p:nvPr/>
        </p:nvSpPr>
        <p:spPr>
          <a:xfrm>
            <a:off x="386536" y="240766"/>
            <a:ext cx="4525578" cy="452408"/>
          </a:xfrm>
          <a:prstGeom prst="round2Diag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graphicFrame>
        <p:nvGraphicFramePr>
          <p:cNvPr id="5" name="Table 4">
            <a:extLst>
              <a:ext uri="{FF2B5EF4-FFF2-40B4-BE49-F238E27FC236}">
                <a16:creationId xmlns:a16="http://schemas.microsoft.com/office/drawing/2014/main" id="{12A7D6FD-49A5-41E6-A954-2497C0ED9B96}"/>
              </a:ext>
            </a:extLst>
          </p:cNvPr>
          <p:cNvGraphicFramePr>
            <a:graphicFrameLocks noGrp="1"/>
          </p:cNvGraphicFramePr>
          <p:nvPr>
            <p:extLst>
              <p:ext uri="{D42A27DB-BD31-4B8C-83A1-F6EECF244321}">
                <p14:modId xmlns:p14="http://schemas.microsoft.com/office/powerpoint/2010/main" val="1421026671"/>
              </p:ext>
            </p:extLst>
          </p:nvPr>
        </p:nvGraphicFramePr>
        <p:xfrm>
          <a:off x="386535" y="3830115"/>
          <a:ext cx="4931758" cy="2641193"/>
        </p:xfrm>
        <a:graphic>
          <a:graphicData uri="http://schemas.openxmlformats.org/drawingml/2006/table">
            <a:tbl>
              <a:tblPr firstRow="1" firstCol="1" bandRow="1">
                <a:tableStyleId>{93296810-A885-4BE3-A3E7-6D5BEEA58F35}</a:tableStyleId>
              </a:tblPr>
              <a:tblGrid>
                <a:gridCol w="364683">
                  <a:extLst>
                    <a:ext uri="{9D8B030D-6E8A-4147-A177-3AD203B41FA5}">
                      <a16:colId xmlns:a16="http://schemas.microsoft.com/office/drawing/2014/main" val="20000"/>
                    </a:ext>
                  </a:extLst>
                </a:gridCol>
                <a:gridCol w="2092220">
                  <a:extLst>
                    <a:ext uri="{9D8B030D-6E8A-4147-A177-3AD203B41FA5}">
                      <a16:colId xmlns:a16="http://schemas.microsoft.com/office/drawing/2014/main" val="20001"/>
                    </a:ext>
                  </a:extLst>
                </a:gridCol>
                <a:gridCol w="1087395">
                  <a:extLst>
                    <a:ext uri="{9D8B030D-6E8A-4147-A177-3AD203B41FA5}">
                      <a16:colId xmlns:a16="http://schemas.microsoft.com/office/drawing/2014/main" val="20002"/>
                    </a:ext>
                  </a:extLst>
                </a:gridCol>
                <a:gridCol w="654775">
                  <a:extLst>
                    <a:ext uri="{9D8B030D-6E8A-4147-A177-3AD203B41FA5}">
                      <a16:colId xmlns:a16="http://schemas.microsoft.com/office/drawing/2014/main" val="20003"/>
                    </a:ext>
                  </a:extLst>
                </a:gridCol>
                <a:gridCol w="732685">
                  <a:extLst>
                    <a:ext uri="{9D8B030D-6E8A-4147-A177-3AD203B41FA5}">
                      <a16:colId xmlns:a16="http://schemas.microsoft.com/office/drawing/2014/main" val="3138796948"/>
                    </a:ext>
                  </a:extLst>
                </a:gridCol>
              </a:tblGrid>
              <a:tr h="233578">
                <a:tc rowSpan="2" gridSpan="2">
                  <a:txBody>
                    <a:bodyPr/>
                    <a:lstStyle/>
                    <a:p>
                      <a:pPr algn="ctr" fontAlgn="ctr"/>
                      <a:r>
                        <a:rPr lang="en-US" sz="1400" u="none" strike="noStrike" dirty="0">
                          <a:solidFill>
                            <a:schemeClr val="tx1"/>
                          </a:solidFill>
                          <a:effectLst/>
                          <a:latin typeface="Tw Cen MT" panose="020B0602020104020603" pitchFamily="34" charset="0"/>
                        </a:rPr>
                        <a:t>INDIKATOR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rowSpan="2" hMerge="1">
                  <a:txBody>
                    <a:bodyPr/>
                    <a:lstStyle/>
                    <a:p>
                      <a:endParaRPr lang="en-US"/>
                    </a:p>
                  </a:txBody>
                  <a:tcPr/>
                </a:tc>
                <a:tc rowSpan="2">
                  <a:txBody>
                    <a:bodyPr/>
                    <a:lstStyle/>
                    <a:p>
                      <a:pPr algn="ctr" fontAlgn="ctr"/>
                      <a:r>
                        <a:rPr lang="en-US" sz="1400" u="none" strike="noStrike" dirty="0">
                          <a:solidFill>
                            <a:schemeClr val="tx1"/>
                          </a:solidFill>
                          <a:effectLst/>
                          <a:latin typeface="Tw Cen MT" panose="020B0602020104020603" pitchFamily="34" charset="0"/>
                        </a:rPr>
                        <a:t>STANDAR</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solidFill>
                      <a:srgbClr val="F3F3A1"/>
                    </a:solidFill>
                  </a:tcPr>
                </a:tc>
                <a:tc>
                  <a:txBody>
                    <a:bodyPr/>
                    <a:lstStyle/>
                    <a:p>
                      <a:pPr algn="ctr" fontAlgn="ctr"/>
                      <a:r>
                        <a:rPr lang="en-US" sz="1400" u="none" strike="noStrike" dirty="0">
                          <a:solidFill>
                            <a:schemeClr val="tx1"/>
                          </a:solidFill>
                          <a:effectLst/>
                          <a:latin typeface="Tw Cen MT" panose="020B0602020104020603" pitchFamily="34" charset="0"/>
                        </a:rPr>
                        <a:t>BULAN</a:t>
                      </a:r>
                      <a:endParaRPr lang="en-US" sz="1400" b="1" i="0" u="none" strike="noStrike" dirty="0">
                        <a:solidFill>
                          <a:schemeClr val="tx1"/>
                        </a:solidFill>
                        <a:effectLst/>
                        <a:latin typeface="Tw Cen MT" panose="020B0602020104020603" pitchFamily="34" charset="0"/>
                      </a:endParaRPr>
                    </a:p>
                  </a:txBody>
                  <a:tcPr marL="0" marR="0" marT="0" marB="0" anchor="ctr"/>
                </a:tc>
                <a:tc>
                  <a:txBody>
                    <a:bodyPr/>
                    <a:lstStyle/>
                    <a:p>
                      <a:pPr algn="ctr" fontAlgn="ctr"/>
                      <a:r>
                        <a:rPr lang="en-US" sz="1400" b="1" i="0" u="none" strike="noStrike" dirty="0">
                          <a:solidFill>
                            <a:schemeClr val="tx1"/>
                          </a:solidFill>
                          <a:effectLst/>
                          <a:latin typeface="Tw Cen MT" panose="020B0602020104020603" pitchFamily="34" charset="0"/>
                        </a:rPr>
                        <a:t>CAPAIAN</a:t>
                      </a:r>
                    </a:p>
                  </a:txBody>
                  <a:tcPr marL="0" marR="0" marT="0" marB="0" anchor="ctr">
                    <a:solidFill>
                      <a:schemeClr val="accent2"/>
                    </a:solidFill>
                  </a:tcPr>
                </a:tc>
                <a:extLst>
                  <a:ext uri="{0D108BD9-81ED-4DB2-BD59-A6C34878D82A}">
                    <a16:rowId xmlns:a16="http://schemas.microsoft.com/office/drawing/2014/main" val="10000"/>
                  </a:ext>
                </a:extLst>
              </a:tr>
              <a:tr h="2335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1" u="none" strike="noStrike" dirty="0">
                          <a:solidFill>
                            <a:schemeClr val="tx1"/>
                          </a:solidFill>
                          <a:effectLst/>
                          <a:latin typeface="Tw Cen MT" panose="020B0602020104020603" pitchFamily="34" charset="0"/>
                        </a:rPr>
                        <a:t>JUL</a:t>
                      </a:r>
                      <a:endParaRPr lang="en-US" sz="1400" b="1" i="0" u="none" strike="noStrike" dirty="0">
                        <a:solidFill>
                          <a:schemeClr val="tx1"/>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1"/>
                  </a:ext>
                </a:extLst>
              </a:tr>
              <a:tr h="634197">
                <a:tc>
                  <a:txBody>
                    <a:bodyPr/>
                    <a:lstStyle/>
                    <a:p>
                      <a:pPr algn="ctr" fontAlgn="ct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sv-SE" sz="1400" u="none" strike="noStrike" dirty="0">
                          <a:effectLst/>
                          <a:latin typeface="Tw Cen MT" panose="020B0602020104020603" pitchFamily="34" charset="0"/>
                        </a:rPr>
                        <a:t>Ada anggota Tim PPI yang terlatih</a:t>
                      </a:r>
                      <a:endParaRPr lang="sv-SE"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err="1">
                          <a:effectLst/>
                          <a:latin typeface="Tw Cen MT" panose="020B0602020104020603" pitchFamily="34" charset="0"/>
                        </a:rPr>
                        <a:t>Anggota</a:t>
                      </a:r>
                      <a:r>
                        <a:rPr lang="en-US" sz="1400" u="none" strike="noStrike" dirty="0">
                          <a:effectLst/>
                          <a:latin typeface="Tw Cen MT" panose="020B0602020104020603" pitchFamily="34" charset="0"/>
                        </a:rPr>
                        <a:t> Tim PPI yang </a:t>
                      </a:r>
                      <a:r>
                        <a:rPr lang="en-US" sz="1400" u="none" strike="noStrike" dirty="0" err="1">
                          <a:effectLst/>
                          <a:latin typeface="Tw Cen MT" panose="020B0602020104020603" pitchFamily="34" charset="0"/>
                        </a:rPr>
                        <a:t>terlatih</a:t>
                      </a:r>
                      <a:r>
                        <a:rPr lang="en-US" sz="1400" u="none" strike="noStrike" dirty="0">
                          <a:effectLst/>
                          <a:latin typeface="Tw Cen MT" panose="020B0602020104020603" pitchFamily="34" charset="0"/>
                        </a:rPr>
                        <a:t> 75 %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2"/>
                  </a:ext>
                </a:extLst>
              </a:tr>
              <a:tr h="467157">
                <a:tc>
                  <a:txBody>
                    <a:bodyPr/>
                    <a:lstStyle/>
                    <a:p>
                      <a:pPr algn="ctr" fontAlgn="ct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it-IT" sz="1400" u="none" strike="noStrike" dirty="0" err="1">
                          <a:effectLst/>
                          <a:latin typeface="Tw Cen MT" panose="020B0602020104020603" pitchFamily="34" charset="0"/>
                        </a:rPr>
                        <a:t>Tersedia</a:t>
                      </a:r>
                      <a:r>
                        <a:rPr lang="it-IT" sz="1400" u="none" strike="noStrike" dirty="0">
                          <a:effectLst/>
                          <a:latin typeface="Tw Cen MT" panose="020B0602020104020603" pitchFamily="34" charset="0"/>
                        </a:rPr>
                        <a:t> APD di </a:t>
                      </a:r>
                      <a:r>
                        <a:rPr lang="it-IT" sz="1400" u="none" strike="noStrike" dirty="0" err="1">
                          <a:effectLst/>
                          <a:latin typeface="Tw Cen MT" panose="020B0602020104020603" pitchFamily="34" charset="0"/>
                        </a:rPr>
                        <a:t>setiap</a:t>
                      </a:r>
                      <a:r>
                        <a:rPr lang="it-IT" sz="1400" u="none" strike="noStrike" dirty="0">
                          <a:effectLst/>
                          <a:latin typeface="Tw Cen MT" panose="020B0602020104020603" pitchFamily="34" charset="0"/>
                        </a:rPr>
                        <a:t> </a:t>
                      </a:r>
                      <a:r>
                        <a:rPr lang="it-IT" sz="1400" u="none" strike="noStrike" dirty="0" err="1">
                          <a:effectLst/>
                          <a:latin typeface="Tw Cen MT" panose="020B0602020104020603" pitchFamily="34" charset="0"/>
                        </a:rPr>
                        <a:t>instalasi</a:t>
                      </a:r>
                      <a:r>
                        <a:rPr lang="it-IT" sz="1400" u="none" strike="noStrike" dirty="0">
                          <a:effectLst/>
                          <a:latin typeface="Tw Cen MT" panose="020B0602020104020603" pitchFamily="34" charset="0"/>
                        </a:rPr>
                        <a:t> / </a:t>
                      </a:r>
                      <a:r>
                        <a:rPr lang="it-IT" sz="1400" u="none" strike="noStrike" dirty="0" err="1">
                          <a:effectLst/>
                          <a:latin typeface="Tw Cen MT" panose="020B0602020104020603" pitchFamily="34" charset="0"/>
                        </a:rPr>
                        <a:t>departemen</a:t>
                      </a:r>
                      <a:endParaRPr lang="it-IT" sz="1400" b="0" i="0" u="none" strike="noStrike" dirty="0" err="1">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60%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3"/>
                  </a:ext>
                </a:extLst>
              </a:tr>
              <a:tr h="1056995">
                <a:tc>
                  <a:txBody>
                    <a:bodyPr/>
                    <a:lstStyle/>
                    <a:p>
                      <a:pPr algn="ctr" fontAlgn="ct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Kegiatan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pencatatan</a:t>
                      </a:r>
                      <a:r>
                        <a:rPr lang="en-US" sz="1400" u="none" strike="noStrike" dirty="0">
                          <a:effectLst/>
                          <a:latin typeface="Tw Cen MT" panose="020B0602020104020603" pitchFamily="34" charset="0"/>
                        </a:rPr>
                        <a:t> dan </a:t>
                      </a:r>
                      <a:r>
                        <a:rPr lang="en-US" sz="1400" u="none" strike="noStrike" dirty="0" err="1">
                          <a:effectLst/>
                          <a:latin typeface="Tw Cen MT" panose="020B0602020104020603" pitchFamily="34" charset="0"/>
                        </a:rPr>
                        <a:t>pelaporan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infeksi</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nosokomial</a:t>
                      </a:r>
                      <a:r>
                        <a:rPr lang="en-US" sz="1400" u="none" strike="noStrike" dirty="0">
                          <a:effectLst/>
                          <a:latin typeface="Tw Cen MT" panose="020B0602020104020603" pitchFamily="34" charset="0"/>
                        </a:rPr>
                        <a:t> / HAI ( Health Care Associated Infection) di RS ( Min 1 parameter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75%</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100%</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100</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97684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2867456477"/>
              </p:ext>
            </p:extLst>
          </p:nvPr>
        </p:nvGraphicFramePr>
        <p:xfrm>
          <a:off x="269824" y="1021388"/>
          <a:ext cx="11083976" cy="55175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
        <p:nvSpPr>
          <p:cNvPr id="6" name="TextBox 1">
            <a:extLst>
              <a:ext uri="{FF2B5EF4-FFF2-40B4-BE49-F238E27FC236}">
                <a16:creationId xmlns:a16="http://schemas.microsoft.com/office/drawing/2014/main" id="{5FF284BE-C32E-4953-AF06-13B47ABF963F}"/>
              </a:ext>
            </a:extLst>
          </p:cNvPr>
          <p:cNvSpPr txBox="1"/>
          <p:nvPr/>
        </p:nvSpPr>
        <p:spPr>
          <a:xfrm>
            <a:off x="3081825" y="5396465"/>
            <a:ext cx="789955" cy="28431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400" b="1" dirty="0">
                <a:solidFill>
                  <a:schemeClr val="bg1"/>
                </a:solidFill>
                <a:latin typeface="Tw Cen MT" panose="020B0602020104020603" pitchFamily="34" charset="0"/>
                <a:ea typeface="Verdana" pitchFamily="34" charset="0"/>
              </a:rPr>
              <a:t>35.33%</a:t>
            </a:r>
          </a:p>
        </p:txBody>
      </p:sp>
      <p:sp>
        <p:nvSpPr>
          <p:cNvPr id="7" name="TextBox 1">
            <a:extLst>
              <a:ext uri="{FF2B5EF4-FFF2-40B4-BE49-F238E27FC236}">
                <a16:creationId xmlns:a16="http://schemas.microsoft.com/office/drawing/2014/main" id="{5FF284BE-C32E-4953-AF06-13B47ABF963F}"/>
              </a:ext>
            </a:extLst>
          </p:cNvPr>
          <p:cNvSpPr txBox="1"/>
          <p:nvPr/>
        </p:nvSpPr>
        <p:spPr>
          <a:xfrm>
            <a:off x="4772107" y="5373006"/>
            <a:ext cx="789955" cy="30777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latin typeface="Tw Cen MT" panose="020B0602020104020603" pitchFamily="34" charset="0"/>
              </a:rPr>
              <a:t>68.71%</a:t>
            </a:r>
          </a:p>
        </p:txBody>
      </p:sp>
      <p:sp>
        <p:nvSpPr>
          <p:cNvPr id="8" name="TextBox 1">
            <a:extLst>
              <a:ext uri="{FF2B5EF4-FFF2-40B4-BE49-F238E27FC236}">
                <a16:creationId xmlns:a16="http://schemas.microsoft.com/office/drawing/2014/main" id="{5FF284BE-C32E-4953-AF06-13B47ABF963F}"/>
              </a:ext>
            </a:extLst>
          </p:cNvPr>
          <p:cNvSpPr txBox="1"/>
          <p:nvPr/>
        </p:nvSpPr>
        <p:spPr>
          <a:xfrm>
            <a:off x="5416834" y="4919054"/>
            <a:ext cx="789955" cy="307777"/>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buNone/>
            </a:pPr>
            <a:r>
              <a:rPr lang="en-US" sz="1400" b="1" dirty="0">
                <a:solidFill>
                  <a:schemeClr val="bg1"/>
                </a:solidFill>
                <a:latin typeface="Tw Cen MT" panose="020B0602020104020603" pitchFamily="34" charset="0"/>
              </a:rPr>
              <a:t>79.42%</a:t>
            </a:r>
          </a:p>
        </p:txBody>
      </p:sp>
    </p:spTree>
    <p:extLst>
      <p:ext uri="{BB962C8B-B14F-4D97-AF65-F5344CB8AC3E}">
        <p14:creationId xmlns:p14="http://schemas.microsoft.com/office/powerpoint/2010/main" val="3867112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18450</TotalTime>
  <Words>12561</Words>
  <Application>Microsoft Office PowerPoint</Application>
  <PresentationFormat>Widescreen</PresentationFormat>
  <Paragraphs>7709</Paragraphs>
  <Slides>83</Slides>
  <Notes>63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83</vt:i4>
      </vt:variant>
    </vt:vector>
  </HeadingPairs>
  <TitlesOfParts>
    <vt:vector size="98" baseType="lpstr">
      <vt:lpstr>맑은 고딕</vt:lpstr>
      <vt:lpstr>微软雅黑</vt:lpstr>
      <vt:lpstr>Arial</vt:lpstr>
      <vt:lpstr>Arial Black</vt:lpstr>
      <vt:lpstr>Calibri</vt:lpstr>
      <vt:lpstr>Calibri Light</vt:lpstr>
      <vt:lpstr>等线</vt:lpstr>
      <vt:lpstr>KBPlanetEarth</vt:lpstr>
      <vt:lpstr>Tahoma</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cp:lastModifiedBy>
  <cp:revision>2060</cp:revision>
  <cp:lastPrinted>2021-10-22T02:15:56Z</cp:lastPrinted>
  <dcterms:created xsi:type="dcterms:W3CDTF">2019-08-28T08:39:00Z</dcterms:created>
  <dcterms:modified xsi:type="dcterms:W3CDTF">2021-10-22T02:27:44Z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