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7.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handoutMasterIdLst>
    <p:handoutMasterId r:id="rId64"/>
  </p:handoutMasterIdLst>
  <p:sldIdLst>
    <p:sldId id="274" r:id="rId2"/>
    <p:sldId id="289" r:id="rId3"/>
    <p:sldId id="290" r:id="rId4"/>
    <p:sldId id="275" r:id="rId5"/>
    <p:sldId id="310" r:id="rId6"/>
    <p:sldId id="365" r:id="rId7"/>
    <p:sldId id="277" r:id="rId8"/>
    <p:sldId id="297" r:id="rId9"/>
    <p:sldId id="363" r:id="rId10"/>
    <p:sldId id="364" r:id="rId11"/>
    <p:sldId id="281" r:id="rId12"/>
    <p:sldId id="291" r:id="rId13"/>
    <p:sldId id="371" r:id="rId14"/>
    <p:sldId id="361" r:id="rId15"/>
    <p:sldId id="294" r:id="rId16"/>
    <p:sldId id="311" r:id="rId17"/>
    <p:sldId id="312" r:id="rId18"/>
    <p:sldId id="313" r:id="rId19"/>
    <p:sldId id="314" r:id="rId20"/>
    <p:sldId id="315" r:id="rId21"/>
    <p:sldId id="305" r:id="rId22"/>
    <p:sldId id="316" r:id="rId23"/>
    <p:sldId id="346" r:id="rId24"/>
    <p:sldId id="358" r:id="rId25"/>
    <p:sldId id="320" r:id="rId26"/>
    <p:sldId id="359" r:id="rId27"/>
    <p:sldId id="319" r:id="rId28"/>
    <p:sldId id="321" r:id="rId29"/>
    <p:sldId id="355" r:id="rId30"/>
    <p:sldId id="352" r:id="rId31"/>
    <p:sldId id="323" r:id="rId32"/>
    <p:sldId id="324" r:id="rId33"/>
    <p:sldId id="327" r:id="rId34"/>
    <p:sldId id="372" r:id="rId35"/>
    <p:sldId id="326" r:id="rId36"/>
    <p:sldId id="329" r:id="rId37"/>
    <p:sldId id="330" r:id="rId38"/>
    <p:sldId id="331" r:id="rId39"/>
    <p:sldId id="332" r:id="rId40"/>
    <p:sldId id="333" r:id="rId41"/>
    <p:sldId id="334" r:id="rId42"/>
    <p:sldId id="345" r:id="rId43"/>
    <p:sldId id="335" r:id="rId44"/>
    <p:sldId id="336" r:id="rId45"/>
    <p:sldId id="356" r:id="rId46"/>
    <p:sldId id="299" r:id="rId47"/>
    <p:sldId id="338" r:id="rId48"/>
    <p:sldId id="366" r:id="rId49"/>
    <p:sldId id="374" r:id="rId50"/>
    <p:sldId id="328" r:id="rId51"/>
    <p:sldId id="375" r:id="rId52"/>
    <p:sldId id="367" r:id="rId53"/>
    <p:sldId id="339" r:id="rId54"/>
    <p:sldId id="368" r:id="rId55"/>
    <p:sldId id="348" r:id="rId56"/>
    <p:sldId id="369" r:id="rId57"/>
    <p:sldId id="347" r:id="rId58"/>
    <p:sldId id="376" r:id="rId59"/>
    <p:sldId id="357" r:id="rId60"/>
    <p:sldId id="373" r:id="rId61"/>
    <p:sldId id="309" r:id="rId62"/>
  </p:sldIdLst>
  <p:sldSz cx="12192000" cy="6858000"/>
  <p:notesSz cx="6858000" cy="111426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幸云" initials="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A1"/>
    <a:srgbClr val="000000"/>
    <a:srgbClr val="E99211"/>
    <a:srgbClr val="CE694E"/>
    <a:srgbClr val="A66BD3"/>
    <a:srgbClr val="CC00CC"/>
    <a:srgbClr val="32B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0" autoAdjust="0"/>
    <p:restoredTop sz="90000" autoAdjust="0"/>
  </p:normalViewPr>
  <p:slideViewPr>
    <p:cSldViewPr snapToGrid="0">
      <p:cViewPr varScale="1">
        <p:scale>
          <a:sx n="66" d="100"/>
          <a:sy n="66" d="100"/>
        </p:scale>
        <p:origin x="954" y="54"/>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ME RSJD Ska" userId="5cf91b3ea628cd44" providerId="LiveId" clId="{B668EEDB-4A62-4161-86AB-1A34E874075C}"/>
    <pc:docChg chg="undo custSel addSld modSld addSection delSection">
      <pc:chgData name="PME RSJD Ska" userId="5cf91b3ea628cd44" providerId="LiveId" clId="{B668EEDB-4A62-4161-86AB-1A34E874075C}" dt="2021-06-30T02:34:55.112" v="1854" actId="20577"/>
      <pc:docMkLst>
        <pc:docMk/>
      </pc:docMkLst>
      <pc:sldChg chg="modSp mod">
        <pc:chgData name="PME RSJD Ska" userId="5cf91b3ea628cd44" providerId="LiveId" clId="{B668EEDB-4A62-4161-86AB-1A34E874075C}" dt="2021-06-14T07:54:48.692" v="95" actId="20577"/>
        <pc:sldMkLst>
          <pc:docMk/>
          <pc:sldMk cId="0" sldId="291"/>
        </pc:sldMkLst>
        <pc:graphicFrameChg chg="modGraphic">
          <ac:chgData name="PME RSJD Ska" userId="5cf91b3ea628cd44" providerId="LiveId" clId="{B668EEDB-4A62-4161-86AB-1A34E874075C}" dt="2021-06-14T07:54:48.692" v="95" actId="20577"/>
          <ac:graphicFrameMkLst>
            <pc:docMk/>
            <pc:sldMk cId="0" sldId="291"/>
            <ac:graphicFrameMk id="48" creationId="{B255C18E-2EE6-4309-A8EC-A424771374B8}"/>
          </ac:graphicFrameMkLst>
        </pc:graphicFrameChg>
      </pc:sldChg>
      <pc:sldChg chg="modSp mod">
        <pc:chgData name="PME RSJD Ska" userId="5cf91b3ea628cd44" providerId="LiveId" clId="{B668EEDB-4A62-4161-86AB-1A34E874075C}" dt="2021-06-30T00:36:08.501" v="1453" actId="14100"/>
        <pc:sldMkLst>
          <pc:docMk/>
          <pc:sldMk cId="987867334" sldId="310"/>
        </pc:sldMkLst>
        <pc:graphicFrameChg chg="mod modGraphic">
          <ac:chgData name="PME RSJD Ska" userId="5cf91b3ea628cd44" providerId="LiveId" clId="{B668EEDB-4A62-4161-86AB-1A34E874075C}" dt="2021-06-30T00:36:08.501" v="1453" actId="14100"/>
          <ac:graphicFrameMkLst>
            <pc:docMk/>
            <pc:sldMk cId="987867334" sldId="310"/>
            <ac:graphicFrameMk id="4" creationId="{00000000-0000-0000-0000-000000000000}"/>
          </ac:graphicFrameMkLst>
        </pc:graphicFrameChg>
      </pc:sldChg>
      <pc:sldChg chg="modSp mod">
        <pc:chgData name="PME RSJD Ska" userId="5cf91b3ea628cd44" providerId="LiveId" clId="{B668EEDB-4A62-4161-86AB-1A34E874075C}" dt="2021-06-30T02:34:55.112" v="1854" actId="20577"/>
        <pc:sldMkLst>
          <pc:docMk/>
          <pc:sldMk cId="1423295440" sldId="328"/>
        </pc:sldMkLst>
        <pc:graphicFrameChg chg="mod modGraphic">
          <ac:chgData name="PME RSJD Ska" userId="5cf91b3ea628cd44" providerId="LiveId" clId="{B668EEDB-4A62-4161-86AB-1A34E874075C}" dt="2021-06-30T02:34:55.112" v="1854" actId="20577"/>
          <ac:graphicFrameMkLst>
            <pc:docMk/>
            <pc:sldMk cId="1423295440" sldId="328"/>
            <ac:graphicFrameMk id="3" creationId="{5C9ADB83-5CED-47F3-AA81-2A06DE63E3BE}"/>
          </ac:graphicFrameMkLst>
        </pc:graphicFrameChg>
      </pc:sldChg>
      <pc:sldChg chg="modSp mod">
        <pc:chgData name="PME RSJD Ska" userId="5cf91b3ea628cd44" providerId="LiveId" clId="{B668EEDB-4A62-4161-86AB-1A34E874075C}" dt="2021-06-29T07:06:36.081" v="307" actId="207"/>
        <pc:sldMkLst>
          <pc:docMk/>
          <pc:sldMk cId="2217208449" sldId="338"/>
        </pc:sldMkLst>
        <pc:graphicFrameChg chg="mod modGraphic">
          <ac:chgData name="PME RSJD Ska" userId="5cf91b3ea628cd44" providerId="LiveId" clId="{B668EEDB-4A62-4161-86AB-1A34E874075C}" dt="2021-06-29T07:06:36.081" v="307" actId="207"/>
          <ac:graphicFrameMkLst>
            <pc:docMk/>
            <pc:sldMk cId="2217208449" sldId="338"/>
            <ac:graphicFrameMk id="8" creationId="{081A0C3E-7A5E-41F6-A06A-CE303648FE75}"/>
          </ac:graphicFrameMkLst>
        </pc:graphicFrameChg>
      </pc:sldChg>
      <pc:sldChg chg="modSp mod">
        <pc:chgData name="PME RSJD Ska" userId="5cf91b3ea628cd44" providerId="LiveId" clId="{B668EEDB-4A62-4161-86AB-1A34E874075C}" dt="2021-06-30T00:43:43.047" v="1667" actId="20577"/>
        <pc:sldMkLst>
          <pc:docMk/>
          <pc:sldMk cId="1788794418" sldId="339"/>
        </pc:sldMkLst>
        <pc:spChg chg="mod">
          <ac:chgData name="PME RSJD Ska" userId="5cf91b3ea628cd44" providerId="LiveId" clId="{B668EEDB-4A62-4161-86AB-1A34E874075C}" dt="2021-06-14T08:04:22.836" v="144" actId="1035"/>
          <ac:spMkLst>
            <pc:docMk/>
            <pc:sldMk cId="1788794418" sldId="339"/>
            <ac:spMk id="8" creationId="{2ECDBAB8-606F-4FFA-8926-836CF8AE500E}"/>
          </ac:spMkLst>
        </pc:spChg>
        <pc:graphicFrameChg chg="mod modGraphic">
          <ac:chgData name="PME RSJD Ska" userId="5cf91b3ea628cd44" providerId="LiveId" clId="{B668EEDB-4A62-4161-86AB-1A34E874075C}" dt="2021-06-30T00:42:49.983" v="1649" actId="20577"/>
          <ac:graphicFrameMkLst>
            <pc:docMk/>
            <pc:sldMk cId="1788794418" sldId="339"/>
            <ac:graphicFrameMk id="3" creationId="{64930AB0-CC51-4F46-A17F-161DF1E0F204}"/>
          </ac:graphicFrameMkLst>
        </pc:graphicFrameChg>
        <pc:graphicFrameChg chg="mod modGraphic">
          <ac:chgData name="PME RSJD Ska" userId="5cf91b3ea628cd44" providerId="LiveId" clId="{B668EEDB-4A62-4161-86AB-1A34E874075C}" dt="2021-06-30T00:43:43.047" v="1667" actId="20577"/>
          <ac:graphicFrameMkLst>
            <pc:docMk/>
            <pc:sldMk cId="1788794418" sldId="339"/>
            <ac:graphicFrameMk id="7" creationId="{5C6C4CAC-2524-4079-AF50-2B1A93FFCEEF}"/>
          </ac:graphicFrameMkLst>
        </pc:graphicFrameChg>
      </pc:sldChg>
      <pc:sldChg chg="delSp modSp mod">
        <pc:chgData name="PME RSJD Ska" userId="5cf91b3ea628cd44" providerId="LiveId" clId="{B668EEDB-4A62-4161-86AB-1A34E874075C}" dt="2021-06-30T02:34:21.568" v="1836" actId="20577"/>
        <pc:sldMkLst>
          <pc:docMk/>
          <pc:sldMk cId="4171758976" sldId="347"/>
        </pc:sldMkLst>
        <pc:spChg chg="mod">
          <ac:chgData name="PME RSJD Ska" userId="5cf91b3ea628cd44" providerId="LiveId" clId="{B668EEDB-4A62-4161-86AB-1A34E874075C}" dt="2021-06-14T08:06:40.401" v="196" actId="14100"/>
          <ac:spMkLst>
            <pc:docMk/>
            <pc:sldMk cId="4171758976" sldId="347"/>
            <ac:spMk id="5" creationId="{016EC180-EBC3-4C0F-A7EE-B579F64E33A6}"/>
          </ac:spMkLst>
        </pc:spChg>
        <pc:spChg chg="del mod">
          <ac:chgData name="PME RSJD Ska" userId="5cf91b3ea628cd44" providerId="LiveId" clId="{B668EEDB-4A62-4161-86AB-1A34E874075C}" dt="2021-06-29T08:03:27.909" v="786" actId="21"/>
          <ac:spMkLst>
            <pc:docMk/>
            <pc:sldMk cId="4171758976" sldId="347"/>
            <ac:spMk id="10" creationId="{05401E4F-AEA8-4D32-8EF0-3E630A388CD3}"/>
          </ac:spMkLst>
        </pc:spChg>
        <pc:spChg chg="del mod">
          <ac:chgData name="PME RSJD Ska" userId="5cf91b3ea628cd44" providerId="LiveId" clId="{B668EEDB-4A62-4161-86AB-1A34E874075C}" dt="2021-06-29T08:03:27.909" v="786" actId="21"/>
          <ac:spMkLst>
            <pc:docMk/>
            <pc:sldMk cId="4171758976" sldId="347"/>
            <ac:spMk id="11" creationId="{A4F4A67C-CE58-43CB-9126-E027555EF81D}"/>
          </ac:spMkLst>
        </pc:spChg>
        <pc:graphicFrameChg chg="mod modGraphic">
          <ac:chgData name="PME RSJD Ska" userId="5cf91b3ea628cd44" providerId="LiveId" clId="{B668EEDB-4A62-4161-86AB-1A34E874075C}" dt="2021-06-30T02:34:21.568" v="1836" actId="20577"/>
          <ac:graphicFrameMkLst>
            <pc:docMk/>
            <pc:sldMk cId="4171758976" sldId="347"/>
            <ac:graphicFrameMk id="3" creationId="{5859E9B2-7A64-4321-B800-D0E8E287873F}"/>
          </ac:graphicFrameMkLst>
        </pc:graphicFrameChg>
        <pc:graphicFrameChg chg="del mod modGraphic">
          <ac:chgData name="PME RSJD Ska" userId="5cf91b3ea628cd44" providerId="LiveId" clId="{B668EEDB-4A62-4161-86AB-1A34E874075C}" dt="2021-06-29T08:03:27.909" v="786" actId="21"/>
          <ac:graphicFrameMkLst>
            <pc:docMk/>
            <pc:sldMk cId="4171758976" sldId="347"/>
            <ac:graphicFrameMk id="7" creationId="{C190FC99-DAE2-4FE9-9B2F-4B3E67E7FDA6}"/>
          </ac:graphicFrameMkLst>
        </pc:graphicFrameChg>
        <pc:graphicFrameChg chg="del mod modGraphic">
          <ac:chgData name="PME RSJD Ska" userId="5cf91b3ea628cd44" providerId="LiveId" clId="{B668EEDB-4A62-4161-86AB-1A34E874075C}" dt="2021-06-29T08:03:27.909" v="786" actId="21"/>
          <ac:graphicFrameMkLst>
            <pc:docMk/>
            <pc:sldMk cId="4171758976" sldId="347"/>
            <ac:graphicFrameMk id="9" creationId="{47FBCC93-F2B0-4996-9FC3-4E8669A5CA6C}"/>
          </ac:graphicFrameMkLst>
        </pc:graphicFrameChg>
      </pc:sldChg>
      <pc:sldChg chg="modSp mod">
        <pc:chgData name="PME RSJD Ska" userId="5cf91b3ea628cd44" providerId="LiveId" clId="{B668EEDB-4A62-4161-86AB-1A34E874075C}" dt="2021-06-30T02:32:25.914" v="1750"/>
        <pc:sldMkLst>
          <pc:docMk/>
          <pc:sldMk cId="98625111" sldId="348"/>
        </pc:sldMkLst>
        <pc:graphicFrameChg chg="mod modGraphic">
          <ac:chgData name="PME RSJD Ska" userId="5cf91b3ea628cd44" providerId="LiveId" clId="{B668EEDB-4A62-4161-86AB-1A34E874075C}" dt="2021-06-30T02:32:10.504" v="1744"/>
          <ac:graphicFrameMkLst>
            <pc:docMk/>
            <pc:sldMk cId="98625111" sldId="348"/>
            <ac:graphicFrameMk id="3" creationId="{250280CA-8451-4524-B7CE-7B81E3428D7A}"/>
          </ac:graphicFrameMkLst>
        </pc:graphicFrameChg>
        <pc:graphicFrameChg chg="mod modGraphic">
          <ac:chgData name="PME RSJD Ska" userId="5cf91b3ea628cd44" providerId="LiveId" clId="{B668EEDB-4A62-4161-86AB-1A34E874075C}" dt="2021-06-30T02:32:25.914" v="1750"/>
          <ac:graphicFrameMkLst>
            <pc:docMk/>
            <pc:sldMk cId="98625111" sldId="348"/>
            <ac:graphicFrameMk id="5" creationId="{D475F56A-8EBD-4950-9EFF-84B2795A7006}"/>
          </ac:graphicFrameMkLst>
        </pc:graphicFrameChg>
      </pc:sldChg>
      <pc:sldChg chg="delSp modSp mod">
        <pc:chgData name="PME RSJD Ska" userId="5cf91b3ea628cd44" providerId="LiveId" clId="{B668EEDB-4A62-4161-86AB-1A34E874075C}" dt="2021-06-29T08:11:06.263" v="1011" actId="255"/>
        <pc:sldMkLst>
          <pc:docMk/>
          <pc:sldMk cId="4219209167" sldId="357"/>
        </pc:sldMkLst>
        <pc:spChg chg="del">
          <ac:chgData name="PME RSJD Ska" userId="5cf91b3ea628cd44" providerId="LiveId" clId="{B668EEDB-4A62-4161-86AB-1A34E874075C}" dt="2021-06-14T08:08:17.865" v="221" actId="21"/>
          <ac:spMkLst>
            <pc:docMk/>
            <pc:sldMk cId="4219209167" sldId="357"/>
            <ac:spMk id="12" creationId="{78730425-6F20-496B-AF76-8AE33F0B0B48}"/>
          </ac:spMkLst>
        </pc:spChg>
        <pc:graphicFrameChg chg="mod modGraphic">
          <ac:chgData name="PME RSJD Ska" userId="5cf91b3ea628cd44" providerId="LiveId" clId="{B668EEDB-4A62-4161-86AB-1A34E874075C}" dt="2021-06-29T08:11:06.263" v="1011" actId="255"/>
          <ac:graphicFrameMkLst>
            <pc:docMk/>
            <pc:sldMk cId="4219209167" sldId="357"/>
            <ac:graphicFrameMk id="3" creationId="{1AAB34C9-7162-4DC2-838E-FD1504808EA9}"/>
          </ac:graphicFrameMkLst>
        </pc:graphicFrameChg>
        <pc:graphicFrameChg chg="mod modGraphic">
          <ac:chgData name="PME RSJD Ska" userId="5cf91b3ea628cd44" providerId="LiveId" clId="{B668EEDB-4A62-4161-86AB-1A34E874075C}" dt="2021-06-29T08:11:00.955" v="1010"/>
          <ac:graphicFrameMkLst>
            <pc:docMk/>
            <pc:sldMk cId="4219209167" sldId="357"/>
            <ac:graphicFrameMk id="5" creationId="{18397A8B-FA7D-4A74-8202-02DCBC4DF650}"/>
          </ac:graphicFrameMkLst>
        </pc:graphicFrameChg>
        <pc:graphicFrameChg chg="del">
          <ac:chgData name="PME RSJD Ska" userId="5cf91b3ea628cd44" providerId="LiveId" clId="{B668EEDB-4A62-4161-86AB-1A34E874075C}" dt="2021-06-14T08:08:17.865" v="221" actId="21"/>
          <ac:graphicFrameMkLst>
            <pc:docMk/>
            <pc:sldMk cId="4219209167" sldId="357"/>
            <ac:graphicFrameMk id="11" creationId="{56F2E99E-D7BE-41F4-9E91-53E579D00296}"/>
          </ac:graphicFrameMkLst>
        </pc:graphicFrameChg>
      </pc:sldChg>
      <pc:sldChg chg="modSp mod">
        <pc:chgData name="PME RSJD Ska" userId="5cf91b3ea628cd44" providerId="LiveId" clId="{B668EEDB-4A62-4161-86AB-1A34E874075C}" dt="2021-06-14T07:51:56.089" v="83"/>
        <pc:sldMkLst>
          <pc:docMk/>
          <pc:sldMk cId="3867112331" sldId="363"/>
        </pc:sldMkLst>
        <pc:graphicFrameChg chg="mod">
          <ac:chgData name="PME RSJD Ska" userId="5cf91b3ea628cd44" providerId="LiveId" clId="{B668EEDB-4A62-4161-86AB-1A34E874075C}" dt="2021-06-14T07:51:56.089" v="83"/>
          <ac:graphicFrameMkLst>
            <pc:docMk/>
            <pc:sldMk cId="3867112331" sldId="363"/>
            <ac:graphicFrameMk id="42" creationId="{F9C10BF0-7F99-48A1-94CF-D99EE3B7BF66}"/>
          </ac:graphicFrameMkLst>
        </pc:graphicFrameChg>
      </pc:sldChg>
      <pc:sldChg chg="modSp mod">
        <pc:chgData name="PME RSJD Ska" userId="5cf91b3ea628cd44" providerId="LiveId" clId="{B668EEDB-4A62-4161-86AB-1A34E874075C}" dt="2021-06-04T06:09:52.146" v="80" actId="20577"/>
        <pc:sldMkLst>
          <pc:docMk/>
          <pc:sldMk cId="2548431849" sldId="364"/>
        </pc:sldMkLst>
        <pc:spChg chg="mod">
          <ac:chgData name="PME RSJD Ska" userId="5cf91b3ea628cd44" providerId="LiveId" clId="{B668EEDB-4A62-4161-86AB-1A34E874075C}" dt="2021-06-04T06:08:21.072" v="53" actId="20577"/>
          <ac:spMkLst>
            <pc:docMk/>
            <pc:sldMk cId="2548431849" sldId="364"/>
            <ac:spMk id="41" creationId="{17384D9D-2224-4DCE-AA70-ECEBC4CFA165}"/>
          </ac:spMkLst>
        </pc:spChg>
        <pc:spChg chg="mod">
          <ac:chgData name="PME RSJD Ska" userId="5cf91b3ea628cd44" providerId="LiveId" clId="{B668EEDB-4A62-4161-86AB-1A34E874075C}" dt="2021-06-04T06:07:16.351" v="45" actId="20577"/>
          <ac:spMkLst>
            <pc:docMk/>
            <pc:sldMk cId="2548431849" sldId="364"/>
            <ac:spMk id="53" creationId="{56608BF5-356B-49B8-B347-8A844ECEAEA6}"/>
          </ac:spMkLst>
        </pc:spChg>
        <pc:spChg chg="mod">
          <ac:chgData name="PME RSJD Ska" userId="5cf91b3ea628cd44" providerId="LiveId" clId="{B668EEDB-4A62-4161-86AB-1A34E874075C}" dt="2021-06-04T06:06:52.712" v="37" actId="20577"/>
          <ac:spMkLst>
            <pc:docMk/>
            <pc:sldMk cId="2548431849" sldId="364"/>
            <ac:spMk id="54" creationId="{DF802944-1226-46C0-BC68-01F7AC32F354}"/>
          </ac:spMkLst>
        </pc:spChg>
        <pc:graphicFrameChg chg="mod">
          <ac:chgData name="PME RSJD Ska" userId="5cf91b3ea628cd44" providerId="LiveId" clId="{B668EEDB-4A62-4161-86AB-1A34E874075C}" dt="2021-06-04T06:08:55.355" v="73" actId="20577"/>
          <ac:graphicFrameMkLst>
            <pc:docMk/>
            <pc:sldMk cId="2548431849" sldId="364"/>
            <ac:graphicFrameMk id="59" creationId="{1762EC3B-7625-45BC-AD23-B9B1E839DF3F}"/>
          </ac:graphicFrameMkLst>
        </pc:graphicFrameChg>
        <pc:graphicFrameChg chg="mod">
          <ac:chgData name="PME RSJD Ska" userId="5cf91b3ea628cd44" providerId="LiveId" clId="{B668EEDB-4A62-4161-86AB-1A34E874075C}" dt="2021-06-04T06:09:52.146" v="80" actId="20577"/>
          <ac:graphicFrameMkLst>
            <pc:docMk/>
            <pc:sldMk cId="2548431849" sldId="364"/>
            <ac:graphicFrameMk id="60" creationId="{AC8ABB2A-DD80-4FD2-A3B0-1F0C4B2613BC}"/>
          </ac:graphicFrameMkLst>
        </pc:graphicFrameChg>
      </pc:sldChg>
      <pc:sldChg chg="modSp mod">
        <pc:chgData name="PME RSJD Ska" userId="5cf91b3ea628cd44" providerId="LiveId" clId="{B668EEDB-4A62-4161-86AB-1A34E874075C}" dt="2021-06-30T00:33:46.637" v="1253" actId="14734"/>
        <pc:sldMkLst>
          <pc:docMk/>
          <pc:sldMk cId="3447455549" sldId="365"/>
        </pc:sldMkLst>
        <pc:graphicFrameChg chg="modGraphic">
          <ac:chgData name="PME RSJD Ska" userId="5cf91b3ea628cd44" providerId="LiveId" clId="{B668EEDB-4A62-4161-86AB-1A34E874075C}" dt="2021-06-30T00:33:46.637" v="1253" actId="14734"/>
          <ac:graphicFrameMkLst>
            <pc:docMk/>
            <pc:sldMk cId="3447455549" sldId="365"/>
            <ac:graphicFrameMk id="4" creationId="{00000000-0000-0000-0000-000000000000}"/>
          </ac:graphicFrameMkLst>
        </pc:graphicFrameChg>
      </pc:sldChg>
      <pc:sldChg chg="modSp mod">
        <pc:chgData name="PME RSJD Ska" userId="5cf91b3ea628cd44" providerId="LiveId" clId="{B668EEDB-4A62-4161-86AB-1A34E874075C}" dt="2021-06-29T07:39:04.762" v="456" actId="1076"/>
        <pc:sldMkLst>
          <pc:docMk/>
          <pc:sldMk cId="2793703327" sldId="366"/>
        </pc:sldMkLst>
        <pc:graphicFrameChg chg="mod modGraphic">
          <ac:chgData name="PME RSJD Ska" userId="5cf91b3ea628cd44" providerId="LiveId" clId="{B668EEDB-4A62-4161-86AB-1A34E874075C}" dt="2021-06-29T07:39:04.762" v="456" actId="1076"/>
          <ac:graphicFrameMkLst>
            <pc:docMk/>
            <pc:sldMk cId="2793703327" sldId="366"/>
            <ac:graphicFrameMk id="3" creationId="{87E110C1-9BA2-4877-9D76-4845011B7CD3}"/>
          </ac:graphicFrameMkLst>
        </pc:graphicFrameChg>
      </pc:sldChg>
      <pc:sldChg chg="addSp modSp mod">
        <pc:chgData name="PME RSJD Ska" userId="5cf91b3ea628cd44" providerId="LiveId" clId="{B668EEDB-4A62-4161-86AB-1A34E874075C}" dt="2021-06-29T07:53:42.074" v="637" actId="207"/>
        <pc:sldMkLst>
          <pc:docMk/>
          <pc:sldMk cId="249557828" sldId="367"/>
        </pc:sldMkLst>
        <pc:spChg chg="add mod">
          <ac:chgData name="PME RSJD Ska" userId="5cf91b3ea628cd44" providerId="LiveId" clId="{B668EEDB-4A62-4161-86AB-1A34E874075C}" dt="2021-06-29T07:49:13.191" v="586"/>
          <ac:spMkLst>
            <pc:docMk/>
            <pc:sldMk cId="249557828" sldId="367"/>
            <ac:spMk id="4" creationId="{73D83AEC-DA2D-48C5-B7CF-738E7537BDF7}"/>
          </ac:spMkLst>
        </pc:spChg>
        <pc:graphicFrameChg chg="mod modGraphic">
          <ac:chgData name="PME RSJD Ska" userId="5cf91b3ea628cd44" providerId="LiveId" clId="{B668EEDB-4A62-4161-86AB-1A34E874075C}" dt="2021-06-29T07:53:42.074" v="637" actId="207"/>
          <ac:graphicFrameMkLst>
            <pc:docMk/>
            <pc:sldMk cId="249557828" sldId="367"/>
            <ac:graphicFrameMk id="3" creationId="{80E8725F-FC7B-4B1C-9946-ADA7F13F72D3}"/>
          </ac:graphicFrameMkLst>
        </pc:graphicFrameChg>
      </pc:sldChg>
      <pc:sldChg chg="modSp mod">
        <pc:chgData name="PME RSJD Ska" userId="5cf91b3ea628cd44" providerId="LiveId" clId="{B668EEDB-4A62-4161-86AB-1A34E874075C}" dt="2021-06-30T02:31:32.674" v="1725" actId="20577"/>
        <pc:sldMkLst>
          <pc:docMk/>
          <pc:sldMk cId="4236641441" sldId="368"/>
        </pc:sldMkLst>
        <pc:graphicFrameChg chg="mod modGraphic">
          <ac:chgData name="PME RSJD Ska" userId="5cf91b3ea628cd44" providerId="LiveId" clId="{B668EEDB-4A62-4161-86AB-1A34E874075C}" dt="2021-06-30T02:12:21.288" v="1691" actId="20577"/>
          <ac:graphicFrameMkLst>
            <pc:docMk/>
            <pc:sldMk cId="4236641441" sldId="368"/>
            <ac:graphicFrameMk id="3" creationId="{6A62A4A1-55F7-4487-AAC1-C088D6C2EAAB}"/>
          </ac:graphicFrameMkLst>
        </pc:graphicFrameChg>
        <pc:graphicFrameChg chg="mod modGraphic">
          <ac:chgData name="PME RSJD Ska" userId="5cf91b3ea628cd44" providerId="LiveId" clId="{B668EEDB-4A62-4161-86AB-1A34E874075C}" dt="2021-06-30T02:31:32.674" v="1725" actId="20577"/>
          <ac:graphicFrameMkLst>
            <pc:docMk/>
            <pc:sldMk cId="4236641441" sldId="368"/>
            <ac:graphicFrameMk id="4" creationId="{B871FC0D-3CC7-43FF-89C5-58435ED0ECDD}"/>
          </ac:graphicFrameMkLst>
        </pc:graphicFrameChg>
      </pc:sldChg>
      <pc:sldChg chg="modSp mod">
        <pc:chgData name="PME RSJD Ska" userId="5cf91b3ea628cd44" providerId="LiveId" clId="{B668EEDB-4A62-4161-86AB-1A34E874075C}" dt="2021-06-30T02:34:06.831" v="1817" actId="20577"/>
        <pc:sldMkLst>
          <pc:docMk/>
          <pc:sldMk cId="3365469495" sldId="369"/>
        </pc:sldMkLst>
        <pc:graphicFrameChg chg="mod modGraphic">
          <ac:chgData name="PME RSJD Ska" userId="5cf91b3ea628cd44" providerId="LiveId" clId="{B668EEDB-4A62-4161-86AB-1A34E874075C}" dt="2021-06-30T02:33:07.773" v="1777"/>
          <ac:graphicFrameMkLst>
            <pc:docMk/>
            <pc:sldMk cId="3365469495" sldId="369"/>
            <ac:graphicFrameMk id="3" creationId="{6859E58E-DC91-4D83-A89F-57CC7C696DBE}"/>
          </ac:graphicFrameMkLst>
        </pc:graphicFrameChg>
        <pc:graphicFrameChg chg="mod modGraphic">
          <ac:chgData name="PME RSJD Ska" userId="5cf91b3ea628cd44" providerId="LiveId" clId="{B668EEDB-4A62-4161-86AB-1A34E874075C}" dt="2021-06-30T02:34:06.831" v="1817" actId="20577"/>
          <ac:graphicFrameMkLst>
            <pc:docMk/>
            <pc:sldMk cId="3365469495" sldId="369"/>
            <ac:graphicFrameMk id="4" creationId="{AF857BA6-D424-48D5-8930-4D346627C04A}"/>
          </ac:graphicFrameMkLst>
        </pc:graphicFrameChg>
      </pc:sldChg>
      <pc:sldChg chg="addSp modSp new mod">
        <pc:chgData name="PME RSJD Ska" userId="5cf91b3ea628cd44" providerId="LiveId" clId="{B668EEDB-4A62-4161-86AB-1A34E874075C}" dt="2021-06-29T08:09:04.184" v="907" actId="255"/>
        <pc:sldMkLst>
          <pc:docMk/>
          <pc:sldMk cId="2839768402" sldId="373"/>
        </pc:sldMkLst>
        <pc:spChg chg="add mod">
          <ac:chgData name="PME RSJD Ska" userId="5cf91b3ea628cd44" providerId="LiveId" clId="{B668EEDB-4A62-4161-86AB-1A34E874075C}" dt="2021-06-14T08:08:34.774" v="226" actId="1076"/>
          <ac:spMkLst>
            <pc:docMk/>
            <pc:sldMk cId="2839768402" sldId="373"/>
            <ac:spMk id="4" creationId="{9C16DD34-7A4C-4F82-86E6-6EECA7B9D76E}"/>
          </ac:spMkLst>
        </pc:spChg>
        <pc:graphicFrameChg chg="add mod modGraphic">
          <ac:chgData name="PME RSJD Ska" userId="5cf91b3ea628cd44" providerId="LiveId" clId="{B668EEDB-4A62-4161-86AB-1A34E874075C}" dt="2021-06-29T08:09:04.184" v="907" actId="255"/>
          <ac:graphicFrameMkLst>
            <pc:docMk/>
            <pc:sldMk cId="2839768402" sldId="373"/>
            <ac:graphicFrameMk id="3" creationId="{B269289F-F119-4152-B1B0-79E7BEBFF394}"/>
          </ac:graphicFrameMkLst>
        </pc:graphicFrameChg>
      </pc:sldChg>
      <pc:sldChg chg="addSp modSp new mod">
        <pc:chgData name="PME RSJD Ska" userId="5cf91b3ea628cd44" providerId="LiveId" clId="{B668EEDB-4A62-4161-86AB-1A34E874075C}" dt="2021-06-29T07:44:12.348" v="485" actId="20577"/>
        <pc:sldMkLst>
          <pc:docMk/>
          <pc:sldMk cId="1174979939" sldId="374"/>
        </pc:sldMkLst>
        <pc:spChg chg="add mod">
          <ac:chgData name="PME RSJD Ska" userId="5cf91b3ea628cd44" providerId="LiveId" clId="{B668EEDB-4A62-4161-86AB-1A34E874075C}" dt="2021-06-29T07:38:58.452" v="454"/>
          <ac:spMkLst>
            <pc:docMk/>
            <pc:sldMk cId="1174979939" sldId="374"/>
            <ac:spMk id="4" creationId="{A6925368-25B2-430A-A06A-09ADCE6EFB70}"/>
          </ac:spMkLst>
        </pc:spChg>
        <pc:graphicFrameChg chg="add mod modGraphic">
          <ac:chgData name="PME RSJD Ska" userId="5cf91b3ea628cd44" providerId="LiveId" clId="{B668EEDB-4A62-4161-86AB-1A34E874075C}" dt="2021-06-29T07:44:12.348" v="485" actId="20577"/>
          <ac:graphicFrameMkLst>
            <pc:docMk/>
            <pc:sldMk cId="1174979939" sldId="374"/>
            <ac:graphicFrameMk id="3" creationId="{D6CCD7EA-A691-450A-9582-7AD0D6C60FB8}"/>
          </ac:graphicFrameMkLst>
        </pc:graphicFrameChg>
      </pc:sldChg>
      <pc:sldChg chg="addSp modSp new mod">
        <pc:chgData name="PME RSJD Ska" userId="5cf91b3ea628cd44" providerId="LiveId" clId="{B668EEDB-4A62-4161-86AB-1A34E874075C}" dt="2021-06-29T07:53:54.143" v="639" actId="207"/>
        <pc:sldMkLst>
          <pc:docMk/>
          <pc:sldMk cId="1249911792" sldId="375"/>
        </pc:sldMkLst>
        <pc:spChg chg="add mod">
          <ac:chgData name="PME RSJD Ska" userId="5cf91b3ea628cd44" providerId="LiveId" clId="{B668EEDB-4A62-4161-86AB-1A34E874075C}" dt="2021-06-29T07:48:42.924" v="579"/>
          <ac:spMkLst>
            <pc:docMk/>
            <pc:sldMk cId="1249911792" sldId="375"/>
            <ac:spMk id="4" creationId="{767F02F5-4450-46BE-8AD2-FF837A9E39BD}"/>
          </ac:spMkLst>
        </pc:spChg>
        <pc:graphicFrameChg chg="add mod modGraphic">
          <ac:chgData name="PME RSJD Ska" userId="5cf91b3ea628cd44" providerId="LiveId" clId="{B668EEDB-4A62-4161-86AB-1A34E874075C}" dt="2021-06-29T07:53:54.143" v="639" actId="207"/>
          <ac:graphicFrameMkLst>
            <pc:docMk/>
            <pc:sldMk cId="1249911792" sldId="375"/>
            <ac:graphicFrameMk id="3" creationId="{785B875A-F7D9-4E86-800D-6320B67A5048}"/>
          </ac:graphicFrameMkLst>
        </pc:graphicFrameChg>
      </pc:sldChg>
      <pc:sldChg chg="addSp modSp new mod">
        <pc:chgData name="PME RSJD Ska" userId="5cf91b3ea628cd44" providerId="LiveId" clId="{B668EEDB-4A62-4161-86AB-1A34E874075C}" dt="2021-06-29T08:12:30.671" v="1037" actId="255"/>
        <pc:sldMkLst>
          <pc:docMk/>
          <pc:sldMk cId="3563819518" sldId="376"/>
        </pc:sldMkLst>
        <pc:spChg chg="add mod">
          <ac:chgData name="PME RSJD Ska" userId="5cf91b3ea628cd44" providerId="LiveId" clId="{B668EEDB-4A62-4161-86AB-1A34E874075C}" dt="2021-06-29T08:03:32.733" v="788" actId="1076"/>
          <ac:spMkLst>
            <pc:docMk/>
            <pc:sldMk cId="3563819518" sldId="376"/>
            <ac:spMk id="5" creationId="{793FDF68-A84C-4E2E-BC56-5C3DDFD7C2A0}"/>
          </ac:spMkLst>
        </pc:spChg>
        <pc:spChg chg="add mod">
          <ac:chgData name="PME RSJD Ska" userId="5cf91b3ea628cd44" providerId="LiveId" clId="{B668EEDB-4A62-4161-86AB-1A34E874075C}" dt="2021-06-29T08:03:32.733" v="788" actId="1076"/>
          <ac:spMkLst>
            <pc:docMk/>
            <pc:sldMk cId="3563819518" sldId="376"/>
            <ac:spMk id="6" creationId="{C76B4715-7793-472A-B610-AB40D8F31C3C}"/>
          </ac:spMkLst>
        </pc:spChg>
        <pc:graphicFrameChg chg="add mod modGraphic">
          <ac:chgData name="PME RSJD Ska" userId="5cf91b3ea628cd44" providerId="LiveId" clId="{B668EEDB-4A62-4161-86AB-1A34E874075C}" dt="2021-06-29T08:12:13.165" v="1035"/>
          <ac:graphicFrameMkLst>
            <pc:docMk/>
            <pc:sldMk cId="3563819518" sldId="376"/>
            <ac:graphicFrameMk id="3" creationId="{BB7FC863-3CF0-4F22-9AF3-53B65E86C8DF}"/>
          </ac:graphicFrameMkLst>
        </pc:graphicFrameChg>
        <pc:graphicFrameChg chg="add mod modGraphic">
          <ac:chgData name="PME RSJD Ska" userId="5cf91b3ea628cd44" providerId="LiveId" clId="{B668EEDB-4A62-4161-86AB-1A34E874075C}" dt="2021-06-29T08:12:30.671" v="1037" actId="255"/>
          <ac:graphicFrameMkLst>
            <pc:docMk/>
            <pc:sldMk cId="3563819518" sldId="376"/>
            <ac:graphicFrameMk id="4" creationId="{53E56594-803F-4995-9101-BA6FC38F66A4}"/>
          </ac:graphicFrameMkLst>
        </pc:graphicFrameChg>
      </pc:sldChg>
    </pc:docChg>
  </pc:docChgLst>
  <pc:docChgLst>
    <pc:chgData name="PME RSJD Ska" userId="5cf91b3ea628cd44" providerId="LiveId" clId="{869D1890-796B-4D66-8C4E-276767C40826}"/>
    <pc:docChg chg="undo custSel addSld delSld modSld modNotesMaster modHandout">
      <pc:chgData name="PME RSJD Ska" userId="5cf91b3ea628cd44" providerId="LiveId" clId="{869D1890-796B-4D66-8C4E-276767C40826}" dt="2021-05-31T07:45:59.184" v="733" actId="20577"/>
      <pc:docMkLst>
        <pc:docMk/>
      </pc:docMkLst>
      <pc:sldChg chg="modSp mod">
        <pc:chgData name="PME RSJD Ska" userId="5cf91b3ea628cd44" providerId="LiveId" clId="{869D1890-796B-4D66-8C4E-276767C40826}" dt="2021-05-05T04:24:46.890" v="4" actId="20577"/>
        <pc:sldMkLst>
          <pc:docMk/>
          <pc:sldMk cId="0" sldId="274"/>
        </pc:sldMkLst>
        <pc:spChg chg="mod">
          <ac:chgData name="PME RSJD Ska" userId="5cf91b3ea628cd44" providerId="LiveId" clId="{869D1890-796B-4D66-8C4E-276767C40826}" dt="2021-05-05T04:24:46.890" v="4" actId="20577"/>
          <ac:spMkLst>
            <pc:docMk/>
            <pc:sldMk cId="0" sldId="274"/>
            <ac:spMk id="6" creationId="{00000000-0000-0000-0000-000000000000}"/>
          </ac:spMkLst>
        </pc:spChg>
      </pc:sldChg>
      <pc:sldChg chg="mod">
        <pc:chgData name="PME RSJD Ska" userId="5cf91b3ea628cd44" providerId="LiveId" clId="{869D1890-796B-4D66-8C4E-276767C40826}" dt="2021-05-17T02:01:06.501" v="85" actId="27918"/>
        <pc:sldMkLst>
          <pc:docMk/>
          <pc:sldMk cId="0" sldId="275"/>
        </pc:sldMkLst>
      </pc:sldChg>
      <pc:sldChg chg="modSp mod">
        <pc:chgData name="PME RSJD Ska" userId="5cf91b3ea628cd44" providerId="LiveId" clId="{869D1890-796B-4D66-8C4E-276767C40826}" dt="2021-05-17T02:09:45.930" v="204" actId="255"/>
        <pc:sldMkLst>
          <pc:docMk/>
          <pc:sldMk cId="0" sldId="277"/>
        </pc:sldMkLst>
        <pc:graphicFrameChg chg="mod modGraphic">
          <ac:chgData name="PME RSJD Ska" userId="5cf91b3ea628cd44" providerId="LiveId" clId="{869D1890-796B-4D66-8C4E-276767C40826}" dt="2021-05-17T02:09:45.930" v="204" actId="255"/>
          <ac:graphicFrameMkLst>
            <pc:docMk/>
            <pc:sldMk cId="0" sldId="277"/>
            <ac:graphicFrameMk id="21" creationId="{8752EDE6-F0DB-446B-9EB0-D1C377C44B88}"/>
          </ac:graphicFrameMkLst>
        </pc:graphicFrameChg>
      </pc:sldChg>
      <pc:sldChg chg="modSp mod">
        <pc:chgData name="PME RSJD Ska" userId="5cf91b3ea628cd44" providerId="LiveId" clId="{869D1890-796B-4D66-8C4E-276767C40826}" dt="2021-05-17T01:56:57.374" v="76" actId="27918"/>
        <pc:sldMkLst>
          <pc:docMk/>
          <pc:sldMk cId="0" sldId="290"/>
        </pc:sldMkLst>
        <pc:graphicFrameChg chg="mod">
          <ac:chgData name="PME RSJD Ska" userId="5cf91b3ea628cd44" providerId="LiveId" clId="{869D1890-796B-4D66-8C4E-276767C40826}" dt="2021-05-17T01:54:37.528" v="71" actId="20577"/>
          <ac:graphicFrameMkLst>
            <pc:docMk/>
            <pc:sldMk cId="0" sldId="290"/>
            <ac:graphicFrameMk id="33" creationId="{6CE58639-D0F2-4FBE-81CD-F9B1B06DF0FB}"/>
          </ac:graphicFrameMkLst>
        </pc:graphicFrameChg>
      </pc:sldChg>
      <pc:sldChg chg="modSp mod">
        <pc:chgData name="PME RSJD Ska" userId="5cf91b3ea628cd44" providerId="LiveId" clId="{869D1890-796B-4D66-8C4E-276767C40826}" dt="2021-05-31T04:10:31.884" v="565" actId="20577"/>
        <pc:sldMkLst>
          <pc:docMk/>
          <pc:sldMk cId="0" sldId="291"/>
        </pc:sldMkLst>
        <pc:graphicFrameChg chg="modGraphic">
          <ac:chgData name="PME RSJD Ska" userId="5cf91b3ea628cd44" providerId="LiveId" clId="{869D1890-796B-4D66-8C4E-276767C40826}" dt="2021-05-31T04:10:31.884" v="565" actId="20577"/>
          <ac:graphicFrameMkLst>
            <pc:docMk/>
            <pc:sldMk cId="0" sldId="291"/>
            <ac:graphicFrameMk id="48" creationId="{B255C18E-2EE6-4309-A8EC-A424771374B8}"/>
          </ac:graphicFrameMkLst>
        </pc:graphicFrameChg>
      </pc:sldChg>
      <pc:sldChg chg="modSp del mod">
        <pc:chgData name="PME RSJD Ska" userId="5cf91b3ea628cd44" providerId="LiveId" clId="{869D1890-796B-4D66-8C4E-276767C40826}" dt="2021-05-20T02:12:38.970" v="447" actId="47"/>
        <pc:sldMkLst>
          <pc:docMk/>
          <pc:sldMk cId="0" sldId="293"/>
        </pc:sldMkLst>
        <pc:graphicFrameChg chg="mod modGraphic">
          <ac:chgData name="PME RSJD Ska" userId="5cf91b3ea628cd44" providerId="LiveId" clId="{869D1890-796B-4D66-8C4E-276767C40826}" dt="2021-05-17T02:10:46.096" v="216" actId="14734"/>
          <ac:graphicFrameMkLst>
            <pc:docMk/>
            <pc:sldMk cId="0" sldId="293"/>
            <ac:graphicFrameMk id="39" creationId="{3FE5D367-5584-4C08-BDD9-02F84BFFE7BE}"/>
          </ac:graphicFrameMkLst>
        </pc:graphicFrameChg>
        <pc:graphicFrameChg chg="modGraphic">
          <ac:chgData name="PME RSJD Ska" userId="5cf91b3ea628cd44" providerId="LiveId" clId="{869D1890-796B-4D66-8C4E-276767C40826}" dt="2021-05-17T02:10:34.421" v="213" actId="798"/>
          <ac:graphicFrameMkLst>
            <pc:docMk/>
            <pc:sldMk cId="0" sldId="293"/>
            <ac:graphicFrameMk id="40" creationId="{DB6E2A8F-0576-43E3-85DC-A45BD932B15B}"/>
          </ac:graphicFrameMkLst>
        </pc:graphicFrameChg>
      </pc:sldChg>
      <pc:sldChg chg="delSp modSp mod">
        <pc:chgData name="PME RSJD Ska" userId="5cf91b3ea628cd44" providerId="LiveId" clId="{869D1890-796B-4D66-8C4E-276767C40826}" dt="2021-05-31T04:15:55.886" v="649" actId="478"/>
        <pc:sldMkLst>
          <pc:docMk/>
          <pc:sldMk cId="0" sldId="305"/>
        </pc:sldMkLst>
        <pc:spChg chg="del">
          <ac:chgData name="PME RSJD Ska" userId="5cf91b3ea628cd44" providerId="LiveId" clId="{869D1890-796B-4D66-8C4E-276767C40826}" dt="2021-05-31T04:15:55.886" v="649" actId="478"/>
          <ac:spMkLst>
            <pc:docMk/>
            <pc:sldMk cId="0" sldId="305"/>
            <ac:spMk id="11" creationId="{00000000-0000-0000-0000-000000000000}"/>
          </ac:spMkLst>
        </pc:spChg>
        <pc:spChg chg="mod">
          <ac:chgData name="PME RSJD Ska" userId="5cf91b3ea628cd44" providerId="LiveId" clId="{869D1890-796B-4D66-8C4E-276767C40826}" dt="2021-05-31T04:15:45.571" v="648" actId="20577"/>
          <ac:spMkLst>
            <pc:docMk/>
            <pc:sldMk cId="0" sldId="305"/>
            <ac:spMk id="40" creationId="{38048753-D06E-421F-9346-CA244B6BB218}"/>
          </ac:spMkLst>
        </pc:spChg>
        <pc:spChg chg="mod">
          <ac:chgData name="PME RSJD Ska" userId="5cf91b3ea628cd44" providerId="LiveId" clId="{869D1890-796B-4D66-8C4E-276767C40826}" dt="2021-05-31T04:14:17.020" v="610" actId="1076"/>
          <ac:spMkLst>
            <pc:docMk/>
            <pc:sldMk cId="0" sldId="305"/>
            <ac:spMk id="47" creationId="{17A5E13F-71E9-4AE6-8F6D-4D3E67361322}"/>
          </ac:spMkLst>
        </pc:spChg>
        <pc:spChg chg="mod">
          <ac:chgData name="PME RSJD Ska" userId="5cf91b3ea628cd44" providerId="LiveId" clId="{869D1890-796B-4D66-8C4E-276767C40826}" dt="2021-05-31T04:15:03.495" v="624" actId="1076"/>
          <ac:spMkLst>
            <pc:docMk/>
            <pc:sldMk cId="0" sldId="305"/>
            <ac:spMk id="48" creationId="{AF0555DA-A5C3-459A-ADC2-D7DA26D03435}"/>
          </ac:spMkLst>
        </pc:spChg>
        <pc:spChg chg="mod">
          <ac:chgData name="PME RSJD Ska" userId="5cf91b3ea628cd44" providerId="LiveId" clId="{869D1890-796B-4D66-8C4E-276767C40826}" dt="2021-05-31T04:13:44.591" v="600" actId="1076"/>
          <ac:spMkLst>
            <pc:docMk/>
            <pc:sldMk cId="0" sldId="305"/>
            <ac:spMk id="49" creationId="{CC772250-338B-41C3-9EE1-610730C223F3}"/>
          </ac:spMkLst>
        </pc:spChg>
        <pc:spChg chg="mod">
          <ac:chgData name="PME RSJD Ska" userId="5cf91b3ea628cd44" providerId="LiveId" clId="{869D1890-796B-4D66-8C4E-276767C40826}" dt="2021-05-31T04:15:14.715" v="628" actId="1038"/>
          <ac:spMkLst>
            <pc:docMk/>
            <pc:sldMk cId="0" sldId="305"/>
            <ac:spMk id="53" creationId="{2D278829-4208-4E43-AE05-B6C309B395A9}"/>
          </ac:spMkLst>
        </pc:spChg>
        <pc:spChg chg="mod">
          <ac:chgData name="PME RSJD Ska" userId="5cf91b3ea628cd44" providerId="LiveId" clId="{869D1890-796B-4D66-8C4E-276767C40826}" dt="2021-05-31T04:14:26.615" v="614" actId="1076"/>
          <ac:spMkLst>
            <pc:docMk/>
            <pc:sldMk cId="0" sldId="305"/>
            <ac:spMk id="57" creationId="{C6157585-932A-4144-8A29-0B0E175EBB10}"/>
          </ac:spMkLst>
        </pc:spChg>
        <pc:spChg chg="mod">
          <ac:chgData name="PME RSJD Ska" userId="5cf91b3ea628cd44" providerId="LiveId" clId="{869D1890-796B-4D66-8C4E-276767C40826}" dt="2021-05-31T04:14:39.506" v="618" actId="1076"/>
          <ac:spMkLst>
            <pc:docMk/>
            <pc:sldMk cId="0" sldId="305"/>
            <ac:spMk id="58" creationId="{0241990E-85D4-4E62-A0F2-D050AF491A5E}"/>
          </ac:spMkLst>
        </pc:spChg>
        <pc:spChg chg="mod">
          <ac:chgData name="PME RSJD Ska" userId="5cf91b3ea628cd44" providerId="LiveId" clId="{869D1890-796B-4D66-8C4E-276767C40826}" dt="2021-05-31T04:13:41.528" v="599" actId="1076"/>
          <ac:spMkLst>
            <pc:docMk/>
            <pc:sldMk cId="0" sldId="305"/>
            <ac:spMk id="59" creationId="{9D4A69C2-670F-4740-9CF3-AC230FCC81AE}"/>
          </ac:spMkLst>
        </pc:spChg>
        <pc:spChg chg="mod">
          <ac:chgData name="PME RSJD Ska" userId="5cf91b3ea628cd44" providerId="LiveId" clId="{869D1890-796B-4D66-8C4E-276767C40826}" dt="2021-05-31T04:14:57.119" v="623" actId="1076"/>
          <ac:spMkLst>
            <pc:docMk/>
            <pc:sldMk cId="0" sldId="305"/>
            <ac:spMk id="60" creationId="{E668E884-5CDA-4837-8AFC-CDB399B5FC1E}"/>
          </ac:spMkLst>
        </pc:spChg>
        <pc:spChg chg="mod">
          <ac:chgData name="PME RSJD Ska" userId="5cf91b3ea628cd44" providerId="LiveId" clId="{869D1890-796B-4D66-8C4E-276767C40826}" dt="2021-05-31T04:14:53.886" v="622" actId="1076"/>
          <ac:spMkLst>
            <pc:docMk/>
            <pc:sldMk cId="0" sldId="305"/>
            <ac:spMk id="61" creationId="{28D036B8-9A5B-47FA-B409-68012BC8053B}"/>
          </ac:spMkLst>
        </pc:spChg>
        <pc:spChg chg="mod">
          <ac:chgData name="PME RSJD Ska" userId="5cf91b3ea628cd44" providerId="LiveId" clId="{869D1890-796B-4D66-8C4E-276767C40826}" dt="2021-05-31T04:15:18.445" v="631" actId="1038"/>
          <ac:spMkLst>
            <pc:docMk/>
            <pc:sldMk cId="0" sldId="305"/>
            <ac:spMk id="62" creationId="{F5CE14E2-F66F-43C8-BD3A-EEF7C912322D}"/>
          </ac:spMkLst>
        </pc:spChg>
        <pc:spChg chg="mod">
          <ac:chgData name="PME RSJD Ska" userId="5cf91b3ea628cd44" providerId="LiveId" clId="{869D1890-796B-4D66-8C4E-276767C40826}" dt="2021-05-31T04:14:50.322" v="621" actId="1076"/>
          <ac:spMkLst>
            <pc:docMk/>
            <pc:sldMk cId="0" sldId="305"/>
            <ac:spMk id="63" creationId="{C23D3882-8593-43A7-B92F-9E332EAE28DD}"/>
          </ac:spMkLst>
        </pc:spChg>
        <pc:spChg chg="mod">
          <ac:chgData name="PME RSJD Ska" userId="5cf91b3ea628cd44" providerId="LiveId" clId="{869D1890-796B-4D66-8C4E-276767C40826}" dt="2021-05-31T04:15:41.448" v="644" actId="1076"/>
          <ac:spMkLst>
            <pc:docMk/>
            <pc:sldMk cId="0" sldId="305"/>
            <ac:spMk id="64" creationId="{CEEC6F90-64ED-4B8A-87B5-321B9D6BEED8}"/>
          </ac:spMkLst>
        </pc:spChg>
      </pc:sldChg>
      <pc:sldChg chg="addSp delSp modSp mod">
        <pc:chgData name="PME RSJD Ska" userId="5cf91b3ea628cd44" providerId="LiveId" clId="{869D1890-796B-4D66-8C4E-276767C40826}" dt="2021-05-17T02:07:33.473" v="148" actId="2711"/>
        <pc:sldMkLst>
          <pc:docMk/>
          <pc:sldMk cId="987867334" sldId="310"/>
        </pc:sldMkLst>
        <pc:graphicFrameChg chg="add mod modGraphic">
          <ac:chgData name="PME RSJD Ska" userId="5cf91b3ea628cd44" providerId="LiveId" clId="{869D1890-796B-4D66-8C4E-276767C40826}" dt="2021-05-17T02:07:33.473" v="148" actId="2711"/>
          <ac:graphicFrameMkLst>
            <pc:docMk/>
            <pc:sldMk cId="987867334" sldId="310"/>
            <ac:graphicFrameMk id="3" creationId="{964BAB02-544E-4EEA-BD1B-CDEE91823487}"/>
          </ac:graphicFrameMkLst>
        </pc:graphicFrameChg>
        <pc:graphicFrameChg chg="del">
          <ac:chgData name="PME RSJD Ska" userId="5cf91b3ea628cd44" providerId="LiveId" clId="{869D1890-796B-4D66-8C4E-276767C40826}" dt="2021-05-05T04:24:53.617" v="5" actId="478"/>
          <ac:graphicFrameMkLst>
            <pc:docMk/>
            <pc:sldMk cId="987867334" sldId="310"/>
            <ac:graphicFrameMk id="3" creationId="{F0AF984A-3C88-4A09-8B76-15CC90464729}"/>
          </ac:graphicFrameMkLst>
        </pc:graphicFrameChg>
      </pc:sldChg>
      <pc:sldChg chg="delSp mod">
        <pc:chgData name="PME RSJD Ska" userId="5cf91b3ea628cd44" providerId="LiveId" clId="{869D1890-796B-4D66-8C4E-276767C40826}" dt="2021-05-05T04:25:15.478" v="9" actId="478"/>
        <pc:sldMkLst>
          <pc:docMk/>
          <pc:sldMk cId="2219727366" sldId="314"/>
        </pc:sldMkLst>
        <pc:graphicFrameChg chg="del">
          <ac:chgData name="PME RSJD Ska" userId="5cf91b3ea628cd44" providerId="LiveId" clId="{869D1890-796B-4D66-8C4E-276767C40826}" dt="2021-05-05T04:25:15.478" v="9" actId="478"/>
          <ac:graphicFrameMkLst>
            <pc:docMk/>
            <pc:sldMk cId="2219727366" sldId="314"/>
            <ac:graphicFrameMk id="4" creationId="{CD271872-5BF9-4B94-8832-CFD52CA1A67F}"/>
          </ac:graphicFrameMkLst>
        </pc:graphicFrameChg>
      </pc:sldChg>
      <pc:sldChg chg="delSp mod">
        <pc:chgData name="PME RSJD Ska" userId="5cf91b3ea628cd44" providerId="LiveId" clId="{869D1890-796B-4D66-8C4E-276767C40826}" dt="2021-05-05T04:25:17.806" v="10" actId="478"/>
        <pc:sldMkLst>
          <pc:docMk/>
          <pc:sldMk cId="1949558666" sldId="315"/>
        </pc:sldMkLst>
        <pc:graphicFrameChg chg="del">
          <ac:chgData name="PME RSJD Ska" userId="5cf91b3ea628cd44" providerId="LiveId" clId="{869D1890-796B-4D66-8C4E-276767C40826}" dt="2021-05-05T04:25:17.806" v="10" actId="478"/>
          <ac:graphicFrameMkLst>
            <pc:docMk/>
            <pc:sldMk cId="1949558666" sldId="315"/>
            <ac:graphicFrameMk id="5" creationId="{1C8BAA39-8F7F-43F7-9356-2B443A15BB94}"/>
          </ac:graphicFrameMkLst>
        </pc:graphicFrameChg>
      </pc:sldChg>
      <pc:sldChg chg="addSp delSp modSp mod">
        <pc:chgData name="PME RSJD Ska" userId="5cf91b3ea628cd44" providerId="LiveId" clId="{869D1890-796B-4D66-8C4E-276767C40826}" dt="2021-05-31T04:18:03.727" v="658" actId="1076"/>
        <pc:sldMkLst>
          <pc:docMk/>
          <pc:sldMk cId="2987484316" sldId="321"/>
        </pc:sldMkLst>
        <pc:spChg chg="del">
          <ac:chgData name="PME RSJD Ska" userId="5cf91b3ea628cd44" providerId="LiveId" clId="{869D1890-796B-4D66-8C4E-276767C40826}" dt="2021-05-31T04:17:42.401" v="652" actId="21"/>
          <ac:spMkLst>
            <pc:docMk/>
            <pc:sldMk cId="2987484316" sldId="321"/>
            <ac:spMk id="7" creationId="{528A3F99-C2A1-4541-A996-225687B96497}"/>
          </ac:spMkLst>
        </pc:spChg>
        <pc:spChg chg="add mod">
          <ac:chgData name="PME RSJD Ska" userId="5cf91b3ea628cd44" providerId="LiveId" clId="{869D1890-796B-4D66-8C4E-276767C40826}" dt="2021-05-31T04:18:01.196" v="657" actId="1076"/>
          <ac:spMkLst>
            <pc:docMk/>
            <pc:sldMk cId="2987484316" sldId="321"/>
            <ac:spMk id="11" creationId="{B0AA52E9-76B7-46BF-AD43-FAC173FA9A5F}"/>
          </ac:spMkLst>
        </pc:spChg>
        <pc:graphicFrameChg chg="mod modGraphic">
          <ac:chgData name="PME RSJD Ska" userId="5cf91b3ea628cd44" providerId="LiveId" clId="{869D1890-796B-4D66-8C4E-276767C40826}" dt="2021-05-05T07:01:52.422" v="57" actId="20577"/>
          <ac:graphicFrameMkLst>
            <pc:docMk/>
            <pc:sldMk cId="2987484316" sldId="321"/>
            <ac:graphicFrameMk id="3" creationId="{109BD025-8D54-4A19-B717-FE3A5F952A4B}"/>
          </ac:graphicFrameMkLst>
        </pc:graphicFrameChg>
        <pc:graphicFrameChg chg="del">
          <ac:chgData name="PME RSJD Ska" userId="5cf91b3ea628cd44" providerId="LiveId" clId="{869D1890-796B-4D66-8C4E-276767C40826}" dt="2021-05-31T04:17:42.401" v="652" actId="21"/>
          <ac:graphicFrameMkLst>
            <pc:docMk/>
            <pc:sldMk cId="2987484316" sldId="321"/>
            <ac:graphicFrameMk id="6" creationId="{E90CAFE2-73A9-4657-943C-A7942E9649F6}"/>
          </ac:graphicFrameMkLst>
        </pc:graphicFrameChg>
        <pc:graphicFrameChg chg="add mod">
          <ac:chgData name="PME RSJD Ska" userId="5cf91b3ea628cd44" providerId="LiveId" clId="{869D1890-796B-4D66-8C4E-276767C40826}" dt="2021-05-31T04:18:03.727" v="658" actId="1076"/>
          <ac:graphicFrameMkLst>
            <pc:docMk/>
            <pc:sldMk cId="2987484316" sldId="321"/>
            <ac:graphicFrameMk id="10" creationId="{39293C3C-458C-4E62-8D01-9326872BEB9A}"/>
          </ac:graphicFrameMkLst>
        </pc:graphicFrameChg>
        <pc:picChg chg="del">
          <ac:chgData name="PME RSJD Ska" userId="5cf91b3ea628cd44" providerId="LiveId" clId="{869D1890-796B-4D66-8C4E-276767C40826}" dt="2021-05-31T04:17:42.401" v="652" actId="21"/>
          <ac:picMkLst>
            <pc:docMk/>
            <pc:sldMk cId="2987484316" sldId="321"/>
            <ac:picMk id="9" creationId="{0FEB984E-D0EF-4D2F-BE34-E7EFF69201F2}"/>
          </ac:picMkLst>
        </pc:picChg>
        <pc:picChg chg="add mod">
          <ac:chgData name="PME RSJD Ska" userId="5cf91b3ea628cd44" providerId="LiveId" clId="{869D1890-796B-4D66-8C4E-276767C40826}" dt="2021-05-31T04:17:54.553" v="656"/>
          <ac:picMkLst>
            <pc:docMk/>
            <pc:sldMk cId="2987484316" sldId="321"/>
            <ac:picMk id="12" creationId="{1AC21D9A-F961-49C7-B71A-5E69C4B07862}"/>
          </ac:picMkLst>
        </pc:picChg>
      </pc:sldChg>
      <pc:sldChg chg="delSp modSp mod">
        <pc:chgData name="PME RSJD Ska" userId="5cf91b3ea628cd44" providerId="LiveId" clId="{869D1890-796B-4D66-8C4E-276767C40826}" dt="2021-05-31T04:32:15.066" v="700" actId="14734"/>
        <pc:sldMkLst>
          <pc:docMk/>
          <pc:sldMk cId="929935775" sldId="327"/>
        </pc:sldMkLst>
        <pc:spChg chg="del">
          <ac:chgData name="PME RSJD Ska" userId="5cf91b3ea628cd44" providerId="LiveId" clId="{869D1890-796B-4D66-8C4E-276767C40826}" dt="2021-05-20T02:15:50.056" v="449" actId="21"/>
          <ac:spMkLst>
            <pc:docMk/>
            <pc:sldMk cId="929935775" sldId="327"/>
            <ac:spMk id="9" creationId="{50C45276-31E3-4CBE-BC47-321204D5A3A3}"/>
          </ac:spMkLst>
        </pc:spChg>
        <pc:graphicFrameChg chg="mod modGraphic">
          <ac:chgData name="PME RSJD Ska" userId="5cf91b3ea628cd44" providerId="LiveId" clId="{869D1890-796B-4D66-8C4E-276767C40826}" dt="2021-05-31T04:32:15.066" v="700" actId="14734"/>
          <ac:graphicFrameMkLst>
            <pc:docMk/>
            <pc:sldMk cId="929935775" sldId="327"/>
            <ac:graphicFrameMk id="2" creationId="{9E61D657-FA72-4590-942B-9C51D1874337}"/>
          </ac:graphicFrameMkLst>
        </pc:graphicFrameChg>
        <pc:graphicFrameChg chg="del">
          <ac:chgData name="PME RSJD Ska" userId="5cf91b3ea628cd44" providerId="LiveId" clId="{869D1890-796B-4D66-8C4E-276767C40826}" dt="2021-05-20T02:15:50.056" v="449" actId="21"/>
          <ac:graphicFrameMkLst>
            <pc:docMk/>
            <pc:sldMk cId="929935775" sldId="327"/>
            <ac:graphicFrameMk id="7" creationId="{3724C8E5-AF67-4015-A2CF-FF0FC3DAB715}"/>
          </ac:graphicFrameMkLst>
        </pc:graphicFrameChg>
        <pc:picChg chg="del">
          <ac:chgData name="PME RSJD Ska" userId="5cf91b3ea628cd44" providerId="LiveId" clId="{869D1890-796B-4D66-8C4E-276767C40826}" dt="2021-05-20T02:15:50.056" v="449" actId="21"/>
          <ac:picMkLst>
            <pc:docMk/>
            <pc:sldMk cId="929935775" sldId="327"/>
            <ac:picMk id="10" creationId="{EE663350-B136-495C-B2A6-EC006E1FDC8A}"/>
          </ac:picMkLst>
        </pc:picChg>
      </pc:sldChg>
      <pc:sldChg chg="delSp modSp mod">
        <pc:chgData name="PME RSJD Ska" userId="5cf91b3ea628cd44" providerId="LiveId" clId="{869D1890-796B-4D66-8C4E-276767C40826}" dt="2021-05-20T01:05:18.997" v="411"/>
        <pc:sldMkLst>
          <pc:docMk/>
          <pc:sldMk cId="1423295440" sldId="328"/>
        </pc:sldMkLst>
        <pc:graphicFrameChg chg="mod modGraphic">
          <ac:chgData name="PME RSJD Ska" userId="5cf91b3ea628cd44" providerId="LiveId" clId="{869D1890-796B-4D66-8C4E-276767C40826}" dt="2021-05-20T01:05:18.997" v="411"/>
          <ac:graphicFrameMkLst>
            <pc:docMk/>
            <pc:sldMk cId="1423295440" sldId="328"/>
            <ac:graphicFrameMk id="3" creationId="{5C9ADB83-5CED-47F3-AA81-2A06DE63E3BE}"/>
          </ac:graphicFrameMkLst>
        </pc:graphicFrameChg>
        <pc:graphicFrameChg chg="del">
          <ac:chgData name="PME RSJD Ska" userId="5cf91b3ea628cd44" providerId="LiveId" clId="{869D1890-796B-4D66-8C4E-276767C40826}" dt="2021-05-17T02:12:46.801" v="239" actId="21"/>
          <ac:graphicFrameMkLst>
            <pc:docMk/>
            <pc:sldMk cId="1423295440" sldId="328"/>
            <ac:graphicFrameMk id="8" creationId="{4A0382C6-36F7-440E-A05A-F2668EF6C14D}"/>
          </ac:graphicFrameMkLst>
        </pc:graphicFrameChg>
      </pc:sldChg>
      <pc:sldChg chg="delSp modSp mod">
        <pc:chgData name="PME RSJD Ska" userId="5cf91b3ea628cd44" providerId="LiveId" clId="{869D1890-796B-4D66-8C4E-276767C40826}" dt="2021-05-20T01:07:20.345" v="441" actId="20577"/>
        <pc:sldMkLst>
          <pc:docMk/>
          <pc:sldMk cId="2217208449" sldId="338"/>
        </pc:sldMkLst>
        <pc:spChg chg="del">
          <ac:chgData name="PME RSJD Ska" userId="5cf91b3ea628cd44" providerId="LiveId" clId="{869D1890-796B-4D66-8C4E-276767C40826}" dt="2021-05-17T02:11:44.401" v="220" actId="21"/>
          <ac:spMkLst>
            <pc:docMk/>
            <pc:sldMk cId="2217208449" sldId="338"/>
            <ac:spMk id="9" creationId="{C07A1709-A8B8-4D28-B34D-05141BC1FDDB}"/>
          </ac:spMkLst>
        </pc:spChg>
        <pc:graphicFrameChg chg="del">
          <ac:chgData name="PME RSJD Ska" userId="5cf91b3ea628cd44" providerId="LiveId" clId="{869D1890-796B-4D66-8C4E-276767C40826}" dt="2021-05-17T02:11:44.401" v="220" actId="21"/>
          <ac:graphicFrameMkLst>
            <pc:docMk/>
            <pc:sldMk cId="2217208449" sldId="338"/>
            <ac:graphicFrameMk id="7" creationId="{8B3B9258-4824-4BC7-B866-22A42AAE8A07}"/>
          </ac:graphicFrameMkLst>
        </pc:graphicFrameChg>
        <pc:graphicFrameChg chg="mod modGraphic">
          <ac:chgData name="PME RSJD Ska" userId="5cf91b3ea628cd44" providerId="LiveId" clId="{869D1890-796B-4D66-8C4E-276767C40826}" dt="2021-05-20T01:07:20.345" v="441" actId="20577"/>
          <ac:graphicFrameMkLst>
            <pc:docMk/>
            <pc:sldMk cId="2217208449" sldId="338"/>
            <ac:graphicFrameMk id="8" creationId="{081A0C3E-7A5E-41F6-A06A-CE303648FE75}"/>
          </ac:graphicFrameMkLst>
        </pc:graphicFrameChg>
      </pc:sldChg>
      <pc:sldChg chg="delSp modSp mod">
        <pc:chgData name="PME RSJD Ska" userId="5cf91b3ea628cd44" providerId="LiveId" clId="{869D1890-796B-4D66-8C4E-276767C40826}" dt="2021-05-31T07:45:59.184" v="733" actId="20577"/>
        <pc:sldMkLst>
          <pc:docMk/>
          <pc:sldMk cId="1788794418" sldId="339"/>
        </pc:sldMkLst>
        <pc:spChg chg="del">
          <ac:chgData name="PME RSJD Ska" userId="5cf91b3ea628cd44" providerId="LiveId" clId="{869D1890-796B-4D66-8C4E-276767C40826}" dt="2021-05-17T02:13:32.150" v="262" actId="21"/>
          <ac:spMkLst>
            <pc:docMk/>
            <pc:sldMk cId="1788794418" sldId="339"/>
            <ac:spMk id="12" creationId="{2E291BF1-3261-41DA-9825-78AD6EB6ECE9}"/>
          </ac:spMkLst>
        </pc:spChg>
        <pc:spChg chg="del">
          <ac:chgData name="PME RSJD Ska" userId="5cf91b3ea628cd44" providerId="LiveId" clId="{869D1890-796B-4D66-8C4E-276767C40826}" dt="2021-05-17T02:13:32.150" v="262" actId="21"/>
          <ac:spMkLst>
            <pc:docMk/>
            <pc:sldMk cId="1788794418" sldId="339"/>
            <ac:spMk id="13" creationId="{EEAAF5C9-F76D-45A7-BCCF-45CDF6B69838}"/>
          </ac:spMkLst>
        </pc:spChg>
        <pc:graphicFrameChg chg="mod modGraphic">
          <ac:chgData name="PME RSJD Ska" userId="5cf91b3ea628cd44" providerId="LiveId" clId="{869D1890-796B-4D66-8C4E-276767C40826}" dt="2021-05-20T01:05:08.106" v="410" actId="20577"/>
          <ac:graphicFrameMkLst>
            <pc:docMk/>
            <pc:sldMk cId="1788794418" sldId="339"/>
            <ac:graphicFrameMk id="3" creationId="{64930AB0-CC51-4F46-A17F-161DF1E0F204}"/>
          </ac:graphicFrameMkLst>
        </pc:graphicFrameChg>
        <pc:graphicFrameChg chg="mod modGraphic">
          <ac:chgData name="PME RSJD Ska" userId="5cf91b3ea628cd44" providerId="LiveId" clId="{869D1890-796B-4D66-8C4E-276767C40826}" dt="2021-05-31T07:45:59.184" v="733" actId="20577"/>
          <ac:graphicFrameMkLst>
            <pc:docMk/>
            <pc:sldMk cId="1788794418" sldId="339"/>
            <ac:graphicFrameMk id="7" creationId="{5C6C4CAC-2524-4079-AF50-2B1A93FFCEEF}"/>
          </ac:graphicFrameMkLst>
        </pc:graphicFrameChg>
        <pc:graphicFrameChg chg="del">
          <ac:chgData name="PME RSJD Ska" userId="5cf91b3ea628cd44" providerId="LiveId" clId="{869D1890-796B-4D66-8C4E-276767C40826}" dt="2021-05-17T02:13:32.150" v="262" actId="21"/>
          <ac:graphicFrameMkLst>
            <pc:docMk/>
            <pc:sldMk cId="1788794418" sldId="339"/>
            <ac:graphicFrameMk id="10" creationId="{9B153BE8-0FBC-4CE2-A594-70290DFBCD5D}"/>
          </ac:graphicFrameMkLst>
        </pc:graphicFrameChg>
        <pc:graphicFrameChg chg="del">
          <ac:chgData name="PME RSJD Ska" userId="5cf91b3ea628cd44" providerId="LiveId" clId="{869D1890-796B-4D66-8C4E-276767C40826}" dt="2021-05-17T02:13:32.150" v="262" actId="21"/>
          <ac:graphicFrameMkLst>
            <pc:docMk/>
            <pc:sldMk cId="1788794418" sldId="339"/>
            <ac:graphicFrameMk id="11" creationId="{38ADCE8E-B19C-4656-A65A-8111321A6EB3}"/>
          </ac:graphicFrameMkLst>
        </pc:graphicFrameChg>
      </pc:sldChg>
      <pc:sldChg chg="modSp mod">
        <pc:chgData name="PME RSJD Ska" userId="5cf91b3ea628cd44" providerId="LiveId" clId="{869D1890-796B-4D66-8C4E-276767C40826}" dt="2021-05-31T04:16:45.926" v="650" actId="1076"/>
        <pc:sldMkLst>
          <pc:docMk/>
          <pc:sldMk cId="2146032810" sldId="346"/>
        </pc:sldMkLst>
        <pc:spChg chg="mod">
          <ac:chgData name="PME RSJD Ska" userId="5cf91b3ea628cd44" providerId="LiveId" clId="{869D1890-796B-4D66-8C4E-276767C40826}" dt="2021-05-31T04:16:45.926" v="650" actId="1076"/>
          <ac:spMkLst>
            <pc:docMk/>
            <pc:sldMk cId="2146032810" sldId="346"/>
            <ac:spMk id="5" creationId="{08104A6E-D292-48B7-B6D3-FBF3E4D9F64B}"/>
          </ac:spMkLst>
        </pc:spChg>
      </pc:sldChg>
      <pc:sldChg chg="modSp mod">
        <pc:chgData name="PME RSJD Ska" userId="5cf91b3ea628cd44" providerId="LiveId" clId="{869D1890-796B-4D66-8C4E-276767C40826}" dt="2021-05-20T01:02:45.617" v="379"/>
        <pc:sldMkLst>
          <pc:docMk/>
          <pc:sldMk cId="4171758976" sldId="347"/>
        </pc:sldMkLst>
        <pc:graphicFrameChg chg="mod modGraphic">
          <ac:chgData name="PME RSJD Ska" userId="5cf91b3ea628cd44" providerId="LiveId" clId="{869D1890-796B-4D66-8C4E-276767C40826}" dt="2021-05-20T01:02:45.617" v="379"/>
          <ac:graphicFrameMkLst>
            <pc:docMk/>
            <pc:sldMk cId="4171758976" sldId="347"/>
            <ac:graphicFrameMk id="3" creationId="{5859E9B2-7A64-4321-B800-D0E8E287873F}"/>
          </ac:graphicFrameMkLst>
        </pc:graphicFrameChg>
        <pc:graphicFrameChg chg="mod modGraphic">
          <ac:chgData name="PME RSJD Ska" userId="5cf91b3ea628cd44" providerId="LiveId" clId="{869D1890-796B-4D66-8C4E-276767C40826}" dt="2021-05-20T01:02:19.527" v="366"/>
          <ac:graphicFrameMkLst>
            <pc:docMk/>
            <pc:sldMk cId="4171758976" sldId="347"/>
            <ac:graphicFrameMk id="7" creationId="{C190FC99-DAE2-4FE9-9B2F-4B3E67E7FDA6}"/>
          </ac:graphicFrameMkLst>
        </pc:graphicFrameChg>
        <pc:graphicFrameChg chg="mod modGraphic">
          <ac:chgData name="PME RSJD Ska" userId="5cf91b3ea628cd44" providerId="LiveId" clId="{869D1890-796B-4D66-8C4E-276767C40826}" dt="2021-05-20T01:02:14.167" v="365" actId="20577"/>
          <ac:graphicFrameMkLst>
            <pc:docMk/>
            <pc:sldMk cId="4171758976" sldId="347"/>
            <ac:graphicFrameMk id="9" creationId="{47FBCC93-F2B0-4996-9FC3-4E8669A5CA6C}"/>
          </ac:graphicFrameMkLst>
        </pc:graphicFrameChg>
      </pc:sldChg>
      <pc:sldChg chg="delSp modSp mod">
        <pc:chgData name="PME RSJD Ska" userId="5cf91b3ea628cd44" providerId="LiveId" clId="{869D1890-796B-4D66-8C4E-276767C40826}" dt="2021-05-20T01:03:44.477" v="388" actId="20577"/>
        <pc:sldMkLst>
          <pc:docMk/>
          <pc:sldMk cId="98625111" sldId="348"/>
        </pc:sldMkLst>
        <pc:spChg chg="del">
          <ac:chgData name="PME RSJD Ska" userId="5cf91b3ea628cd44" providerId="LiveId" clId="{869D1890-796B-4D66-8C4E-276767C40826}" dt="2021-05-17T02:14:46.223" v="292" actId="21"/>
          <ac:spMkLst>
            <pc:docMk/>
            <pc:sldMk cId="98625111" sldId="348"/>
            <ac:spMk id="12" creationId="{E56A4E4B-9A55-4AC2-A122-29E86F217A01}"/>
          </ac:spMkLst>
        </pc:spChg>
        <pc:spChg chg="del">
          <ac:chgData name="PME RSJD Ska" userId="5cf91b3ea628cd44" providerId="LiveId" clId="{869D1890-796B-4D66-8C4E-276767C40826}" dt="2021-05-17T02:14:46.223" v="292" actId="21"/>
          <ac:spMkLst>
            <pc:docMk/>
            <pc:sldMk cId="98625111" sldId="348"/>
            <ac:spMk id="13" creationId="{804BBD87-5577-4FA3-85A9-F50476442837}"/>
          </ac:spMkLst>
        </pc:spChg>
        <pc:graphicFrameChg chg="mod modGraphic">
          <ac:chgData name="PME RSJD Ska" userId="5cf91b3ea628cd44" providerId="LiveId" clId="{869D1890-796B-4D66-8C4E-276767C40826}" dt="2021-05-20T01:03:44.477" v="388" actId="20577"/>
          <ac:graphicFrameMkLst>
            <pc:docMk/>
            <pc:sldMk cId="98625111" sldId="348"/>
            <ac:graphicFrameMk id="3" creationId="{250280CA-8451-4524-B7CE-7B81E3428D7A}"/>
          </ac:graphicFrameMkLst>
        </pc:graphicFrameChg>
        <pc:graphicFrameChg chg="mod modGraphic">
          <ac:chgData name="PME RSJD Ska" userId="5cf91b3ea628cd44" providerId="LiveId" clId="{869D1890-796B-4D66-8C4E-276767C40826}" dt="2021-05-20T01:03:30.332" v="383"/>
          <ac:graphicFrameMkLst>
            <pc:docMk/>
            <pc:sldMk cId="98625111" sldId="348"/>
            <ac:graphicFrameMk id="5" creationId="{D475F56A-8EBD-4950-9EFF-84B2795A7006}"/>
          </ac:graphicFrameMkLst>
        </pc:graphicFrameChg>
        <pc:graphicFrameChg chg="del">
          <ac:chgData name="PME RSJD Ska" userId="5cf91b3ea628cd44" providerId="LiveId" clId="{869D1890-796B-4D66-8C4E-276767C40826}" dt="2021-05-17T02:14:46.223" v="292" actId="21"/>
          <ac:graphicFrameMkLst>
            <pc:docMk/>
            <pc:sldMk cId="98625111" sldId="348"/>
            <ac:graphicFrameMk id="10" creationId="{D3D4BC79-0E66-4B9E-85C4-70B88E15C308}"/>
          </ac:graphicFrameMkLst>
        </pc:graphicFrameChg>
        <pc:graphicFrameChg chg="del">
          <ac:chgData name="PME RSJD Ska" userId="5cf91b3ea628cd44" providerId="LiveId" clId="{869D1890-796B-4D66-8C4E-276767C40826}" dt="2021-05-17T02:14:46.223" v="292" actId="21"/>
          <ac:graphicFrameMkLst>
            <pc:docMk/>
            <pc:sldMk cId="98625111" sldId="348"/>
            <ac:graphicFrameMk id="11" creationId="{3BE1AF3D-08AE-4C13-967D-03E357EC1052}"/>
          </ac:graphicFrameMkLst>
        </pc:graphicFrameChg>
      </pc:sldChg>
      <pc:sldChg chg="addSp delSp modSp mod">
        <pc:chgData name="PME RSJD Ska" userId="5cf91b3ea628cd44" providerId="LiveId" clId="{869D1890-796B-4D66-8C4E-276767C40826}" dt="2021-05-31T04:19:06.848" v="693" actId="1035"/>
        <pc:sldMkLst>
          <pc:docMk/>
          <pc:sldMk cId="1564236466" sldId="352"/>
        </pc:sldMkLst>
        <pc:spChg chg="del mod">
          <ac:chgData name="PME RSJD Ska" userId="5cf91b3ea628cd44" providerId="LiveId" clId="{869D1890-796B-4D66-8C4E-276767C40826}" dt="2021-05-31T04:17:52.421" v="655" actId="21"/>
          <ac:spMkLst>
            <pc:docMk/>
            <pc:sldMk cId="1564236466" sldId="352"/>
            <ac:spMk id="5" creationId="{61967120-E41C-4E90-BC29-CEFA1C422BB4}"/>
          </ac:spMkLst>
        </pc:spChg>
        <pc:spChg chg="add mod">
          <ac:chgData name="PME RSJD Ska" userId="5cf91b3ea628cd44" providerId="LiveId" clId="{869D1890-796B-4D66-8C4E-276767C40826}" dt="2021-05-31T04:18:22.294" v="660" actId="1076"/>
          <ac:spMkLst>
            <pc:docMk/>
            <pc:sldMk cId="1564236466" sldId="352"/>
            <ac:spMk id="10" creationId="{73E7EC08-5C26-4EDC-A712-950D2761A75B}"/>
          </ac:spMkLst>
        </pc:spChg>
        <pc:graphicFrameChg chg="del">
          <ac:chgData name="PME RSJD Ska" userId="5cf91b3ea628cd44" providerId="LiveId" clId="{869D1890-796B-4D66-8C4E-276767C40826}" dt="2021-05-31T04:17:52.421" v="655" actId="21"/>
          <ac:graphicFrameMkLst>
            <pc:docMk/>
            <pc:sldMk cId="1564236466" sldId="352"/>
            <ac:graphicFrameMk id="3" creationId="{8516AD44-0C86-4C8F-9BC4-77AB1743B091}"/>
          </ac:graphicFrameMkLst>
        </pc:graphicFrameChg>
        <pc:graphicFrameChg chg="mod modGraphic">
          <ac:chgData name="PME RSJD Ska" userId="5cf91b3ea628cd44" providerId="LiveId" clId="{869D1890-796B-4D66-8C4E-276767C40826}" dt="2021-05-31T04:19:06.848" v="693" actId="1035"/>
          <ac:graphicFrameMkLst>
            <pc:docMk/>
            <pc:sldMk cId="1564236466" sldId="352"/>
            <ac:graphicFrameMk id="7" creationId="{07A5713F-ABF4-417B-AA24-F82A296263B2}"/>
          </ac:graphicFrameMkLst>
        </pc:graphicFrameChg>
        <pc:graphicFrameChg chg="add mod">
          <ac:chgData name="PME RSJD Ska" userId="5cf91b3ea628cd44" providerId="LiveId" clId="{869D1890-796B-4D66-8C4E-276767C40826}" dt="2021-05-31T04:18:22.294" v="660" actId="1076"/>
          <ac:graphicFrameMkLst>
            <pc:docMk/>
            <pc:sldMk cId="1564236466" sldId="352"/>
            <ac:graphicFrameMk id="9" creationId="{80BD2F6A-5B96-439C-9F8B-CA6D580AA4C9}"/>
          </ac:graphicFrameMkLst>
        </pc:graphicFrameChg>
        <pc:picChg chg="mod">
          <ac:chgData name="PME RSJD Ska" userId="5cf91b3ea628cd44" providerId="LiveId" clId="{869D1890-796B-4D66-8C4E-276767C40826}" dt="2021-05-31T04:18:57.906" v="688" actId="1036"/>
          <ac:picMkLst>
            <pc:docMk/>
            <pc:sldMk cId="1564236466" sldId="352"/>
            <ac:picMk id="4" creationId="{400D4495-0274-4A28-B647-8D663B68F0CD}"/>
          </ac:picMkLst>
        </pc:picChg>
        <pc:picChg chg="mod">
          <ac:chgData name="PME RSJD Ska" userId="5cf91b3ea628cd44" providerId="LiveId" clId="{869D1890-796B-4D66-8C4E-276767C40826}" dt="2021-05-31T04:18:46.808" v="673" actId="1035"/>
          <ac:picMkLst>
            <pc:docMk/>
            <pc:sldMk cId="1564236466" sldId="352"/>
            <ac:picMk id="6" creationId="{C6A5686E-4AF8-4EC3-9898-2B276D55CA6F}"/>
          </ac:picMkLst>
        </pc:picChg>
        <pc:picChg chg="del">
          <ac:chgData name="PME RSJD Ska" userId="5cf91b3ea628cd44" providerId="LiveId" clId="{869D1890-796B-4D66-8C4E-276767C40826}" dt="2021-05-31T04:17:52.421" v="655" actId="21"/>
          <ac:picMkLst>
            <pc:docMk/>
            <pc:sldMk cId="1564236466" sldId="352"/>
            <ac:picMk id="8" creationId="{20D45B83-AF0C-408B-A1D8-784DFC417FE3}"/>
          </ac:picMkLst>
        </pc:picChg>
        <pc:picChg chg="add mod">
          <ac:chgData name="PME RSJD Ska" userId="5cf91b3ea628cd44" providerId="LiveId" clId="{869D1890-796B-4D66-8C4E-276767C40826}" dt="2021-05-31T04:18:22.294" v="660" actId="1076"/>
          <ac:picMkLst>
            <pc:docMk/>
            <pc:sldMk cId="1564236466" sldId="352"/>
            <ac:picMk id="11" creationId="{EC0ECB16-9314-45B8-8E8B-62D3168499D1}"/>
          </ac:picMkLst>
        </pc:picChg>
      </pc:sldChg>
      <pc:sldChg chg="modSp mod">
        <pc:chgData name="PME RSJD Ska" userId="5cf91b3ea628cd44" providerId="LiveId" clId="{869D1890-796B-4D66-8C4E-276767C40826}" dt="2021-05-20T02:19:49.300" v="514" actId="20577"/>
        <pc:sldMkLst>
          <pc:docMk/>
          <pc:sldMk cId="4219209167" sldId="357"/>
        </pc:sldMkLst>
        <pc:graphicFrameChg chg="mod modGraphic">
          <ac:chgData name="PME RSJD Ska" userId="5cf91b3ea628cd44" providerId="LiveId" clId="{869D1890-796B-4D66-8C4E-276767C40826}" dt="2021-05-20T02:19:49.300" v="514" actId="20577"/>
          <ac:graphicFrameMkLst>
            <pc:docMk/>
            <pc:sldMk cId="4219209167" sldId="357"/>
            <ac:graphicFrameMk id="3" creationId="{1AAB34C9-7162-4DC2-838E-FD1504808EA9}"/>
          </ac:graphicFrameMkLst>
        </pc:graphicFrameChg>
        <pc:graphicFrameChg chg="mod modGraphic">
          <ac:chgData name="PME RSJD Ska" userId="5cf91b3ea628cd44" providerId="LiveId" clId="{869D1890-796B-4D66-8C4E-276767C40826}" dt="2021-05-20T01:02:01.215" v="363"/>
          <ac:graphicFrameMkLst>
            <pc:docMk/>
            <pc:sldMk cId="4219209167" sldId="357"/>
            <ac:graphicFrameMk id="5" creationId="{18397A8B-FA7D-4A74-8202-02DCBC4DF650}"/>
          </ac:graphicFrameMkLst>
        </pc:graphicFrameChg>
        <pc:graphicFrameChg chg="mod modGraphic">
          <ac:chgData name="PME RSJD Ska" userId="5cf91b3ea628cd44" providerId="LiveId" clId="{869D1890-796B-4D66-8C4E-276767C40826}" dt="2021-05-20T01:01:56.528" v="362"/>
          <ac:graphicFrameMkLst>
            <pc:docMk/>
            <pc:sldMk cId="4219209167" sldId="357"/>
            <ac:graphicFrameMk id="11" creationId="{56F2E99E-D7BE-41F4-9E91-53E579D00296}"/>
          </ac:graphicFrameMkLst>
        </pc:graphicFrameChg>
      </pc:sldChg>
      <pc:sldChg chg="add del">
        <pc:chgData name="PME RSJD Ska" userId="5cf91b3ea628cd44" providerId="LiveId" clId="{869D1890-796B-4D66-8C4E-276767C40826}" dt="2021-05-20T02:09:21.170" v="444"/>
        <pc:sldMkLst>
          <pc:docMk/>
          <pc:sldMk cId="3867112331" sldId="363"/>
        </pc:sldMkLst>
      </pc:sldChg>
      <pc:sldChg chg="modSp add del">
        <pc:chgData name="PME RSJD Ska" userId="5cf91b3ea628cd44" providerId="LiveId" clId="{869D1890-796B-4D66-8C4E-276767C40826}" dt="2021-05-20T02:09:33.684" v="445" actId="255"/>
        <pc:sldMkLst>
          <pc:docMk/>
          <pc:sldMk cId="2548431849" sldId="364"/>
        </pc:sldMkLst>
        <pc:graphicFrameChg chg="mod">
          <ac:chgData name="PME RSJD Ska" userId="5cf91b3ea628cd44" providerId="LiveId" clId="{869D1890-796B-4D66-8C4E-276767C40826}" dt="2021-05-20T02:09:33.684" v="445" actId="255"/>
          <ac:graphicFrameMkLst>
            <pc:docMk/>
            <pc:sldMk cId="2548431849" sldId="364"/>
            <ac:graphicFrameMk id="59" creationId="{1762EC3B-7625-45BC-AD23-B9B1E839DF3F}"/>
          </ac:graphicFrameMkLst>
        </pc:graphicFrameChg>
      </pc:sldChg>
      <pc:sldChg chg="addSp delSp modSp mod">
        <pc:chgData name="PME RSJD Ska" userId="5cf91b3ea628cd44" providerId="LiveId" clId="{869D1890-796B-4D66-8C4E-276767C40826}" dt="2021-05-17T02:08:48.939" v="200" actId="1076"/>
        <pc:sldMkLst>
          <pc:docMk/>
          <pc:sldMk cId="3447455549" sldId="365"/>
        </pc:sldMkLst>
        <pc:graphicFrameChg chg="add mod modGraphic">
          <ac:chgData name="PME RSJD Ska" userId="5cf91b3ea628cd44" providerId="LiveId" clId="{869D1890-796B-4D66-8C4E-276767C40826}" dt="2021-05-17T02:08:48.939" v="200" actId="1076"/>
          <ac:graphicFrameMkLst>
            <pc:docMk/>
            <pc:sldMk cId="3447455549" sldId="365"/>
            <ac:graphicFrameMk id="3" creationId="{4742FA48-465A-4911-80F6-8C429B25F057}"/>
          </ac:graphicFrameMkLst>
        </pc:graphicFrameChg>
        <pc:graphicFrameChg chg="del">
          <ac:chgData name="PME RSJD Ska" userId="5cf91b3ea628cd44" providerId="LiveId" clId="{869D1890-796B-4D66-8C4E-276767C40826}" dt="2021-05-05T04:24:56.810" v="6" actId="478"/>
          <ac:graphicFrameMkLst>
            <pc:docMk/>
            <pc:sldMk cId="3447455549" sldId="365"/>
            <ac:graphicFrameMk id="4" creationId="{6135D8FD-453D-49B9-8280-1BC54762F6C3}"/>
          </ac:graphicFrameMkLst>
        </pc:graphicFrameChg>
      </pc:sldChg>
      <pc:sldChg chg="addSp modSp new mod">
        <pc:chgData name="PME RSJD Ska" userId="5cf91b3ea628cd44" providerId="LiveId" clId="{869D1890-796B-4D66-8C4E-276767C40826}" dt="2021-05-20T01:07:04.059" v="437" actId="20577"/>
        <pc:sldMkLst>
          <pc:docMk/>
          <pc:sldMk cId="2793703327" sldId="366"/>
        </pc:sldMkLst>
        <pc:spChg chg="add mod">
          <ac:chgData name="PME RSJD Ska" userId="5cf91b3ea628cd44" providerId="LiveId" clId="{869D1890-796B-4D66-8C4E-276767C40826}" dt="2021-05-17T02:11:50.809" v="222" actId="1076"/>
          <ac:spMkLst>
            <pc:docMk/>
            <pc:sldMk cId="2793703327" sldId="366"/>
            <ac:spMk id="4" creationId="{2822DDBB-AEA0-4AED-87EA-03BE1B361AC0}"/>
          </ac:spMkLst>
        </pc:spChg>
        <pc:graphicFrameChg chg="add mod modGraphic">
          <ac:chgData name="PME RSJD Ska" userId="5cf91b3ea628cd44" providerId="LiveId" clId="{869D1890-796B-4D66-8C4E-276767C40826}" dt="2021-05-20T01:07:04.059" v="437" actId="20577"/>
          <ac:graphicFrameMkLst>
            <pc:docMk/>
            <pc:sldMk cId="2793703327" sldId="366"/>
            <ac:graphicFrameMk id="3" creationId="{87E110C1-9BA2-4877-9D76-4845011B7CD3}"/>
          </ac:graphicFrameMkLst>
        </pc:graphicFrameChg>
      </pc:sldChg>
      <pc:sldChg chg="addSp modSp new mod">
        <pc:chgData name="PME RSJD Ska" userId="5cf91b3ea628cd44" providerId="LiveId" clId="{869D1890-796B-4D66-8C4E-276767C40826}" dt="2021-05-20T01:06:37.222" v="429"/>
        <pc:sldMkLst>
          <pc:docMk/>
          <pc:sldMk cId="249557828" sldId="367"/>
        </pc:sldMkLst>
        <pc:graphicFrameChg chg="add mod modGraphic">
          <ac:chgData name="PME RSJD Ska" userId="5cf91b3ea628cd44" providerId="LiveId" clId="{869D1890-796B-4D66-8C4E-276767C40826}" dt="2021-05-20T01:06:37.222" v="429"/>
          <ac:graphicFrameMkLst>
            <pc:docMk/>
            <pc:sldMk cId="249557828" sldId="367"/>
            <ac:graphicFrameMk id="3" creationId="{80E8725F-FC7B-4B1C-9946-ADA7F13F72D3}"/>
          </ac:graphicFrameMkLst>
        </pc:graphicFrameChg>
      </pc:sldChg>
      <pc:sldChg chg="addSp modSp new mod">
        <pc:chgData name="PME RSJD Ska" userId="5cf91b3ea628cd44" providerId="LiveId" clId="{869D1890-796B-4D66-8C4E-276767C40826}" dt="2021-05-20T01:04:25.112" v="399" actId="20577"/>
        <pc:sldMkLst>
          <pc:docMk/>
          <pc:sldMk cId="4236641441" sldId="368"/>
        </pc:sldMkLst>
        <pc:spChg chg="add mod">
          <ac:chgData name="PME RSJD Ska" userId="5cf91b3ea628cd44" providerId="LiveId" clId="{869D1890-796B-4D66-8C4E-276767C40826}" dt="2021-05-17T02:13:40.356" v="264" actId="1076"/>
          <ac:spMkLst>
            <pc:docMk/>
            <pc:sldMk cId="4236641441" sldId="368"/>
            <ac:spMk id="5" creationId="{F529F0E5-9BDB-4A36-A8B7-8642245DD69B}"/>
          </ac:spMkLst>
        </pc:spChg>
        <pc:spChg chg="add mod">
          <ac:chgData name="PME RSJD Ska" userId="5cf91b3ea628cd44" providerId="LiveId" clId="{869D1890-796B-4D66-8C4E-276767C40826}" dt="2021-05-17T02:13:44.231" v="265" actId="1076"/>
          <ac:spMkLst>
            <pc:docMk/>
            <pc:sldMk cId="4236641441" sldId="368"/>
            <ac:spMk id="6" creationId="{F41FC3E0-A72E-427E-A701-2B373194E37F}"/>
          </ac:spMkLst>
        </pc:spChg>
        <pc:graphicFrameChg chg="add mod modGraphic">
          <ac:chgData name="PME RSJD Ska" userId="5cf91b3ea628cd44" providerId="LiveId" clId="{869D1890-796B-4D66-8C4E-276767C40826}" dt="2021-05-20T01:04:25.112" v="399" actId="20577"/>
          <ac:graphicFrameMkLst>
            <pc:docMk/>
            <pc:sldMk cId="4236641441" sldId="368"/>
            <ac:graphicFrameMk id="3" creationId="{6A62A4A1-55F7-4487-AAC1-C088D6C2EAAB}"/>
          </ac:graphicFrameMkLst>
        </pc:graphicFrameChg>
        <pc:graphicFrameChg chg="add mod modGraphic">
          <ac:chgData name="PME RSJD Ska" userId="5cf91b3ea628cd44" providerId="LiveId" clId="{869D1890-796B-4D66-8C4E-276767C40826}" dt="2021-05-20T01:04:01.276" v="390" actId="20577"/>
          <ac:graphicFrameMkLst>
            <pc:docMk/>
            <pc:sldMk cId="4236641441" sldId="368"/>
            <ac:graphicFrameMk id="4" creationId="{B871FC0D-3CC7-43FF-89C5-58435ED0ECDD}"/>
          </ac:graphicFrameMkLst>
        </pc:graphicFrameChg>
      </pc:sldChg>
      <pc:sldChg chg="addSp modSp new mod">
        <pc:chgData name="PME RSJD Ska" userId="5cf91b3ea628cd44" providerId="LiveId" clId="{869D1890-796B-4D66-8C4E-276767C40826}" dt="2021-05-20T01:03:25.440" v="382" actId="20577"/>
        <pc:sldMkLst>
          <pc:docMk/>
          <pc:sldMk cId="3365469495" sldId="369"/>
        </pc:sldMkLst>
        <pc:spChg chg="add mod">
          <ac:chgData name="PME RSJD Ska" userId="5cf91b3ea628cd44" providerId="LiveId" clId="{869D1890-796B-4D66-8C4E-276767C40826}" dt="2021-05-17T02:14:52.133" v="294" actId="1076"/>
          <ac:spMkLst>
            <pc:docMk/>
            <pc:sldMk cId="3365469495" sldId="369"/>
            <ac:spMk id="5" creationId="{A249970B-2FBB-4005-9686-939E2E2F52A1}"/>
          </ac:spMkLst>
        </pc:spChg>
        <pc:spChg chg="add mod">
          <ac:chgData name="PME RSJD Ska" userId="5cf91b3ea628cd44" providerId="LiveId" clId="{869D1890-796B-4D66-8C4E-276767C40826}" dt="2021-05-17T02:14:52.133" v="294" actId="1076"/>
          <ac:spMkLst>
            <pc:docMk/>
            <pc:sldMk cId="3365469495" sldId="369"/>
            <ac:spMk id="6" creationId="{D4EAE63F-7E98-4AA9-8132-BFF7B0D0057F}"/>
          </ac:spMkLst>
        </pc:spChg>
        <pc:graphicFrameChg chg="add mod modGraphic">
          <ac:chgData name="PME RSJD Ska" userId="5cf91b3ea628cd44" providerId="LiveId" clId="{869D1890-796B-4D66-8C4E-276767C40826}" dt="2021-05-20T01:03:25.440" v="382" actId="20577"/>
          <ac:graphicFrameMkLst>
            <pc:docMk/>
            <pc:sldMk cId="3365469495" sldId="369"/>
            <ac:graphicFrameMk id="3" creationId="{6859E58E-DC91-4D83-A89F-57CC7C696DBE}"/>
          </ac:graphicFrameMkLst>
        </pc:graphicFrameChg>
        <pc:graphicFrameChg chg="add mod modGraphic">
          <ac:chgData name="PME RSJD Ska" userId="5cf91b3ea628cd44" providerId="LiveId" clId="{869D1890-796B-4D66-8C4E-276767C40826}" dt="2021-05-17T02:15:14.308" v="305" actId="798"/>
          <ac:graphicFrameMkLst>
            <pc:docMk/>
            <pc:sldMk cId="3365469495" sldId="369"/>
            <ac:graphicFrameMk id="4" creationId="{AF857BA6-D424-48D5-8930-4D346627C04A}"/>
          </ac:graphicFrameMkLst>
        </pc:graphicFrameChg>
      </pc:sldChg>
      <pc:sldChg chg="modSp add mod">
        <pc:chgData name="PME RSJD Ska" userId="5cf91b3ea628cd44" providerId="LiveId" clId="{869D1890-796B-4D66-8C4E-276767C40826}" dt="2021-05-31T04:12:11.812" v="569" actId="122"/>
        <pc:sldMkLst>
          <pc:docMk/>
          <pc:sldMk cId="0" sldId="371"/>
        </pc:sldMkLst>
        <pc:graphicFrameChg chg="mod modGraphic">
          <ac:chgData name="PME RSJD Ska" userId="5cf91b3ea628cd44" providerId="LiveId" clId="{869D1890-796B-4D66-8C4E-276767C40826}" dt="2021-05-31T04:12:01.336" v="567" actId="122"/>
          <ac:graphicFrameMkLst>
            <pc:docMk/>
            <pc:sldMk cId="0" sldId="371"/>
            <ac:graphicFrameMk id="39" creationId="{3FE5D367-5584-4C08-BDD9-02F84BFFE7BE}"/>
          </ac:graphicFrameMkLst>
        </pc:graphicFrameChg>
        <pc:graphicFrameChg chg="mod modGraphic">
          <ac:chgData name="PME RSJD Ska" userId="5cf91b3ea628cd44" providerId="LiveId" clId="{869D1890-796B-4D66-8C4E-276767C40826}" dt="2021-05-31T04:12:11.812" v="569" actId="122"/>
          <ac:graphicFrameMkLst>
            <pc:docMk/>
            <pc:sldMk cId="0" sldId="371"/>
            <ac:graphicFrameMk id="40" creationId="{DB6E2A8F-0576-43E3-85DC-A45BD932B15B}"/>
          </ac:graphicFrameMkLst>
        </pc:graphicFrameChg>
      </pc:sldChg>
      <pc:sldChg chg="addSp delSp modSp new mod">
        <pc:chgData name="PME RSJD Ska" userId="5cf91b3ea628cd44" providerId="LiveId" clId="{869D1890-796B-4D66-8C4E-276767C40826}" dt="2021-05-31T04:19:23.214" v="694" actId="1076"/>
        <pc:sldMkLst>
          <pc:docMk/>
          <pc:sldMk cId="1448080671" sldId="372"/>
        </pc:sldMkLst>
        <pc:spChg chg="add mod">
          <ac:chgData name="PME RSJD Ska" userId="5cf91b3ea628cd44" providerId="LiveId" clId="{869D1890-796B-4D66-8C4E-276767C40826}" dt="2021-05-20T02:17:05.414" v="465" actId="1076"/>
          <ac:spMkLst>
            <pc:docMk/>
            <pc:sldMk cId="1448080671" sldId="372"/>
            <ac:spMk id="4" creationId="{0751FEC5-5881-4214-AEE3-B8ED22306378}"/>
          </ac:spMkLst>
        </pc:spChg>
        <pc:spChg chg="add mod">
          <ac:chgData name="PME RSJD Ska" userId="5cf91b3ea628cd44" providerId="LiveId" clId="{869D1890-796B-4D66-8C4E-276767C40826}" dt="2021-05-31T04:19:23.214" v="694" actId="1076"/>
          <ac:spMkLst>
            <pc:docMk/>
            <pc:sldMk cId="1448080671" sldId="372"/>
            <ac:spMk id="7" creationId="{F4D17751-C975-4347-AE8B-8D48AC1269F7}"/>
          </ac:spMkLst>
        </pc:spChg>
        <pc:graphicFrameChg chg="add del mod">
          <ac:chgData name="PME RSJD Ska" userId="5cf91b3ea628cd44" providerId="LiveId" clId="{869D1890-796B-4D66-8C4E-276767C40826}" dt="2021-05-20T02:16:00.192" v="452" actId="478"/>
          <ac:graphicFrameMkLst>
            <pc:docMk/>
            <pc:sldMk cId="1448080671" sldId="372"/>
            <ac:graphicFrameMk id="3" creationId="{03E9EBDE-69B7-48C3-82F7-E6DF31AFB407}"/>
          </ac:graphicFrameMkLst>
        </pc:graphicFrameChg>
        <pc:graphicFrameChg chg="add mod modGraphic">
          <ac:chgData name="PME RSJD Ska" userId="5cf91b3ea628cd44" providerId="LiveId" clId="{869D1890-796B-4D66-8C4E-276767C40826}" dt="2021-05-20T02:17:34.833" v="475" actId="122"/>
          <ac:graphicFrameMkLst>
            <pc:docMk/>
            <pc:sldMk cId="1448080671" sldId="372"/>
            <ac:graphicFrameMk id="6" creationId="{552DBE16-4DAC-4F80-801D-8682E9722A11}"/>
          </ac:graphicFrameMkLst>
        </pc:graphicFrameChg>
        <pc:graphicFrameChg chg="add mod modGraphic">
          <ac:chgData name="PME RSJD Ska" userId="5cf91b3ea628cd44" providerId="LiveId" clId="{869D1890-796B-4D66-8C4E-276767C40826}" dt="2021-05-20T02:19:03.974" v="505" actId="14100"/>
          <ac:graphicFrameMkLst>
            <pc:docMk/>
            <pc:sldMk cId="1448080671" sldId="372"/>
            <ac:graphicFrameMk id="8" creationId="{1734A647-C98C-4354-861F-6B315FEE2D0D}"/>
          </ac:graphicFrameMkLst>
        </pc:graphicFrameChg>
        <pc:picChg chg="add mod">
          <ac:chgData name="PME RSJD Ska" userId="5cf91b3ea628cd44" providerId="LiveId" clId="{869D1890-796B-4D66-8C4E-276767C40826}" dt="2021-05-20T02:17:02.177" v="464" actId="1076"/>
          <ac:picMkLst>
            <pc:docMk/>
            <pc:sldMk cId="1448080671" sldId="372"/>
            <ac:picMk id="5" creationId="{DA12AE45-7365-40AF-AE7B-BD5E4712E87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0339816469325376"/>
          <c:w val="0.9756327271138413"/>
          <c:h val="0.7329555049384413"/>
        </c:manualLayout>
      </c:layout>
      <c:bar3DChart>
        <c:barDir val="col"/>
        <c:grouping val="clustered"/>
        <c:varyColors val="0"/>
        <c:ser>
          <c:idx val="0"/>
          <c:order val="0"/>
          <c:tx>
            <c:strRef>
              <c:f>Sheet1!$B$1</c:f>
              <c:strCache>
                <c:ptCount val="1"/>
                <c:pt idx="0">
                  <c:v>Anggaran</c:v>
                </c:pt>
              </c:strCache>
            </c:strRef>
          </c:tx>
          <c:spPr>
            <a:solidFill>
              <a:schemeClr val="accent6">
                <a:lumMod val="75000"/>
              </a:schemeClr>
            </a:solidFill>
            <a:ln>
              <a:noFill/>
            </a:ln>
            <a:effectLst/>
            <a:sp3d/>
          </c:spPr>
          <c:invertIfNegative val="0"/>
          <c:dLbls>
            <c:dLbl>
              <c:idx val="0"/>
              <c:layout>
                <c:manualLayout>
                  <c:x val="0"/>
                  <c:y val="-2.1093748702402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19-4E58-B51A-889D1559D4D0}"/>
                </c:ext>
              </c:extLst>
            </c:dLbl>
            <c:dLbl>
              <c:idx val="1"/>
              <c:layout>
                <c:manualLayout>
                  <c:x val="2.6361220914296112E-2"/>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19-4E58-B51A-889D1559D4D0}"/>
                </c:ext>
              </c:extLst>
            </c:dLbl>
            <c:dLbl>
              <c:idx val="2"/>
              <c:layout>
                <c:manualLayout>
                  <c:x val="7.3963481708280137E-3"/>
                  <c:y val="-6.1202963719310721E-2"/>
                </c:manualLayout>
              </c:layout>
              <c:tx>
                <c:rich>
                  <a:bodyPr/>
                  <a:lstStyle/>
                  <a:p>
                    <a:r>
                      <a:rPr lang="en-US" sz="1800" b="1" i="0" u="none" strike="noStrike" baseline="0" dirty="0">
                        <a:effectLst/>
                      </a:rPr>
                      <a:t> 140,000,000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19-4E58-B51A-889D1559D4D0}"/>
                </c:ext>
              </c:extLst>
            </c:dLbl>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Sheet1!$B$2:$B$4</c:f>
              <c:numCache>
                <c:formatCode>_(* #,##0_);_(* \(#,##0\);_(* "-"??_);_(@_)</c:formatCode>
                <c:ptCount val="3"/>
                <c:pt idx="0">
                  <c:v>72935143000</c:v>
                </c:pt>
                <c:pt idx="1">
                  <c:v>64075000000</c:v>
                </c:pt>
                <c:pt idx="2">
                  <c:v>140000000</c:v>
                </c:pt>
              </c:numCache>
            </c:numRef>
          </c:val>
          <c:extLst>
            <c:ext xmlns:c16="http://schemas.microsoft.com/office/drawing/2014/chart" uri="{C3380CC4-5D6E-409C-BE32-E72D297353CC}">
              <c16:uniqueId val="{00000000-5019-4E58-B51A-889D1559D4D0}"/>
            </c:ext>
          </c:extLst>
        </c:ser>
        <c:ser>
          <c:idx val="1"/>
          <c:order val="1"/>
          <c:tx>
            <c:strRef>
              <c:f>Sheet1!$C$1</c:f>
              <c:strCache>
                <c:ptCount val="1"/>
                <c:pt idx="0">
                  <c:v>Realisasi</c:v>
                </c:pt>
              </c:strCache>
            </c:strRef>
          </c:tx>
          <c:spPr>
            <a:solidFill>
              <a:schemeClr val="accent2"/>
            </a:solidFill>
            <a:ln>
              <a:noFill/>
            </a:ln>
            <a:effectLst/>
            <a:sp3d/>
          </c:spPr>
          <c:invertIfNegative val="0"/>
          <c:dLbls>
            <c:dLbl>
              <c:idx val="0"/>
              <c:layout>
                <c:manualLayout>
                  <c:x val="6.5299843479081382E-2"/>
                  <c:y val="-6.7922058371132535E-2"/>
                </c:manualLayout>
              </c:layout>
              <c:tx>
                <c:rich>
                  <a:bodyPr/>
                  <a:lstStyle/>
                  <a:p>
                    <a:r>
                      <a:rPr lang="en-US" sz="1800" b="1" i="0" u="none" strike="noStrike" baseline="0" dirty="0">
                        <a:effectLst/>
                      </a:rPr>
                      <a:t> 24,762,532,742 </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19-4E58-B51A-889D1559D4D0}"/>
                </c:ext>
              </c:extLst>
            </c:dLbl>
            <c:dLbl>
              <c:idx val="1"/>
              <c:layout>
                <c:manualLayout>
                  <c:x val="5.7226636307288845E-2"/>
                  <c:y val="-6.2749949273797137E-2"/>
                </c:manualLayout>
              </c:layout>
              <c:tx>
                <c:rich>
                  <a:bodyPr/>
                  <a:lstStyle/>
                  <a:p>
                    <a:r>
                      <a:rPr lang="en-US" sz="1800" b="1" i="0" u="none" strike="noStrike" baseline="0" dirty="0">
                        <a:effectLst/>
                      </a:rPr>
                      <a:t> 11,429,945,531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19-4E58-B51A-889D1559D4D0}"/>
                </c:ext>
              </c:extLst>
            </c:dLbl>
            <c:dLbl>
              <c:idx val="2"/>
              <c:layout>
                <c:manualLayout>
                  <c:x val="4.7331901356325666E-2"/>
                  <c:y val="-3.7234341966605793E-2"/>
                </c:manualLayout>
              </c:layout>
              <c:tx>
                <c:rich>
                  <a:bodyPr/>
                  <a:lstStyle/>
                  <a:p>
                    <a:r>
                      <a:rPr lang="en-US" sz="1800" b="1" i="0" u="none" strike="noStrike" baseline="0" dirty="0">
                        <a:effectLst/>
                      </a:rPr>
                      <a:t> 56,507,859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19-4E58-B51A-889D1559D4D0}"/>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Sheet1!$C$2:$C$4</c:f>
              <c:numCache>
                <c:formatCode>_(* #,##0_);_(* \(#,##0\);_(* "-"??_);_(@_)</c:formatCode>
                <c:ptCount val="3"/>
                <c:pt idx="0">
                  <c:v>24762532742</c:v>
                </c:pt>
                <c:pt idx="1">
                  <c:v>11429945531</c:v>
                </c:pt>
                <c:pt idx="2">
                  <c:v>56507859</c:v>
                </c:pt>
              </c:numCache>
            </c:numRef>
          </c:val>
          <c:extLst>
            <c:ext xmlns:c16="http://schemas.microsoft.com/office/drawing/2014/chart" uri="{C3380CC4-5D6E-409C-BE32-E72D297353CC}">
              <c16:uniqueId val="{00000001-5019-4E58-B51A-889D1559D4D0}"/>
            </c:ext>
          </c:extLst>
        </c:ser>
        <c:dLbls>
          <c:showLegendKey val="0"/>
          <c:showVal val="1"/>
          <c:showCatName val="0"/>
          <c:showSerName val="0"/>
          <c:showPercent val="0"/>
          <c:showBubbleSize val="0"/>
        </c:dLbls>
        <c:gapWidth val="182"/>
        <c:gapDepth val="16"/>
        <c:shape val="box"/>
        <c:axId val="620172608"/>
        <c:axId val="620175232"/>
        <c:axId val="0"/>
      </c:bar3DChart>
      <c:catAx>
        <c:axId val="6201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620175232"/>
        <c:crosses val="autoZero"/>
        <c:auto val="1"/>
        <c:lblAlgn val="ctr"/>
        <c:lblOffset val="100"/>
        <c:noMultiLvlLbl val="0"/>
      </c:catAx>
      <c:valAx>
        <c:axId val="620175232"/>
        <c:scaling>
          <c:orientation val="minMax"/>
        </c:scaling>
        <c:delete val="1"/>
        <c:axPos val="l"/>
        <c:numFmt formatCode="_(* #,##0_);_(* \(#,##0\);_(* &quot;-&quot;??_);_(@_)" sourceLinked="1"/>
        <c:majorTickMark val="none"/>
        <c:minorTickMark val="none"/>
        <c:tickLblPos val="nextTo"/>
        <c:crossAx val="620172608"/>
        <c:crosses val="autoZero"/>
        <c:crossBetween val="between"/>
      </c:valAx>
      <c:spPr>
        <a:noFill/>
        <a:ln>
          <a:noFill/>
        </a:ln>
        <a:effectLst/>
      </c:spPr>
    </c:plotArea>
    <c:legend>
      <c:legendPos val="t"/>
      <c:layout>
        <c:manualLayout>
          <c:xMode val="edge"/>
          <c:yMode val="edge"/>
          <c:x val="0"/>
          <c:y val="0.87697423108894434"/>
          <c:w val="0.28696484336265221"/>
          <c:h val="7.3698954712955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Fisik</c:v>
                </c:pt>
              </c:strCache>
            </c:strRef>
          </c:tx>
          <c:spPr>
            <a:solidFill>
              <a:schemeClr val="accent6">
                <a:lumMod val="75000"/>
              </a:schemeClr>
            </a:solidFill>
            <a:ln>
              <a:noFill/>
            </a:ln>
            <a:effectLst/>
            <a:sp3d/>
          </c:spPr>
          <c:invertIfNegative val="0"/>
          <c:dPt>
            <c:idx val="0"/>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1-9D26-4406-B3E5-C6F5E401EA57}"/>
              </c:ext>
            </c:extLst>
          </c:dPt>
          <c:dPt>
            <c:idx val="1"/>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3-9D26-4406-B3E5-C6F5E401EA57}"/>
              </c:ext>
            </c:extLst>
          </c:dPt>
          <c:dPt>
            <c:idx val="2"/>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5-9D26-4406-B3E5-C6F5E401EA57}"/>
              </c:ext>
            </c:extLst>
          </c:dPt>
          <c:dLbls>
            <c:dLbl>
              <c:idx val="0"/>
              <c:layout>
                <c:manualLayout>
                  <c:x val="0"/>
                  <c:y val="-2.1093748702402271E-2"/>
                </c:manualLayout>
              </c:layout>
              <c:tx>
                <c:rich>
                  <a:bodyPr/>
                  <a:lstStyle/>
                  <a:p>
                    <a:r>
                      <a:rPr lang="en-US" dirty="0"/>
                      <a:t>42.88%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26-4406-B3E5-C6F5E401EA57}"/>
                </c:ext>
              </c:extLst>
            </c:dLbl>
            <c:dLbl>
              <c:idx val="1"/>
              <c:layout>
                <c:manualLayout>
                  <c:x val="2.6361220914296112E-2"/>
                  <c:y val="-2.8124998269869694E-2"/>
                </c:manualLayout>
              </c:layout>
              <c:tx>
                <c:rich>
                  <a:bodyPr/>
                  <a:lstStyle/>
                  <a:p>
                    <a:r>
                      <a:rPr lang="en-US" dirty="0"/>
                      <a:t>28.00%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26-4406-B3E5-C6F5E401EA57}"/>
                </c:ext>
              </c:extLst>
            </c:dLbl>
            <c:dLbl>
              <c:idx val="2"/>
              <c:layout>
                <c:manualLayout>
                  <c:x val="7.3963481708280137E-3"/>
                  <c:y val="-6.1202963719310721E-2"/>
                </c:manualLayout>
              </c:layout>
              <c:tx>
                <c:rich>
                  <a:bodyPr/>
                  <a:lstStyle/>
                  <a:p>
                    <a:r>
                      <a:rPr lang="en-US" dirty="0"/>
                      <a:t>41.65%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26-4406-B3E5-C6F5E401EA57}"/>
                </c:ext>
              </c:extLst>
            </c:dLbl>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Sheet1!$B$2:$B$4</c:f>
              <c:numCache>
                <c:formatCode>0.00%</c:formatCode>
                <c:ptCount val="3"/>
                <c:pt idx="0">
                  <c:v>0.42880000000000001</c:v>
                </c:pt>
                <c:pt idx="1">
                  <c:v>0.28000000000000003</c:v>
                </c:pt>
                <c:pt idx="2">
                  <c:v>0.41649999999999998</c:v>
                </c:pt>
              </c:numCache>
            </c:numRef>
          </c:val>
          <c:extLst>
            <c:ext xmlns:c16="http://schemas.microsoft.com/office/drawing/2014/chart" uri="{C3380CC4-5D6E-409C-BE32-E72D297353CC}">
              <c16:uniqueId val="{00000006-9D26-4406-B3E5-C6F5E401EA57}"/>
            </c:ext>
          </c:extLst>
        </c:ser>
        <c:ser>
          <c:idx val="1"/>
          <c:order val="1"/>
          <c:tx>
            <c:strRef>
              <c:f>Sheet1!$C$1</c:f>
              <c:strCache>
                <c:ptCount val="1"/>
                <c:pt idx="0">
                  <c:v>Keuangan</c:v>
                </c:pt>
              </c:strCache>
            </c:strRef>
          </c:tx>
          <c:spPr>
            <a:solidFill>
              <a:schemeClr val="accent2"/>
            </a:solidFill>
            <a:ln>
              <a:noFill/>
            </a:ln>
            <a:effectLst/>
            <a:sp3d/>
          </c:spPr>
          <c:invertIfNegative val="0"/>
          <c:dLbls>
            <c:dLbl>
              <c:idx val="0"/>
              <c:layout>
                <c:manualLayout>
                  <c:x val="6.5299843479081382E-2"/>
                  <c:y val="-6.7922058371132535E-2"/>
                </c:manualLayout>
              </c:layout>
              <c:tx>
                <c:rich>
                  <a:bodyPr/>
                  <a:lstStyle/>
                  <a:p>
                    <a:r>
                      <a:rPr lang="en-US" dirty="0"/>
                      <a:t>33.95%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26-4406-B3E5-C6F5E401EA57}"/>
                </c:ext>
              </c:extLst>
            </c:dLbl>
            <c:dLbl>
              <c:idx val="1"/>
              <c:layout>
                <c:manualLayout>
                  <c:x val="5.7226636307288845E-2"/>
                  <c:y val="-6.2749949273797137E-2"/>
                </c:manualLayout>
              </c:layout>
              <c:tx>
                <c:rich>
                  <a:bodyPr/>
                  <a:lstStyle/>
                  <a:p>
                    <a:r>
                      <a:rPr lang="en-US" dirty="0"/>
                      <a:t>17.84%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26-4406-B3E5-C6F5E401EA57}"/>
                </c:ext>
              </c:extLst>
            </c:dLbl>
            <c:dLbl>
              <c:idx val="2"/>
              <c:layout>
                <c:manualLayout>
                  <c:x val="4.7331901356325666E-2"/>
                  <c:y val="-3.7234341966605793E-2"/>
                </c:manualLayout>
              </c:layout>
              <c:tx>
                <c:rich>
                  <a:bodyPr/>
                  <a:lstStyle/>
                  <a:p>
                    <a:r>
                      <a:rPr lang="en-US" dirty="0"/>
                      <a:t>40.36%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26-4406-B3E5-C6F5E401EA57}"/>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Sheet1!$C$2:$C$4</c:f>
              <c:numCache>
                <c:formatCode>0.00%</c:formatCode>
                <c:ptCount val="3"/>
                <c:pt idx="0">
                  <c:v>0.33950000000000002</c:v>
                </c:pt>
                <c:pt idx="1">
                  <c:v>0.1784</c:v>
                </c:pt>
                <c:pt idx="2">
                  <c:v>0.40360000000000001</c:v>
                </c:pt>
              </c:numCache>
            </c:numRef>
          </c:val>
          <c:extLst>
            <c:ext xmlns:c16="http://schemas.microsoft.com/office/drawing/2014/chart" uri="{C3380CC4-5D6E-409C-BE32-E72D297353CC}">
              <c16:uniqueId val="{0000000A-9D26-4406-B3E5-C6F5E401EA57}"/>
            </c:ext>
          </c:extLst>
        </c:ser>
        <c:dLbls>
          <c:showLegendKey val="0"/>
          <c:showVal val="1"/>
          <c:showCatName val="0"/>
          <c:showSerName val="0"/>
          <c:showPercent val="0"/>
          <c:showBubbleSize val="0"/>
        </c:dLbls>
        <c:gapWidth val="182"/>
        <c:gapDepth val="16"/>
        <c:shape val="box"/>
        <c:axId val="620172608"/>
        <c:axId val="620175232"/>
        <c:axId val="0"/>
      </c:bar3DChart>
      <c:catAx>
        <c:axId val="6201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620175232"/>
        <c:crosses val="autoZero"/>
        <c:auto val="1"/>
        <c:lblAlgn val="ctr"/>
        <c:lblOffset val="100"/>
        <c:noMultiLvlLbl val="0"/>
      </c:catAx>
      <c:valAx>
        <c:axId val="620175232"/>
        <c:scaling>
          <c:orientation val="minMax"/>
        </c:scaling>
        <c:delete val="1"/>
        <c:axPos val="l"/>
        <c:numFmt formatCode="0.00%" sourceLinked="1"/>
        <c:majorTickMark val="none"/>
        <c:minorTickMark val="none"/>
        <c:tickLblPos val="nextTo"/>
        <c:crossAx val="620172608"/>
        <c:crosses val="autoZero"/>
        <c:crossBetween val="between"/>
      </c:valAx>
      <c:spPr>
        <a:noFill/>
        <a:ln>
          <a:noFill/>
        </a:ln>
        <a:effectLst/>
      </c:spPr>
    </c:plotArea>
    <c:legend>
      <c:legendPos val="t"/>
      <c:layout>
        <c:manualLayout>
          <c:xMode val="edge"/>
          <c:yMode val="edge"/>
          <c:x val="0"/>
          <c:y val="0.87697423108894434"/>
          <c:w val="0.28696484336265221"/>
          <c:h val="7.3698954712955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4.1642749571035316E-2"/>
          <c:w val="0.9521953935317734"/>
          <c:h val="0.59180863961975261"/>
        </c:manualLayout>
      </c:layout>
      <c:bar3DChart>
        <c:barDir val="col"/>
        <c:grouping val="clustered"/>
        <c:varyColors val="0"/>
        <c:ser>
          <c:idx val="0"/>
          <c:order val="0"/>
          <c:tx>
            <c:strRef>
              <c:f>Sheet1!$B$1</c:f>
              <c:strCache>
                <c:ptCount val="1"/>
                <c:pt idx="0">
                  <c:v>PENDAPATAN</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invertIfNegative val="0"/>
          <c:dPt>
            <c:idx val="0"/>
            <c:invertIfNegative val="0"/>
            <c:bubble3D val="0"/>
            <c:spPr>
              <a:solidFill>
                <a:srgbClr val="00B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1-B636-4152-AF9D-7B4C69B64466}"/>
              </c:ext>
            </c:extLst>
          </c:dPt>
          <c:dPt>
            <c:idx val="1"/>
            <c:invertIfNegative val="0"/>
            <c:bubble3D val="0"/>
            <c:spPr>
              <a:solidFill>
                <a:srgbClr val="E28B0A"/>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3-B636-4152-AF9D-7B4C69B64466}"/>
              </c:ext>
            </c:extLst>
          </c:dPt>
          <c:dPt>
            <c:idx val="3"/>
            <c:invertIfNegative val="0"/>
            <c:bubble3D val="0"/>
            <c:spPr>
              <a:solidFill>
                <a:srgbClr val="C000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5-B636-4152-AF9D-7B4C69B64466}"/>
              </c:ext>
            </c:extLst>
          </c:dPt>
          <c:dPt>
            <c:idx val="4"/>
            <c:invertIfNegative val="0"/>
            <c:bubble3D val="0"/>
            <c:spPr>
              <a:solidFill>
                <a:srgbClr val="FF66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7-B636-4152-AF9D-7B4C69B64466}"/>
              </c:ext>
            </c:extLst>
          </c:dPt>
          <c:dPt>
            <c:idx val="5"/>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9-B636-4152-AF9D-7B4C69B64466}"/>
              </c:ext>
            </c:extLst>
          </c:dPt>
          <c:dPt>
            <c:idx val="6"/>
            <c:invertIfNegative val="0"/>
            <c:bubble3D val="0"/>
            <c:spPr>
              <a:solidFill>
                <a:srgbClr val="7030A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B-B636-4152-AF9D-7B4C69B64466}"/>
              </c:ext>
            </c:extLst>
          </c:dPt>
          <c:dPt>
            <c:idx val="7"/>
            <c:invertIfNegative val="0"/>
            <c:bubble3D val="0"/>
            <c:spPr>
              <a:solidFill>
                <a:srgbClr val="0000FF"/>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D-B636-4152-AF9D-7B4C69B64466}"/>
              </c:ext>
            </c:extLst>
          </c:dPt>
          <c:dPt>
            <c:idx val="8"/>
            <c:invertIfNegative val="0"/>
            <c:bubble3D val="0"/>
            <c:spPr>
              <a:solidFill>
                <a:srgbClr val="92D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F-B636-4152-AF9D-7B4C69B64466}"/>
              </c:ext>
            </c:extLst>
          </c:dPt>
          <c:dPt>
            <c:idx val="9"/>
            <c:invertIfNegative val="0"/>
            <c:bubble3D val="0"/>
            <c:spPr>
              <a:solidFill>
                <a:srgbClr val="FF99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1-B636-4152-AF9D-7B4C69B64466}"/>
              </c:ext>
            </c:extLst>
          </c:dPt>
          <c:dPt>
            <c:idx val="10"/>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3-B636-4152-AF9D-7B4C69B64466}"/>
              </c:ext>
            </c:extLst>
          </c:dPt>
          <c:dPt>
            <c:idx val="11"/>
            <c:invertIfNegative val="0"/>
            <c:bubble3D val="0"/>
            <c:spPr>
              <a:solidFill>
                <a:srgbClr val="990099"/>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5-B636-4152-AF9D-7B4C69B64466}"/>
              </c:ext>
            </c:extLst>
          </c:dPt>
          <c:dLbls>
            <c:dLbl>
              <c:idx val="0"/>
              <c:layout>
                <c:manualLayout>
                  <c:x val="-2.261144773087882E-3"/>
                  <c:y val="-4.3543672281179606E-2"/>
                </c:manualLayout>
              </c:layout>
              <c:spPr>
                <a:solidFill>
                  <a:schemeClr val="accent2"/>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36-4152-AF9D-7B4C69B64466}"/>
                </c:ext>
              </c:extLst>
            </c:dLbl>
            <c:dLbl>
              <c:idx val="1"/>
              <c:layout>
                <c:manualLayout>
                  <c:x val="-1.1305239202971929E-2"/>
                  <c:y val="-6.6535641711753316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36-4152-AF9D-7B4C69B64466}"/>
                </c:ext>
              </c:extLst>
            </c:dLbl>
            <c:dLbl>
              <c:idx val="2"/>
              <c:layout>
                <c:manualLayout>
                  <c:x val="-7.2194613703890449E-3"/>
                  <c:y val="-7.1498228591884899E-2"/>
                </c:manualLayout>
              </c:layout>
              <c:spPr>
                <a:solidFill>
                  <a:schemeClr val="accent3">
                    <a:lumMod val="75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E46-4489-8008-4BE0ABC3D8D4}"/>
                </c:ext>
              </c:extLst>
            </c:dLbl>
            <c:dLbl>
              <c:idx val="3"/>
              <c:layout>
                <c:manualLayout>
                  <c:x val="-4.0404520580334384E-2"/>
                  <c:y val="-3.171233288893828E-2"/>
                </c:manualLayout>
              </c:layout>
              <c:spPr>
                <a:solidFill>
                  <a:srgbClr val="C00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36-4152-AF9D-7B4C69B64466}"/>
                </c:ext>
              </c:extLst>
            </c:dLbl>
            <c:dLbl>
              <c:idx val="4"/>
              <c:layout>
                <c:manualLayout>
                  <c:x val="2.5733725875985256E-2"/>
                  <c:y val="-3.3110141433005093E-2"/>
                </c:manualLayout>
              </c:layout>
              <c:spPr>
                <a:solidFill>
                  <a:srgbClr val="FF66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36-4152-AF9D-7B4C69B64466}"/>
                </c:ext>
              </c:extLst>
            </c:dLbl>
            <c:dLbl>
              <c:idx val="5"/>
              <c:layout>
                <c:manualLayout>
                  <c:x val="-3.766105039807946E-2"/>
                  <c:y val="-3.9338227252843395E-2"/>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36-4152-AF9D-7B4C69B64466}"/>
                </c:ext>
              </c:extLst>
            </c:dLbl>
            <c:dLbl>
              <c:idx val="6"/>
              <c:layout>
                <c:manualLayout>
                  <c:x val="-2.500247479624771E-2"/>
                  <c:y val="-2.5239286684195582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94785FD4-482F-49D1-96B2-85C6F136137E}"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7030A0"/>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636-4152-AF9D-7B4C69B64466}"/>
                </c:ext>
              </c:extLst>
            </c:dLbl>
            <c:dLbl>
              <c:idx val="7"/>
              <c:layout>
                <c:manualLayout>
                  <c:x val="-2.2360852355436209E-2"/>
                  <c:y val="-6.845419953338516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E88A92B7-2D41-4A9A-93EB-7D824A14C84F}"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0000FF"/>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636-4152-AF9D-7B4C69B64466}"/>
                </c:ext>
              </c:extLst>
            </c:dLbl>
            <c:dLbl>
              <c:idx val="8"/>
              <c:layout>
                <c:manualLayout>
                  <c:x val="-8.6805703924635151E-3"/>
                  <c:y val="-8.26623044970312E-2"/>
                </c:manualLayout>
              </c:layout>
              <c:spPr>
                <a:solidFill>
                  <a:srgbClr val="92D05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636-4152-AF9D-7B4C69B64466}"/>
                </c:ext>
              </c:extLst>
            </c:dLbl>
            <c:dLbl>
              <c:idx val="9"/>
              <c:layout>
                <c:manualLayout>
                  <c:x val="8.4706578186468477E-3"/>
                  <c:y val="-1.1587254193978446E-2"/>
                </c:manualLayout>
              </c:layout>
              <c:spPr>
                <a:solidFill>
                  <a:srgbClr val="FF99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36-4152-AF9D-7B4C69B64466}"/>
                </c:ext>
              </c:extLst>
            </c:dLbl>
            <c:dLbl>
              <c:idx val="10"/>
              <c:layout>
                <c:manualLayout>
                  <c:x val="4.9090877366901424E-3"/>
                  <c:y val="0.15635319069486103"/>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636-4152-AF9D-7B4C69B64466}"/>
                </c:ext>
              </c:extLst>
            </c:dLbl>
            <c:dLbl>
              <c:idx val="11"/>
              <c:layout>
                <c:manualLayout>
                  <c:x val="3.8488155874418346E-2"/>
                  <c:y val="-3.367488488933328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A85B2208-13E8-4B13-9295-E86F393C8D03}"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990099"/>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636-4152-AF9D-7B4C69B64466}"/>
                </c:ext>
              </c:extLst>
            </c:dLbl>
            <c:spPr>
              <a:solidFill>
                <a:schemeClr val="bg1"/>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5"/>
                <c:pt idx="0">
                  <c:v>JAN</c:v>
                </c:pt>
                <c:pt idx="1">
                  <c:v>FEB</c:v>
                </c:pt>
                <c:pt idx="2">
                  <c:v>MAR</c:v>
                </c:pt>
                <c:pt idx="3">
                  <c:v>APR</c:v>
                </c:pt>
                <c:pt idx="4">
                  <c:v>MEI</c:v>
                </c:pt>
              </c:strCache>
            </c:strRef>
          </c:cat>
          <c:val>
            <c:numRef>
              <c:f>Sheet1!$B$2:$B$13</c:f>
              <c:numCache>
                <c:formatCode>_(* #,##0_);_(* \(#,##0\);_(* "-"_);_(@_)</c:formatCode>
                <c:ptCount val="12"/>
                <c:pt idx="0">
                  <c:v>2178294021</c:v>
                </c:pt>
                <c:pt idx="1">
                  <c:v>2410381267</c:v>
                </c:pt>
                <c:pt idx="2">
                  <c:v>2927259925</c:v>
                </c:pt>
                <c:pt idx="3">
                  <c:v>3789751795</c:v>
                </c:pt>
                <c:pt idx="4">
                  <c:v>3474653777</c:v>
                </c:pt>
              </c:numCache>
            </c:numRef>
          </c:val>
          <c:extLst>
            <c:ext xmlns:c16="http://schemas.microsoft.com/office/drawing/2014/chart" uri="{C3380CC4-5D6E-409C-BE32-E72D297353CC}">
              <c16:uniqueId val="{00000017-B636-4152-AF9D-7B4C69B64466}"/>
            </c:ext>
          </c:extLst>
        </c:ser>
        <c:dLbls>
          <c:showLegendKey val="0"/>
          <c:showVal val="0"/>
          <c:showCatName val="0"/>
          <c:showSerName val="0"/>
          <c:showPercent val="0"/>
          <c:showBubbleSize val="0"/>
        </c:dLbls>
        <c:gapWidth val="150"/>
        <c:shape val="cylinder"/>
        <c:axId val="369736504"/>
        <c:axId val="369736112"/>
        <c:axId val="0"/>
      </c:bar3DChart>
      <c:catAx>
        <c:axId val="3697365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Verdana" pitchFamily="34" charset="0"/>
                <a:ea typeface="Verdana" pitchFamily="34" charset="0"/>
                <a:cs typeface="Verdana" pitchFamily="34" charset="0"/>
              </a:defRPr>
            </a:pPr>
            <a:endParaRPr lang="en-US"/>
          </a:p>
        </c:txPr>
        <c:crossAx val="369736112"/>
        <c:crosses val="autoZero"/>
        <c:auto val="1"/>
        <c:lblAlgn val="ctr"/>
        <c:lblOffset val="100"/>
        <c:noMultiLvlLbl val="0"/>
      </c:catAx>
      <c:valAx>
        <c:axId val="369736112"/>
        <c:scaling>
          <c:orientation val="minMax"/>
        </c:scaling>
        <c:delete val="1"/>
        <c:axPos val="l"/>
        <c:numFmt formatCode="_(* #,##0_);_(* \(#,##0\);_(* &quot;-&quot;_);_(@_)" sourceLinked="1"/>
        <c:majorTickMark val="none"/>
        <c:minorTickMark val="none"/>
        <c:tickLblPos val="nextTo"/>
        <c:crossAx val="3697365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Pelayanan</a:t>
            </a:r>
            <a:r>
              <a:rPr lang="en-US" sz="2400" b="1" baseline="0" dirty="0">
                <a:solidFill>
                  <a:schemeClr val="accent1"/>
                </a:solidFill>
                <a:latin typeface="Tw Cen MT Condensed" panose="020B0606020104020203" pitchFamily="34" charset="0"/>
                <a:ea typeface="Verdana" pitchFamily="34" charset="0"/>
              </a:rPr>
              <a:t> </a:t>
            </a:r>
            <a:r>
              <a:rPr lang="en-US" sz="2400" b="1" baseline="0" dirty="0" err="1">
                <a:solidFill>
                  <a:schemeClr val="accent1"/>
                </a:solidFill>
                <a:latin typeface="Tw Cen MT Condensed" panose="020B0606020104020203" pitchFamily="34" charset="0"/>
                <a:ea typeface="Verdana" pitchFamily="34" charset="0"/>
              </a:rPr>
              <a:t>Kesehatan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7.3986008210669432E-2"/>
          <c:y val="3.9568853498081667E-2"/>
        </c:manualLayout>
      </c:layout>
      <c:overlay val="1"/>
      <c:spPr>
        <a:noFill/>
        <a:ln>
          <a:noFill/>
        </a:ln>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2.8158760104245076E-2"/>
                  <c:y val="-5.9153104746897112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0720991098125845"/>
                      <c:h val="6.5023260179795289E-2"/>
                    </c:manualLayout>
                  </c15:layout>
                </c:ext>
                <c:ext xmlns:c16="http://schemas.microsoft.com/office/drawing/2014/chart" uri="{C3380CC4-5D6E-409C-BE32-E72D297353CC}">
                  <c16:uniqueId val="{00000001-3157-4FFF-908C-ECE1560364E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Pelayanan Kesehatan</c:v>
                </c:pt>
              </c:strCache>
            </c:strRef>
          </c:cat>
          <c:val>
            <c:numRef>
              <c:f>Sheet1!$B$2</c:f>
              <c:numCache>
                <c:formatCode>_(* #,##0_);_(* \(#,##0\);_(* "-"_);_(@_)</c:formatCode>
                <c:ptCount val="1"/>
                <c:pt idx="0">
                  <c:v>30387215000</c:v>
                </c:pt>
              </c:numCache>
            </c:numRef>
          </c:val>
          <c:extLst>
            <c:ext xmlns:c16="http://schemas.microsoft.com/office/drawing/2014/chart" uri="{C3380CC4-5D6E-409C-BE32-E72D297353CC}">
              <c16:uniqueId val="{00000000-24B3-4A15-9460-FDDDD010CBB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20742380618832337"/>
                  <c:y val="-2.7092906557744646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2512419696848769"/>
                      <c:h val="8.3988377732235567E-2"/>
                    </c:manualLayout>
                  </c15:layout>
                </c:ext>
                <c:ext xmlns:c16="http://schemas.microsoft.com/office/drawing/2014/chart" uri="{C3380CC4-5D6E-409C-BE32-E72D297353CC}">
                  <c16:uniqueId val="{00000002-3157-4FFF-908C-ECE1560364E3}"/>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Pelayanan Kesehatan</c:v>
                </c:pt>
              </c:strCache>
            </c:strRef>
          </c:cat>
          <c:val>
            <c:numRef>
              <c:f>Sheet1!$C$2</c:f>
              <c:numCache>
                <c:formatCode>_(* #,##0_);_(* \(#,##0\);_(* "-"_);_(@_)</c:formatCode>
                <c:ptCount val="1"/>
                <c:pt idx="0">
                  <c:v>13893955245</c:v>
                </c:pt>
              </c:numCache>
            </c:numRef>
          </c:val>
          <c:extLst>
            <c:ext xmlns:c16="http://schemas.microsoft.com/office/drawing/2014/chart" uri="{C3380CC4-5D6E-409C-BE32-E72D297353CC}">
              <c16:uniqueId val="{00000001-24B3-4A15-9460-FDDDD010CBB2}"/>
            </c:ext>
          </c:extLst>
        </c:ser>
        <c:dLbls>
          <c:showLegendKey val="0"/>
          <c:showVal val="1"/>
          <c:showCatName val="0"/>
          <c:showSerName val="0"/>
          <c:showPercent val="0"/>
          <c:showBubbleSize val="0"/>
        </c:dLbls>
        <c:gapWidth val="255"/>
        <c:gapDepth val="125"/>
        <c:shape val="cylinder"/>
        <c:axId val="369735720"/>
        <c:axId val="370118632"/>
        <c:axId val="0"/>
      </c:bar3DChart>
      <c:catAx>
        <c:axId val="369735720"/>
        <c:scaling>
          <c:orientation val="minMax"/>
        </c:scaling>
        <c:delete val="1"/>
        <c:axPos val="b"/>
        <c:numFmt formatCode="General" sourceLinked="1"/>
        <c:majorTickMark val="out"/>
        <c:minorTickMark val="none"/>
        <c:tickLblPos val="nextTo"/>
        <c:crossAx val="370118632"/>
        <c:crosses val="autoZero"/>
        <c:auto val="1"/>
        <c:lblAlgn val="ctr"/>
        <c:lblOffset val="100"/>
        <c:noMultiLvlLbl val="0"/>
      </c:catAx>
      <c:valAx>
        <c:axId val="370118632"/>
        <c:scaling>
          <c:orientation val="minMax"/>
        </c:scaling>
        <c:delete val="1"/>
        <c:axPos val="l"/>
        <c:numFmt formatCode="_(* #,##0_);_(* \(#,##0\);_(* &quot;-&quot;_);_(@_)" sourceLinked="1"/>
        <c:majorTickMark val="out"/>
        <c:minorTickMark val="none"/>
        <c:tickLblPos val="nextTo"/>
        <c:crossAx val="369735720"/>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Pendidikan</a:t>
            </a:r>
            <a:r>
              <a:rPr lang="en-US" sz="2400" b="1" dirty="0">
                <a:solidFill>
                  <a:schemeClr val="accent1"/>
                </a:solidFill>
                <a:latin typeface="Tw Cen MT Condensed" panose="020B0606020104020203" pitchFamily="34" charset="0"/>
                <a:ea typeface="Verdana" pitchFamily="34" charset="0"/>
              </a:rPr>
              <a:t> &amp; </a:t>
            </a:r>
            <a:r>
              <a:rPr lang="en-US" sz="2400" b="1" dirty="0" err="1">
                <a:solidFill>
                  <a:schemeClr val="accent1"/>
                </a:solidFill>
                <a:latin typeface="Tw Cen MT Condensed" panose="020B0606020104020203" pitchFamily="34" charset="0"/>
                <a:ea typeface="Verdana" pitchFamily="34" charset="0"/>
              </a:rPr>
              <a:t>Pelatihan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20124732364995826"/>
          <c:y val="3.9568896354936114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4.2364909626196098E-3"/>
                  <c:y val="-4.8165259393789413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5324432382595436"/>
                      <c:h val="9.0009049971105495E-2"/>
                    </c:manualLayout>
                  </c15:layout>
                </c:ext>
                <c:ext xmlns:c16="http://schemas.microsoft.com/office/drawing/2014/chart" uri="{C3380CC4-5D6E-409C-BE32-E72D297353CC}">
                  <c16:uniqueId val="{00000001-57A3-46E8-87C7-629A8B96EB78}"/>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Pendidikan &amp; Pelatihan</c:v>
                </c:pt>
              </c:strCache>
            </c:strRef>
          </c:cat>
          <c:val>
            <c:numRef>
              <c:f>Sheet1!$B$2</c:f>
              <c:numCache>
                <c:formatCode>_(* #,##0_);_(* \(#,##0\);_(* "-"_);_(@_)</c:formatCode>
                <c:ptCount val="1"/>
                <c:pt idx="0">
                  <c:v>1117604000</c:v>
                </c:pt>
              </c:numCache>
            </c:numRef>
          </c:val>
          <c:extLst>
            <c:ext xmlns:c16="http://schemas.microsoft.com/office/drawing/2014/chart" uri="{C3380CC4-5D6E-409C-BE32-E72D297353CC}">
              <c16:uniqueId val="{00000000-8EB3-4999-8745-8DDE18819388}"/>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4827151302152644"/>
                  <c:y val="-5.7196267752094319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4900799964775123"/>
                      <c:h val="0.12613308340432508"/>
                    </c:manualLayout>
                  </c15:layout>
                </c:ext>
                <c:ext xmlns:c16="http://schemas.microsoft.com/office/drawing/2014/chart" uri="{C3380CC4-5D6E-409C-BE32-E72D297353CC}">
                  <c16:uniqueId val="{00000002-57A3-46E8-87C7-629A8B96EB78}"/>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Pendidikan &amp; Pelatihan</c:v>
                </c:pt>
              </c:strCache>
            </c:strRef>
          </c:cat>
          <c:val>
            <c:numRef>
              <c:f>Sheet1!$C$2</c:f>
              <c:numCache>
                <c:formatCode>_(* #,##0_);_(* \(#,##0\);_(* "-"_);_(@_)</c:formatCode>
                <c:ptCount val="1"/>
                <c:pt idx="0">
                  <c:v>587048000</c:v>
                </c:pt>
              </c:numCache>
            </c:numRef>
          </c:val>
          <c:extLst>
            <c:ext xmlns:c16="http://schemas.microsoft.com/office/drawing/2014/chart" uri="{C3380CC4-5D6E-409C-BE32-E72D297353CC}">
              <c16:uniqueId val="{00000001-8EB3-4999-8745-8DDE18819388}"/>
            </c:ext>
          </c:extLst>
        </c:ser>
        <c:dLbls>
          <c:showLegendKey val="0"/>
          <c:showVal val="1"/>
          <c:showCatName val="0"/>
          <c:showSerName val="0"/>
          <c:showPercent val="0"/>
          <c:showBubbleSize val="0"/>
        </c:dLbls>
        <c:gapWidth val="212"/>
        <c:gapDepth val="125"/>
        <c:shape val="cylinder"/>
        <c:axId val="369738464"/>
        <c:axId val="370760456"/>
        <c:axId val="0"/>
      </c:bar3DChart>
      <c:catAx>
        <c:axId val="369738464"/>
        <c:scaling>
          <c:orientation val="minMax"/>
        </c:scaling>
        <c:delete val="1"/>
        <c:axPos val="b"/>
        <c:numFmt formatCode="General" sourceLinked="1"/>
        <c:majorTickMark val="out"/>
        <c:minorTickMark val="none"/>
        <c:tickLblPos val="nextTo"/>
        <c:crossAx val="370760456"/>
        <c:crosses val="autoZero"/>
        <c:auto val="1"/>
        <c:lblAlgn val="ctr"/>
        <c:lblOffset val="100"/>
        <c:noMultiLvlLbl val="0"/>
      </c:catAx>
      <c:valAx>
        <c:axId val="370760456"/>
        <c:scaling>
          <c:orientation val="minMax"/>
        </c:scaling>
        <c:delete val="1"/>
        <c:axPos val="l"/>
        <c:numFmt formatCode="_(* #,##0_);_(* \(#,##0\);_(* &quot;-&quot;_);_(@_)" sourceLinked="1"/>
        <c:majorTickMark val="out"/>
        <c:minorTickMark val="none"/>
        <c:tickLblPos val="nextTo"/>
        <c:crossAx val="369738464"/>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a:solidFill>
                  <a:schemeClr val="accent1"/>
                </a:solidFill>
                <a:latin typeface="Tw Cen MT Condensed" panose="020B0606020104020203" pitchFamily="34" charset="0"/>
                <a:ea typeface="Verdana" pitchFamily="34" charset="0"/>
              </a:rPr>
              <a:t>Lain-lain</a:t>
            </a:r>
          </a:p>
        </c:rich>
      </c:tx>
      <c:layout>
        <c:manualLayout>
          <c:xMode val="edge"/>
          <c:yMode val="edge"/>
          <c:x val="0.18667057550808056"/>
          <c:y val="7.540582047165556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4572901388571922"/>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3.337029465707423E-2"/>
                  <c:y val="-4.8165247976971672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7618562141944996"/>
                      <c:h val="8.3988357824110599E-2"/>
                    </c:manualLayout>
                  </c15:layout>
                </c:ext>
                <c:ext xmlns:c16="http://schemas.microsoft.com/office/drawing/2014/chart" uri="{C3380CC4-5D6E-409C-BE32-E72D297353CC}">
                  <c16:uniqueId val="{00000001-2C31-4396-BB0D-590EC2B3342C}"/>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Lain-lain</c:v>
                </c:pt>
              </c:strCache>
            </c:strRef>
          </c:cat>
          <c:val>
            <c:numRef>
              <c:f>Sheet1!$B$2</c:f>
              <c:numCache>
                <c:formatCode>_(* #,##0_);_(* \(#,##0\);_(* "-"_);_(@_)</c:formatCode>
                <c:ptCount val="1"/>
                <c:pt idx="0">
                  <c:v>495181000</c:v>
                </c:pt>
              </c:numCache>
            </c:numRef>
          </c:val>
          <c:extLst>
            <c:ext xmlns:c16="http://schemas.microsoft.com/office/drawing/2014/chart" uri="{C3380CC4-5D6E-409C-BE32-E72D297353CC}">
              <c16:uniqueId val="{00000000-9D80-43D3-8C43-AD2E39611D5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8489226537379611"/>
                  <c:y val="-3.3113689464703104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5029342586426799"/>
                      <c:h val="9.3019364041756911E-2"/>
                    </c:manualLayout>
                  </c15:layout>
                </c:ext>
                <c:ext xmlns:c16="http://schemas.microsoft.com/office/drawing/2014/chart" uri="{C3380CC4-5D6E-409C-BE32-E72D297353CC}">
                  <c16:uniqueId val="{00000002-2C31-4396-BB0D-590EC2B3342C}"/>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Lain-lain</c:v>
                </c:pt>
              </c:strCache>
            </c:strRef>
          </c:cat>
          <c:val>
            <c:numRef>
              <c:f>Sheet1!$C$2</c:f>
              <c:numCache>
                <c:formatCode>_(* #,##0_);_(* \(#,##0\);_(* "-"_);_(@_)</c:formatCode>
                <c:ptCount val="1"/>
                <c:pt idx="0">
                  <c:v>299337540</c:v>
                </c:pt>
              </c:numCache>
            </c:numRef>
          </c:val>
          <c:extLst>
            <c:ext xmlns:c16="http://schemas.microsoft.com/office/drawing/2014/chart" uri="{C3380CC4-5D6E-409C-BE32-E72D297353CC}">
              <c16:uniqueId val="{00000001-9D80-43D3-8C43-AD2E39611D52}"/>
            </c:ext>
          </c:extLst>
        </c:ser>
        <c:dLbls>
          <c:showLegendKey val="0"/>
          <c:showVal val="1"/>
          <c:showCatName val="0"/>
          <c:showSerName val="0"/>
          <c:showPercent val="0"/>
          <c:showBubbleSize val="0"/>
        </c:dLbls>
        <c:gapWidth val="171"/>
        <c:gapDepth val="125"/>
        <c:shape val="cylinder"/>
        <c:axId val="370758496"/>
        <c:axId val="370761240"/>
        <c:axId val="0"/>
      </c:bar3DChart>
      <c:catAx>
        <c:axId val="370758496"/>
        <c:scaling>
          <c:orientation val="minMax"/>
        </c:scaling>
        <c:delete val="1"/>
        <c:axPos val="b"/>
        <c:numFmt formatCode="General" sourceLinked="1"/>
        <c:majorTickMark val="out"/>
        <c:minorTickMark val="none"/>
        <c:tickLblPos val="nextTo"/>
        <c:crossAx val="370761240"/>
        <c:crosses val="autoZero"/>
        <c:auto val="1"/>
        <c:lblAlgn val="ctr"/>
        <c:lblOffset val="100"/>
        <c:noMultiLvlLbl val="0"/>
      </c:catAx>
      <c:valAx>
        <c:axId val="370761240"/>
        <c:scaling>
          <c:orientation val="minMax"/>
        </c:scaling>
        <c:delete val="1"/>
        <c:axPos val="l"/>
        <c:numFmt formatCode="_(* #,##0_);_(* \(#,##0\);_(* &quot;-&quot;_);_(@_)" sourceLinked="1"/>
        <c:majorTickMark val="out"/>
        <c:minorTickMark val="none"/>
        <c:tickLblPos val="nextTo"/>
        <c:crossAx val="370758496"/>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D14B3AC8-870B-4847-BF2D-BF7B9320973D}">
      <dgm:prSet phldrT="[Text]" custT="1"/>
      <dgm:spPr/>
      <dgm:t>
        <a:bodyPr/>
        <a:lstStyle/>
        <a:p>
          <a:r>
            <a:rPr lang="en-US" sz="3200" b="1" dirty="0" err="1">
              <a:latin typeface="Tw Cen MT Condensed" panose="020B0606020104020203" pitchFamily="34" charset="0"/>
            </a:rPr>
            <a:t>Anggaran</a:t>
          </a:r>
          <a:r>
            <a:rPr lang="en-US" sz="3200" b="1" dirty="0">
              <a:latin typeface="Tw Cen MT Condensed" panose="020B0606020104020203" pitchFamily="34" charset="0"/>
            </a:rPr>
            <a:t> </a:t>
          </a:r>
          <a:r>
            <a:rPr lang="en-US" sz="3200" b="1" dirty="0" err="1">
              <a:latin typeface="Tw Cen MT Condensed" panose="020B0606020104020203" pitchFamily="34" charset="0"/>
            </a:rPr>
            <a:t>Belanja</a:t>
          </a:r>
          <a:endParaRPr lang="en-US" sz="3200" b="1" dirty="0">
            <a:latin typeface="Tw Cen MT Condensed" panose="020B0606020104020203" pitchFamily="34" charset="0"/>
          </a:endParaRP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FE604EF0-B60E-420D-87C0-963C70F0479F}">
      <dgm:prSet phldrT="[Text]" custT="1"/>
      <dgm:spPr/>
      <dgm:t>
        <a:bodyPr/>
        <a:lstStyle/>
        <a:p>
          <a:pPr>
            <a:buNone/>
          </a:pPr>
          <a:r>
            <a:rPr lang="en-US" sz="3000" b="1" dirty="0" err="1">
              <a:latin typeface="Tw Cen MT Condensed" panose="020B0606020104020203" pitchFamily="34" charset="0"/>
            </a:rPr>
            <a:t>Rp</a:t>
          </a:r>
          <a:r>
            <a:rPr lang="en-US" sz="3000" b="1" dirty="0">
              <a:latin typeface="Tw Cen MT Condensed" panose="020B0606020104020203" pitchFamily="34" charset="0"/>
            </a:rPr>
            <a:t>. </a:t>
          </a:r>
          <a:r>
            <a:rPr lang="en-US" sz="3000" b="1" i="0" u="none" dirty="0"/>
            <a:t>137,150,143,000 </a:t>
          </a:r>
          <a:endParaRPr lang="en-US" sz="3000" b="1" dirty="0">
            <a:latin typeface="Tw Cen MT Condensed" panose="020B0606020104020203" pitchFamily="34" charset="0"/>
          </a:endParaRPr>
        </a:p>
      </dgm:t>
    </dgm:pt>
    <dgm:pt modelId="{94C9A76E-EE46-40DD-BFB9-BD679B0736F5}" type="parTrans" cxnId="{69963550-4A77-4F4D-A444-6A55E1DEB789}">
      <dgm:prSet/>
      <dgm:spPr/>
      <dgm:t>
        <a:bodyPr/>
        <a:lstStyle/>
        <a:p>
          <a:endParaRPr lang="en-US"/>
        </a:p>
      </dgm:t>
    </dgm:pt>
    <dgm:pt modelId="{044112F9-3037-4334-A6DC-561E8CAA868A}" type="sibTrans" cxnId="{69963550-4A77-4F4D-A444-6A55E1DEB789}">
      <dgm:prSet/>
      <dgm:spPr/>
      <dgm:t>
        <a:bodyPr/>
        <a:lstStyle/>
        <a:p>
          <a:endParaRPr lang="en-US"/>
        </a:p>
      </dgm:t>
    </dgm:pt>
    <dgm:pt modelId="{04B15201-0151-4AC6-9DD0-B5C2A06C2626}">
      <dgm:prSet phldrT="[Text]" custT="1"/>
      <dgm:spPr/>
      <dgm:t>
        <a:bodyPr/>
        <a:lstStyle/>
        <a:p>
          <a:pPr>
            <a:buNone/>
          </a:pPr>
          <a:r>
            <a:rPr lang="en-US" sz="3600" b="1" dirty="0" err="1">
              <a:latin typeface="Tw Cen MT Condensed" panose="020B0606020104020203" pitchFamily="34" charset="0"/>
            </a:rPr>
            <a:t>Realisasi</a:t>
          </a:r>
          <a:endParaRPr lang="en-US" sz="3600" b="1" dirty="0">
            <a:latin typeface="Tw Cen MT Condensed" panose="020B0606020104020203" pitchFamily="34" charset="0"/>
          </a:endParaRPr>
        </a:p>
      </dgm:t>
    </dgm:pt>
    <dgm:pt modelId="{F1A3FEA3-17EB-4F81-8BC9-240C0B7C00DB}" type="parTrans" cxnId="{C0FD05A5-EDE3-443C-A120-71F6DC03F586}">
      <dgm:prSet/>
      <dgm:spPr/>
      <dgm:t>
        <a:bodyPr/>
        <a:lstStyle/>
        <a:p>
          <a:endParaRPr lang="en-US"/>
        </a:p>
      </dgm:t>
    </dgm:pt>
    <dgm:pt modelId="{BE8E205B-7A43-4821-9D95-ACE8A2AB657B}" type="sibTrans" cxnId="{C0FD05A5-EDE3-443C-A120-71F6DC03F586}">
      <dgm:prSet/>
      <dgm:spPr/>
      <dgm:t>
        <a:bodyPr/>
        <a:lstStyle/>
        <a:p>
          <a:endParaRPr lang="en-US"/>
        </a:p>
      </dgm:t>
    </dgm:pt>
    <dgm:pt modelId="{21F3076A-C0FE-4F52-9C5E-BE7B792E82F0}">
      <dgm:prSet phldrT="[Text]" custT="1"/>
      <dgm:spPr/>
      <dgm:t>
        <a:bodyPr/>
        <a:lstStyle/>
        <a:p>
          <a:pPr>
            <a:buNone/>
          </a:pPr>
          <a:r>
            <a:rPr lang="en-US" sz="3200" b="1" dirty="0">
              <a:latin typeface="Tw Cen MT Condensed" panose="020B0606020104020203" pitchFamily="34" charset="0"/>
            </a:rPr>
            <a:t>Rp. </a:t>
          </a:r>
          <a:r>
            <a:rPr lang="en-US" sz="3200" b="1" i="0" u="none" dirty="0"/>
            <a:t>36,248,986,132 </a:t>
          </a:r>
          <a:endParaRPr lang="en-US" sz="4800" b="1" dirty="0">
            <a:latin typeface="Tw Cen MT Condensed" panose="020B0606020104020203" pitchFamily="34" charset="0"/>
          </a:endParaRPr>
        </a:p>
      </dgm:t>
    </dgm:pt>
    <dgm:pt modelId="{600A2824-AB5A-4D21-9758-B4ABD8492347}" type="parTrans" cxnId="{BCA2BB98-312F-4014-AF20-1E8119BBA937}">
      <dgm:prSet/>
      <dgm:spPr/>
      <dgm:t>
        <a:bodyPr/>
        <a:lstStyle/>
        <a:p>
          <a:endParaRPr lang="en-US"/>
        </a:p>
      </dgm:t>
    </dgm:pt>
    <dgm:pt modelId="{BF7B20C0-88D5-4A5B-B4E8-80F03AC8F5FC}" type="sibTrans" cxnId="{BCA2BB98-312F-4014-AF20-1E8119BBA937}">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2"/>
      <dgm:spPr/>
      <dgm:t>
        <a:bodyPr/>
        <a:lstStyle/>
        <a:p>
          <a:endParaRPr lang="en-US"/>
        </a:p>
      </dgm:t>
    </dgm:pt>
    <dgm:pt modelId="{A3D7C0DC-1F39-47DD-9578-2CF42B4B9963}" type="pres">
      <dgm:prSet presAssocID="{D14B3AC8-870B-4847-BF2D-BF7B9320973D}" presName="parentText" presStyleLbl="node1" presStyleIdx="0" presStyleCnt="2" custLinFactNeighborX="72019" custLinFactNeighborY="13637">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2" custLinFactNeighborX="-38487" custLinFactNeighborY="-1345">
        <dgm:presLayoutVars>
          <dgm:bulletEnabled val="1"/>
        </dgm:presLayoutVars>
      </dgm:prSet>
      <dgm:spPr/>
      <dgm:t>
        <a:bodyPr/>
        <a:lstStyle/>
        <a:p>
          <a:endParaRPr lang="en-US"/>
        </a:p>
      </dgm:t>
    </dgm:pt>
    <dgm:pt modelId="{3A8BFD28-50C8-4B32-8B51-54A09B7A2F1F}" type="pres">
      <dgm:prSet presAssocID="{4A45B808-A33D-4D4B-A814-F62896C92006}" presName="spaceBetweenRectangles" presStyleCnt="0"/>
      <dgm:spPr/>
    </dgm:pt>
    <dgm:pt modelId="{03BAC092-AF16-4D9A-A91F-AA4F9919E734}" type="pres">
      <dgm:prSet presAssocID="{04B15201-0151-4AC6-9DD0-B5C2A06C2626}" presName="parentLin" presStyleCnt="0"/>
      <dgm:spPr/>
    </dgm:pt>
    <dgm:pt modelId="{B592FD4F-0227-41B7-AF29-D81428DFBC76}" type="pres">
      <dgm:prSet presAssocID="{04B15201-0151-4AC6-9DD0-B5C2A06C2626}" presName="parentLeftMargin" presStyleLbl="node1" presStyleIdx="0" presStyleCnt="2"/>
      <dgm:spPr/>
      <dgm:t>
        <a:bodyPr/>
        <a:lstStyle/>
        <a:p>
          <a:endParaRPr lang="en-US"/>
        </a:p>
      </dgm:t>
    </dgm:pt>
    <dgm:pt modelId="{279BB15C-CF75-4300-9EEE-073ACBA6BB15}" type="pres">
      <dgm:prSet presAssocID="{04B15201-0151-4AC6-9DD0-B5C2A06C2626}" presName="parentText" presStyleLbl="node1" presStyleIdx="1" presStyleCnt="2">
        <dgm:presLayoutVars>
          <dgm:chMax val="0"/>
          <dgm:bulletEnabled val="1"/>
        </dgm:presLayoutVars>
      </dgm:prSet>
      <dgm:spPr/>
      <dgm:t>
        <a:bodyPr/>
        <a:lstStyle/>
        <a:p>
          <a:endParaRPr lang="en-US"/>
        </a:p>
      </dgm:t>
    </dgm:pt>
    <dgm:pt modelId="{99D9B466-6B53-4D71-8D7B-541CA3798D9B}" type="pres">
      <dgm:prSet presAssocID="{04B15201-0151-4AC6-9DD0-B5C2A06C2626}" presName="negativeSpace" presStyleCnt="0"/>
      <dgm:spPr/>
    </dgm:pt>
    <dgm:pt modelId="{35B026F0-7F2F-47B3-B821-FB3A460F8C22}" type="pres">
      <dgm:prSet presAssocID="{04B15201-0151-4AC6-9DD0-B5C2A06C2626}" presName="childText" presStyleLbl="conFgAcc1" presStyleIdx="1" presStyleCnt="2">
        <dgm:presLayoutVars>
          <dgm:bulletEnabled val="1"/>
        </dgm:presLayoutVars>
      </dgm:prSet>
      <dgm:spPr/>
      <dgm:t>
        <a:bodyPr/>
        <a:lstStyle/>
        <a:p>
          <a:endParaRPr lang="en-US"/>
        </a:p>
      </dgm:t>
    </dgm:pt>
  </dgm:ptLst>
  <dgm:cxnLst>
    <dgm:cxn modelId="{E18AEF5F-1F09-4301-94B6-3E25CB82B9B9}" type="presOf" srcId="{D14B3AC8-870B-4847-BF2D-BF7B9320973D}" destId="{A3D7C0DC-1F39-47DD-9578-2CF42B4B9963}" srcOrd="1" destOrd="0" presId="urn:microsoft.com/office/officeart/2005/8/layout/list1"/>
    <dgm:cxn modelId="{C4A9D9FE-0C04-41E2-B53B-9145CAF9DE29}" type="presOf" srcId="{FE604EF0-B60E-420D-87C0-963C70F0479F}" destId="{11816E51-8A6E-4AAD-9AD7-7B7D0518EE1A}" srcOrd="0" destOrd="0" presId="urn:microsoft.com/office/officeart/2005/8/layout/list1"/>
    <dgm:cxn modelId="{E13502B9-6659-4826-AA92-F24B44C69A37}" type="presOf" srcId="{D14B3AC8-870B-4847-BF2D-BF7B9320973D}" destId="{0372762E-2B2A-4B13-A81C-3FE4F80CF7F9}" srcOrd="0" destOrd="0" presId="urn:microsoft.com/office/officeart/2005/8/layout/list1"/>
    <dgm:cxn modelId="{A0FD7988-BF5B-45B5-B695-3FD052D34E73}" type="presOf" srcId="{04B15201-0151-4AC6-9DD0-B5C2A06C2626}" destId="{B592FD4F-0227-41B7-AF29-D81428DFBC76}" srcOrd="0" destOrd="0" presId="urn:microsoft.com/office/officeart/2005/8/layout/list1"/>
    <dgm:cxn modelId="{C5B626A8-8F29-422D-8FB6-C268A5F08BA8}" type="presOf" srcId="{C0391D6F-77E7-47C0-BA09-F8D7779497FE}" destId="{20DDDCF0-A3BC-4EC0-A97B-77C49A31DC7D}" srcOrd="0" destOrd="0" presId="urn:microsoft.com/office/officeart/2005/8/layout/list1"/>
    <dgm:cxn modelId="{C0FD05A5-EDE3-443C-A120-71F6DC03F586}" srcId="{C0391D6F-77E7-47C0-BA09-F8D7779497FE}" destId="{04B15201-0151-4AC6-9DD0-B5C2A06C2626}" srcOrd="1" destOrd="0" parTransId="{F1A3FEA3-17EB-4F81-8BC9-240C0B7C00DB}" sibTransId="{BE8E205B-7A43-4821-9D95-ACE8A2AB657B}"/>
    <dgm:cxn modelId="{07BF6C2D-47BD-4B92-8ACF-BE6F3663ECE6}" type="presOf" srcId="{04B15201-0151-4AC6-9DD0-B5C2A06C2626}" destId="{279BB15C-CF75-4300-9EEE-073ACBA6BB15}"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69963550-4A77-4F4D-A444-6A55E1DEB789}" srcId="{D14B3AC8-870B-4847-BF2D-BF7B9320973D}" destId="{FE604EF0-B60E-420D-87C0-963C70F0479F}" srcOrd="0" destOrd="0" parTransId="{94C9A76E-EE46-40DD-BFB9-BD679B0736F5}" sibTransId="{044112F9-3037-4334-A6DC-561E8CAA868A}"/>
    <dgm:cxn modelId="{25AA69D2-68BB-400B-B7FA-0F9DF31C7573}" type="presOf" srcId="{21F3076A-C0FE-4F52-9C5E-BE7B792E82F0}" destId="{35B026F0-7F2F-47B3-B821-FB3A460F8C22}" srcOrd="0" destOrd="0" presId="urn:microsoft.com/office/officeart/2005/8/layout/list1"/>
    <dgm:cxn modelId="{BCA2BB98-312F-4014-AF20-1E8119BBA937}" srcId="{04B15201-0151-4AC6-9DD0-B5C2A06C2626}" destId="{21F3076A-C0FE-4F52-9C5E-BE7B792E82F0}" srcOrd="0" destOrd="0" parTransId="{600A2824-AB5A-4D21-9758-B4ABD8492347}" sibTransId="{BF7B20C0-88D5-4A5B-B4E8-80F03AC8F5FC}"/>
    <dgm:cxn modelId="{4045B181-5C0D-4ECC-BB09-F84BBF022CE2}" type="presParOf" srcId="{20DDDCF0-A3BC-4EC0-A97B-77C49A31DC7D}" destId="{70CBA15F-B3E9-4D74-AB2F-89CBFF79DB2D}" srcOrd="0" destOrd="0" presId="urn:microsoft.com/office/officeart/2005/8/layout/list1"/>
    <dgm:cxn modelId="{62C3A884-31B0-4A45-968A-6A95688AB444}" type="presParOf" srcId="{70CBA15F-B3E9-4D74-AB2F-89CBFF79DB2D}" destId="{0372762E-2B2A-4B13-A81C-3FE4F80CF7F9}" srcOrd="0" destOrd="0" presId="urn:microsoft.com/office/officeart/2005/8/layout/list1"/>
    <dgm:cxn modelId="{6F9F311F-1ADB-4B35-9EFE-687817B0DD05}" type="presParOf" srcId="{70CBA15F-B3E9-4D74-AB2F-89CBFF79DB2D}" destId="{A3D7C0DC-1F39-47DD-9578-2CF42B4B9963}" srcOrd="1" destOrd="0" presId="urn:microsoft.com/office/officeart/2005/8/layout/list1"/>
    <dgm:cxn modelId="{DE6DBE75-32EE-4F84-8DD8-023BFF2D59E4}" type="presParOf" srcId="{20DDDCF0-A3BC-4EC0-A97B-77C49A31DC7D}" destId="{443D3E00-6E1D-42C5-92B8-CA7E75A6BDDB}" srcOrd="1" destOrd="0" presId="urn:microsoft.com/office/officeart/2005/8/layout/list1"/>
    <dgm:cxn modelId="{7D08B0EB-E707-433B-B5E1-8114AF3993C8}" type="presParOf" srcId="{20DDDCF0-A3BC-4EC0-A97B-77C49A31DC7D}" destId="{11816E51-8A6E-4AAD-9AD7-7B7D0518EE1A}" srcOrd="2" destOrd="0" presId="urn:microsoft.com/office/officeart/2005/8/layout/list1"/>
    <dgm:cxn modelId="{C9EB1263-588E-48F4-8798-D9D06740AB38}" type="presParOf" srcId="{20DDDCF0-A3BC-4EC0-A97B-77C49A31DC7D}" destId="{3A8BFD28-50C8-4B32-8B51-54A09B7A2F1F}" srcOrd="3" destOrd="0" presId="urn:microsoft.com/office/officeart/2005/8/layout/list1"/>
    <dgm:cxn modelId="{3FBCE3EC-3B23-401A-85AF-905796B39D54}" type="presParOf" srcId="{20DDDCF0-A3BC-4EC0-A97B-77C49A31DC7D}" destId="{03BAC092-AF16-4D9A-A91F-AA4F9919E734}" srcOrd="4" destOrd="0" presId="urn:microsoft.com/office/officeart/2005/8/layout/list1"/>
    <dgm:cxn modelId="{58F3E2AD-949D-416B-914D-957E79F731A9}" type="presParOf" srcId="{03BAC092-AF16-4D9A-A91F-AA4F9919E734}" destId="{B592FD4F-0227-41B7-AF29-D81428DFBC76}" srcOrd="0" destOrd="0" presId="urn:microsoft.com/office/officeart/2005/8/layout/list1"/>
    <dgm:cxn modelId="{3965E1FA-0C31-4834-977F-2DAEC713B17D}" type="presParOf" srcId="{03BAC092-AF16-4D9A-A91F-AA4F9919E734}" destId="{279BB15C-CF75-4300-9EEE-073ACBA6BB15}" srcOrd="1" destOrd="0" presId="urn:microsoft.com/office/officeart/2005/8/layout/list1"/>
    <dgm:cxn modelId="{5F883079-D241-4688-B0A0-523C570CC2CC}" type="presParOf" srcId="{20DDDCF0-A3BC-4EC0-A97B-77C49A31DC7D}" destId="{99D9B466-6B53-4D71-8D7B-541CA3798D9B}" srcOrd="5" destOrd="0" presId="urn:microsoft.com/office/officeart/2005/8/layout/list1"/>
    <dgm:cxn modelId="{2DD91D7D-00F5-4E09-86F7-930B1166AF29}" type="presParOf" srcId="{20DDDCF0-A3BC-4EC0-A97B-77C49A31DC7D}" destId="{35B026F0-7F2F-47B3-B821-FB3A460F8C22}"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6_4" csCatId="accent6" phldr="1"/>
      <dgm:spPr/>
      <dgm:t>
        <a:bodyPr/>
        <a:lstStyle/>
        <a:p>
          <a:endParaRPr lang="en-US"/>
        </a:p>
      </dgm:t>
    </dgm:pt>
    <dgm:pt modelId="{D14B3AC8-870B-4847-BF2D-BF7B9320973D}">
      <dgm:prSet phldrT="[Text]" custT="1"/>
      <dgm:spPr>
        <a:solidFill>
          <a:schemeClr val="accent6">
            <a:lumMod val="50000"/>
          </a:schemeClr>
        </a:solidFill>
      </dgm:spPr>
      <dgm:t>
        <a:bodyPr/>
        <a:lstStyle/>
        <a:p>
          <a:pPr algn="ctr"/>
          <a:r>
            <a:rPr lang="en-US" sz="2000" b="1" dirty="0"/>
            <a:t>TARGET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FontTx/>
            <a:buNone/>
          </a:pPr>
          <a:r>
            <a:rPr lang="en-US" sz="2400" b="1" dirty="0"/>
            <a:t>Rp. </a:t>
          </a:r>
          <a:r>
            <a:rPr lang="en-US" sz="2000" b="1" dirty="0"/>
            <a:t>32.000.000.000</a:t>
          </a:r>
          <a:endParaRPr lang="en-US" sz="2400" b="1" dirty="0"/>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t>
        <a:bodyPr/>
        <a:lstStyle/>
        <a:p>
          <a:endParaRPr lang="en-US"/>
        </a:p>
      </dgm:t>
    </dgm:pt>
  </dgm:ptLst>
  <dgm:cxnLst>
    <dgm:cxn modelId="{CB47121A-33C3-4D0E-9B23-2249B2478254}" type="presOf" srcId="{D14B3AC8-870B-4847-BF2D-BF7B9320973D}" destId="{A3D7C0DC-1F39-47DD-9578-2CF42B4B9963}" srcOrd="1" destOrd="0" presId="urn:microsoft.com/office/officeart/2005/8/layout/list1"/>
    <dgm:cxn modelId="{A3749052-18BF-479F-A9DF-689729C71371}" type="presOf" srcId="{D14B3AC8-870B-4847-BF2D-BF7B9320973D}" destId="{0372762E-2B2A-4B13-A81C-3FE4F80CF7F9}" srcOrd="0" destOrd="0" presId="urn:microsoft.com/office/officeart/2005/8/layout/list1"/>
    <dgm:cxn modelId="{1B337F04-A743-48AD-BC14-5AB20C32DE60}" srcId="{D14B3AC8-870B-4847-BF2D-BF7B9320973D}" destId="{C6A310D7-C413-4F15-89C5-A2928660C5C5}" srcOrd="0" destOrd="0" parTransId="{612AD586-3FB7-464B-A7DD-355E6801DEC5}" sibTransId="{69B8C002-3095-484D-9B12-5AAAC0053489}"/>
    <dgm:cxn modelId="{CEA8F3F7-B94F-4542-B7EB-D3D4C294C013}" type="presOf" srcId="{C6A310D7-C413-4F15-89C5-A2928660C5C5}" destId="{11816E51-8A6E-4AAD-9AD7-7B7D0518EE1A}" srcOrd="0" destOrd="0" presId="urn:microsoft.com/office/officeart/2005/8/layout/list1"/>
    <dgm:cxn modelId="{EBF41F52-C79D-4EFB-B2D5-E98F3148519A}" type="presOf" srcId="{C0391D6F-77E7-47C0-BA09-F8D7779497FE}" destId="{20DDDCF0-A3BC-4EC0-A97B-77C49A31DC7D}"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0E1FB00F-8D72-40E3-AF03-045964E51F9A}" type="presParOf" srcId="{20DDDCF0-A3BC-4EC0-A97B-77C49A31DC7D}" destId="{70CBA15F-B3E9-4D74-AB2F-89CBFF79DB2D}" srcOrd="0" destOrd="0" presId="urn:microsoft.com/office/officeart/2005/8/layout/list1"/>
    <dgm:cxn modelId="{DCABBFC9-B728-4FA6-8292-7C77B9207E7A}" type="presParOf" srcId="{70CBA15F-B3E9-4D74-AB2F-89CBFF79DB2D}" destId="{0372762E-2B2A-4B13-A81C-3FE4F80CF7F9}" srcOrd="0" destOrd="0" presId="urn:microsoft.com/office/officeart/2005/8/layout/list1"/>
    <dgm:cxn modelId="{18EEE8A9-BE5B-40B3-A879-6922A0D0222C}" type="presParOf" srcId="{70CBA15F-B3E9-4D74-AB2F-89CBFF79DB2D}" destId="{A3D7C0DC-1F39-47DD-9578-2CF42B4B9963}" srcOrd="1" destOrd="0" presId="urn:microsoft.com/office/officeart/2005/8/layout/list1"/>
    <dgm:cxn modelId="{F5A23811-A1A5-4A5B-A228-36F57FC8106A}" type="presParOf" srcId="{20DDDCF0-A3BC-4EC0-A97B-77C49A31DC7D}" destId="{443D3E00-6E1D-42C5-92B8-CA7E75A6BDDB}" srcOrd="1" destOrd="0" presId="urn:microsoft.com/office/officeart/2005/8/layout/list1"/>
    <dgm:cxn modelId="{603A5C3E-391F-4573-8470-9C165C4322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dgm:t>
        <a:bodyPr/>
        <a:lstStyle/>
        <a:p>
          <a:pPr algn="ctr"/>
          <a:r>
            <a:rPr lang="en-US" sz="2000" b="1" dirty="0"/>
            <a:t>REALISASI</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A4CF1F7D-6487-4405-97B9-67BA533BDE1F}">
      <dgm:prSet phldrT="[Text]" custT="1"/>
      <dgm:spPr/>
      <dgm:t>
        <a:bodyPr/>
        <a:lstStyle/>
        <a:p>
          <a:pPr algn="r">
            <a:buNone/>
          </a:pPr>
          <a:r>
            <a:rPr lang="en-US" sz="2200" b="1" dirty="0"/>
            <a:t>Rp. </a:t>
          </a:r>
          <a:r>
            <a:rPr lang="en-US" sz="2200" b="1" i="0" u="none" dirty="0"/>
            <a:t>14.780.340.785</a:t>
          </a:r>
          <a:endParaRPr lang="en-US" sz="2200" b="1" dirty="0"/>
        </a:p>
      </dgm:t>
    </dgm:pt>
    <dgm:pt modelId="{8841A966-2806-466A-916B-A2C05C44D960}" type="parTrans" cxnId="{973234CC-F06F-49AF-859E-DA6621A01840}">
      <dgm:prSet/>
      <dgm:spPr/>
      <dgm:t>
        <a:bodyPr/>
        <a:lstStyle/>
        <a:p>
          <a:endParaRPr lang="en-US"/>
        </a:p>
      </dgm:t>
    </dgm:pt>
    <dgm:pt modelId="{8952B7CC-709C-4FA1-9BD4-EFF0B7228A22}" type="sibTrans" cxnId="{973234CC-F06F-49AF-859E-DA6621A0184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82008" custLinFactNeighborY="-37251">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737" custLinFactNeighborY="9143">
        <dgm:presLayoutVars>
          <dgm:bulletEnabled val="1"/>
        </dgm:presLayoutVars>
      </dgm:prSet>
      <dgm:spPr/>
      <dgm:t>
        <a:bodyPr/>
        <a:lstStyle/>
        <a:p>
          <a:endParaRPr lang="en-US"/>
        </a:p>
      </dgm:t>
    </dgm:pt>
  </dgm:ptLst>
  <dgm:cxnLst>
    <dgm:cxn modelId="{9EB2A7AA-1869-4143-81E5-130AF09B06CD}" type="presOf" srcId="{D14B3AC8-870B-4847-BF2D-BF7B9320973D}" destId="{0372762E-2B2A-4B13-A81C-3FE4F80CF7F9}" srcOrd="0" destOrd="0" presId="urn:microsoft.com/office/officeart/2005/8/layout/list1"/>
    <dgm:cxn modelId="{35887B8A-9FCF-4D4F-9E76-7860386B08E8}" type="presOf" srcId="{A4CF1F7D-6487-4405-97B9-67BA533BDE1F}" destId="{11816E51-8A6E-4AAD-9AD7-7B7D0518EE1A}" srcOrd="0" destOrd="0" presId="urn:microsoft.com/office/officeart/2005/8/layout/list1"/>
    <dgm:cxn modelId="{22DF8618-054D-4242-83C8-6EBBD622A6BF}" type="presOf" srcId="{C0391D6F-77E7-47C0-BA09-F8D7779497FE}" destId="{20DDDCF0-A3BC-4EC0-A97B-77C49A31DC7D}" srcOrd="0" destOrd="0" presId="urn:microsoft.com/office/officeart/2005/8/layout/list1"/>
    <dgm:cxn modelId="{4100EB0F-DEB9-407F-A2B2-844A6675F9E9}" type="presOf" srcId="{D14B3AC8-870B-4847-BF2D-BF7B9320973D}" destId="{A3D7C0DC-1F39-47DD-9578-2CF42B4B9963}" srcOrd="1" destOrd="0" presId="urn:microsoft.com/office/officeart/2005/8/layout/list1"/>
    <dgm:cxn modelId="{973234CC-F06F-49AF-859E-DA6621A01840}" srcId="{D14B3AC8-870B-4847-BF2D-BF7B9320973D}" destId="{A4CF1F7D-6487-4405-97B9-67BA533BDE1F}" srcOrd="0" destOrd="0" parTransId="{8841A966-2806-466A-916B-A2C05C44D960}" sibTransId="{8952B7CC-709C-4FA1-9BD4-EFF0B7228A22}"/>
    <dgm:cxn modelId="{69EC5E9F-2433-443C-B6B8-6AD11AECAC9D}" srcId="{C0391D6F-77E7-47C0-BA09-F8D7779497FE}" destId="{D14B3AC8-870B-4847-BF2D-BF7B9320973D}" srcOrd="0" destOrd="0" parTransId="{58C3D0C0-1A19-4398-A25C-6CB587F68D95}" sibTransId="{4A45B808-A33D-4D4B-A814-F62896C92006}"/>
    <dgm:cxn modelId="{9ABC566A-C5D9-4206-AFAC-DD05CC272B6E}" type="presParOf" srcId="{20DDDCF0-A3BC-4EC0-A97B-77C49A31DC7D}" destId="{70CBA15F-B3E9-4D74-AB2F-89CBFF79DB2D}" srcOrd="0" destOrd="0" presId="urn:microsoft.com/office/officeart/2005/8/layout/list1"/>
    <dgm:cxn modelId="{FA482C20-56E1-46E8-ACDC-8B0AB34F78E9}" type="presParOf" srcId="{70CBA15F-B3E9-4D74-AB2F-89CBFF79DB2D}" destId="{0372762E-2B2A-4B13-A81C-3FE4F80CF7F9}" srcOrd="0" destOrd="0" presId="urn:microsoft.com/office/officeart/2005/8/layout/list1"/>
    <dgm:cxn modelId="{CD7EB18E-1045-40CF-A4F8-814A78616E0A}" type="presParOf" srcId="{70CBA15F-B3E9-4D74-AB2F-89CBFF79DB2D}" destId="{A3D7C0DC-1F39-47DD-9578-2CF42B4B9963}" srcOrd="1" destOrd="0" presId="urn:microsoft.com/office/officeart/2005/8/layout/list1"/>
    <dgm:cxn modelId="{D83FF1C2-F1FA-4179-AC38-CDB5556E7B94}" type="presParOf" srcId="{20DDDCF0-A3BC-4EC0-A97B-77C49A31DC7D}" destId="{443D3E00-6E1D-42C5-92B8-CA7E75A6BDDB}" srcOrd="1" destOrd="0" presId="urn:microsoft.com/office/officeart/2005/8/layout/list1"/>
    <dgm:cxn modelId="{C34D873F-EC8E-430D-94A7-F649CC996BD1}"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a:solidFill>
          <a:srgbClr val="FFC000"/>
        </a:solidFill>
      </dgm:spPr>
      <dgm:t>
        <a:bodyPr/>
        <a:lstStyle/>
        <a:p>
          <a:pPr algn="ctr"/>
          <a:r>
            <a:rPr lang="en-US" sz="2000" b="1" dirty="0"/>
            <a: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None/>
          </a:pPr>
          <a:r>
            <a:rPr lang="en-US" sz="2800" b="1" dirty="0"/>
            <a:t>46.18%</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3097" custLinFactNeighborY="7038">
        <dgm:presLayoutVars>
          <dgm:bulletEnabled val="1"/>
        </dgm:presLayoutVars>
      </dgm:prSet>
      <dgm:spPr/>
      <dgm:t>
        <a:bodyPr/>
        <a:lstStyle/>
        <a:p>
          <a:endParaRPr lang="en-US"/>
        </a:p>
      </dgm:t>
    </dgm:pt>
  </dgm:ptLst>
  <dgm:cxnLst>
    <dgm:cxn modelId="{A8F18BB6-2DB0-4F13-917C-DD51D3A90884}" type="presOf" srcId="{C6A310D7-C413-4F15-89C5-A2928660C5C5}" destId="{11816E51-8A6E-4AAD-9AD7-7B7D0518EE1A}" srcOrd="0" destOrd="0" presId="urn:microsoft.com/office/officeart/2005/8/layout/list1"/>
    <dgm:cxn modelId="{482E6525-A35A-459C-9F2F-79DED62DF1A4}" type="presOf" srcId="{C0391D6F-77E7-47C0-BA09-F8D7779497FE}" destId="{20DDDCF0-A3BC-4EC0-A97B-77C49A31DC7D}" srcOrd="0" destOrd="0" presId="urn:microsoft.com/office/officeart/2005/8/layout/list1"/>
    <dgm:cxn modelId="{F490C5C3-DC27-49B0-B69B-0FA632961EB6}" type="presOf" srcId="{D14B3AC8-870B-4847-BF2D-BF7B9320973D}" destId="{0372762E-2B2A-4B13-A81C-3FE4F80CF7F9}" srcOrd="0" destOrd="0" presId="urn:microsoft.com/office/officeart/2005/8/layout/list1"/>
    <dgm:cxn modelId="{6172033A-50BF-4971-906D-097612A92BC7}" type="presOf" srcId="{D14B3AC8-870B-4847-BF2D-BF7B9320973D}" destId="{A3D7C0DC-1F39-47DD-9578-2CF42B4B9963}" srcOrd="1" destOrd="0" presId="urn:microsoft.com/office/officeart/2005/8/layout/list1"/>
    <dgm:cxn modelId="{1B337F04-A743-48AD-BC14-5AB20C32DE60}" srcId="{D14B3AC8-870B-4847-BF2D-BF7B9320973D}" destId="{C6A310D7-C413-4F15-89C5-A2928660C5C5}" srcOrd="0" destOrd="0" parTransId="{612AD586-3FB7-464B-A7DD-355E6801DEC5}" sibTransId="{69B8C002-3095-484D-9B12-5AAAC0053489}"/>
    <dgm:cxn modelId="{69EC5E9F-2433-443C-B6B8-6AD11AECAC9D}" srcId="{C0391D6F-77E7-47C0-BA09-F8D7779497FE}" destId="{D14B3AC8-870B-4847-BF2D-BF7B9320973D}" srcOrd="0" destOrd="0" parTransId="{58C3D0C0-1A19-4398-A25C-6CB587F68D95}" sibTransId="{4A45B808-A33D-4D4B-A814-F62896C92006}"/>
    <dgm:cxn modelId="{61946190-5132-426B-AC66-80F00E6A75B9}" type="presParOf" srcId="{20DDDCF0-A3BC-4EC0-A97B-77C49A31DC7D}" destId="{70CBA15F-B3E9-4D74-AB2F-89CBFF79DB2D}" srcOrd="0" destOrd="0" presId="urn:microsoft.com/office/officeart/2005/8/layout/list1"/>
    <dgm:cxn modelId="{938F2765-5768-44A4-AED9-3DB2F8DE0ABC}" type="presParOf" srcId="{70CBA15F-B3E9-4D74-AB2F-89CBFF79DB2D}" destId="{0372762E-2B2A-4B13-A81C-3FE4F80CF7F9}" srcOrd="0" destOrd="0" presId="urn:microsoft.com/office/officeart/2005/8/layout/list1"/>
    <dgm:cxn modelId="{17AA3BD3-190D-45DC-BBBF-0CCBA4906DC0}" type="presParOf" srcId="{70CBA15F-B3E9-4D74-AB2F-89CBFF79DB2D}" destId="{A3D7C0DC-1F39-47DD-9578-2CF42B4B9963}" srcOrd="1" destOrd="0" presId="urn:microsoft.com/office/officeart/2005/8/layout/list1"/>
    <dgm:cxn modelId="{1E780CC7-90FF-43AC-A459-C23981358EA6}" type="presParOf" srcId="{20DDDCF0-A3BC-4EC0-A97B-77C49A31DC7D}" destId="{443D3E00-6E1D-42C5-92B8-CA7E75A6BDDB}" srcOrd="1" destOrd="0" presId="urn:microsoft.com/office/officeart/2005/8/layout/list1"/>
    <dgm:cxn modelId="{A31F0CB4-3C62-4D7D-9816-7AD8A479BC02}"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300241"/>
          <a:ext cx="4105177" cy="1071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18607" tIns="416560" rIns="318607" bIns="213360" numCol="1" spcCol="1270" anchor="t" anchorCtr="0">
          <a:noAutofit/>
        </a:bodyPr>
        <a:lstStyle/>
        <a:p>
          <a:pPr marL="285750" lvl="1" indent="-285750" algn="l" defTabSz="1333500">
            <a:lnSpc>
              <a:spcPct val="90000"/>
            </a:lnSpc>
            <a:spcBef>
              <a:spcPct val="0"/>
            </a:spcBef>
            <a:spcAft>
              <a:spcPct val="15000"/>
            </a:spcAft>
            <a:buChar char="••"/>
          </a:pPr>
          <a:r>
            <a:rPr lang="en-US" sz="3000" b="1" kern="1200" dirty="0" err="1">
              <a:latin typeface="Tw Cen MT Condensed" panose="020B0606020104020203" pitchFamily="34" charset="0"/>
            </a:rPr>
            <a:t>Rp</a:t>
          </a:r>
          <a:r>
            <a:rPr lang="en-US" sz="3000" b="1" kern="1200" dirty="0">
              <a:latin typeface="Tw Cen MT Condensed" panose="020B0606020104020203" pitchFamily="34" charset="0"/>
            </a:rPr>
            <a:t>. </a:t>
          </a:r>
          <a:r>
            <a:rPr lang="en-US" sz="3000" b="1" i="0" u="none" kern="1200" dirty="0"/>
            <a:t>137,150,143,000 </a:t>
          </a:r>
          <a:endParaRPr lang="en-US" sz="3000" b="1" kern="1200" dirty="0">
            <a:latin typeface="Tw Cen MT Condensed" panose="020B0606020104020203" pitchFamily="34" charset="0"/>
          </a:endParaRPr>
        </a:p>
      </dsp:txBody>
      <dsp:txXfrm>
        <a:off x="0" y="300241"/>
        <a:ext cx="4105177" cy="1071000"/>
      </dsp:txXfrm>
    </dsp:sp>
    <dsp:sp modelId="{A3D7C0DC-1F39-47DD-9578-2CF42B4B9963}">
      <dsp:nvSpPr>
        <dsp:cNvPr id="0" name=""/>
        <dsp:cNvSpPr/>
      </dsp:nvSpPr>
      <dsp:spPr>
        <a:xfrm>
          <a:off x="353084" y="87007"/>
          <a:ext cx="2873623" cy="5904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616" tIns="0" rIns="108616" bIns="0" numCol="1" spcCol="1270" anchor="ctr" anchorCtr="0">
          <a:noAutofit/>
        </a:bodyPr>
        <a:lstStyle/>
        <a:p>
          <a:pPr lvl="0" algn="l" defTabSz="1422400">
            <a:lnSpc>
              <a:spcPct val="90000"/>
            </a:lnSpc>
            <a:spcBef>
              <a:spcPct val="0"/>
            </a:spcBef>
            <a:spcAft>
              <a:spcPct val="35000"/>
            </a:spcAft>
          </a:pPr>
          <a:r>
            <a:rPr lang="en-US" sz="3200" b="1" kern="1200" dirty="0" err="1">
              <a:latin typeface="Tw Cen MT Condensed" panose="020B0606020104020203" pitchFamily="34" charset="0"/>
            </a:rPr>
            <a:t>Anggaran</a:t>
          </a:r>
          <a:r>
            <a:rPr lang="en-US" sz="3200" b="1" kern="1200" dirty="0">
              <a:latin typeface="Tw Cen MT Condensed" panose="020B0606020104020203" pitchFamily="34" charset="0"/>
            </a:rPr>
            <a:t> </a:t>
          </a:r>
          <a:r>
            <a:rPr lang="en-US" sz="3200" b="1" kern="1200" dirty="0" err="1">
              <a:latin typeface="Tw Cen MT Condensed" panose="020B0606020104020203" pitchFamily="34" charset="0"/>
            </a:rPr>
            <a:t>Belanja</a:t>
          </a:r>
          <a:endParaRPr lang="en-US" sz="3200" b="1" kern="1200" dirty="0">
            <a:latin typeface="Tw Cen MT Condensed" panose="020B0606020104020203" pitchFamily="34" charset="0"/>
          </a:endParaRPr>
        </a:p>
      </dsp:txBody>
      <dsp:txXfrm>
        <a:off x="381905" y="115828"/>
        <a:ext cx="2815981" cy="532758"/>
      </dsp:txXfrm>
    </dsp:sp>
    <dsp:sp modelId="{35B026F0-7F2F-47B3-B821-FB3A460F8C22}">
      <dsp:nvSpPr>
        <dsp:cNvPr id="0" name=""/>
        <dsp:cNvSpPr/>
      </dsp:nvSpPr>
      <dsp:spPr>
        <a:xfrm>
          <a:off x="0" y="1775894"/>
          <a:ext cx="4105177" cy="1102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18607" tIns="416560" rIns="318607" bIns="227584"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a:latin typeface="Tw Cen MT Condensed" panose="020B0606020104020203" pitchFamily="34" charset="0"/>
            </a:rPr>
            <a:t>Rp. </a:t>
          </a:r>
          <a:r>
            <a:rPr lang="en-US" sz="3200" b="1" i="0" u="none" kern="1200" dirty="0"/>
            <a:t>36,248,986,132 </a:t>
          </a:r>
          <a:endParaRPr lang="en-US" sz="4800" b="1" kern="1200" dirty="0">
            <a:latin typeface="Tw Cen MT Condensed" panose="020B0606020104020203" pitchFamily="34" charset="0"/>
          </a:endParaRPr>
        </a:p>
      </dsp:txBody>
      <dsp:txXfrm>
        <a:off x="0" y="1775894"/>
        <a:ext cx="4105177" cy="1102500"/>
      </dsp:txXfrm>
    </dsp:sp>
    <dsp:sp modelId="{279BB15C-CF75-4300-9EEE-073ACBA6BB15}">
      <dsp:nvSpPr>
        <dsp:cNvPr id="0" name=""/>
        <dsp:cNvSpPr/>
      </dsp:nvSpPr>
      <dsp:spPr>
        <a:xfrm>
          <a:off x="205258" y="1480694"/>
          <a:ext cx="2873623" cy="5904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616" tIns="0" rIns="108616" bIns="0" numCol="1" spcCol="1270" anchor="ctr" anchorCtr="0">
          <a:noAutofit/>
        </a:bodyPr>
        <a:lstStyle/>
        <a:p>
          <a:pPr lvl="0" algn="l" defTabSz="1600200">
            <a:lnSpc>
              <a:spcPct val="90000"/>
            </a:lnSpc>
            <a:spcBef>
              <a:spcPct val="0"/>
            </a:spcBef>
            <a:spcAft>
              <a:spcPct val="35000"/>
            </a:spcAft>
            <a:buNone/>
          </a:pPr>
          <a:r>
            <a:rPr lang="en-US" sz="3600" b="1" kern="1200" dirty="0" err="1">
              <a:latin typeface="Tw Cen MT Condensed" panose="020B0606020104020203" pitchFamily="34" charset="0"/>
            </a:rPr>
            <a:t>Realisasi</a:t>
          </a:r>
          <a:endParaRPr lang="en-US" sz="3600" b="1" kern="1200" dirty="0">
            <a:latin typeface="Tw Cen MT Condensed" panose="020B0606020104020203" pitchFamily="34" charset="0"/>
          </a:endParaRPr>
        </a:p>
      </dsp:txBody>
      <dsp:txXfrm>
        <a:off x="234079" y="1509515"/>
        <a:ext cx="2815981"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FontTx/>
            <a:buChar char="••"/>
          </a:pPr>
          <a:r>
            <a:rPr lang="en-US" sz="2400" b="1" kern="1200" dirty="0"/>
            <a:t>Rp. </a:t>
          </a:r>
          <a:r>
            <a:rPr lang="en-US" sz="2000" b="1" kern="1200" dirty="0"/>
            <a:t>32.000.000.000</a:t>
          </a:r>
          <a:endParaRPr lang="en-US" sz="2400" b="1" kern="1200" dirty="0"/>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chemeClr val="accent6">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t>TARGET</a:t>
          </a:r>
        </a:p>
      </dsp:txBody>
      <dsp:txXfrm>
        <a:off x="183251" y="206080"/>
        <a:ext cx="2687730" cy="50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28867" y="561163"/>
          <a:ext cx="3069447" cy="87154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16560" rIns="304000" bIns="156464" numCol="1" spcCol="1270" anchor="t" anchorCtr="0">
          <a:noAutofit/>
        </a:bodyPr>
        <a:lstStyle/>
        <a:p>
          <a:pPr marL="228600" lvl="1" indent="-228600" algn="r" defTabSz="977900">
            <a:lnSpc>
              <a:spcPct val="90000"/>
            </a:lnSpc>
            <a:spcBef>
              <a:spcPct val="0"/>
            </a:spcBef>
            <a:spcAft>
              <a:spcPct val="15000"/>
            </a:spcAft>
            <a:buChar char="••"/>
          </a:pPr>
          <a:r>
            <a:rPr lang="en-US" sz="2200" b="1" kern="1200" dirty="0"/>
            <a:t>Rp. </a:t>
          </a:r>
          <a:r>
            <a:rPr lang="en-US" sz="2200" b="1" i="0" u="none" kern="1200" dirty="0"/>
            <a:t>14.780.340.785</a:t>
          </a:r>
          <a:endParaRPr lang="en-US" sz="2200" b="1" kern="1200" dirty="0"/>
        </a:p>
      </dsp:txBody>
      <dsp:txXfrm>
        <a:off x="28867" y="561163"/>
        <a:ext cx="3069447" cy="871547"/>
      </dsp:txXfrm>
    </dsp:sp>
    <dsp:sp modelId="{A3D7C0DC-1F39-47DD-9578-2CF42B4B9963}">
      <dsp:nvSpPr>
        <dsp:cNvPr id="0" name=""/>
        <dsp:cNvSpPr/>
      </dsp:nvSpPr>
      <dsp:spPr>
        <a:xfrm>
          <a:off x="356459" y="161099"/>
          <a:ext cx="2741872" cy="55456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t>REALISASI</a:t>
          </a:r>
        </a:p>
      </dsp:txBody>
      <dsp:txXfrm>
        <a:off x="383530" y="188170"/>
        <a:ext cx="2687730" cy="50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280988"/>
          <a:ext cx="3069447" cy="9441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58216" rIns="304000" bIns="199136" numCol="1" spcCol="1270" anchor="t" anchorCtr="0">
          <a:noAutofit/>
        </a:bodyPr>
        <a:lstStyle/>
        <a:p>
          <a:pPr marL="285750" lvl="1" indent="-285750" algn="ctr" defTabSz="1244600">
            <a:lnSpc>
              <a:spcPct val="90000"/>
            </a:lnSpc>
            <a:spcBef>
              <a:spcPct val="0"/>
            </a:spcBef>
            <a:spcAft>
              <a:spcPct val="15000"/>
            </a:spcAft>
            <a:buChar char="••"/>
          </a:pPr>
          <a:r>
            <a:rPr lang="en-US" sz="2800" b="1" kern="1200" dirty="0"/>
            <a:t>46.18%</a:t>
          </a:r>
        </a:p>
      </dsp:txBody>
      <dsp:txXfrm>
        <a:off x="0" y="280988"/>
        <a:ext cx="3069447" cy="944175"/>
      </dsp:txXfrm>
    </dsp:sp>
    <dsp:sp modelId="{A3D7C0DC-1F39-47DD-9578-2CF42B4B9963}">
      <dsp:nvSpPr>
        <dsp:cNvPr id="0" name=""/>
        <dsp:cNvSpPr/>
      </dsp:nvSpPr>
      <dsp:spPr>
        <a:xfrm>
          <a:off x="156180" y="0"/>
          <a:ext cx="2741872" cy="554560"/>
        </a:xfrm>
        <a:prstGeom prst="roundRect">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t>%</a:t>
          </a:r>
        </a:p>
      </dsp:txBody>
      <dsp:txXfrm>
        <a:off x="183251" y="27071"/>
        <a:ext cx="2687730" cy="5004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0.67623</cdr:x>
      <cdr:y>0.164</cdr:y>
    </cdr:from>
    <cdr:to>
      <cdr:x>0.69158</cdr:x>
      <cdr:y>0.19968</cdr:y>
    </cdr:to>
    <cdr:sp macro="" textlink="">
      <cdr:nvSpPr>
        <cdr:cNvPr id="8" name="TextBox 7"/>
        <cdr:cNvSpPr txBox="1"/>
      </cdr:nvSpPr>
      <cdr:spPr>
        <a:xfrm xmlns:a="http://schemas.openxmlformats.org/drawingml/2006/main">
          <a:off x="8136036" y="1124744"/>
          <a:ext cx="184731" cy="24468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nSpc>
              <a:spcPct val="90000"/>
            </a:lnSpc>
          </a:pPr>
          <a:endParaRPr lang="en-US" sz="1100" dirty="0"/>
        </a:p>
      </cdr:txBody>
    </cdr:sp>
  </cdr:relSizeAnchor>
  <cdr:relSizeAnchor xmlns:cdr="http://schemas.openxmlformats.org/drawingml/2006/chartDrawing">
    <cdr:from>
      <cdr:x>0.04171</cdr:x>
      <cdr:y>0.70382</cdr:y>
    </cdr:from>
    <cdr:to>
      <cdr:x>0.09511</cdr:x>
      <cdr:y>0.75903</cdr:y>
    </cdr:to>
    <cdr:sp macro="" textlink="">
      <cdr:nvSpPr>
        <cdr:cNvPr id="4" name="TextBox 1">
          <a:extLst xmlns:a="http://schemas.openxmlformats.org/drawingml/2006/main">
            <a:ext uri="{FF2B5EF4-FFF2-40B4-BE49-F238E27FC236}">
              <a16:creationId xmlns:a16="http://schemas.microsoft.com/office/drawing/2014/main" id="{A36F3838-547A-49A6-BEA0-FAA0BBB6107C}"/>
            </a:ext>
          </a:extLst>
        </cdr:cNvPr>
        <cdr:cNvSpPr txBox="1"/>
      </cdr:nvSpPr>
      <cdr:spPr>
        <a:xfrm xmlns:a="http://schemas.openxmlformats.org/drawingml/2006/main">
          <a:off x="462358" y="3883327"/>
          <a:ext cx="591884" cy="304623"/>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6,8%</a:t>
          </a:r>
        </a:p>
      </cdr:txBody>
    </cdr:sp>
  </cdr:relSizeAnchor>
  <cdr:relSizeAnchor xmlns:cdr="http://schemas.openxmlformats.org/drawingml/2006/chartDrawing">
    <cdr:from>
      <cdr:x>0.10307</cdr:x>
      <cdr:y>0.79294</cdr:y>
    </cdr:from>
    <cdr:to>
      <cdr:x>0.17434</cdr:x>
      <cdr:y>0.84447</cdr:y>
    </cdr:to>
    <cdr:sp macro="" textlink="">
      <cdr:nvSpPr>
        <cdr:cNvPr id="5" name="TextBox 1">
          <a:extLst xmlns:a="http://schemas.openxmlformats.org/drawingml/2006/main">
            <a:ext uri="{FF2B5EF4-FFF2-40B4-BE49-F238E27FC236}">
              <a16:creationId xmlns:a16="http://schemas.microsoft.com/office/drawing/2014/main" id="{453E2C0D-E6BC-409F-9553-70731F574454}"/>
            </a:ext>
          </a:extLst>
        </cdr:cNvPr>
        <cdr:cNvSpPr txBox="1"/>
      </cdr:nvSpPr>
      <cdr:spPr>
        <a:xfrm xmlns:a="http://schemas.openxmlformats.org/drawingml/2006/main">
          <a:off x="1142402" y="4375077"/>
          <a:ext cx="789955" cy="284318"/>
        </a:xfrm>
        <a:prstGeom xmlns:a="http://schemas.openxmlformats.org/drawingml/2006/main" prst="rect">
          <a:avLst/>
        </a:prstGeom>
        <a:solidFill xmlns:a="http://schemas.openxmlformats.org/drawingml/2006/main">
          <a:srgbClr val="FFC00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14,34%</a:t>
          </a:r>
        </a:p>
      </cdr:txBody>
    </cdr:sp>
  </cdr:relSizeAnchor>
  <cdr:relSizeAnchor xmlns:cdr="http://schemas.openxmlformats.org/drawingml/2006/chartDrawing">
    <cdr:from>
      <cdr:x>0.18243</cdr:x>
      <cdr:y>0.71131</cdr:y>
    </cdr:from>
    <cdr:to>
      <cdr:x>0.2537</cdr:x>
      <cdr:y>0.76284</cdr:y>
    </cdr:to>
    <cdr:sp macro="" textlink="">
      <cdr:nvSpPr>
        <cdr:cNvPr id="6" name="TextBox 1">
          <a:extLst xmlns:a="http://schemas.openxmlformats.org/drawingml/2006/main">
            <a:ext uri="{FF2B5EF4-FFF2-40B4-BE49-F238E27FC236}">
              <a16:creationId xmlns:a16="http://schemas.microsoft.com/office/drawing/2014/main" id="{5FF284BE-C32E-4953-AF06-13B47ABF963F}"/>
            </a:ext>
          </a:extLst>
        </cdr:cNvPr>
        <cdr:cNvSpPr txBox="1"/>
      </cdr:nvSpPr>
      <cdr:spPr>
        <a:xfrm xmlns:a="http://schemas.openxmlformats.org/drawingml/2006/main">
          <a:off x="2022046" y="3924677"/>
          <a:ext cx="789955" cy="284318"/>
        </a:xfrm>
        <a:prstGeom xmlns:a="http://schemas.openxmlformats.org/drawingml/2006/main" prst="rect">
          <a:avLst/>
        </a:prstGeom>
        <a:solidFill xmlns:a="http://schemas.openxmlformats.org/drawingml/2006/main">
          <a:schemeClr val="accent2">
            <a:lumMod val="50000"/>
          </a:schemeClr>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14,34%</a:t>
          </a:r>
        </a:p>
      </cdr:txBody>
    </cdr:sp>
  </cdr:relSizeAnchor>
  <cdr:relSizeAnchor xmlns:cdr="http://schemas.openxmlformats.org/drawingml/2006/chartDrawing">
    <cdr:from>
      <cdr:x>0.32497</cdr:x>
      <cdr:y>0.71131</cdr:y>
    </cdr:from>
    <cdr:to>
      <cdr:x>0.39624</cdr:x>
      <cdr:y>0.76284</cdr:y>
    </cdr:to>
    <cdr:sp macro="" textlink="">
      <cdr:nvSpPr>
        <cdr:cNvPr id="7" name="TextBox 1">
          <a:extLst xmlns:a="http://schemas.openxmlformats.org/drawingml/2006/main">
            <a:ext uri="{FF2B5EF4-FFF2-40B4-BE49-F238E27FC236}">
              <a16:creationId xmlns:a16="http://schemas.microsoft.com/office/drawing/2014/main" id="{5FF284BE-C32E-4953-AF06-13B47ABF963F}"/>
            </a:ext>
          </a:extLst>
        </cdr:cNvPr>
        <cdr:cNvSpPr txBox="1"/>
      </cdr:nvSpPr>
      <cdr:spPr>
        <a:xfrm xmlns:a="http://schemas.openxmlformats.org/drawingml/2006/main">
          <a:off x="3601956" y="3924677"/>
          <a:ext cx="789955" cy="284318"/>
        </a:xfrm>
        <a:prstGeom xmlns:a="http://schemas.openxmlformats.org/drawingml/2006/main" prst="rect">
          <a:avLst/>
        </a:prstGeom>
        <a:solidFill xmlns:a="http://schemas.openxmlformats.org/drawingml/2006/main">
          <a:srgbClr val="E99211"/>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46.18%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6" y="6"/>
            <a:ext cx="2971801" cy="681268"/>
          </a:xfrm>
          <a:prstGeom prst="rect">
            <a:avLst/>
          </a:prstGeom>
        </p:spPr>
        <p:txBody>
          <a:bodyPr vert="horz" lIns="102972" tIns="51484" rIns="102972" bIns="51484" rtlCol="0"/>
          <a:lstStyle>
            <a:lvl1pPr algn="l">
              <a:defRPr sz="1400"/>
            </a:lvl1pPr>
          </a:lstStyle>
          <a:p>
            <a:r>
              <a:rPr lang="en-US" altLang="zh-CN"/>
              <a:t>Laporan Kinerja Mei 2021</a:t>
            </a:r>
            <a:endParaRPr lang="zh-CN" altLang="en-US"/>
          </a:p>
        </p:txBody>
      </p:sp>
      <p:sp>
        <p:nvSpPr>
          <p:cNvPr id="3" name="日期占位符 2"/>
          <p:cNvSpPr>
            <a:spLocks noGrp="1"/>
          </p:cNvSpPr>
          <p:nvPr>
            <p:ph type="dt" sz="quarter" idx="1"/>
          </p:nvPr>
        </p:nvSpPr>
        <p:spPr>
          <a:xfrm>
            <a:off x="3884619" y="6"/>
            <a:ext cx="2971801" cy="681268"/>
          </a:xfrm>
          <a:prstGeom prst="rect">
            <a:avLst/>
          </a:prstGeom>
        </p:spPr>
        <p:txBody>
          <a:bodyPr vert="horz" lIns="102972" tIns="51484" rIns="102972" bIns="51484" rtlCol="0"/>
          <a:lstStyle>
            <a:lvl1pPr algn="r">
              <a:defRPr sz="1400"/>
            </a:lvl1pPr>
          </a:lstStyle>
          <a:p>
            <a:r>
              <a:rPr lang="en-US" altLang="zh-CN"/>
              <a:t>RSJD dr. Arif Zainudin</a:t>
            </a:r>
            <a:endParaRPr lang="zh-CN" altLang="en-US"/>
          </a:p>
        </p:txBody>
      </p:sp>
      <p:sp>
        <p:nvSpPr>
          <p:cNvPr id="4" name="页脚占位符 3"/>
          <p:cNvSpPr>
            <a:spLocks noGrp="1"/>
          </p:cNvSpPr>
          <p:nvPr>
            <p:ph type="ftr" sz="quarter" idx="2"/>
          </p:nvPr>
        </p:nvSpPr>
        <p:spPr>
          <a:xfrm>
            <a:off x="6" y="12896925"/>
            <a:ext cx="2971801" cy="681265"/>
          </a:xfrm>
          <a:prstGeom prst="rect">
            <a:avLst/>
          </a:prstGeom>
        </p:spPr>
        <p:txBody>
          <a:bodyPr vert="horz" lIns="102972" tIns="51484" rIns="102972" bIns="51484" rtlCol="0" anchor="b"/>
          <a:lstStyle>
            <a:lvl1pPr algn="l">
              <a:defRPr sz="1400"/>
            </a:lvl1pPr>
          </a:lstStyle>
          <a:p>
            <a:r>
              <a:rPr lang="en-US" altLang="zh-CN"/>
              <a:t>Laporan Kinerja Mei 2020</a:t>
            </a:r>
            <a:endParaRPr lang="zh-CN" altLang="en-US"/>
          </a:p>
        </p:txBody>
      </p:sp>
      <p:sp>
        <p:nvSpPr>
          <p:cNvPr id="5" name="灯片编号占位符 4"/>
          <p:cNvSpPr>
            <a:spLocks noGrp="1"/>
          </p:cNvSpPr>
          <p:nvPr>
            <p:ph type="sldNum" sz="quarter" idx="3"/>
          </p:nvPr>
        </p:nvSpPr>
        <p:spPr>
          <a:xfrm>
            <a:off x="3884619" y="12896925"/>
            <a:ext cx="2971801" cy="681265"/>
          </a:xfrm>
          <a:prstGeom prst="rect">
            <a:avLst/>
          </a:prstGeom>
        </p:spPr>
        <p:txBody>
          <a:bodyPr vert="horz" lIns="102972" tIns="51484" rIns="102972" bIns="51484" rtlCol="0" anchor="b"/>
          <a:lstStyle>
            <a:lvl1pPr algn="r">
              <a:defRPr sz="1400"/>
            </a:lvl1pPr>
          </a:lstStyle>
          <a:p>
            <a:fld id="{FB5A563C-622C-4938-8742-5477358458D6}" type="slidenum">
              <a:rPr lang="zh-CN" altLang="en-US" smtClean="0"/>
              <a:t>‹#›</a:t>
            </a:fld>
            <a:endParaRPr lang="zh-CN" altLang="en-US"/>
          </a:p>
        </p:txBody>
      </p:sp>
    </p:spTree>
    <p:extLst>
      <p:ext uri="{BB962C8B-B14F-4D97-AF65-F5344CB8AC3E}">
        <p14:creationId xmlns:p14="http://schemas.microsoft.com/office/powerpoint/2010/main" val="39457169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6"/>
            <a:ext cx="2971801" cy="681268"/>
          </a:xfrm>
          <a:prstGeom prst="rect">
            <a:avLst/>
          </a:prstGeom>
        </p:spPr>
        <p:txBody>
          <a:bodyPr vert="horz" lIns="102972" tIns="51484" rIns="102972" bIns="51484" rtlCol="0"/>
          <a:lstStyle>
            <a:lvl1pPr algn="l">
              <a:defRPr sz="1400"/>
            </a:lvl1pPr>
          </a:lstStyle>
          <a:p>
            <a:r>
              <a:rPr lang="en-US"/>
              <a:t>Laporan Kinerja Mei 2021</a:t>
            </a:r>
          </a:p>
        </p:txBody>
      </p:sp>
      <p:sp>
        <p:nvSpPr>
          <p:cNvPr id="3" name="Date Placeholder 2"/>
          <p:cNvSpPr>
            <a:spLocks noGrp="1"/>
          </p:cNvSpPr>
          <p:nvPr>
            <p:ph type="dt" idx="1"/>
          </p:nvPr>
        </p:nvSpPr>
        <p:spPr>
          <a:xfrm>
            <a:off x="3884619" y="6"/>
            <a:ext cx="2971801" cy="681268"/>
          </a:xfrm>
          <a:prstGeom prst="rect">
            <a:avLst/>
          </a:prstGeom>
        </p:spPr>
        <p:txBody>
          <a:bodyPr vert="horz" lIns="102972" tIns="51484" rIns="102972" bIns="51484" rtlCol="0"/>
          <a:lstStyle>
            <a:lvl1pPr algn="r">
              <a:defRPr sz="1400"/>
            </a:lvl1pPr>
          </a:lstStyle>
          <a:p>
            <a:r>
              <a:rPr lang="en-US"/>
              <a:t>RSJD dr. Arif Zainudin</a:t>
            </a:r>
          </a:p>
        </p:txBody>
      </p:sp>
      <p:sp>
        <p:nvSpPr>
          <p:cNvPr id="4" name="Slide Image Placeholder 3"/>
          <p:cNvSpPr>
            <a:spLocks noGrp="1" noRot="1" noChangeAspect="1"/>
          </p:cNvSpPr>
          <p:nvPr>
            <p:ph type="sldImg" idx="2"/>
          </p:nvPr>
        </p:nvSpPr>
        <p:spPr>
          <a:xfrm>
            <a:off x="-642938" y="1698625"/>
            <a:ext cx="8143876" cy="4581525"/>
          </a:xfrm>
          <a:prstGeom prst="rect">
            <a:avLst/>
          </a:prstGeom>
          <a:noFill/>
          <a:ln w="12700">
            <a:solidFill>
              <a:prstClr val="black"/>
            </a:solidFill>
          </a:ln>
        </p:spPr>
        <p:txBody>
          <a:bodyPr vert="horz" lIns="102972" tIns="51484" rIns="102972" bIns="51484" rtlCol="0" anchor="ctr"/>
          <a:lstStyle/>
          <a:p>
            <a:endParaRPr lang="en-US"/>
          </a:p>
        </p:txBody>
      </p:sp>
      <p:sp>
        <p:nvSpPr>
          <p:cNvPr id="5" name="Notes Placeholder 4"/>
          <p:cNvSpPr>
            <a:spLocks noGrp="1"/>
          </p:cNvSpPr>
          <p:nvPr>
            <p:ph type="body" sz="quarter" idx="3"/>
          </p:nvPr>
        </p:nvSpPr>
        <p:spPr>
          <a:xfrm>
            <a:off x="685801" y="6534507"/>
            <a:ext cx="5486400" cy="5346413"/>
          </a:xfrm>
          <a:prstGeom prst="rect">
            <a:avLst/>
          </a:prstGeom>
        </p:spPr>
        <p:txBody>
          <a:bodyPr vert="horz" lIns="102972" tIns="51484" rIns="102972" bIns="514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12896925"/>
            <a:ext cx="2971801" cy="681265"/>
          </a:xfrm>
          <a:prstGeom prst="rect">
            <a:avLst/>
          </a:prstGeom>
        </p:spPr>
        <p:txBody>
          <a:bodyPr vert="horz" lIns="102972" tIns="51484" rIns="102972" bIns="51484" rtlCol="0" anchor="b"/>
          <a:lstStyle>
            <a:lvl1pPr algn="l">
              <a:defRPr sz="1400"/>
            </a:lvl1pPr>
          </a:lstStyle>
          <a:p>
            <a:r>
              <a:rPr lang="en-US"/>
              <a:t>Laporan Kinerja Mei 2020</a:t>
            </a:r>
          </a:p>
        </p:txBody>
      </p:sp>
      <p:sp>
        <p:nvSpPr>
          <p:cNvPr id="7" name="Slide Number Placeholder 6"/>
          <p:cNvSpPr>
            <a:spLocks noGrp="1"/>
          </p:cNvSpPr>
          <p:nvPr>
            <p:ph type="sldNum" sz="quarter" idx="5"/>
          </p:nvPr>
        </p:nvSpPr>
        <p:spPr>
          <a:xfrm>
            <a:off x="3884619" y="12896925"/>
            <a:ext cx="2971801" cy="681265"/>
          </a:xfrm>
          <a:prstGeom prst="rect">
            <a:avLst/>
          </a:prstGeom>
        </p:spPr>
        <p:txBody>
          <a:bodyPr vert="horz" lIns="102972" tIns="51484" rIns="102972" bIns="51484" rtlCol="0" anchor="b"/>
          <a:lstStyle>
            <a:lvl1pPr algn="r">
              <a:defRPr sz="14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240126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8F22789D-8BFE-4E52-8909-2629405AECBE}"/>
              </a:ext>
            </a:extLst>
          </p:cNvPr>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19811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2D42A965-C376-4BBD-9F21-8639327CA0BA}"/>
              </a:ext>
            </a:extLst>
          </p:cNvPr>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208178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F2F97EED-C928-42E9-8CFF-AE1D1215F74E}"/>
              </a:ext>
            </a:extLst>
          </p:cNvPr>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337732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2F6CCDDD-70C7-4265-A178-6E8ED4E71908}"/>
              </a:ext>
            </a:extLst>
          </p:cNvPr>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248459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848E1789-395D-4CB3-B6E5-E3773215C074}"/>
              </a:ext>
            </a:extLst>
          </p:cNvPr>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161107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24041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58733B76-4627-4EF2-9C11-AC714AA24FB1}"/>
              </a:ext>
            </a:extLst>
          </p:cNvPr>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2292443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AAB64B28-E944-4435-8B5E-BB2B30D88D54}"/>
              </a:ext>
            </a:extLst>
          </p:cNvPr>
          <p:cNvSpPr>
            <a:spLocks noGrp="1"/>
          </p:cNvSpPr>
          <p:nvPr>
            <p:ph type="sldNum" sz="quarter" idx="5"/>
          </p:nvPr>
        </p:nvSpPr>
        <p:spPr/>
        <p:txBody>
          <a:bodyPr/>
          <a:lstStyle/>
          <a:p>
            <a:fld id="{21B2AA4F-B828-4D7C-AFD3-893933DAFCB4}" type="slidenum">
              <a:rPr lang="en-US" smtClean="0"/>
              <a:t>16</a:t>
            </a:fld>
            <a:endParaRPr lang="en-US"/>
          </a:p>
        </p:txBody>
      </p:sp>
    </p:spTree>
    <p:extLst>
      <p:ext uri="{BB962C8B-B14F-4D97-AF65-F5344CB8AC3E}">
        <p14:creationId xmlns:p14="http://schemas.microsoft.com/office/powerpoint/2010/main" val="2870633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2B5B4236-0038-476D-B31C-3272AA50D0D9}"/>
              </a:ext>
            </a:extLst>
          </p:cNvPr>
          <p:cNvSpPr>
            <a:spLocks noGrp="1"/>
          </p:cNvSpPr>
          <p:nvPr>
            <p:ph type="sldNum" sz="quarter" idx="5"/>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848244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DC53C1F7-66C5-4573-98B0-A49AE28BFB37}"/>
              </a:ext>
            </a:extLst>
          </p:cNvPr>
          <p:cNvSpPr>
            <a:spLocks noGrp="1"/>
          </p:cNvSpPr>
          <p:nvPr>
            <p:ph type="sldNum" sz="quarter" idx="5"/>
          </p:nvPr>
        </p:nvSpPr>
        <p:spPr/>
        <p:txBody>
          <a:bodyPr/>
          <a:lstStyle/>
          <a:p>
            <a:fld id="{21B2AA4F-B828-4D7C-AFD3-893933DAFCB4}" type="slidenum">
              <a:rPr lang="en-US" smtClean="0"/>
              <a:t>18</a:t>
            </a:fld>
            <a:endParaRPr lang="en-US"/>
          </a:p>
        </p:txBody>
      </p:sp>
    </p:spTree>
    <p:extLst>
      <p:ext uri="{BB962C8B-B14F-4D97-AF65-F5344CB8AC3E}">
        <p14:creationId xmlns:p14="http://schemas.microsoft.com/office/powerpoint/2010/main" val="838836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6F5378DC-EC49-449D-8EAA-A98636120A80}"/>
              </a:ext>
            </a:extLst>
          </p:cNvPr>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3166236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842BF0F7-51AF-4458-8B7D-F6A49C286385}"/>
              </a:ext>
            </a:extLst>
          </p:cNvPr>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117525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38D6ECC8-26D9-497F-B5EE-F27188037118}"/>
              </a:ext>
            </a:extLst>
          </p:cNvPr>
          <p:cNvSpPr>
            <a:spLocks noGrp="1"/>
          </p:cNvSpPr>
          <p:nvPr>
            <p:ph type="sldNum" sz="quarter" idx="5"/>
          </p:nvPr>
        </p:nvSpPr>
        <p:spPr/>
        <p:txBody>
          <a:bodyPr/>
          <a:lstStyle/>
          <a:p>
            <a:fld id="{21B2AA4F-B828-4D7C-AFD3-893933DAFCB4}" type="slidenum">
              <a:rPr lang="en-US" smtClean="0"/>
              <a:t>20</a:t>
            </a:fld>
            <a:endParaRPr lang="en-US"/>
          </a:p>
        </p:txBody>
      </p:sp>
    </p:spTree>
    <p:extLst>
      <p:ext uri="{BB962C8B-B14F-4D97-AF65-F5344CB8AC3E}">
        <p14:creationId xmlns:p14="http://schemas.microsoft.com/office/powerpoint/2010/main" val="650536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C183213B-5151-42C2-BDDC-F67B2138EFA0}"/>
              </a:ext>
            </a:extLst>
          </p:cNvPr>
          <p:cNvSpPr>
            <a:spLocks noGrp="1"/>
          </p:cNvSpPr>
          <p:nvPr>
            <p:ph type="sldNum" sz="quarter" idx="5"/>
          </p:nvPr>
        </p:nvSpPr>
        <p:spPr/>
        <p:txBody>
          <a:bodyPr/>
          <a:lstStyle/>
          <a:p>
            <a:fld id="{21B2AA4F-B828-4D7C-AFD3-893933DAFCB4}" type="slidenum">
              <a:rPr lang="en-US" smtClean="0"/>
              <a:t>21</a:t>
            </a:fld>
            <a:endParaRPr lang="en-US"/>
          </a:p>
        </p:txBody>
      </p:sp>
    </p:spTree>
    <p:extLst>
      <p:ext uri="{BB962C8B-B14F-4D97-AF65-F5344CB8AC3E}">
        <p14:creationId xmlns:p14="http://schemas.microsoft.com/office/powerpoint/2010/main" val="2858070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2544ACDD-2772-467D-81D6-CAFEEC63023C}"/>
              </a:ext>
            </a:extLst>
          </p:cNvPr>
          <p:cNvSpPr>
            <a:spLocks noGrp="1"/>
          </p:cNvSpPr>
          <p:nvPr>
            <p:ph type="sldNum" sz="quarter" idx="5"/>
          </p:nvPr>
        </p:nvSpPr>
        <p:spPr/>
        <p:txBody>
          <a:bodyPr/>
          <a:lstStyle/>
          <a:p>
            <a:fld id="{21B2AA4F-B828-4D7C-AFD3-893933DAFCB4}" type="slidenum">
              <a:rPr lang="en-US" smtClean="0"/>
              <a:t>22</a:t>
            </a:fld>
            <a:endParaRPr lang="en-US"/>
          </a:p>
        </p:txBody>
      </p:sp>
    </p:spTree>
    <p:extLst>
      <p:ext uri="{BB962C8B-B14F-4D97-AF65-F5344CB8AC3E}">
        <p14:creationId xmlns:p14="http://schemas.microsoft.com/office/powerpoint/2010/main" val="564509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23</a:t>
            </a:fld>
            <a:endParaRPr lang="en-US"/>
          </a:p>
        </p:txBody>
      </p:sp>
    </p:spTree>
    <p:extLst>
      <p:ext uri="{BB962C8B-B14F-4D97-AF65-F5344CB8AC3E}">
        <p14:creationId xmlns:p14="http://schemas.microsoft.com/office/powerpoint/2010/main" val="3833852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24</a:t>
            </a:fld>
            <a:endParaRPr lang="en-US"/>
          </a:p>
        </p:txBody>
      </p:sp>
    </p:spTree>
    <p:extLst>
      <p:ext uri="{BB962C8B-B14F-4D97-AF65-F5344CB8AC3E}">
        <p14:creationId xmlns:p14="http://schemas.microsoft.com/office/powerpoint/2010/main" val="359825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C67B5628-31A6-4FF0-B7CA-D36925936612}"/>
              </a:ext>
            </a:extLst>
          </p:cNvPr>
          <p:cNvSpPr>
            <a:spLocks noGrp="1"/>
          </p:cNvSpPr>
          <p:nvPr>
            <p:ph type="sldNum" sz="quarter" idx="5"/>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1564757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26</a:t>
            </a:fld>
            <a:endParaRPr lang="en-US"/>
          </a:p>
        </p:txBody>
      </p:sp>
    </p:spTree>
    <p:extLst>
      <p:ext uri="{BB962C8B-B14F-4D97-AF65-F5344CB8AC3E}">
        <p14:creationId xmlns:p14="http://schemas.microsoft.com/office/powerpoint/2010/main" val="449876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27</a:t>
            </a:fld>
            <a:endParaRPr lang="en-US"/>
          </a:p>
        </p:txBody>
      </p:sp>
    </p:spTree>
    <p:extLst>
      <p:ext uri="{BB962C8B-B14F-4D97-AF65-F5344CB8AC3E}">
        <p14:creationId xmlns:p14="http://schemas.microsoft.com/office/powerpoint/2010/main" val="2439364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28</a:t>
            </a:fld>
            <a:endParaRPr lang="en-US"/>
          </a:p>
        </p:txBody>
      </p:sp>
    </p:spTree>
    <p:extLst>
      <p:ext uri="{BB962C8B-B14F-4D97-AF65-F5344CB8AC3E}">
        <p14:creationId xmlns:p14="http://schemas.microsoft.com/office/powerpoint/2010/main" val="2495179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29</a:t>
            </a:fld>
            <a:endParaRPr lang="en-US"/>
          </a:p>
        </p:txBody>
      </p:sp>
    </p:spTree>
    <p:extLst>
      <p:ext uri="{BB962C8B-B14F-4D97-AF65-F5344CB8AC3E}">
        <p14:creationId xmlns:p14="http://schemas.microsoft.com/office/powerpoint/2010/main" val="134539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C82A9EFE-C29B-4D88-BF61-1F49897730E3}"/>
              </a:ext>
            </a:extLst>
          </p:cNvPr>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26027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30</a:t>
            </a:fld>
            <a:endParaRPr lang="en-US"/>
          </a:p>
        </p:txBody>
      </p:sp>
    </p:spTree>
    <p:extLst>
      <p:ext uri="{BB962C8B-B14F-4D97-AF65-F5344CB8AC3E}">
        <p14:creationId xmlns:p14="http://schemas.microsoft.com/office/powerpoint/2010/main" val="1370402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31</a:t>
            </a:fld>
            <a:endParaRPr lang="en-US"/>
          </a:p>
        </p:txBody>
      </p:sp>
    </p:spTree>
    <p:extLst>
      <p:ext uri="{BB962C8B-B14F-4D97-AF65-F5344CB8AC3E}">
        <p14:creationId xmlns:p14="http://schemas.microsoft.com/office/powerpoint/2010/main" val="2603479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3B48382F-60AB-4456-9954-910831264828}"/>
              </a:ext>
            </a:extLst>
          </p:cNvPr>
          <p:cNvSpPr>
            <a:spLocks noGrp="1"/>
          </p:cNvSpPr>
          <p:nvPr>
            <p:ph type="sldNum" sz="quarter" idx="5"/>
          </p:nvPr>
        </p:nvSpPr>
        <p:spPr/>
        <p:txBody>
          <a:bodyPr/>
          <a:lstStyle/>
          <a:p>
            <a:fld id="{21B2AA4F-B828-4D7C-AFD3-893933DAFCB4}" type="slidenum">
              <a:rPr lang="en-US" smtClean="0"/>
              <a:t>32</a:t>
            </a:fld>
            <a:endParaRPr lang="en-US"/>
          </a:p>
        </p:txBody>
      </p:sp>
    </p:spTree>
    <p:extLst>
      <p:ext uri="{BB962C8B-B14F-4D97-AF65-F5344CB8AC3E}">
        <p14:creationId xmlns:p14="http://schemas.microsoft.com/office/powerpoint/2010/main" val="473539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7B1892B5-BE44-4246-BB16-219BD8E33EA6}"/>
              </a:ext>
            </a:extLst>
          </p:cNvPr>
          <p:cNvSpPr>
            <a:spLocks noGrp="1"/>
          </p:cNvSpPr>
          <p:nvPr>
            <p:ph type="sldNum" sz="quarter" idx="5"/>
          </p:nvPr>
        </p:nvSpPr>
        <p:spPr/>
        <p:txBody>
          <a:bodyPr/>
          <a:lstStyle/>
          <a:p>
            <a:fld id="{21B2AA4F-B828-4D7C-AFD3-893933DAFCB4}" type="slidenum">
              <a:rPr lang="en-US" smtClean="0"/>
              <a:t>33</a:t>
            </a:fld>
            <a:endParaRPr lang="en-US"/>
          </a:p>
        </p:txBody>
      </p:sp>
    </p:spTree>
    <p:extLst>
      <p:ext uri="{BB962C8B-B14F-4D97-AF65-F5344CB8AC3E}">
        <p14:creationId xmlns:p14="http://schemas.microsoft.com/office/powerpoint/2010/main" val="2872438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35</a:t>
            </a:fld>
            <a:endParaRPr lang="en-US"/>
          </a:p>
        </p:txBody>
      </p:sp>
    </p:spTree>
    <p:extLst>
      <p:ext uri="{BB962C8B-B14F-4D97-AF65-F5344CB8AC3E}">
        <p14:creationId xmlns:p14="http://schemas.microsoft.com/office/powerpoint/2010/main" val="1672677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455C09EE-423F-4C63-A28A-B684D547CEF7}"/>
              </a:ext>
            </a:extLst>
          </p:cNvPr>
          <p:cNvSpPr>
            <a:spLocks noGrp="1"/>
          </p:cNvSpPr>
          <p:nvPr>
            <p:ph type="sldNum" sz="quarter" idx="5"/>
          </p:nvPr>
        </p:nvSpPr>
        <p:spPr/>
        <p:txBody>
          <a:bodyPr/>
          <a:lstStyle/>
          <a:p>
            <a:fld id="{21B2AA4F-B828-4D7C-AFD3-893933DAFCB4}" type="slidenum">
              <a:rPr lang="en-US" smtClean="0"/>
              <a:t>36</a:t>
            </a:fld>
            <a:endParaRPr lang="en-US"/>
          </a:p>
        </p:txBody>
      </p:sp>
    </p:spTree>
    <p:extLst>
      <p:ext uri="{BB962C8B-B14F-4D97-AF65-F5344CB8AC3E}">
        <p14:creationId xmlns:p14="http://schemas.microsoft.com/office/powerpoint/2010/main" val="3756937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9AF3431B-1697-4146-BCB7-A277E2BE536D}"/>
              </a:ext>
            </a:extLst>
          </p:cNvPr>
          <p:cNvSpPr>
            <a:spLocks noGrp="1"/>
          </p:cNvSpPr>
          <p:nvPr>
            <p:ph type="sldNum" sz="quarter" idx="5"/>
          </p:nvPr>
        </p:nvSpPr>
        <p:spPr/>
        <p:txBody>
          <a:bodyPr/>
          <a:lstStyle/>
          <a:p>
            <a:fld id="{21B2AA4F-B828-4D7C-AFD3-893933DAFCB4}" type="slidenum">
              <a:rPr lang="en-US" smtClean="0"/>
              <a:t>37</a:t>
            </a:fld>
            <a:endParaRPr lang="en-US"/>
          </a:p>
        </p:txBody>
      </p:sp>
    </p:spTree>
    <p:extLst>
      <p:ext uri="{BB962C8B-B14F-4D97-AF65-F5344CB8AC3E}">
        <p14:creationId xmlns:p14="http://schemas.microsoft.com/office/powerpoint/2010/main" val="1821398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20A6B46E-C9C3-4BE9-8A59-15F65AE703A5}"/>
              </a:ext>
            </a:extLst>
          </p:cNvPr>
          <p:cNvSpPr>
            <a:spLocks noGrp="1"/>
          </p:cNvSpPr>
          <p:nvPr>
            <p:ph type="sldNum" sz="quarter" idx="5"/>
          </p:nvPr>
        </p:nvSpPr>
        <p:spPr/>
        <p:txBody>
          <a:bodyPr/>
          <a:lstStyle/>
          <a:p>
            <a:fld id="{21B2AA4F-B828-4D7C-AFD3-893933DAFCB4}" type="slidenum">
              <a:rPr lang="en-US" smtClean="0"/>
              <a:t>38</a:t>
            </a:fld>
            <a:endParaRPr lang="en-US"/>
          </a:p>
        </p:txBody>
      </p:sp>
    </p:spTree>
    <p:extLst>
      <p:ext uri="{BB962C8B-B14F-4D97-AF65-F5344CB8AC3E}">
        <p14:creationId xmlns:p14="http://schemas.microsoft.com/office/powerpoint/2010/main" val="550838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89DD3CB7-485D-42A2-8D70-C4799B98AA03}"/>
              </a:ext>
            </a:extLst>
          </p:cNvPr>
          <p:cNvSpPr>
            <a:spLocks noGrp="1"/>
          </p:cNvSpPr>
          <p:nvPr>
            <p:ph type="sldNum" sz="quarter" idx="5"/>
          </p:nvPr>
        </p:nvSpPr>
        <p:spPr/>
        <p:txBody>
          <a:bodyPr/>
          <a:lstStyle/>
          <a:p>
            <a:fld id="{21B2AA4F-B828-4D7C-AFD3-893933DAFCB4}" type="slidenum">
              <a:rPr lang="en-US" smtClean="0"/>
              <a:t>39</a:t>
            </a:fld>
            <a:endParaRPr lang="en-US"/>
          </a:p>
        </p:txBody>
      </p:sp>
    </p:spTree>
    <p:extLst>
      <p:ext uri="{BB962C8B-B14F-4D97-AF65-F5344CB8AC3E}">
        <p14:creationId xmlns:p14="http://schemas.microsoft.com/office/powerpoint/2010/main" val="3949791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712E5305-00E6-4D01-B484-E99273872274}"/>
              </a:ext>
            </a:extLst>
          </p:cNvPr>
          <p:cNvSpPr>
            <a:spLocks noGrp="1"/>
          </p:cNvSpPr>
          <p:nvPr>
            <p:ph type="sldNum" sz="quarter" idx="5"/>
          </p:nvPr>
        </p:nvSpPr>
        <p:spPr/>
        <p:txBody>
          <a:bodyPr/>
          <a:lstStyle/>
          <a:p>
            <a:fld id="{21B2AA4F-B828-4D7C-AFD3-893933DAFCB4}" type="slidenum">
              <a:rPr lang="en-US" smtClean="0"/>
              <a:t>40</a:t>
            </a:fld>
            <a:endParaRPr lang="en-US"/>
          </a:p>
        </p:txBody>
      </p:sp>
    </p:spTree>
    <p:extLst>
      <p:ext uri="{BB962C8B-B14F-4D97-AF65-F5344CB8AC3E}">
        <p14:creationId xmlns:p14="http://schemas.microsoft.com/office/powerpoint/2010/main" val="2011337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5D0A2E78-B449-496D-BEC5-71ABBA8781A6}"/>
              </a:ext>
            </a:extLst>
          </p:cNvPr>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162848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6A202D69-52C8-4176-9805-80074E4E401E}"/>
              </a:ext>
            </a:extLst>
          </p:cNvPr>
          <p:cNvSpPr>
            <a:spLocks noGrp="1"/>
          </p:cNvSpPr>
          <p:nvPr>
            <p:ph type="sldNum" sz="quarter" idx="5"/>
          </p:nvPr>
        </p:nvSpPr>
        <p:spPr/>
        <p:txBody>
          <a:bodyPr/>
          <a:lstStyle/>
          <a:p>
            <a:fld id="{21B2AA4F-B828-4D7C-AFD3-893933DAFCB4}" type="slidenum">
              <a:rPr lang="en-US" smtClean="0"/>
              <a:t>41</a:t>
            </a:fld>
            <a:endParaRPr lang="en-US"/>
          </a:p>
        </p:txBody>
      </p:sp>
    </p:spTree>
    <p:extLst>
      <p:ext uri="{BB962C8B-B14F-4D97-AF65-F5344CB8AC3E}">
        <p14:creationId xmlns:p14="http://schemas.microsoft.com/office/powerpoint/2010/main" val="4179000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42</a:t>
            </a:fld>
            <a:endParaRPr lang="en-US"/>
          </a:p>
        </p:txBody>
      </p:sp>
    </p:spTree>
    <p:extLst>
      <p:ext uri="{BB962C8B-B14F-4D97-AF65-F5344CB8AC3E}">
        <p14:creationId xmlns:p14="http://schemas.microsoft.com/office/powerpoint/2010/main" val="36666594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BBE3936F-587D-46D1-BA18-25B152D3C397}"/>
              </a:ext>
            </a:extLst>
          </p:cNvPr>
          <p:cNvSpPr>
            <a:spLocks noGrp="1"/>
          </p:cNvSpPr>
          <p:nvPr>
            <p:ph type="sldNum" sz="quarter" idx="5"/>
          </p:nvPr>
        </p:nvSpPr>
        <p:spPr/>
        <p:txBody>
          <a:bodyPr/>
          <a:lstStyle/>
          <a:p>
            <a:fld id="{21B2AA4F-B828-4D7C-AFD3-893933DAFCB4}" type="slidenum">
              <a:rPr lang="en-US" smtClean="0"/>
              <a:t>43</a:t>
            </a:fld>
            <a:endParaRPr lang="en-US"/>
          </a:p>
        </p:txBody>
      </p:sp>
    </p:spTree>
    <p:extLst>
      <p:ext uri="{BB962C8B-B14F-4D97-AF65-F5344CB8AC3E}">
        <p14:creationId xmlns:p14="http://schemas.microsoft.com/office/powerpoint/2010/main" val="20853498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44</a:t>
            </a:fld>
            <a:endParaRPr lang="en-US"/>
          </a:p>
        </p:txBody>
      </p:sp>
    </p:spTree>
    <p:extLst>
      <p:ext uri="{BB962C8B-B14F-4D97-AF65-F5344CB8AC3E}">
        <p14:creationId xmlns:p14="http://schemas.microsoft.com/office/powerpoint/2010/main" val="595355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45</a:t>
            </a:fld>
            <a:endParaRPr lang="en-US"/>
          </a:p>
        </p:txBody>
      </p:sp>
    </p:spTree>
    <p:extLst>
      <p:ext uri="{BB962C8B-B14F-4D97-AF65-F5344CB8AC3E}">
        <p14:creationId xmlns:p14="http://schemas.microsoft.com/office/powerpoint/2010/main" val="14287215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14573FB1-84F6-4EF0-B1B9-D0987CE89810}"/>
              </a:ext>
            </a:extLst>
          </p:cNvPr>
          <p:cNvSpPr>
            <a:spLocks noGrp="1"/>
          </p:cNvSpPr>
          <p:nvPr>
            <p:ph type="sldNum" sz="quarter" idx="5"/>
          </p:nvPr>
        </p:nvSpPr>
        <p:spPr/>
        <p:txBody>
          <a:bodyPr/>
          <a:lstStyle/>
          <a:p>
            <a:fld id="{21B2AA4F-B828-4D7C-AFD3-893933DAFCB4}" type="slidenum">
              <a:rPr lang="en-US" smtClean="0"/>
              <a:t>46</a:t>
            </a:fld>
            <a:endParaRPr lang="en-US"/>
          </a:p>
        </p:txBody>
      </p:sp>
    </p:spTree>
    <p:extLst>
      <p:ext uri="{BB962C8B-B14F-4D97-AF65-F5344CB8AC3E}">
        <p14:creationId xmlns:p14="http://schemas.microsoft.com/office/powerpoint/2010/main" val="39954902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F5AE0F77-C7EC-4A4F-8A86-0118B1D20082}"/>
              </a:ext>
            </a:extLst>
          </p:cNvPr>
          <p:cNvSpPr>
            <a:spLocks noGrp="1"/>
          </p:cNvSpPr>
          <p:nvPr>
            <p:ph type="sldNum" sz="quarter" idx="5"/>
          </p:nvPr>
        </p:nvSpPr>
        <p:spPr/>
        <p:txBody>
          <a:bodyPr/>
          <a:lstStyle/>
          <a:p>
            <a:fld id="{21B2AA4F-B828-4D7C-AFD3-893933DAFCB4}" type="slidenum">
              <a:rPr lang="en-US" smtClean="0"/>
              <a:t>47</a:t>
            </a:fld>
            <a:endParaRPr lang="en-US"/>
          </a:p>
        </p:txBody>
      </p:sp>
    </p:spTree>
    <p:extLst>
      <p:ext uri="{BB962C8B-B14F-4D97-AF65-F5344CB8AC3E}">
        <p14:creationId xmlns:p14="http://schemas.microsoft.com/office/powerpoint/2010/main" val="19127742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D1AC1473-7C69-4127-9FFA-74493E3310E4}"/>
              </a:ext>
            </a:extLst>
          </p:cNvPr>
          <p:cNvSpPr>
            <a:spLocks noGrp="1"/>
          </p:cNvSpPr>
          <p:nvPr>
            <p:ph type="sldNum" sz="quarter" idx="5"/>
          </p:nvPr>
        </p:nvSpPr>
        <p:spPr/>
        <p:txBody>
          <a:bodyPr/>
          <a:lstStyle/>
          <a:p>
            <a:fld id="{21B2AA4F-B828-4D7C-AFD3-893933DAFCB4}" type="slidenum">
              <a:rPr lang="en-US" smtClean="0"/>
              <a:t>50</a:t>
            </a:fld>
            <a:endParaRPr lang="en-US"/>
          </a:p>
        </p:txBody>
      </p:sp>
    </p:spTree>
    <p:extLst>
      <p:ext uri="{BB962C8B-B14F-4D97-AF65-F5344CB8AC3E}">
        <p14:creationId xmlns:p14="http://schemas.microsoft.com/office/powerpoint/2010/main" val="5016597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3D4B6CA0-162A-455C-83B8-88319E4BB505}"/>
              </a:ext>
            </a:extLst>
          </p:cNvPr>
          <p:cNvSpPr>
            <a:spLocks noGrp="1"/>
          </p:cNvSpPr>
          <p:nvPr>
            <p:ph type="sldNum" sz="quarter" idx="5"/>
          </p:nvPr>
        </p:nvSpPr>
        <p:spPr/>
        <p:txBody>
          <a:bodyPr/>
          <a:lstStyle/>
          <a:p>
            <a:fld id="{21B2AA4F-B828-4D7C-AFD3-893933DAFCB4}" type="slidenum">
              <a:rPr lang="en-US" smtClean="0"/>
              <a:t>53</a:t>
            </a:fld>
            <a:endParaRPr lang="en-US"/>
          </a:p>
        </p:txBody>
      </p:sp>
    </p:spTree>
    <p:extLst>
      <p:ext uri="{BB962C8B-B14F-4D97-AF65-F5344CB8AC3E}">
        <p14:creationId xmlns:p14="http://schemas.microsoft.com/office/powerpoint/2010/main" val="31037252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55</a:t>
            </a:fld>
            <a:endParaRPr lang="en-US"/>
          </a:p>
        </p:txBody>
      </p:sp>
    </p:spTree>
    <p:extLst>
      <p:ext uri="{BB962C8B-B14F-4D97-AF65-F5344CB8AC3E}">
        <p14:creationId xmlns:p14="http://schemas.microsoft.com/office/powerpoint/2010/main" val="117259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390128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57</a:t>
            </a:fld>
            <a:endParaRPr lang="en-US"/>
          </a:p>
        </p:txBody>
      </p:sp>
    </p:spTree>
    <p:extLst>
      <p:ext uri="{BB962C8B-B14F-4D97-AF65-F5344CB8AC3E}">
        <p14:creationId xmlns:p14="http://schemas.microsoft.com/office/powerpoint/2010/main" val="5574572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59</a:t>
            </a:fld>
            <a:endParaRPr lang="en-US"/>
          </a:p>
        </p:txBody>
      </p:sp>
    </p:spTree>
    <p:extLst>
      <p:ext uri="{BB962C8B-B14F-4D97-AF65-F5344CB8AC3E}">
        <p14:creationId xmlns:p14="http://schemas.microsoft.com/office/powerpoint/2010/main" val="16258086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FBF1B514-36B3-4836-8BE4-C243EEBA028F}"/>
              </a:ext>
            </a:extLst>
          </p:cNvPr>
          <p:cNvSpPr>
            <a:spLocks noGrp="1"/>
          </p:cNvSpPr>
          <p:nvPr>
            <p:ph type="sldNum" sz="quarter" idx="5"/>
          </p:nvPr>
        </p:nvSpPr>
        <p:spPr/>
        <p:txBody>
          <a:bodyPr/>
          <a:lstStyle/>
          <a:p>
            <a:fld id="{21B2AA4F-B828-4D7C-AFD3-893933DAFCB4}" type="slidenum">
              <a:rPr lang="en-US" smtClean="0"/>
              <a:t>61</a:t>
            </a:fld>
            <a:endParaRPr lang="en-US"/>
          </a:p>
        </p:txBody>
      </p:sp>
    </p:spTree>
    <p:extLst>
      <p:ext uri="{BB962C8B-B14F-4D97-AF65-F5344CB8AC3E}">
        <p14:creationId xmlns:p14="http://schemas.microsoft.com/office/powerpoint/2010/main" val="20504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266498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58DC10F6-C28E-4ED0-87AA-EEC941947C34}"/>
              </a:ext>
            </a:extLst>
          </p:cNvPr>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285833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BA1A6B9B-0880-4638-9AAD-2DAEF2E70362}"/>
              </a:ext>
            </a:extLst>
          </p:cNvPr>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398324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B6EC09C7-C87F-4CED-8402-24780A60D2AB}"/>
              </a:ext>
            </a:extLst>
          </p:cNvPr>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8764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文本占位符 19"/>
          <p:cNvSpPr>
            <a:spLocks noGrp="1"/>
          </p:cNvSpPr>
          <p:nvPr>
            <p:ph type="body" sz="quarter" idx="12" hasCustomPrompt="1"/>
          </p:nvPr>
        </p:nvSpPr>
        <p:spPr>
          <a:xfrm>
            <a:off x="764228" y="3533689"/>
            <a:ext cx="5229829" cy="320317"/>
          </a:xfrm>
        </p:spPr>
        <p:txBody>
          <a:bodyPr anchor="ctr">
            <a:noAutofit/>
          </a:bodyPr>
          <a:lstStyle>
            <a:lvl1pPr marL="0" indent="0" algn="dist">
              <a:buFontTx/>
              <a:buNone/>
              <a:defRPr sz="1400">
                <a:solidFill>
                  <a:schemeClr val="bg1"/>
                </a:solidFill>
              </a:defRPr>
            </a:lvl1pPr>
          </a:lstStyle>
          <a:p>
            <a:pPr lvl="0"/>
            <a:r>
              <a:rPr lang="zh-CN" altLang="en-US" dirty="0"/>
              <a:t>单击此处编辑文本样式</a:t>
            </a:r>
          </a:p>
        </p:txBody>
      </p:sp>
      <p:sp>
        <p:nvSpPr>
          <p:cNvPr id="31" name="任意多边形: 形状 30"/>
          <p:cNvSpPr/>
          <p:nvPr userDrawn="1"/>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a:spLocks noGrp="1"/>
          </p:cNvSpPr>
          <p:nvPr>
            <p:ph type="pic" sz="quarter" idx="10"/>
          </p:nvPr>
        </p:nvSpPr>
        <p:spPr>
          <a:xfrm>
            <a:off x="6471500" y="0"/>
            <a:ext cx="5720500" cy="5338728"/>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txBody>
          <a:bodyPr wrap="square">
            <a:noAutofit/>
          </a:bodyPr>
          <a:lstStyle/>
          <a:p>
            <a:endParaRPr lang="zh-CN" altLang="en-US" dirty="0"/>
          </a:p>
        </p:txBody>
      </p:sp>
      <p:sp>
        <p:nvSpPr>
          <p:cNvPr id="14"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19"/>
          <p:cNvSpPr>
            <a:spLocks noGrp="1"/>
          </p:cNvSpPr>
          <p:nvPr>
            <p:ph type="body" sz="quarter" idx="11" hasCustomPrompt="1"/>
          </p:nvPr>
        </p:nvSpPr>
        <p:spPr>
          <a:xfrm>
            <a:off x="709798" y="2641430"/>
            <a:ext cx="5720499" cy="905885"/>
          </a:xfrm>
        </p:spPr>
        <p:txBody>
          <a:bodyPr anchor="ctr">
            <a:noAutofit/>
          </a:bodyPr>
          <a:lstStyle>
            <a:lvl1pPr marL="0" indent="0">
              <a:buFontTx/>
              <a:buNone/>
              <a:defRPr sz="3600">
                <a:latin typeface="汉仪旗黑-85S" panose="00020600040101010101" charset="-122"/>
              </a:defRPr>
            </a:lvl1pPr>
          </a:lstStyle>
          <a:p>
            <a:pPr lvl="0"/>
            <a:r>
              <a:rPr lang="zh-CN" altLang="en-US" dirty="0"/>
              <a:t>单击此处编辑文本样式</a:t>
            </a:r>
          </a:p>
        </p:txBody>
      </p:sp>
      <p:sp>
        <p:nvSpPr>
          <p:cNvPr id="27" name="文本占位符 19"/>
          <p:cNvSpPr>
            <a:spLocks noGrp="1"/>
          </p:cNvSpPr>
          <p:nvPr>
            <p:ph type="body" sz="quarter" idx="13" hasCustomPrompt="1"/>
          </p:nvPr>
        </p:nvSpPr>
        <p:spPr>
          <a:xfrm>
            <a:off x="709798" y="3968257"/>
            <a:ext cx="5720499" cy="734372"/>
          </a:xfrm>
        </p:spPr>
        <p:txBody>
          <a:bodyPr anchor="ctr">
            <a:noAutofit/>
          </a:bodyPr>
          <a:lstStyle>
            <a:lvl1pPr marL="0" indent="0" algn="l">
              <a:buFontTx/>
              <a:buNone/>
              <a:defRPr sz="1100">
                <a:solidFill>
                  <a:schemeClr val="bg2">
                    <a:lumMod val="25000"/>
                  </a:schemeClr>
                </a:solidFill>
              </a:defRPr>
            </a:lvl1pPr>
          </a:lstStyle>
          <a:p>
            <a:pPr lvl="0"/>
            <a:r>
              <a:rPr lang="zh-CN" altLang="en-US" dirty="0"/>
              <a:t>单击此处编辑文本样式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 name="任意多边形: 形状 9"/>
          <p:cNvSpPr/>
          <p:nvPr userDrawn="1"/>
        </p:nvSpPr>
        <p:spPr>
          <a:xfrm>
            <a:off x="1" y="12700"/>
            <a:ext cx="5720499" cy="5338728"/>
          </a:xfrm>
          <a:custGeom>
            <a:avLst/>
            <a:gdLst>
              <a:gd name="connsiteX0" fmla="*/ 0 w 5720499"/>
              <a:gd name="connsiteY0" fmla="*/ 0 h 5338728"/>
              <a:gd name="connsiteX1" fmla="*/ 4604385 w 5720499"/>
              <a:gd name="connsiteY1" fmla="*/ 0 h 5338728"/>
              <a:gd name="connsiteX2" fmla="*/ 5195163 w 5720499"/>
              <a:gd name="connsiteY2" fmla="*/ 278944 h 5338728"/>
              <a:gd name="connsiteX3" fmla="*/ 5632558 w 5720499"/>
              <a:gd name="connsiteY3" fmla="*/ 1498861 h 5338728"/>
              <a:gd name="connsiteX4" fmla="*/ 4067561 w 5720499"/>
              <a:gd name="connsiteY4" fmla="*/ 4813390 h 5338728"/>
              <a:gd name="connsiteX5" fmla="*/ 2847643 w 5720499"/>
              <a:gd name="connsiteY5" fmla="*/ 5250786 h 5338728"/>
              <a:gd name="connsiteX6" fmla="*/ 0 w 5720499"/>
              <a:gd name="connsiteY6" fmla="*/ 3906235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499" h="5338728">
                <a:moveTo>
                  <a:pt x="0" y="0"/>
                </a:moveTo>
                <a:lnTo>
                  <a:pt x="4604385" y="0"/>
                </a:lnTo>
                <a:lnTo>
                  <a:pt x="5195163" y="278944"/>
                </a:lnTo>
                <a:cubicBezTo>
                  <a:pt x="5652817" y="495031"/>
                  <a:pt x="5848646" y="1041207"/>
                  <a:pt x="5632558" y="1498861"/>
                </a:cubicBezTo>
                <a:lnTo>
                  <a:pt x="4067561" y="4813390"/>
                </a:lnTo>
                <a:cubicBezTo>
                  <a:pt x="3851473" y="5271046"/>
                  <a:pt x="3305297" y="5466875"/>
                  <a:pt x="2847643" y="5250786"/>
                </a:cubicBezTo>
                <a:lnTo>
                  <a:pt x="0" y="390623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nvSpPr>
        <p:spPr>
          <a:xfrm rot="1232324" flipH="1">
            <a:off x="-494559" y="-8380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a:spLocks noGrp="1"/>
          </p:cNvSpPr>
          <p:nvPr>
            <p:ph type="pic" sz="quarter" idx="10"/>
          </p:nvPr>
        </p:nvSpPr>
        <p:spPr>
          <a:xfrm>
            <a:off x="0" y="12700"/>
            <a:ext cx="5240982" cy="4891212"/>
          </a:xfrm>
          <a:custGeom>
            <a:avLst/>
            <a:gdLst>
              <a:gd name="connsiteX0" fmla="*/ 0 w 5240982"/>
              <a:gd name="connsiteY0" fmla="*/ 0 h 4891212"/>
              <a:gd name="connsiteX1" fmla="*/ 4218425 w 5240982"/>
              <a:gd name="connsiteY1" fmla="*/ 0 h 4891212"/>
              <a:gd name="connsiteX2" fmla="*/ 4759681 w 5240982"/>
              <a:gd name="connsiteY2" fmla="*/ 255562 h 4891212"/>
              <a:gd name="connsiteX3" fmla="*/ 5160412 w 5240982"/>
              <a:gd name="connsiteY3" fmla="*/ 1373220 h 4891212"/>
              <a:gd name="connsiteX4" fmla="*/ 3726600 w 5240982"/>
              <a:gd name="connsiteY4" fmla="*/ 4409910 h 4891212"/>
              <a:gd name="connsiteX5" fmla="*/ 2608941 w 5240982"/>
              <a:gd name="connsiteY5" fmla="*/ 4810642 h 4891212"/>
              <a:gd name="connsiteX6" fmla="*/ 0 w 5240982"/>
              <a:gd name="connsiteY6" fmla="*/ 3578797 h 48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982" h="4891212">
                <a:moveTo>
                  <a:pt x="0" y="0"/>
                </a:moveTo>
                <a:lnTo>
                  <a:pt x="4218425" y="0"/>
                </a:lnTo>
                <a:lnTo>
                  <a:pt x="4759681" y="255562"/>
                </a:lnTo>
                <a:cubicBezTo>
                  <a:pt x="5178973" y="453535"/>
                  <a:pt x="5358386" y="953929"/>
                  <a:pt x="5160412" y="1373220"/>
                </a:cubicBezTo>
                <a:lnTo>
                  <a:pt x="3726600" y="4409910"/>
                </a:lnTo>
                <a:cubicBezTo>
                  <a:pt x="3528625" y="4829204"/>
                  <a:pt x="3028232" y="5008617"/>
                  <a:pt x="2608941" y="4810642"/>
                </a:cubicBezTo>
                <a:lnTo>
                  <a:pt x="0" y="3578797"/>
                </a:lnTo>
                <a:close/>
              </a:path>
            </a:pathLst>
          </a:custGeom>
        </p:spPr>
        <p:txBody>
          <a:bodyPr wrap="square">
            <a:noAutofit/>
          </a:bodyPr>
          <a:lstStyle/>
          <a:p>
            <a:endParaRPr lang="zh-CN" altLang="en-US"/>
          </a:p>
        </p:txBody>
      </p:sp>
      <p:sp>
        <p:nvSpPr>
          <p:cNvPr id="17"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43"/>
          <p:cNvSpPr/>
          <p:nvPr userDrawn="1"/>
        </p:nvSpPr>
        <p:spPr>
          <a:xfrm rot="1469657" flipH="1">
            <a:off x="10973589" y="-160767"/>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28"/>
          <p:cNvSpPr>
            <a:spLocks noGrp="1"/>
          </p:cNvSpPr>
          <p:nvPr>
            <p:ph type="body" sz="quarter" idx="15"/>
          </p:nvPr>
        </p:nvSpPr>
        <p:spPr>
          <a:xfrm>
            <a:off x="6095999" y="3449579"/>
            <a:ext cx="4474140" cy="821191"/>
          </a:xfrm>
        </p:spPr>
        <p:txBody>
          <a:bodyPr>
            <a:normAutofit/>
          </a:bodyPr>
          <a:lstStyle>
            <a:lvl1pPr marL="0" indent="0" algn="l">
              <a:buFontTx/>
              <a:buNone/>
              <a:defRPr sz="1800" b="0">
                <a:solidFill>
                  <a:schemeClr val="tx1"/>
                </a:solidFill>
                <a:latin typeface="+mn-ea"/>
                <a:ea typeface="+mn-ea"/>
              </a:defRPr>
            </a:lvl1pPr>
            <a:lvl2pPr marL="457200" indent="0">
              <a:buNone/>
              <a:defRPr/>
            </a:lvl2pPr>
          </a:lstStyle>
          <a:p>
            <a:pPr lvl="0"/>
            <a:r>
              <a:rPr lang="zh-CN" altLang="en-US" dirty="0"/>
              <a:t>单击此处编辑母版文本样式</a:t>
            </a:r>
          </a:p>
        </p:txBody>
      </p:sp>
      <p:sp>
        <p:nvSpPr>
          <p:cNvPr id="20" name="文本占位符 26"/>
          <p:cNvSpPr>
            <a:spLocks noGrp="1"/>
          </p:cNvSpPr>
          <p:nvPr>
            <p:ph type="body" sz="quarter" idx="14"/>
          </p:nvPr>
        </p:nvSpPr>
        <p:spPr>
          <a:xfrm>
            <a:off x="6095999" y="2413625"/>
            <a:ext cx="4997427" cy="1446550"/>
          </a:xfrm>
        </p:spPr>
        <p:txBody>
          <a:bodyPr>
            <a:normAutofit/>
          </a:bodyPr>
          <a:lstStyle>
            <a:lvl1pPr marL="0" indent="0" algn="l">
              <a:buFontTx/>
              <a:buNone/>
              <a:defRPr sz="4400" b="0">
                <a:solidFill>
                  <a:schemeClr val="tx1"/>
                </a:solidFill>
                <a:latin typeface="汉仪旗黑-85S" panose="00020600040101010101" charset="-122"/>
              </a:defRPr>
            </a:lvl1pPr>
          </a:lstStyle>
          <a:p>
            <a:pPr lvl="0"/>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15"/>
          <p:cNvSpPr/>
          <p:nvPr userDrawn="1"/>
        </p:nvSpPr>
        <p:spPr>
          <a:xfrm rot="9302750">
            <a:off x="10948188" y="5839500"/>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userDrawn="1"/>
        </p:nvSpPr>
        <p:spPr>
          <a:xfrm rot="20130343">
            <a:off x="-315558" y="-14997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21"/>
          <p:cNvSpPr/>
          <p:nvPr userDrawn="1"/>
        </p:nvSpPr>
        <p:spPr>
          <a:xfrm rot="20124172">
            <a:off x="6923398" y="-872327"/>
            <a:ext cx="5886392" cy="5759446"/>
          </a:xfrm>
          <a:custGeom>
            <a:avLst/>
            <a:gdLst>
              <a:gd name="connsiteX0" fmla="*/ 1475246 w 5886392"/>
              <a:gd name="connsiteY0" fmla="*/ 0 h 5759446"/>
              <a:gd name="connsiteX1" fmla="*/ 5886392 w 5886392"/>
              <a:gd name="connsiteY1" fmla="*/ 2037134 h 5759446"/>
              <a:gd name="connsiteX2" fmla="*/ 4182409 w 5886392"/>
              <a:gd name="connsiteY2" fmla="*/ 5759446 h 5759446"/>
              <a:gd name="connsiteX3" fmla="*/ 951530 w 5886392"/>
              <a:gd name="connsiteY3" fmla="*/ 5759446 h 5759446"/>
              <a:gd name="connsiteX4" fmla="*/ 0 w 5886392"/>
              <a:gd name="connsiteY4" fmla="*/ 4799519 h 5759446"/>
              <a:gd name="connsiteX5" fmla="*/ 0 w 5886392"/>
              <a:gd name="connsiteY5" fmla="*/ 959927 h 5759446"/>
              <a:gd name="connsiteX6" fmla="*/ 951531 w 5886392"/>
              <a:gd name="connsiteY6"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6392" h="5759446">
                <a:moveTo>
                  <a:pt x="1475246" y="0"/>
                </a:moveTo>
                <a:lnTo>
                  <a:pt x="5886392" y="2037134"/>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8" name="任意多边形: 形状 27"/>
          <p:cNvSpPr>
            <a:spLocks noGrp="1"/>
          </p:cNvSpPr>
          <p:nvPr>
            <p:ph type="pic" sz="quarter" idx="10"/>
          </p:nvPr>
        </p:nvSpPr>
        <p:spPr>
          <a:xfrm>
            <a:off x="1" y="756953"/>
            <a:ext cx="5344087" cy="6101047"/>
          </a:xfrm>
          <a:custGeom>
            <a:avLst/>
            <a:gdLst>
              <a:gd name="connsiteX0" fmla="*/ 3364679 w 5344087"/>
              <a:gd name="connsiteY0" fmla="*/ 233 h 6101047"/>
              <a:gd name="connsiteX1" fmla="*/ 4257726 w 5344087"/>
              <a:gd name="connsiteY1" fmla="*/ 689265 h 6101047"/>
              <a:gd name="connsiteX2" fmla="*/ 5306962 w 5344087"/>
              <a:gd name="connsiteY2" fmla="*/ 4346974 h 6101047"/>
              <a:gd name="connsiteX3" fmla="*/ 4654824 w 5344087"/>
              <a:gd name="connsiteY3" fmla="*/ 5523746 h 6101047"/>
              <a:gd name="connsiteX4" fmla="*/ 2642314 w 5344087"/>
              <a:gd name="connsiteY4" fmla="*/ 6101047 h 6101047"/>
              <a:gd name="connsiteX5" fmla="*/ 0 w 5344087"/>
              <a:gd name="connsiteY5" fmla="*/ 6101047 h 6101047"/>
              <a:gd name="connsiteX6" fmla="*/ 0 w 5344087"/>
              <a:gd name="connsiteY6" fmla="*/ 920916 h 6101047"/>
              <a:gd name="connsiteX7" fmla="*/ 3080954 w 5344087"/>
              <a:gd name="connsiteY7" fmla="*/ 37126 h 6101047"/>
              <a:gd name="connsiteX8" fmla="*/ 3364679 w 5344087"/>
              <a:gd name="connsiteY8" fmla="*/ 233 h 61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087" h="6101047">
                <a:moveTo>
                  <a:pt x="3364679" y="233"/>
                </a:moveTo>
                <a:cubicBezTo>
                  <a:pt x="3770137" y="9233"/>
                  <a:pt x="4140017" y="278920"/>
                  <a:pt x="4257726" y="689265"/>
                </a:cubicBezTo>
                <a:lnTo>
                  <a:pt x="5306962" y="4346974"/>
                </a:lnTo>
                <a:cubicBezTo>
                  <a:pt x="5451836" y="4852014"/>
                  <a:pt x="5159863" y="5378873"/>
                  <a:pt x="4654824" y="5523746"/>
                </a:cubicBezTo>
                <a:lnTo>
                  <a:pt x="2642314" y="6101047"/>
                </a:lnTo>
                <a:lnTo>
                  <a:pt x="0" y="6101047"/>
                </a:lnTo>
                <a:lnTo>
                  <a:pt x="0" y="920916"/>
                </a:lnTo>
                <a:lnTo>
                  <a:pt x="3080954" y="37126"/>
                </a:lnTo>
                <a:cubicBezTo>
                  <a:pt x="3175649" y="9962"/>
                  <a:pt x="3271112" y="-1844"/>
                  <a:pt x="3364679" y="233"/>
                </a:cubicBezTo>
                <a:close/>
              </a:path>
            </a:pathLst>
          </a:custGeom>
        </p:spPr>
        <p:txBody>
          <a:bodyPr wrap="square">
            <a:noAutofit/>
          </a:bodyPr>
          <a:lstStyle/>
          <a:p>
            <a:endParaRPr lang="zh-CN" altLang="en-US"/>
          </a:p>
        </p:txBody>
      </p:sp>
      <p:sp>
        <p:nvSpPr>
          <p:cNvPr id="17" name="任意多边形: 形状 16"/>
          <p:cNvSpPr/>
          <p:nvPr userDrawn="1"/>
        </p:nvSpPr>
        <p:spPr>
          <a:xfrm rot="21142631">
            <a:off x="-381471" y="856244"/>
            <a:ext cx="5272529" cy="5707895"/>
          </a:xfrm>
          <a:custGeom>
            <a:avLst/>
            <a:gdLst>
              <a:gd name="connsiteX0" fmla="*/ 4512921 w 5272529"/>
              <a:gd name="connsiteY0" fmla="*/ 19328 h 5707895"/>
              <a:gd name="connsiteX1" fmla="*/ 5272529 w 5272529"/>
              <a:gd name="connsiteY1" fmla="*/ 951335 h 5707895"/>
              <a:gd name="connsiteX2" fmla="*/ 5272529 w 5272529"/>
              <a:gd name="connsiteY2" fmla="*/ 4756560 h 5707895"/>
              <a:gd name="connsiteX3" fmla="*/ 4321194 w 5272529"/>
              <a:gd name="connsiteY3" fmla="*/ 5707895 h 5707895"/>
              <a:gd name="connsiteX4" fmla="*/ 515969 w 5272529"/>
              <a:gd name="connsiteY4" fmla="*/ 5707895 h 5707895"/>
              <a:gd name="connsiteX5" fmla="*/ 145667 w 5272529"/>
              <a:gd name="connsiteY5" fmla="*/ 5633134 h 5707895"/>
              <a:gd name="connsiteX6" fmla="*/ 0 w 5272529"/>
              <a:gd name="connsiteY6" fmla="*/ 5554070 h 5707895"/>
              <a:gd name="connsiteX7" fmla="*/ 743323 w 5272529"/>
              <a:gd name="connsiteY7" fmla="*/ 0 h 5707895"/>
              <a:gd name="connsiteX8" fmla="*/ 4321194 w 5272529"/>
              <a:gd name="connsiteY8" fmla="*/ 0 h 5707895"/>
              <a:gd name="connsiteX9" fmla="*/ 4512921 w 5272529"/>
              <a:gd name="connsiteY9" fmla="*/ 19328 h 57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2529" h="5707895">
                <a:moveTo>
                  <a:pt x="4512921" y="19328"/>
                </a:moveTo>
                <a:cubicBezTo>
                  <a:pt x="4946429" y="108036"/>
                  <a:pt x="5272529" y="491603"/>
                  <a:pt x="5272529" y="951335"/>
                </a:cubicBezTo>
                <a:lnTo>
                  <a:pt x="5272529" y="4756560"/>
                </a:lnTo>
                <a:cubicBezTo>
                  <a:pt x="5272529" y="5281968"/>
                  <a:pt x="4846602" y="5707895"/>
                  <a:pt x="4321194" y="5707895"/>
                </a:cubicBezTo>
                <a:lnTo>
                  <a:pt x="515969" y="5707895"/>
                </a:lnTo>
                <a:cubicBezTo>
                  <a:pt x="384617" y="5707895"/>
                  <a:pt x="259483" y="5681274"/>
                  <a:pt x="145667" y="5633134"/>
                </a:cubicBezTo>
                <a:lnTo>
                  <a:pt x="0" y="5554070"/>
                </a:lnTo>
                <a:lnTo>
                  <a:pt x="743323" y="0"/>
                </a:lnTo>
                <a:lnTo>
                  <a:pt x="4321194" y="0"/>
                </a:lnTo>
                <a:cubicBezTo>
                  <a:pt x="4386870" y="0"/>
                  <a:pt x="4450992" y="6655"/>
                  <a:pt x="4512921" y="19328"/>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rot="21142631">
            <a:off x="11430530" y="-56538"/>
            <a:ext cx="811318" cy="912069"/>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rot="21142631">
            <a:off x="11303004" y="-53655"/>
            <a:ext cx="945887" cy="1020481"/>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占位符 16"/>
          <p:cNvSpPr>
            <a:spLocks noGrp="1"/>
          </p:cNvSpPr>
          <p:nvPr>
            <p:ph type="body" sz="quarter" idx="15"/>
          </p:nvPr>
        </p:nvSpPr>
        <p:spPr>
          <a:xfrm>
            <a:off x="5706016" y="3334855"/>
            <a:ext cx="5595938" cy="749300"/>
          </a:xfrm>
        </p:spPr>
        <p:txBody>
          <a:bodyPr anchor="ctr">
            <a:normAutofit/>
          </a:bodyPr>
          <a:lstStyle>
            <a:lvl1pPr marL="0" indent="0" algn="ctr">
              <a:buFontTx/>
              <a:buNone/>
              <a:defRPr sz="1800"/>
            </a:lvl1pPr>
            <a:lvl2pPr marL="457200" indent="0">
              <a:buNone/>
              <a:defRPr/>
            </a:lvl2pPr>
          </a:lstStyle>
          <a:p>
            <a:pPr lvl="0"/>
            <a:r>
              <a:rPr lang="zh-CN" altLang="en-US" dirty="0"/>
              <a:t>单击此处编辑母版文本样式</a:t>
            </a:r>
          </a:p>
        </p:txBody>
      </p:sp>
      <p:sp>
        <p:nvSpPr>
          <p:cNvPr id="30" name="文本占位符 14"/>
          <p:cNvSpPr>
            <a:spLocks noGrp="1"/>
          </p:cNvSpPr>
          <p:nvPr>
            <p:ph type="body" sz="quarter" idx="14" hasCustomPrompt="1"/>
          </p:nvPr>
        </p:nvSpPr>
        <p:spPr>
          <a:xfrm>
            <a:off x="5716335" y="2146269"/>
            <a:ext cx="5575300" cy="1573498"/>
          </a:xfrm>
        </p:spPr>
        <p:txBody>
          <a:bodyPr anchor="ctr">
            <a:noAutofit/>
          </a:bodyPr>
          <a:lstStyle>
            <a:lvl1pPr marL="0" indent="0" algn="ctr">
              <a:buFontTx/>
              <a:buNone/>
              <a:defRPr sz="4800"/>
            </a:lvl1pPr>
          </a:lstStyle>
          <a:p>
            <a:pPr lvl="0"/>
            <a:r>
              <a:rPr lang="zh-CN" altLang="en-US" dirty="0"/>
              <a:t>单击编辑文本</a:t>
            </a:r>
          </a:p>
        </p:txBody>
      </p:sp>
      <p:sp>
        <p:nvSpPr>
          <p:cNvPr id="31"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7372031" y="68686"/>
            <a:ext cx="4819968" cy="6720626"/>
          </a:xfrm>
          <a:custGeom>
            <a:avLst/>
            <a:gdLst>
              <a:gd name="connsiteX0" fmla="*/ 3360313 w 4819968"/>
              <a:gd name="connsiteY0" fmla="*/ 0 h 6720626"/>
              <a:gd name="connsiteX1" fmla="*/ 3980973 w 4819968"/>
              <a:gd name="connsiteY1" fmla="*/ 257086 h 6720626"/>
              <a:gd name="connsiteX2" fmla="*/ 4819968 w 4819968"/>
              <a:gd name="connsiteY2" fmla="*/ 1096081 h 6720626"/>
              <a:gd name="connsiteX3" fmla="*/ 4819968 w 4819968"/>
              <a:gd name="connsiteY3" fmla="*/ 5624545 h 6720626"/>
              <a:gd name="connsiteX4" fmla="*/ 3980973 w 4819968"/>
              <a:gd name="connsiteY4" fmla="*/ 6463540 h 6720626"/>
              <a:gd name="connsiteX5" fmla="*/ 2739653 w 4819968"/>
              <a:gd name="connsiteY5" fmla="*/ 6463540 h 6720626"/>
              <a:gd name="connsiteX6" fmla="*/ 257086 w 4819968"/>
              <a:gd name="connsiteY6" fmla="*/ 3980973 h 6720626"/>
              <a:gd name="connsiteX7" fmla="*/ 257086 w 4819968"/>
              <a:gd name="connsiteY7" fmla="*/ 2739653 h 6720626"/>
              <a:gd name="connsiteX8" fmla="*/ 2739653 w 4819968"/>
              <a:gd name="connsiteY8" fmla="*/ 257086 h 6720626"/>
              <a:gd name="connsiteX9" fmla="*/ 3360313 w 4819968"/>
              <a:gd name="connsiteY9" fmla="*/ 0 h 67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968" h="6720626">
                <a:moveTo>
                  <a:pt x="3360313" y="0"/>
                </a:moveTo>
                <a:cubicBezTo>
                  <a:pt x="3584948" y="0"/>
                  <a:pt x="3809582" y="85695"/>
                  <a:pt x="3980973" y="257086"/>
                </a:cubicBezTo>
                <a:lnTo>
                  <a:pt x="4819968" y="1096081"/>
                </a:lnTo>
                <a:lnTo>
                  <a:pt x="4819968" y="5624545"/>
                </a:lnTo>
                <a:lnTo>
                  <a:pt x="3980973" y="6463540"/>
                </a:lnTo>
                <a:cubicBezTo>
                  <a:pt x="3638192" y="6806322"/>
                  <a:pt x="3082434" y="6806322"/>
                  <a:pt x="2739653" y="6463540"/>
                </a:cubicBezTo>
                <a:lnTo>
                  <a:pt x="257086" y="3980973"/>
                </a:lnTo>
                <a:cubicBezTo>
                  <a:pt x="-85695" y="3638192"/>
                  <a:pt x="-85695" y="3082435"/>
                  <a:pt x="257086" y="2739653"/>
                </a:cubicBezTo>
                <a:lnTo>
                  <a:pt x="2739653" y="257086"/>
                </a:lnTo>
                <a:cubicBezTo>
                  <a:pt x="2911044" y="85695"/>
                  <a:pt x="3135678" y="0"/>
                  <a:pt x="336031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任意多边形 37"/>
          <p:cNvSpPr/>
          <p:nvPr userDrawn="1"/>
        </p:nvSpPr>
        <p:spPr>
          <a:xfrm rot="20083528">
            <a:off x="5598599" y="3255638"/>
            <a:ext cx="7831706" cy="4622435"/>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标题 1"/>
          <p:cNvSpPr>
            <a:spLocks noGrp="1"/>
          </p:cNvSpPr>
          <p:nvPr>
            <p:ph type="title"/>
          </p:nvPr>
        </p:nvSpPr>
        <p:spPr>
          <a:xfrm>
            <a:off x="838200" y="365125"/>
            <a:ext cx="10515600" cy="1325563"/>
          </a:xfrm>
        </p:spPr>
        <p:txBody>
          <a:bodyPr/>
          <a:lstStyle/>
          <a:p>
            <a:r>
              <a:rPr lang="zh-CN" altLang="en-US" dirty="0"/>
              <a:t>单击此处编辑母版标题样式</a:t>
            </a:r>
          </a:p>
        </p:txBody>
      </p:sp>
      <p:sp>
        <p:nvSpPr>
          <p:cNvPr id="7" name="内容占位符 2"/>
          <p:cNvSpPr>
            <a:spLocks noGrp="1"/>
          </p:cNvSpPr>
          <p:nvPr>
            <p:ph idx="1"/>
          </p:nvPr>
        </p:nvSpPr>
        <p:spPr>
          <a:xfrm>
            <a:off x="838200" y="1825625"/>
            <a:ext cx="10515600" cy="4351338"/>
          </a:xfrm>
        </p:spPr>
        <p:txBody>
          <a:bodyPr/>
          <a:lstStyle>
            <a:lvl1pPr>
              <a:defRPr sz="1800"/>
            </a:lvl1pPr>
          </a:lstStyle>
          <a:p>
            <a:pPr lvl="0"/>
            <a:r>
              <a:rPr lang="zh-CN" altLang="en-US" dirty="0"/>
              <a:t>单击此处编辑母版文本样式</a:t>
            </a:r>
          </a:p>
        </p:txBody>
      </p:sp>
      <p:sp>
        <p:nvSpPr>
          <p:cNvPr id="13" name="任意多边形: 形状 12"/>
          <p:cNvSpPr/>
          <p:nvPr userDrawn="1"/>
        </p:nvSpPr>
        <p:spPr>
          <a:xfrm rot="20083528">
            <a:off x="7365523" y="4241488"/>
            <a:ext cx="5718404" cy="3364014"/>
          </a:xfrm>
          <a:custGeom>
            <a:avLst/>
            <a:gdLst>
              <a:gd name="connsiteX0" fmla="*/ 5483214 w 5718404"/>
              <a:gd name="connsiteY0" fmla="*/ 73570 h 3364014"/>
              <a:gd name="connsiteX1" fmla="*/ 5714308 w 5718404"/>
              <a:gd name="connsiteY1" fmla="*/ 213778 h 3364014"/>
              <a:gd name="connsiteX2" fmla="*/ 5718404 w 5718404"/>
              <a:gd name="connsiteY2" fmla="*/ 217683 h 3364014"/>
              <a:gd name="connsiteX3" fmla="*/ 4232850 w 5718404"/>
              <a:gd name="connsiteY3" fmla="*/ 3364014 h 3364014"/>
              <a:gd name="connsiteX4" fmla="*/ 2 w 5718404"/>
              <a:gd name="connsiteY4" fmla="*/ 1365457 h 3364014"/>
              <a:gd name="connsiteX5" fmla="*/ 0 w 5718404"/>
              <a:gd name="connsiteY5" fmla="*/ 936180 h 3364014"/>
              <a:gd name="connsiteX6" fmla="*/ 936181 w 5718404"/>
              <a:gd name="connsiteY6" fmla="*/ 0 h 3364014"/>
              <a:gd name="connsiteX7" fmla="*/ 5118811 w 5718404"/>
              <a:gd name="connsiteY7" fmla="*/ 0 h 3364014"/>
              <a:gd name="connsiteX8" fmla="*/ 5483214 w 5718404"/>
              <a:gd name="connsiteY8" fmla="*/ 73570 h 33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404" h="3364014">
                <a:moveTo>
                  <a:pt x="5483214" y="73570"/>
                </a:moveTo>
                <a:cubicBezTo>
                  <a:pt x="5567216" y="109100"/>
                  <a:pt x="5644952" y="156541"/>
                  <a:pt x="5714308" y="213778"/>
                </a:cubicBezTo>
                <a:lnTo>
                  <a:pt x="5718404" y="217683"/>
                </a:lnTo>
                <a:lnTo>
                  <a:pt x="4232850" y="3364014"/>
                </a:lnTo>
                <a:lnTo>
                  <a:pt x="2" y="1365457"/>
                </a:lnTo>
                <a:lnTo>
                  <a:pt x="0" y="936180"/>
                </a:lnTo>
                <a:cubicBezTo>
                  <a:pt x="0" y="419143"/>
                  <a:pt x="419143" y="2"/>
                  <a:pt x="936181" y="0"/>
                </a:cubicBezTo>
                <a:lnTo>
                  <a:pt x="5118811" y="0"/>
                </a:lnTo>
                <a:cubicBezTo>
                  <a:pt x="5248069" y="0"/>
                  <a:pt x="5371210" y="26197"/>
                  <a:pt x="5483214" y="7357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43"/>
          <p:cNvSpPr/>
          <p:nvPr userDrawn="1"/>
        </p:nvSpPr>
        <p:spPr>
          <a:xfrm rot="20130343">
            <a:off x="-240452" y="-118847"/>
            <a:ext cx="1158586" cy="877457"/>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rot="19492083">
            <a:off x="7072658" y="4413201"/>
            <a:ext cx="6554635" cy="3366038"/>
          </a:xfrm>
          <a:custGeom>
            <a:avLst/>
            <a:gdLst>
              <a:gd name="connsiteX0" fmla="*/ 6468760 w 6554635"/>
              <a:gd name="connsiteY0" fmla="*/ 165290 h 3366038"/>
              <a:gd name="connsiteX1" fmla="*/ 6554635 w 6554635"/>
              <a:gd name="connsiteY1" fmla="*/ 226344 h 3366038"/>
              <a:gd name="connsiteX2" fmla="*/ 4345404 w 6554635"/>
              <a:gd name="connsiteY2" fmla="*/ 3366038 h 3366038"/>
              <a:gd name="connsiteX3" fmla="*/ 0 w 6554635"/>
              <a:gd name="connsiteY3" fmla="*/ 308415 h 3366038"/>
              <a:gd name="connsiteX4" fmla="*/ 137474 w 6554635"/>
              <a:gd name="connsiteY4" fmla="*/ 194988 h 3366038"/>
              <a:gd name="connsiteX5" fmla="*/ 775819 w 6554635"/>
              <a:gd name="connsiteY5" fmla="*/ 0 h 3366038"/>
              <a:gd name="connsiteX6" fmla="*/ 5876738 w 6554635"/>
              <a:gd name="connsiteY6" fmla="*/ 0 h 3366038"/>
              <a:gd name="connsiteX7" fmla="*/ 6321147 w 6554635"/>
              <a:gd name="connsiteY7" fmla="*/ 89722 h 3366038"/>
              <a:gd name="connsiteX8" fmla="*/ 6468760 w 6554635"/>
              <a:gd name="connsiteY8" fmla="*/ 165290 h 336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635" h="3366038">
                <a:moveTo>
                  <a:pt x="6468760" y="165290"/>
                </a:moveTo>
                <a:lnTo>
                  <a:pt x="6554635" y="226344"/>
                </a:lnTo>
                <a:lnTo>
                  <a:pt x="4345404" y="3366038"/>
                </a:lnTo>
                <a:lnTo>
                  <a:pt x="0" y="308415"/>
                </a:lnTo>
                <a:lnTo>
                  <a:pt x="137474" y="194988"/>
                </a:lnTo>
                <a:cubicBezTo>
                  <a:pt x="319693" y="71884"/>
                  <a:pt x="539361" y="1"/>
                  <a:pt x="775819" y="0"/>
                </a:cubicBezTo>
                <a:lnTo>
                  <a:pt x="5876738" y="0"/>
                </a:lnTo>
                <a:cubicBezTo>
                  <a:pt x="6034376" y="0"/>
                  <a:pt x="6184553" y="31948"/>
                  <a:pt x="6321147" y="89722"/>
                </a:cubicBezTo>
                <a:cubicBezTo>
                  <a:pt x="6372369" y="111388"/>
                  <a:pt x="6421681" y="136685"/>
                  <a:pt x="6468760" y="16529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rot="2700000">
            <a:off x="7624640" y="116801"/>
            <a:ext cx="6329286" cy="7336869"/>
          </a:xfrm>
          <a:custGeom>
            <a:avLst/>
            <a:gdLst>
              <a:gd name="connsiteX0" fmla="*/ 0 w 6329286"/>
              <a:gd name="connsiteY0" fmla="*/ 1479948 h 7336869"/>
              <a:gd name="connsiteX1" fmla="*/ 1479949 w 6329286"/>
              <a:gd name="connsiteY1" fmla="*/ 0 h 7336869"/>
              <a:gd name="connsiteX2" fmla="*/ 6329286 w 6329286"/>
              <a:gd name="connsiteY2" fmla="*/ 4849338 h 7336869"/>
              <a:gd name="connsiteX3" fmla="*/ 3841755 w 6329286"/>
              <a:gd name="connsiteY3" fmla="*/ 7336869 h 7336869"/>
              <a:gd name="connsiteX4" fmla="*/ 1240797 w 6329286"/>
              <a:gd name="connsiteY4" fmla="*/ 7336869 h 7336869"/>
              <a:gd name="connsiteX5" fmla="*/ 0 w 6329286"/>
              <a:gd name="connsiteY5" fmla="*/ 6096072 h 73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9286" h="7336869">
                <a:moveTo>
                  <a:pt x="0" y="1479948"/>
                </a:moveTo>
                <a:lnTo>
                  <a:pt x="1479949" y="0"/>
                </a:lnTo>
                <a:lnTo>
                  <a:pt x="6329286" y="4849338"/>
                </a:lnTo>
                <a:lnTo>
                  <a:pt x="3841755" y="7336869"/>
                </a:lnTo>
                <a:lnTo>
                  <a:pt x="1240797" y="7336869"/>
                </a:lnTo>
                <a:cubicBezTo>
                  <a:pt x="555524" y="7336869"/>
                  <a:pt x="1" y="6781345"/>
                  <a:pt x="0" y="609607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4748385">
            <a:off x="-221653" y="-78173"/>
            <a:ext cx="1805547" cy="1733478"/>
          </a:xfrm>
          <a:custGeom>
            <a:avLst/>
            <a:gdLst>
              <a:gd name="connsiteX0" fmla="*/ 0 w 1805547"/>
              <a:gd name="connsiteY0" fmla="*/ 1387083 h 1733478"/>
              <a:gd name="connsiteX1" fmla="*/ 266112 w 1805547"/>
              <a:gd name="connsiteY1" fmla="*/ 0 h 1733478"/>
              <a:gd name="connsiteX2" fmla="*/ 1399931 w 1805547"/>
              <a:gd name="connsiteY2" fmla="*/ 0 h 1733478"/>
              <a:gd name="connsiteX3" fmla="*/ 1805547 w 1805547"/>
              <a:gd name="connsiteY3" fmla="*/ 405616 h 1733478"/>
              <a:gd name="connsiteX4" fmla="*/ 1805547 w 1805547"/>
              <a:gd name="connsiteY4" fmla="*/ 1733478 h 1733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547" h="1733478">
                <a:moveTo>
                  <a:pt x="0" y="1387083"/>
                </a:moveTo>
                <a:lnTo>
                  <a:pt x="266112" y="0"/>
                </a:lnTo>
                <a:lnTo>
                  <a:pt x="1399931" y="0"/>
                </a:lnTo>
                <a:cubicBezTo>
                  <a:pt x="1623947" y="0"/>
                  <a:pt x="1805547" y="181600"/>
                  <a:pt x="1805547" y="405616"/>
                </a:cubicBezTo>
                <a:lnTo>
                  <a:pt x="1805547" y="1733478"/>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userDrawn="1"/>
        </p:nvSpPr>
        <p:spPr>
          <a:xfrm rot="2700000">
            <a:off x="1191607" y="1025236"/>
            <a:ext cx="1068649" cy="106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userDrawn="1"/>
        </p:nvGrpSpPr>
        <p:grpSpPr>
          <a:xfrm>
            <a:off x="5905128" y="461469"/>
            <a:ext cx="1334432" cy="1056395"/>
            <a:chOff x="4555965" y="-531967"/>
            <a:chExt cx="2564468" cy="2030146"/>
          </a:xfrm>
        </p:grpSpPr>
        <p:sp>
          <p:nvSpPr>
            <p:cNvPr id="26" name="矩形: 圆角 2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矩形: 圆角 2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10" name="组合 9"/>
          <p:cNvGrpSpPr/>
          <p:nvPr userDrawn="1"/>
        </p:nvGrpSpPr>
        <p:grpSpPr>
          <a:xfrm flipH="1">
            <a:off x="9610408" y="5938064"/>
            <a:ext cx="2657792" cy="1201695"/>
            <a:chOff x="-52399" y="5929121"/>
            <a:chExt cx="2657792" cy="1201695"/>
          </a:xfrm>
        </p:grpSpPr>
        <p:sp>
          <p:nvSpPr>
            <p:cNvPr id="8" name="任意多边形: 形状 7"/>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 name="任意多边形: 形状 13"/>
          <p:cNvSpPr>
            <a:spLocks noGrp="1"/>
          </p:cNvSpPr>
          <p:nvPr>
            <p:ph type="pic" sz="quarter" idx="13"/>
          </p:nvPr>
        </p:nvSpPr>
        <p:spPr>
          <a:xfrm>
            <a:off x="1" y="1"/>
            <a:ext cx="5591379" cy="6858000"/>
          </a:xfrm>
          <a:custGeom>
            <a:avLst/>
            <a:gdLst>
              <a:gd name="connsiteX0" fmla="*/ 0 w 5591379"/>
              <a:gd name="connsiteY0" fmla="*/ 0 h 6858000"/>
              <a:gd name="connsiteX1" fmla="*/ 2377442 w 5591379"/>
              <a:gd name="connsiteY1" fmla="*/ 0 h 6858000"/>
              <a:gd name="connsiteX2" fmla="*/ 5234558 w 5591379"/>
              <a:gd name="connsiteY2" fmla="*/ 2857117 h 6858000"/>
              <a:gd name="connsiteX3" fmla="*/ 5234558 w 5591379"/>
              <a:gd name="connsiteY3" fmla="*/ 4580002 h 6858000"/>
              <a:gd name="connsiteX4" fmla="*/ 2956560 w 5591379"/>
              <a:gd name="connsiteY4" fmla="*/ 6858000 h 6858000"/>
              <a:gd name="connsiteX5" fmla="*/ 0 w 559137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379" h="6858000">
                <a:moveTo>
                  <a:pt x="0" y="0"/>
                </a:moveTo>
                <a:lnTo>
                  <a:pt x="2377442" y="0"/>
                </a:lnTo>
                <a:lnTo>
                  <a:pt x="5234558" y="2857117"/>
                </a:lnTo>
                <a:cubicBezTo>
                  <a:pt x="5710320" y="3332879"/>
                  <a:pt x="5710320" y="4104240"/>
                  <a:pt x="5234558" y="4580002"/>
                </a:cubicBezTo>
                <a:lnTo>
                  <a:pt x="2956560" y="6858000"/>
                </a:lnTo>
                <a:lnTo>
                  <a:pt x="0" y="6858000"/>
                </a:lnTo>
                <a:close/>
              </a:path>
            </a:pathLst>
          </a:custGeom>
        </p:spPr>
        <p:txBody>
          <a:bodyPr wrap="square">
            <a:noAutofit/>
          </a:bodyPr>
          <a:lstStyle/>
          <a:p>
            <a:endParaRPr lang="zh-CN" altLang="en-US"/>
          </a:p>
        </p:txBody>
      </p:sp>
      <p:grpSp>
        <p:nvGrpSpPr>
          <p:cNvPr id="15" name="组合 14"/>
          <p:cNvGrpSpPr/>
          <p:nvPr userDrawn="1"/>
        </p:nvGrpSpPr>
        <p:grpSpPr>
          <a:xfrm>
            <a:off x="4595299" y="510141"/>
            <a:ext cx="1334432" cy="1056395"/>
            <a:chOff x="4555965" y="-531967"/>
            <a:chExt cx="2564468" cy="2030146"/>
          </a:xfrm>
        </p:grpSpPr>
        <p:sp>
          <p:nvSpPr>
            <p:cNvPr id="16" name="矩形: 圆角 1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notesSlide" Target="../notesSlides/notesSlide10.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slideLayout" Target="../slideLayouts/slideLayout2.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tags" Target="../tags/tag7.xml"/><Relationship Id="rId6" Type="http://schemas.openxmlformats.org/officeDocument/2006/relationships/chart" Target="../charts/chart6.xml"/><Relationship Id="rId11" Type="http://schemas.microsoft.com/office/2007/relationships/diagramDrawing" Target="../diagrams/drawing2.xml"/><Relationship Id="rId5" Type="http://schemas.openxmlformats.org/officeDocument/2006/relationships/chart" Target="../charts/chart5.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chart" Target="../charts/chart4.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notesSlide" Target="../notesSlides/notesSlide21.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slideLayout" Target="../slideLayouts/slideLayout8.xml"/><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623970" y="1865049"/>
            <a:ext cx="5720499" cy="1522397"/>
          </a:xfrm>
        </p:spPr>
        <p:txBody>
          <a:bodyPr/>
          <a:lstStyle/>
          <a:p>
            <a:pPr>
              <a:lnSpc>
                <a:spcPct val="100000"/>
              </a:lnSpc>
              <a:spcBef>
                <a:spcPts val="0"/>
              </a:spcBef>
            </a:pPr>
            <a:r>
              <a:rPr lang="en-US" altLang="zh-CN" sz="8000" b="1" dirty="0">
                <a:latin typeface="Tw Cen MT" panose="020B0602020104020603" pitchFamily="34" charset="0"/>
                <a:ea typeface="KBPlanetEarth" panose="02000603000000000000" pitchFamily="2" charset="0"/>
                <a:sym typeface="Arial" panose="020B0604020202020204" pitchFamily="34" charset="0"/>
              </a:rPr>
              <a:t>LAPORAN KINERJA</a:t>
            </a:r>
          </a:p>
          <a:p>
            <a:pPr>
              <a:lnSpc>
                <a:spcPct val="100000"/>
              </a:lnSpc>
              <a:spcBef>
                <a:spcPts val="0"/>
              </a:spcBef>
            </a:pPr>
            <a:r>
              <a:rPr lang="en-US" altLang="zh-CN" sz="8000" b="1" dirty="0">
                <a:latin typeface="Tw Cen MT" panose="020B0602020104020603" pitchFamily="34" charset="0"/>
                <a:ea typeface="KBPlanetEarth" panose="02000603000000000000" pitchFamily="2" charset="0"/>
                <a:sym typeface="Arial" panose="020B0604020202020204" pitchFamily="34" charset="0"/>
              </a:rPr>
              <a:t>PELAYANAN</a:t>
            </a:r>
          </a:p>
        </p:txBody>
      </p:sp>
      <p:sp>
        <p:nvSpPr>
          <p:cNvPr id="4" name="文本占位符 3"/>
          <p:cNvSpPr>
            <a:spLocks noGrp="1"/>
          </p:cNvSpPr>
          <p:nvPr>
            <p:ph type="body" sz="quarter" idx="12"/>
          </p:nvPr>
        </p:nvSpPr>
        <p:spPr>
          <a:xfrm>
            <a:off x="806826" y="5586414"/>
            <a:ext cx="5229829" cy="320317"/>
          </a:xfrm>
          <a:solidFill>
            <a:schemeClr val="accent2"/>
          </a:solidFill>
        </p:spPr>
        <p:txBody>
          <a:bodyPr/>
          <a:lstStyle/>
          <a:p>
            <a:pPr algn="dist"/>
            <a:r>
              <a:rPr lang="en-US" b="1" dirty="0">
                <a:latin typeface="Arial" panose="020B0604020202020204" pitchFamily="34" charset="0"/>
                <a:sym typeface="Arial" panose="020B0604020202020204" pitchFamily="34" charset="0"/>
              </a:rPr>
              <a:t>RSJD DR. ARIF ZAINUDIN SURAKARTA</a:t>
            </a:r>
          </a:p>
        </p:txBody>
      </p:sp>
      <p:sp>
        <p:nvSpPr>
          <p:cNvPr id="6" name="文本框 5"/>
          <p:cNvSpPr txBox="1"/>
          <p:nvPr/>
        </p:nvSpPr>
        <p:spPr>
          <a:xfrm>
            <a:off x="623970" y="4265203"/>
            <a:ext cx="6248318" cy="2554545"/>
          </a:xfrm>
          <a:prstGeom prst="rect">
            <a:avLst/>
          </a:prstGeom>
          <a:noFill/>
        </p:spPr>
        <p:txBody>
          <a:bodyPr wrap="square" rtlCol="0" anchor="t">
            <a:spAutoFit/>
          </a:bodyPr>
          <a:lstStyle/>
          <a:p>
            <a:r>
              <a:rPr lang="en-US" altLang="zh-CN" sz="8000" dirty="0">
                <a:solidFill>
                  <a:schemeClr val="accent6">
                    <a:lumMod val="50000"/>
                  </a:schemeClr>
                </a:solidFill>
                <a:latin typeface="Tw Cen MT Condensed Extra Bold"/>
                <a:ea typeface="微软雅黑"/>
                <a:cs typeface="Arial"/>
                <a:sym typeface="Arial" panose="020B0604020202020204" pitchFamily="34" charset="0"/>
              </a:rPr>
              <a:t>MEI 2021</a:t>
            </a:r>
          </a:p>
          <a:p>
            <a:endParaRPr lang="en-US" sz="8000" dirty="0">
              <a:solidFill>
                <a:schemeClr val="accent6">
                  <a:lumMod val="50000"/>
                </a:schemeClr>
              </a:solidFill>
            </a:endParaRPr>
          </a:p>
        </p:txBody>
      </p:sp>
      <p:pic>
        <p:nvPicPr>
          <p:cNvPr id="2" name="Picture 1"/>
          <p:cNvPicPr>
            <a:picLocks noChangeAspect="1"/>
          </p:cNvPicPr>
          <p:nvPr/>
        </p:nvPicPr>
        <p:blipFill>
          <a:blip r:embed="rId3"/>
          <a:stretch>
            <a:fillRect/>
          </a:stretch>
        </p:blipFill>
        <p:spPr>
          <a:xfrm>
            <a:off x="6336440" y="60160"/>
            <a:ext cx="5846571" cy="5846571"/>
          </a:xfrm>
          <a:prstGeom prst="rect">
            <a:avLst/>
          </a:prstGeom>
        </p:spPr>
      </p:pic>
      <p:grpSp>
        <p:nvGrpSpPr>
          <p:cNvPr id="25" name="Group 4">
            <a:extLst>
              <a:ext uri="{FF2B5EF4-FFF2-40B4-BE49-F238E27FC236}">
                <a16:creationId xmlns:a16="http://schemas.microsoft.com/office/drawing/2014/main" id="{211F58B3-CD38-4D39-AEA2-DA07692054D7}"/>
              </a:ext>
            </a:extLst>
          </p:cNvPr>
          <p:cNvGrpSpPr>
            <a:grpSpLocks/>
          </p:cNvGrpSpPr>
          <p:nvPr/>
        </p:nvGrpSpPr>
        <p:grpSpPr bwMode="auto">
          <a:xfrm>
            <a:off x="2465229" y="324985"/>
            <a:ext cx="956512" cy="462237"/>
            <a:chOff x="960438" y="2263776"/>
            <a:chExt cx="1646237" cy="844550"/>
          </a:xfrm>
        </p:grpSpPr>
        <p:sp>
          <p:nvSpPr>
            <p:cNvPr id="26" name="object 15">
              <a:extLst>
                <a:ext uri="{FF2B5EF4-FFF2-40B4-BE49-F238E27FC236}">
                  <a16:creationId xmlns:a16="http://schemas.microsoft.com/office/drawing/2014/main" id="{F7D1DC6E-9580-4DFB-889E-DE9624034211}"/>
                </a:ext>
              </a:extLst>
            </p:cNvPr>
            <p:cNvSpPr>
              <a:spLocks noChangeArrowheads="1"/>
            </p:cNvSpPr>
            <p:nvPr/>
          </p:nvSpPr>
          <p:spPr bwMode="auto">
            <a:xfrm>
              <a:off x="960438" y="2290764"/>
              <a:ext cx="1320800" cy="644525"/>
            </a:xfrm>
            <a:custGeom>
              <a:avLst/>
              <a:gdLst>
                <a:gd name="T0" fmla="*/ 1002456 w 1320817"/>
                <a:gd name="T1" fmla="*/ 2060 h 643808"/>
                <a:gd name="T2" fmla="*/ 907722 w 1320817"/>
                <a:gd name="T3" fmla="*/ 16528 h 643808"/>
                <a:gd name="T4" fmla="*/ 823752 w 1320817"/>
                <a:gd name="T5" fmla="*/ 42132 h 643808"/>
                <a:gd name="T6" fmla="*/ 749706 w 1320817"/>
                <a:gd name="T7" fmla="*/ 76241 h 643808"/>
                <a:gd name="T8" fmla="*/ 669816 w 1320817"/>
                <a:gd name="T9" fmla="*/ 126840 h 643808"/>
                <a:gd name="T10" fmla="*/ 570513 w 1320817"/>
                <a:gd name="T11" fmla="*/ 212808 h 643808"/>
                <a:gd name="T12" fmla="*/ 442283 w 1320817"/>
                <a:gd name="T13" fmla="*/ 355800 h 643808"/>
                <a:gd name="T14" fmla="*/ 378096 w 1320817"/>
                <a:gd name="T15" fmla="*/ 426518 h 643808"/>
                <a:gd name="T16" fmla="*/ 284639 w 1320817"/>
                <a:gd name="T17" fmla="*/ 511046 h 643808"/>
                <a:gd name="T18" fmla="*/ 174673 w 1320817"/>
                <a:gd name="T19" fmla="*/ 575754 h 643808"/>
                <a:gd name="T20" fmla="*/ 80956 w 1320817"/>
                <a:gd name="T21" fmla="*/ 601006 h 643808"/>
                <a:gd name="T22" fmla="*/ 0 w 1320817"/>
                <a:gd name="T23" fmla="*/ 611294 h 643808"/>
                <a:gd name="T24" fmla="*/ 42234 w 1320817"/>
                <a:gd name="T25" fmla="*/ 625327 h 643808"/>
                <a:gd name="T26" fmla="*/ 138778 w 1320817"/>
                <a:gd name="T27" fmla="*/ 646729 h 643808"/>
                <a:gd name="T28" fmla="*/ 238394 w 1320817"/>
                <a:gd name="T29" fmla="*/ 653919 h 643808"/>
                <a:gd name="T30" fmla="*/ 300559 w 1320817"/>
                <a:gd name="T31" fmla="*/ 650613 h 643808"/>
                <a:gd name="T32" fmla="*/ 386198 w 1320817"/>
                <a:gd name="T33" fmla="*/ 636264 h 643808"/>
                <a:gd name="T34" fmla="*/ 470205 w 1320817"/>
                <a:gd name="T35" fmla="*/ 607960 h 643808"/>
                <a:gd name="T36" fmla="*/ 552436 w 1320817"/>
                <a:gd name="T37" fmla="*/ 563160 h 643808"/>
                <a:gd name="T38" fmla="*/ 618218 w 1320817"/>
                <a:gd name="T39" fmla="*/ 518488 h 643808"/>
                <a:gd name="T40" fmla="*/ 683849 w 1320817"/>
                <a:gd name="T41" fmla="*/ 469068 h 643808"/>
                <a:gd name="T42" fmla="*/ 829369 w 1320817"/>
                <a:gd name="T43" fmla="*/ 352709 h 643808"/>
                <a:gd name="T44" fmla="*/ 880929 w 1320817"/>
                <a:gd name="T45" fmla="*/ 311695 h 643808"/>
                <a:gd name="T46" fmla="*/ 1001983 w 1320817"/>
                <a:gd name="T47" fmla="*/ 211327 h 643808"/>
                <a:gd name="T48" fmla="*/ 1052485 w 1320817"/>
                <a:gd name="T49" fmla="*/ 170742 h 643808"/>
                <a:gd name="T50" fmla="*/ 1119031 w 1320817"/>
                <a:gd name="T51" fmla="*/ 121866 h 643808"/>
                <a:gd name="T52" fmla="*/ 1197768 w 1320817"/>
                <a:gd name="T53" fmla="*/ 75660 h 643808"/>
                <a:gd name="T54" fmla="*/ 1284897 w 1320817"/>
                <a:gd name="T55" fmla="*/ 52027 h 643808"/>
                <a:gd name="T56" fmla="*/ 1316283 w 1320817"/>
                <a:gd name="T57" fmla="*/ 48472 h 643808"/>
                <a:gd name="T58" fmla="*/ 1228403 w 1320817"/>
                <a:gd name="T59" fmla="*/ 22894 h 643808"/>
                <a:gd name="T60" fmla="*/ 1134568 w 1320817"/>
                <a:gd name="T61" fmla="*/ 5573 h 643808"/>
                <a:gd name="T62" fmla="*/ 1071205 w 1320817"/>
                <a:gd name="T63" fmla="*/ 344 h 6438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0817"/>
                <a:gd name="T97" fmla="*/ 0 h 643808"/>
                <a:gd name="T98" fmla="*/ 1320817 w 1320817"/>
                <a:gd name="T99" fmla="*/ 643808 h 6438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7" name="object 16">
              <a:extLst>
                <a:ext uri="{FF2B5EF4-FFF2-40B4-BE49-F238E27FC236}">
                  <a16:creationId xmlns:a16="http://schemas.microsoft.com/office/drawing/2014/main" id="{52E93CA4-1DA9-46ED-8F84-B46B3E59F424}"/>
                </a:ext>
              </a:extLst>
            </p:cNvPr>
            <p:cNvSpPr>
              <a:spLocks noChangeArrowheads="1"/>
            </p:cNvSpPr>
            <p:nvPr/>
          </p:nvSpPr>
          <p:spPr bwMode="auto">
            <a:xfrm>
              <a:off x="960438" y="2290764"/>
              <a:ext cx="1320800" cy="644525"/>
            </a:xfrm>
            <a:custGeom>
              <a:avLst/>
              <a:gdLst>
                <a:gd name="T0" fmla="*/ 41625 w 1320817"/>
                <a:gd name="T1" fmla="*/ 606672 h 643808"/>
                <a:gd name="T2" fmla="*/ 129823 w 1320817"/>
                <a:gd name="T3" fmla="*/ 590681 h 643808"/>
                <a:gd name="T4" fmla="*/ 232235 w 1320817"/>
                <a:gd name="T5" fmla="*/ 546469 h 643808"/>
                <a:gd name="T6" fmla="*/ 332926 w 1320817"/>
                <a:gd name="T7" fmla="*/ 470670 h 643808"/>
                <a:gd name="T8" fmla="*/ 421202 w 1320817"/>
                <a:gd name="T9" fmla="*/ 379775 h 643808"/>
                <a:gd name="T10" fmla="*/ 484199 w 1320817"/>
                <a:gd name="T11" fmla="*/ 307383 h 643808"/>
                <a:gd name="T12" fmla="*/ 548298 w 1320817"/>
                <a:gd name="T13" fmla="*/ 235800 h 643808"/>
                <a:gd name="T14" fmla="*/ 641472 w 1320817"/>
                <a:gd name="T15" fmla="*/ 148506 h 643808"/>
                <a:gd name="T16" fmla="*/ 732656 w 1320817"/>
                <a:gd name="T17" fmla="*/ 85787 h 643808"/>
                <a:gd name="T18" fmla="*/ 804354 w 1320817"/>
                <a:gd name="T19" fmla="*/ 49963 h 643808"/>
                <a:gd name="T20" fmla="*/ 885764 w 1320817"/>
                <a:gd name="T21" fmla="*/ 21987 h 643808"/>
                <a:gd name="T22" fmla="*/ 977713 w 1320817"/>
                <a:gd name="T23" fmla="*/ 4494 h 643808"/>
                <a:gd name="T24" fmla="*/ 1049586 w 1320817"/>
                <a:gd name="T25" fmla="*/ 0 h 643808"/>
                <a:gd name="T26" fmla="*/ 1113817 w 1320817"/>
                <a:gd name="T27" fmla="*/ 3232 h 643808"/>
                <a:gd name="T28" fmla="*/ 1193329 w 1320817"/>
                <a:gd name="T29" fmla="*/ 15211 h 643808"/>
                <a:gd name="T30" fmla="*/ 1284653 w 1320817"/>
                <a:gd name="T31" fmla="*/ 38136 h 643808"/>
                <a:gd name="T32" fmla="*/ 1308838 w 1320817"/>
                <a:gd name="T33" fmla="*/ 50241 h 643808"/>
                <a:gd name="T34" fmla="*/ 1248062 w 1320817"/>
                <a:gd name="T35" fmla="*/ 58553 h 643808"/>
                <a:gd name="T36" fmla="*/ 1168579 w 1320817"/>
                <a:gd name="T37" fmla="*/ 90722 h 643808"/>
                <a:gd name="T38" fmla="*/ 1102458 w 1320817"/>
                <a:gd name="T39" fmla="*/ 133387 h 643808"/>
                <a:gd name="T40" fmla="*/ 1035729 w 1320817"/>
                <a:gd name="T41" fmla="*/ 183972 h 643808"/>
                <a:gd name="T42" fmla="*/ 967921 w 1320817"/>
                <a:gd name="T43" fmla="*/ 239571 h 643808"/>
                <a:gd name="T44" fmla="*/ 933461 w 1320817"/>
                <a:gd name="T45" fmla="*/ 268344 h 643808"/>
                <a:gd name="T46" fmla="*/ 863157 w 1320817"/>
                <a:gd name="T47" fmla="*/ 326015 h 643808"/>
                <a:gd name="T48" fmla="*/ 813435 w 1320817"/>
                <a:gd name="T49" fmla="*/ 365404 h 643808"/>
                <a:gd name="T50" fmla="*/ 781344 w 1320817"/>
                <a:gd name="T51" fmla="*/ 391189 h 643808"/>
                <a:gd name="T52" fmla="*/ 749021 w 1320817"/>
                <a:gd name="T53" fmla="*/ 417260 h 643808"/>
                <a:gd name="T54" fmla="*/ 683849 w 1320817"/>
                <a:gd name="T55" fmla="*/ 469068 h 643808"/>
                <a:gd name="T56" fmla="*/ 618218 w 1320817"/>
                <a:gd name="T57" fmla="*/ 518488 h 643808"/>
                <a:gd name="T58" fmla="*/ 552436 w 1320817"/>
                <a:gd name="T59" fmla="*/ 563160 h 643808"/>
                <a:gd name="T60" fmla="*/ 482427 w 1320817"/>
                <a:gd name="T61" fmla="*/ 602395 h 643808"/>
                <a:gd name="T62" fmla="*/ 398090 w 1320817"/>
                <a:gd name="T63" fmla="*/ 633222 h 643808"/>
                <a:gd name="T64" fmla="*/ 300559 w 1320817"/>
                <a:gd name="T65" fmla="*/ 650613 h 643808"/>
                <a:gd name="T66" fmla="*/ 238394 w 1320817"/>
                <a:gd name="T67" fmla="*/ 653919 h 643808"/>
                <a:gd name="T68" fmla="*/ 176511 w 1320817"/>
                <a:gd name="T69" fmla="*/ 651256 h 643808"/>
                <a:gd name="T70" fmla="*/ 78474 w 1320817"/>
                <a:gd name="T71" fmla="*/ 635001 h 643808"/>
                <a:gd name="T72" fmla="*/ 2374 w 1320817"/>
                <a:gd name="T73" fmla="*/ 612212 h 643808"/>
                <a:gd name="T74" fmla="*/ 0 w 1320817"/>
                <a:gd name="T75" fmla="*/ 611294 h 6438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0817"/>
                <a:gd name="T115" fmla="*/ 0 h 643808"/>
                <a:gd name="T116" fmla="*/ 1320817 w 1320817"/>
                <a:gd name="T117" fmla="*/ 643808 h 6438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lnTo>
                    <a:pt x="0" y="601841"/>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8" name="object 17">
              <a:extLst>
                <a:ext uri="{FF2B5EF4-FFF2-40B4-BE49-F238E27FC236}">
                  <a16:creationId xmlns:a16="http://schemas.microsoft.com/office/drawing/2014/main" id="{19577912-2177-43DB-A454-51C347420A9F}"/>
                </a:ext>
              </a:extLst>
            </p:cNvPr>
            <p:cNvSpPr>
              <a:spLocks noChangeArrowheads="1"/>
            </p:cNvSpPr>
            <p:nvPr/>
          </p:nvSpPr>
          <p:spPr bwMode="auto">
            <a:xfrm>
              <a:off x="1176338" y="2360614"/>
              <a:ext cx="1293812" cy="747712"/>
            </a:xfrm>
            <a:custGeom>
              <a:avLst/>
              <a:gdLst>
                <a:gd name="T0" fmla="*/ 1257590 w 1294131"/>
                <a:gd name="T1" fmla="*/ 0 h 747045"/>
                <a:gd name="T2" fmla="*/ 1218666 w 1294131"/>
                <a:gd name="T3" fmla="*/ 2496 h 747045"/>
                <a:gd name="T4" fmla="*/ 1176032 w 1294131"/>
                <a:gd name="T5" fmla="*/ 9198 h 747045"/>
                <a:gd name="T6" fmla="*/ 1132822 w 1294131"/>
                <a:gd name="T7" fmla="*/ 19109 h 747045"/>
                <a:gd name="T8" fmla="*/ 1092171 w 1294131"/>
                <a:gd name="T9" fmla="*/ 31233 h 747045"/>
                <a:gd name="T10" fmla="*/ 1047365 w 1294131"/>
                <a:gd name="T11" fmla="*/ 49110 h 747045"/>
                <a:gd name="T12" fmla="*/ 989791 w 1294131"/>
                <a:gd name="T13" fmla="*/ 82902 h 747045"/>
                <a:gd name="T14" fmla="*/ 941201 w 1294131"/>
                <a:gd name="T15" fmla="*/ 116055 h 747045"/>
                <a:gd name="T16" fmla="*/ 893345 w 1294131"/>
                <a:gd name="T17" fmla="*/ 152068 h 747045"/>
                <a:gd name="T18" fmla="*/ 846726 w 1294131"/>
                <a:gd name="T19" fmla="*/ 189912 h 747045"/>
                <a:gd name="T20" fmla="*/ 801836 w 1294131"/>
                <a:gd name="T21" fmla="*/ 228555 h 747045"/>
                <a:gd name="T22" fmla="*/ 759182 w 1294131"/>
                <a:gd name="T23" fmla="*/ 266963 h 747045"/>
                <a:gd name="T24" fmla="*/ 719260 w 1294131"/>
                <a:gd name="T25" fmla="*/ 304107 h 747045"/>
                <a:gd name="T26" fmla="*/ 634695 w 1294131"/>
                <a:gd name="T27" fmla="*/ 384668 h 747045"/>
                <a:gd name="T28" fmla="*/ 620899 w 1294131"/>
                <a:gd name="T29" fmla="*/ 397642 h 747045"/>
                <a:gd name="T30" fmla="*/ 591128 w 1294131"/>
                <a:gd name="T31" fmla="*/ 424733 h 747045"/>
                <a:gd name="T32" fmla="*/ 562090 w 1294131"/>
                <a:gd name="T33" fmla="*/ 449780 h 747045"/>
                <a:gd name="T34" fmla="*/ 505644 w 1294131"/>
                <a:gd name="T35" fmla="*/ 494031 h 747045"/>
                <a:gd name="T36" fmla="*/ 450400 w 1294131"/>
                <a:gd name="T37" fmla="*/ 530943 h 747045"/>
                <a:gd name="T38" fmla="*/ 395187 w 1294131"/>
                <a:gd name="T39" fmla="*/ 561063 h 747045"/>
                <a:gd name="T40" fmla="*/ 338863 w 1294131"/>
                <a:gd name="T41" fmla="*/ 584942 h 747045"/>
                <a:gd name="T42" fmla="*/ 280274 w 1294131"/>
                <a:gd name="T43" fmla="*/ 603129 h 747045"/>
                <a:gd name="T44" fmla="*/ 218242 w 1294131"/>
                <a:gd name="T45" fmla="*/ 616168 h 747045"/>
                <a:gd name="T46" fmla="*/ 151633 w 1294131"/>
                <a:gd name="T47" fmla="*/ 624612 h 747045"/>
                <a:gd name="T48" fmla="*/ 79260 w 1294131"/>
                <a:gd name="T49" fmla="*/ 629009 h 747045"/>
                <a:gd name="T50" fmla="*/ 40568 w 1294131"/>
                <a:gd name="T51" fmla="*/ 629856 h 747045"/>
                <a:gd name="T52" fmla="*/ 0 w 1294131"/>
                <a:gd name="T53" fmla="*/ 629900 h 747045"/>
                <a:gd name="T54" fmla="*/ 12550 w 1294131"/>
                <a:gd name="T55" fmla="*/ 638139 h 747045"/>
                <a:gd name="T56" fmla="*/ 51882 w 1294131"/>
                <a:gd name="T57" fmla="*/ 662082 h 747045"/>
                <a:gd name="T58" fmla="*/ 93021 w 1294131"/>
                <a:gd name="T59" fmla="*/ 684385 h 747045"/>
                <a:gd name="T60" fmla="*/ 135027 w 1294131"/>
                <a:gd name="T61" fmla="*/ 704409 h 747045"/>
                <a:gd name="T62" fmla="*/ 176941 w 1294131"/>
                <a:gd name="T63" fmla="*/ 721516 h 747045"/>
                <a:gd name="T64" fmla="*/ 217851 w 1294131"/>
                <a:gd name="T65" fmla="*/ 735070 h 747045"/>
                <a:gd name="T66" fmla="*/ 256810 w 1294131"/>
                <a:gd name="T67" fmla="*/ 744429 h 747045"/>
                <a:gd name="T68" fmla="*/ 342966 w 1294131"/>
                <a:gd name="T69" fmla="*/ 754578 h 747045"/>
                <a:gd name="T70" fmla="*/ 411261 w 1294131"/>
                <a:gd name="T71" fmla="*/ 756438 h 747045"/>
                <a:gd name="T72" fmla="*/ 474406 w 1294131"/>
                <a:gd name="T73" fmla="*/ 752474 h 747045"/>
                <a:gd name="T74" fmla="*/ 532729 w 1294131"/>
                <a:gd name="T75" fmla="*/ 743074 h 747045"/>
                <a:gd name="T76" fmla="*/ 586574 w 1294131"/>
                <a:gd name="T77" fmla="*/ 728619 h 747045"/>
                <a:gd name="T78" fmla="*/ 636277 w 1294131"/>
                <a:gd name="T79" fmla="*/ 709500 h 747045"/>
                <a:gd name="T80" fmla="*/ 682163 w 1294131"/>
                <a:gd name="T81" fmla="*/ 686101 h 747045"/>
                <a:gd name="T82" fmla="*/ 724570 w 1294131"/>
                <a:gd name="T83" fmla="*/ 658806 h 747045"/>
                <a:gd name="T84" fmla="*/ 763835 w 1294131"/>
                <a:gd name="T85" fmla="*/ 628002 h 747045"/>
                <a:gd name="T86" fmla="*/ 800292 w 1294131"/>
                <a:gd name="T87" fmla="*/ 594077 h 747045"/>
                <a:gd name="T88" fmla="*/ 834274 w 1294131"/>
                <a:gd name="T89" fmla="*/ 557412 h 747045"/>
                <a:gd name="T90" fmla="*/ 866113 w 1294131"/>
                <a:gd name="T91" fmla="*/ 518398 h 747045"/>
                <a:gd name="T92" fmla="*/ 896151 w 1294131"/>
                <a:gd name="T93" fmla="*/ 477416 h 747045"/>
                <a:gd name="T94" fmla="*/ 924713 w 1294131"/>
                <a:gd name="T95" fmla="*/ 434858 h 747045"/>
                <a:gd name="T96" fmla="*/ 952139 w 1294131"/>
                <a:gd name="T97" fmla="*/ 391103 h 747045"/>
                <a:gd name="T98" fmla="*/ 978760 w 1294131"/>
                <a:gd name="T99" fmla="*/ 346542 h 747045"/>
                <a:gd name="T100" fmla="*/ 1004916 w 1294131"/>
                <a:gd name="T101" fmla="*/ 301559 h 747045"/>
                <a:gd name="T102" fmla="*/ 1030935 w 1294131"/>
                <a:gd name="T103" fmla="*/ 256537 h 747045"/>
                <a:gd name="T104" fmla="*/ 1057156 w 1294131"/>
                <a:gd name="T105" fmla="*/ 211866 h 747045"/>
                <a:gd name="T106" fmla="*/ 1083909 w 1294131"/>
                <a:gd name="T107" fmla="*/ 167931 h 747045"/>
                <a:gd name="T108" fmla="*/ 1110843 w 1294131"/>
                <a:gd name="T109" fmla="*/ 128897 h 747045"/>
                <a:gd name="T110" fmla="*/ 1139214 w 1294131"/>
                <a:gd name="T111" fmla="*/ 95455 h 747045"/>
                <a:gd name="T112" fmla="*/ 1168993 w 1294131"/>
                <a:gd name="T113" fmla="*/ 67246 h 747045"/>
                <a:gd name="T114" fmla="*/ 1200145 w 1294131"/>
                <a:gd name="T115" fmla="*/ 43903 h 747045"/>
                <a:gd name="T116" fmla="*/ 1243757 w 1294131"/>
                <a:gd name="T117" fmla="*/ 19723 h 747045"/>
                <a:gd name="T118" fmla="*/ 1289672 w 1294131"/>
                <a:gd name="T119" fmla="*/ 2691 h 747045"/>
                <a:gd name="T120" fmla="*/ 1279829 w 1294131"/>
                <a:gd name="T121" fmla="*/ 1150 h 747045"/>
                <a:gd name="T122" fmla="*/ 1269199 w 1294131"/>
                <a:gd name="T123" fmla="*/ 269 h 747045"/>
                <a:gd name="T124" fmla="*/ 1257590 w 1294131"/>
                <a:gd name="T125" fmla="*/ 0 h 747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4131"/>
                <a:gd name="T190" fmla="*/ 0 h 747045"/>
                <a:gd name="T191" fmla="*/ 1294131 w 1294131"/>
                <a:gd name="T192" fmla="*/ 747045 h 7470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9" name="object 18">
              <a:extLst>
                <a:ext uri="{FF2B5EF4-FFF2-40B4-BE49-F238E27FC236}">
                  <a16:creationId xmlns:a16="http://schemas.microsoft.com/office/drawing/2014/main" id="{D9AA46EA-5EBB-40A7-939A-1A7C09A5F9E5}"/>
                </a:ext>
              </a:extLst>
            </p:cNvPr>
            <p:cNvSpPr>
              <a:spLocks noChangeArrowheads="1"/>
            </p:cNvSpPr>
            <p:nvPr/>
          </p:nvSpPr>
          <p:spPr bwMode="auto">
            <a:xfrm>
              <a:off x="1176338" y="2360614"/>
              <a:ext cx="1293812" cy="747712"/>
            </a:xfrm>
            <a:custGeom>
              <a:avLst/>
              <a:gdLst>
                <a:gd name="T0" fmla="*/ 40568 w 1294131"/>
                <a:gd name="T1" fmla="*/ 629856 h 747045"/>
                <a:gd name="T2" fmla="*/ 151633 w 1294131"/>
                <a:gd name="T3" fmla="*/ 624612 h 747045"/>
                <a:gd name="T4" fmla="*/ 280274 w 1294131"/>
                <a:gd name="T5" fmla="*/ 603129 h 747045"/>
                <a:gd name="T6" fmla="*/ 395187 w 1294131"/>
                <a:gd name="T7" fmla="*/ 561063 h 747045"/>
                <a:gd name="T8" fmla="*/ 505644 w 1294131"/>
                <a:gd name="T9" fmla="*/ 494031 h 747045"/>
                <a:gd name="T10" fmla="*/ 591128 w 1294131"/>
                <a:gd name="T11" fmla="*/ 424733 h 747045"/>
                <a:gd name="T12" fmla="*/ 649620 w 1294131"/>
                <a:gd name="T13" fmla="*/ 370478 h 747045"/>
                <a:gd name="T14" fmla="*/ 700482 w 1294131"/>
                <a:gd name="T15" fmla="*/ 321883 h 747045"/>
                <a:gd name="T16" fmla="*/ 780197 w 1294131"/>
                <a:gd name="T17" fmla="*/ 247853 h 747045"/>
                <a:gd name="T18" fmla="*/ 869848 w 1294131"/>
                <a:gd name="T19" fmla="*/ 170826 h 747045"/>
                <a:gd name="T20" fmla="*/ 965435 w 1294131"/>
                <a:gd name="T21" fmla="*/ 99055 h 747045"/>
                <a:gd name="T22" fmla="*/ 1057212 w 1294131"/>
                <a:gd name="T23" fmla="*/ 44567 h 747045"/>
                <a:gd name="T24" fmla="*/ 1147096 w 1294131"/>
                <a:gd name="T25" fmla="*/ 15515 h 747045"/>
                <a:gd name="T26" fmla="*/ 1232207 w 1294131"/>
                <a:gd name="T27" fmla="*/ 1150 h 747045"/>
                <a:gd name="T28" fmla="*/ 1269199 w 1294131"/>
                <a:gd name="T29" fmla="*/ 269 h 747045"/>
                <a:gd name="T30" fmla="*/ 1289672 w 1294131"/>
                <a:gd name="T31" fmla="*/ 2691 h 747045"/>
                <a:gd name="T32" fmla="*/ 1266432 w 1294131"/>
                <a:gd name="T33" fmla="*/ 10367 h 747045"/>
                <a:gd name="T34" fmla="*/ 1179226 w 1294131"/>
                <a:gd name="T35" fmla="*/ 58939 h 747045"/>
                <a:gd name="T36" fmla="*/ 1120141 w 1294131"/>
                <a:gd name="T37" fmla="*/ 117144 h 747045"/>
                <a:gd name="T38" fmla="*/ 1057156 w 1294131"/>
                <a:gd name="T39" fmla="*/ 211866 h 747045"/>
                <a:gd name="T40" fmla="*/ 1004916 w 1294131"/>
                <a:gd name="T41" fmla="*/ 301559 h 747045"/>
                <a:gd name="T42" fmla="*/ 952139 w 1294131"/>
                <a:gd name="T43" fmla="*/ 391103 h 747045"/>
                <a:gd name="T44" fmla="*/ 896151 w 1294131"/>
                <a:gd name="T45" fmla="*/ 477416 h 747045"/>
                <a:gd name="T46" fmla="*/ 834274 w 1294131"/>
                <a:gd name="T47" fmla="*/ 557412 h 747045"/>
                <a:gd name="T48" fmla="*/ 763835 w 1294131"/>
                <a:gd name="T49" fmla="*/ 628002 h 747045"/>
                <a:gd name="T50" fmla="*/ 682163 w 1294131"/>
                <a:gd name="T51" fmla="*/ 686101 h 747045"/>
                <a:gd name="T52" fmla="*/ 586574 w 1294131"/>
                <a:gd name="T53" fmla="*/ 728619 h 747045"/>
                <a:gd name="T54" fmla="*/ 474406 w 1294131"/>
                <a:gd name="T55" fmla="*/ 752474 h 747045"/>
                <a:gd name="T56" fmla="*/ 342966 w 1294131"/>
                <a:gd name="T57" fmla="*/ 754578 h 747045"/>
                <a:gd name="T58" fmla="*/ 231103 w 1294131"/>
                <a:gd name="T59" fmla="*/ 738687 h 747045"/>
                <a:gd name="T60" fmla="*/ 149049 w 1294131"/>
                <a:gd name="T61" fmla="*/ 710468 h 747045"/>
                <a:gd name="T62" fmla="*/ 65445 w 1294131"/>
                <a:gd name="T63" fmla="*/ 669730 h 747045"/>
                <a:gd name="T64" fmla="*/ 12550 w 1294131"/>
                <a:gd name="T65" fmla="*/ 638139 h 7470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131"/>
                <a:gd name="T100" fmla="*/ 0 h 747045"/>
                <a:gd name="T101" fmla="*/ 1294131 w 1294131"/>
                <a:gd name="T102" fmla="*/ 747045 h 7470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0" name="object 19">
              <a:extLst>
                <a:ext uri="{FF2B5EF4-FFF2-40B4-BE49-F238E27FC236}">
                  <a16:creationId xmlns:a16="http://schemas.microsoft.com/office/drawing/2014/main" id="{13EBC8EF-0DF2-4A70-8177-D6E9A1395E79}"/>
                </a:ext>
              </a:extLst>
            </p:cNvPr>
            <p:cNvSpPr>
              <a:spLocks noChangeArrowheads="1"/>
            </p:cNvSpPr>
            <p:nvPr/>
          </p:nvSpPr>
          <p:spPr bwMode="auto">
            <a:xfrm>
              <a:off x="2466975" y="2263776"/>
              <a:ext cx="139700" cy="66675"/>
            </a:xfrm>
            <a:custGeom>
              <a:avLst/>
              <a:gdLst>
                <a:gd name="T0" fmla="*/ 91611 w 140303"/>
                <a:gd name="T1" fmla="*/ 0 h 68175"/>
                <a:gd name="T2" fmla="*/ 58122 w 140303"/>
                <a:gd name="T3" fmla="*/ 32672 h 68175"/>
                <a:gd name="T4" fmla="*/ 13964 w 140303"/>
                <a:gd name="T5" fmla="*/ 45714 h 68175"/>
                <a:gd name="T6" fmla="*/ 0 w 140303"/>
                <a:gd name="T7" fmla="*/ 46965 h 68175"/>
                <a:gd name="T8" fmla="*/ 5807 w 140303"/>
                <a:gd name="T9" fmla="*/ 47842 h 68175"/>
                <a:gd name="T10" fmla="*/ 14820 w 140303"/>
                <a:gd name="T11" fmla="*/ 48969 h 68175"/>
                <a:gd name="T12" fmla="*/ 25428 w 140303"/>
                <a:gd name="T13" fmla="*/ 49768 h 68175"/>
                <a:gd name="T14" fmla="*/ 37693 w 140303"/>
                <a:gd name="T15" fmla="*/ 49929 h 68175"/>
                <a:gd name="T16" fmla="*/ 51668 w 140303"/>
                <a:gd name="T17" fmla="*/ 49134 h 68175"/>
                <a:gd name="T18" fmla="*/ 98592 w 140303"/>
                <a:gd name="T19" fmla="*/ 38855 h 68175"/>
                <a:gd name="T20" fmla="*/ 132092 w 140303"/>
                <a:gd name="T21" fmla="*/ 24149 h 68175"/>
                <a:gd name="T22" fmla="*/ 91611 w 140303"/>
                <a:gd name="T23" fmla="*/ 0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1" name="object 20">
              <a:extLst>
                <a:ext uri="{FF2B5EF4-FFF2-40B4-BE49-F238E27FC236}">
                  <a16:creationId xmlns:a16="http://schemas.microsoft.com/office/drawing/2014/main" id="{240F63D8-A20C-4D16-8136-DE942D0619B3}"/>
                </a:ext>
              </a:extLst>
            </p:cNvPr>
            <p:cNvSpPr>
              <a:spLocks noChangeArrowheads="1"/>
            </p:cNvSpPr>
            <p:nvPr/>
          </p:nvSpPr>
          <p:spPr bwMode="auto">
            <a:xfrm>
              <a:off x="2466975" y="2263776"/>
              <a:ext cx="139700" cy="66675"/>
            </a:xfrm>
            <a:custGeom>
              <a:avLst/>
              <a:gdLst>
                <a:gd name="T0" fmla="*/ 0 w 140303"/>
                <a:gd name="T1" fmla="*/ 46965 h 68175"/>
                <a:gd name="T2" fmla="*/ 38218 w 140303"/>
                <a:gd name="T3" fmla="*/ 40686 h 68175"/>
                <a:gd name="T4" fmla="*/ 73144 w 140303"/>
                <a:gd name="T5" fmla="*/ 22366 h 68175"/>
                <a:gd name="T6" fmla="*/ 91611 w 140303"/>
                <a:gd name="T7" fmla="*/ 0 h 68175"/>
                <a:gd name="T8" fmla="*/ 132092 w 140303"/>
                <a:gd name="T9" fmla="*/ 24149 h 68175"/>
                <a:gd name="T10" fmla="*/ 98592 w 140303"/>
                <a:gd name="T11" fmla="*/ 38855 h 68175"/>
                <a:gd name="T12" fmla="*/ 51668 w 140303"/>
                <a:gd name="T13" fmla="*/ 49134 h 68175"/>
                <a:gd name="T14" fmla="*/ 37693 w 140303"/>
                <a:gd name="T15" fmla="*/ 49929 h 68175"/>
                <a:gd name="T16" fmla="*/ 25428 w 140303"/>
                <a:gd name="T17" fmla="*/ 49768 h 68175"/>
                <a:gd name="T18" fmla="*/ 14820 w 140303"/>
                <a:gd name="T19" fmla="*/ 48969 h 68175"/>
                <a:gd name="T20" fmla="*/ 5807 w 140303"/>
                <a:gd name="T21" fmla="*/ 47842 h 68175"/>
                <a:gd name="T22" fmla="*/ 0 w 140303"/>
                <a:gd name="T23" fmla="*/ 46965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2" name="object 21">
              <a:extLst>
                <a:ext uri="{FF2B5EF4-FFF2-40B4-BE49-F238E27FC236}">
                  <a16:creationId xmlns:a16="http://schemas.microsoft.com/office/drawing/2014/main" id="{B8D9B836-1290-41B4-8D58-6B1844B02CAC}"/>
                </a:ext>
              </a:extLst>
            </p:cNvPr>
            <p:cNvSpPr>
              <a:spLocks noChangeArrowheads="1"/>
            </p:cNvSpPr>
            <p:nvPr/>
          </p:nvSpPr>
          <p:spPr bwMode="auto">
            <a:xfrm>
              <a:off x="1687513" y="2803527"/>
              <a:ext cx="130175" cy="155575"/>
            </a:xfrm>
            <a:custGeom>
              <a:avLst/>
              <a:gdLst>
                <a:gd name="T0" fmla="*/ 121469 w 130870"/>
                <a:gd name="T1" fmla="*/ 0 h 155412"/>
                <a:gd name="T2" fmla="*/ 0 w 130870"/>
                <a:gd name="T3" fmla="*/ 0 h 155412"/>
                <a:gd name="T4" fmla="*/ 0 w 130870"/>
                <a:gd name="T5" fmla="*/ 157710 h 155412"/>
                <a:gd name="T6" fmla="*/ 121469 w 130870"/>
                <a:gd name="T7" fmla="*/ 157710 h 155412"/>
                <a:gd name="T8" fmla="*/ 121469 w 130870"/>
                <a:gd name="T9" fmla="*/ 0 h 155412"/>
                <a:gd name="T10" fmla="*/ 0 60000 65536"/>
                <a:gd name="T11" fmla="*/ 0 60000 65536"/>
                <a:gd name="T12" fmla="*/ 0 60000 65536"/>
                <a:gd name="T13" fmla="*/ 0 60000 65536"/>
                <a:gd name="T14" fmla="*/ 0 60000 65536"/>
                <a:gd name="T15" fmla="*/ 0 w 130870"/>
                <a:gd name="T16" fmla="*/ 0 h 155412"/>
                <a:gd name="T17" fmla="*/ 130870 w 130870"/>
                <a:gd name="T18" fmla="*/ 155412 h 155412"/>
              </a:gdLst>
              <a:ahLst/>
              <a:cxnLst>
                <a:cxn ang="T10">
                  <a:pos x="T0" y="T1"/>
                </a:cxn>
                <a:cxn ang="T11">
                  <a:pos x="T2" y="T3"/>
                </a:cxn>
                <a:cxn ang="T12">
                  <a:pos x="T4" y="T5"/>
                </a:cxn>
                <a:cxn ang="T13">
                  <a:pos x="T6" y="T7"/>
                </a:cxn>
                <a:cxn ang="T14">
                  <a:pos x="T8" y="T9"/>
                </a:cxn>
              </a:cxnLst>
              <a:rect l="T15" t="T16" r="T17" b="T18"/>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3" name="object 22">
              <a:extLst>
                <a:ext uri="{FF2B5EF4-FFF2-40B4-BE49-F238E27FC236}">
                  <a16:creationId xmlns:a16="http://schemas.microsoft.com/office/drawing/2014/main" id="{FB269A58-424C-4FC8-8795-BEAD03B2CD87}"/>
                </a:ext>
              </a:extLst>
            </p:cNvPr>
            <p:cNvSpPr>
              <a:spLocks noChangeArrowheads="1"/>
            </p:cNvSpPr>
            <p:nvPr/>
          </p:nvSpPr>
          <p:spPr bwMode="auto">
            <a:xfrm>
              <a:off x="1531938" y="2673352"/>
              <a:ext cx="441325" cy="130175"/>
            </a:xfrm>
            <a:custGeom>
              <a:avLst/>
              <a:gdLst>
                <a:gd name="T0" fmla="*/ 436543 w 441695"/>
                <a:gd name="T1" fmla="*/ 0 h 130870"/>
                <a:gd name="T2" fmla="*/ 0 w 441695"/>
                <a:gd name="T3" fmla="*/ 0 h 130870"/>
                <a:gd name="T4" fmla="*/ 0 w 441695"/>
                <a:gd name="T5" fmla="*/ 121469 h 130870"/>
                <a:gd name="T6" fmla="*/ 436543 w 441695"/>
                <a:gd name="T7" fmla="*/ 121469 h 130870"/>
                <a:gd name="T8" fmla="*/ 436543 w 441695"/>
                <a:gd name="T9" fmla="*/ 0 h 130870"/>
                <a:gd name="T10" fmla="*/ 0 60000 65536"/>
                <a:gd name="T11" fmla="*/ 0 60000 65536"/>
                <a:gd name="T12" fmla="*/ 0 60000 65536"/>
                <a:gd name="T13" fmla="*/ 0 60000 65536"/>
                <a:gd name="T14" fmla="*/ 0 60000 65536"/>
                <a:gd name="T15" fmla="*/ 0 w 441695"/>
                <a:gd name="T16" fmla="*/ 0 h 130870"/>
                <a:gd name="T17" fmla="*/ 441695 w 441695"/>
                <a:gd name="T18" fmla="*/ 130870 h 130870"/>
              </a:gdLst>
              <a:ahLst/>
              <a:cxnLst>
                <a:cxn ang="T10">
                  <a:pos x="T0" y="T1"/>
                </a:cxn>
                <a:cxn ang="T11">
                  <a:pos x="T2" y="T3"/>
                </a:cxn>
                <a:cxn ang="T12">
                  <a:pos x="T4" y="T5"/>
                </a:cxn>
                <a:cxn ang="T13">
                  <a:pos x="T6" y="T7"/>
                </a:cxn>
                <a:cxn ang="T14">
                  <a:pos x="T8" y="T9"/>
                </a:cxn>
              </a:cxnLst>
              <a:rect l="T15" t="T16" r="T17" b="T18"/>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4" name="object 23">
              <a:extLst>
                <a:ext uri="{FF2B5EF4-FFF2-40B4-BE49-F238E27FC236}">
                  <a16:creationId xmlns:a16="http://schemas.microsoft.com/office/drawing/2014/main" id="{F6DA636F-F6F1-417B-8C5B-04EF9D8E4ADF}"/>
                </a:ext>
              </a:extLst>
            </p:cNvPr>
            <p:cNvSpPr>
              <a:spLocks noChangeArrowheads="1"/>
            </p:cNvSpPr>
            <p:nvPr/>
          </p:nvSpPr>
          <p:spPr bwMode="auto">
            <a:xfrm>
              <a:off x="1687513" y="2517777"/>
              <a:ext cx="130175" cy="155575"/>
            </a:xfrm>
            <a:custGeom>
              <a:avLst/>
              <a:gdLst>
                <a:gd name="T0" fmla="*/ 121469 w 130870"/>
                <a:gd name="T1" fmla="*/ 0 h 155411"/>
                <a:gd name="T2" fmla="*/ 0 w 130870"/>
                <a:gd name="T3" fmla="*/ 0 h 155411"/>
                <a:gd name="T4" fmla="*/ 0 w 130870"/>
                <a:gd name="T5" fmla="*/ 157723 h 155411"/>
                <a:gd name="T6" fmla="*/ 121469 w 130870"/>
                <a:gd name="T7" fmla="*/ 157723 h 155411"/>
                <a:gd name="T8" fmla="*/ 121469 w 130870"/>
                <a:gd name="T9" fmla="*/ 0 h 155411"/>
                <a:gd name="T10" fmla="*/ 0 60000 65536"/>
                <a:gd name="T11" fmla="*/ 0 60000 65536"/>
                <a:gd name="T12" fmla="*/ 0 60000 65536"/>
                <a:gd name="T13" fmla="*/ 0 60000 65536"/>
                <a:gd name="T14" fmla="*/ 0 60000 65536"/>
                <a:gd name="T15" fmla="*/ 0 w 130870"/>
                <a:gd name="T16" fmla="*/ 0 h 155411"/>
                <a:gd name="T17" fmla="*/ 130870 w 130870"/>
                <a:gd name="T18" fmla="*/ 155411 h 155411"/>
              </a:gdLst>
              <a:ahLst/>
              <a:cxnLst>
                <a:cxn ang="T10">
                  <a:pos x="T0" y="T1"/>
                </a:cxn>
                <a:cxn ang="T11">
                  <a:pos x="T2" y="T3"/>
                </a:cxn>
                <a:cxn ang="T12">
                  <a:pos x="T4" y="T5"/>
                </a:cxn>
                <a:cxn ang="T13">
                  <a:pos x="T6" y="T7"/>
                </a:cxn>
                <a:cxn ang="T14">
                  <a:pos x="T8" y="T9"/>
                </a:cxn>
              </a:cxnLst>
              <a:rect l="T15" t="T16" r="T17" b="T18"/>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5" name="object 24">
              <a:extLst>
                <a:ext uri="{FF2B5EF4-FFF2-40B4-BE49-F238E27FC236}">
                  <a16:creationId xmlns:a16="http://schemas.microsoft.com/office/drawing/2014/main" id="{FCFF6980-0013-4879-BA51-8E11AB0537D1}"/>
                </a:ext>
              </a:extLst>
            </p:cNvPr>
            <p:cNvSpPr>
              <a:spLocks noChangeArrowheads="1"/>
            </p:cNvSpPr>
            <p:nvPr/>
          </p:nvSpPr>
          <p:spPr bwMode="auto">
            <a:xfrm>
              <a:off x="1531938" y="2517776"/>
              <a:ext cx="441325" cy="441325"/>
            </a:xfrm>
            <a:custGeom>
              <a:avLst/>
              <a:gdLst>
                <a:gd name="T0" fmla="*/ 153599 w 441695"/>
                <a:gd name="T1" fmla="*/ 0 h 441694"/>
                <a:gd name="T2" fmla="*/ 282944 w 441695"/>
                <a:gd name="T3" fmla="*/ 0 h 441694"/>
                <a:gd name="T4" fmla="*/ 282944 w 441695"/>
                <a:gd name="T5" fmla="*/ 153602 h 441694"/>
                <a:gd name="T6" fmla="*/ 436543 w 441695"/>
                <a:gd name="T7" fmla="*/ 153602 h 441694"/>
                <a:gd name="T8" fmla="*/ 436543 w 441695"/>
                <a:gd name="T9" fmla="*/ 282951 h 441694"/>
                <a:gd name="T10" fmla="*/ 282944 w 441695"/>
                <a:gd name="T11" fmla="*/ 282951 h 441694"/>
                <a:gd name="T12" fmla="*/ 282944 w 441695"/>
                <a:gd name="T13" fmla="*/ 436556 h 441694"/>
                <a:gd name="T14" fmla="*/ 153599 w 441695"/>
                <a:gd name="T15" fmla="*/ 436556 h 441694"/>
                <a:gd name="T16" fmla="*/ 153599 w 441695"/>
                <a:gd name="T17" fmla="*/ 282951 h 441694"/>
                <a:gd name="T18" fmla="*/ 0 w 441695"/>
                <a:gd name="T19" fmla="*/ 282951 h 441694"/>
                <a:gd name="T20" fmla="*/ 0 w 441695"/>
                <a:gd name="T21" fmla="*/ 153602 h 441694"/>
                <a:gd name="T22" fmla="*/ 153599 w 441695"/>
                <a:gd name="T23" fmla="*/ 153602 h 441694"/>
                <a:gd name="T24" fmla="*/ 153599 w 441695"/>
                <a:gd name="T25" fmla="*/ 0 h 441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695"/>
                <a:gd name="T40" fmla="*/ 0 h 441694"/>
                <a:gd name="T41" fmla="*/ 441695 w 441695"/>
                <a:gd name="T42" fmla="*/ 441694 h 441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6" name="object 25">
              <a:extLst>
                <a:ext uri="{FF2B5EF4-FFF2-40B4-BE49-F238E27FC236}">
                  <a16:creationId xmlns:a16="http://schemas.microsoft.com/office/drawing/2014/main" id="{5AA9120C-04C9-4BEC-AF66-8D7D9DD9328E}"/>
                </a:ext>
              </a:extLst>
            </p:cNvPr>
            <p:cNvSpPr>
              <a:spLocks noChangeArrowheads="1"/>
            </p:cNvSpPr>
            <p:nvPr/>
          </p:nvSpPr>
          <p:spPr bwMode="auto">
            <a:xfrm>
              <a:off x="1555750" y="2557464"/>
              <a:ext cx="411163" cy="287337"/>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808" dirty="0">
                <a:latin typeface="Calibri" pitchFamily="34" charset="0"/>
                <a:cs typeface="Arial" charset="0"/>
              </a:endParaRPr>
            </a:p>
          </p:txBody>
        </p:sp>
      </p:grpSp>
      <p:pic>
        <p:nvPicPr>
          <p:cNvPr id="37" name="Picture 37">
            <a:extLst>
              <a:ext uri="{FF2B5EF4-FFF2-40B4-BE49-F238E27FC236}">
                <a16:creationId xmlns:a16="http://schemas.microsoft.com/office/drawing/2014/main" id="{D1948EF8-A1F5-400F-9635-B80EF94717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551" y="103024"/>
            <a:ext cx="742106" cy="84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6">
            <a:extLst>
              <a:ext uri="{FF2B5EF4-FFF2-40B4-BE49-F238E27FC236}">
                <a16:creationId xmlns:a16="http://schemas.microsoft.com/office/drawing/2014/main" id="{31D24873-CE0A-406A-8F17-2DBD4452DD4B}"/>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7">
            <a:extLst>
              <a:ext uri="{FF2B5EF4-FFF2-40B4-BE49-F238E27FC236}">
                <a16:creationId xmlns:a16="http://schemas.microsoft.com/office/drawing/2014/main" id="{51DD3BFA-8421-42FF-800A-C95282113D8E}"/>
              </a:ext>
            </a:extLst>
          </p:cNvPr>
          <p:cNvSpPr txBox="1"/>
          <p:nvPr>
            <p:custDataLst>
              <p:tags r:id="rId1"/>
            </p:custDataLst>
          </p:nvPr>
        </p:nvSpPr>
        <p:spPr>
          <a:xfrm>
            <a:off x="4592226" y="12104"/>
            <a:ext cx="7567446"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per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Kegiatan</a:t>
            </a:r>
            <a:endPar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endParaRPr>
          </a:p>
        </p:txBody>
      </p:sp>
      <p:grpSp>
        <p:nvGrpSpPr>
          <p:cNvPr id="39" name="Group 38">
            <a:extLst>
              <a:ext uri="{FF2B5EF4-FFF2-40B4-BE49-F238E27FC236}">
                <a16:creationId xmlns:a16="http://schemas.microsoft.com/office/drawing/2014/main" id="{F7F74AE1-36F5-4FE5-9D79-EED926904D80}"/>
              </a:ext>
            </a:extLst>
          </p:cNvPr>
          <p:cNvGrpSpPr/>
          <p:nvPr/>
        </p:nvGrpSpPr>
        <p:grpSpPr>
          <a:xfrm>
            <a:off x="178155" y="1058307"/>
            <a:ext cx="8205116" cy="4866436"/>
            <a:chOff x="3545632" y="1770086"/>
            <a:chExt cx="8775231" cy="5149852"/>
          </a:xfrm>
          <a:effectLst/>
        </p:grpSpPr>
        <p:grpSp>
          <p:nvGrpSpPr>
            <p:cNvPr id="40" name="Group 39">
              <a:extLst>
                <a:ext uri="{FF2B5EF4-FFF2-40B4-BE49-F238E27FC236}">
                  <a16:creationId xmlns:a16="http://schemas.microsoft.com/office/drawing/2014/main" id="{58CFA62E-1F6F-4187-B14D-E904B06C4D56}"/>
                </a:ext>
              </a:extLst>
            </p:cNvPr>
            <p:cNvGrpSpPr/>
            <p:nvPr/>
          </p:nvGrpSpPr>
          <p:grpSpPr>
            <a:xfrm>
              <a:off x="3545632" y="1770086"/>
              <a:ext cx="8775231" cy="4495108"/>
              <a:chOff x="3545632" y="2274142"/>
              <a:chExt cx="8775231" cy="4495108"/>
            </a:xfrm>
          </p:grpSpPr>
          <p:graphicFrame>
            <p:nvGraphicFramePr>
              <p:cNvPr id="55" name="Chart 54">
                <a:extLst>
                  <a:ext uri="{FF2B5EF4-FFF2-40B4-BE49-F238E27FC236}">
                    <a16:creationId xmlns:a16="http://schemas.microsoft.com/office/drawing/2014/main" id="{C9977585-55B9-4E3E-B63D-1B9AB137FA70}"/>
                  </a:ext>
                </a:extLst>
              </p:cNvPr>
              <p:cNvGraphicFramePr/>
              <p:nvPr>
                <p:extLst>
                  <p:ext uri="{D42A27DB-BD31-4B8C-83A1-F6EECF244321}">
                    <p14:modId xmlns:p14="http://schemas.microsoft.com/office/powerpoint/2010/main" val="2743083416"/>
                  </p:ext>
                </p:extLst>
              </p:nvPr>
            </p:nvGraphicFramePr>
            <p:xfrm>
              <a:off x="3545632" y="2289447"/>
              <a:ext cx="3470522" cy="4464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E5989785-541D-49F6-B759-00E769567F85}"/>
                  </a:ext>
                </a:extLst>
              </p:cNvPr>
              <p:cNvGraphicFramePr/>
              <p:nvPr>
                <p:extLst>
                  <p:ext uri="{D42A27DB-BD31-4B8C-83A1-F6EECF244321}">
                    <p14:modId xmlns:p14="http://schemas.microsoft.com/office/powerpoint/2010/main" val="2525176910"/>
                  </p:ext>
                </p:extLst>
              </p:nvPr>
            </p:nvGraphicFramePr>
            <p:xfrm>
              <a:off x="6547638" y="2274142"/>
              <a:ext cx="3206183" cy="4464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56">
                <a:extLst>
                  <a:ext uri="{FF2B5EF4-FFF2-40B4-BE49-F238E27FC236}">
                    <a16:creationId xmlns:a16="http://schemas.microsoft.com/office/drawing/2014/main" id="{817FED50-5941-4AA6-B6FC-E2F79BFABDAA}"/>
                  </a:ext>
                </a:extLst>
              </p:cNvPr>
              <p:cNvGraphicFramePr/>
              <p:nvPr>
                <p:extLst>
                  <p:ext uri="{D42A27DB-BD31-4B8C-83A1-F6EECF244321}">
                    <p14:modId xmlns:p14="http://schemas.microsoft.com/office/powerpoint/2010/main" val="2193968914"/>
                  </p:ext>
                </p:extLst>
              </p:nvPr>
            </p:nvGraphicFramePr>
            <p:xfrm>
              <a:off x="9471711" y="2304753"/>
              <a:ext cx="2849152" cy="4464497"/>
            </p:xfrm>
            <a:graphic>
              <a:graphicData uri="http://schemas.openxmlformats.org/drawingml/2006/chart">
                <c:chart xmlns:c="http://schemas.openxmlformats.org/drawingml/2006/chart" xmlns:r="http://schemas.openxmlformats.org/officeDocument/2006/relationships" r:id="rId6"/>
              </a:graphicData>
            </a:graphic>
          </p:graphicFrame>
        </p:grpSp>
        <p:sp>
          <p:nvSpPr>
            <p:cNvPr id="41" name="Rectangle: Diagonal Corners Rounded 40">
              <a:extLst>
                <a:ext uri="{FF2B5EF4-FFF2-40B4-BE49-F238E27FC236}">
                  <a16:creationId xmlns:a16="http://schemas.microsoft.com/office/drawing/2014/main" id="{17384D9D-2224-4DCE-AA70-ECEBC4CFA165}"/>
                </a:ext>
              </a:extLst>
            </p:cNvPr>
            <p:cNvSpPr/>
            <p:nvPr/>
          </p:nvSpPr>
          <p:spPr>
            <a:xfrm>
              <a:off x="4323352" y="6351354"/>
              <a:ext cx="1264267" cy="568583"/>
            </a:xfrm>
            <a:prstGeom prst="round2DiagRect">
              <a:avLst/>
            </a:prstGeom>
            <a:solidFill>
              <a:srgbClr val="FFFF00">
                <a:alpha val="75000"/>
              </a:srgbClr>
            </a:solidFill>
            <a:ln>
              <a:noFill/>
            </a:ln>
            <a:effectLst>
              <a:outerShdw blurRad="50800" dist="38100" dir="18900000" algn="bl" rotWithShape="0">
                <a:prstClr val="black">
                  <a:alpha val="3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45.72%</a:t>
              </a:r>
            </a:p>
          </p:txBody>
        </p:sp>
        <p:sp>
          <p:nvSpPr>
            <p:cNvPr id="53" name="Rectangle: Diagonal Corners Rounded 52">
              <a:extLst>
                <a:ext uri="{FF2B5EF4-FFF2-40B4-BE49-F238E27FC236}">
                  <a16:creationId xmlns:a16="http://schemas.microsoft.com/office/drawing/2014/main" id="{56608BF5-356B-49B8-B347-8A844ECEAEA6}"/>
                </a:ext>
              </a:extLst>
            </p:cNvPr>
            <p:cNvSpPr/>
            <p:nvPr/>
          </p:nvSpPr>
          <p:spPr>
            <a:xfrm>
              <a:off x="7230201" y="6339748"/>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52.52%</a:t>
              </a:r>
            </a:p>
          </p:txBody>
        </p:sp>
        <p:sp>
          <p:nvSpPr>
            <p:cNvPr id="54" name="Rectangle: Diagonal Corners Rounded 53">
              <a:extLst>
                <a:ext uri="{FF2B5EF4-FFF2-40B4-BE49-F238E27FC236}">
                  <a16:creationId xmlns:a16="http://schemas.microsoft.com/office/drawing/2014/main" id="{DF802944-1226-46C0-BC68-01F7AC32F354}"/>
                </a:ext>
              </a:extLst>
            </p:cNvPr>
            <p:cNvSpPr/>
            <p:nvPr/>
          </p:nvSpPr>
          <p:spPr>
            <a:xfrm>
              <a:off x="10280053" y="6351356"/>
              <a:ext cx="1264267"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60.45%</a:t>
              </a:r>
            </a:p>
          </p:txBody>
        </p:sp>
      </p:grpSp>
      <p:graphicFrame>
        <p:nvGraphicFramePr>
          <p:cNvPr id="58" name="Diagram 57">
            <a:extLst>
              <a:ext uri="{FF2B5EF4-FFF2-40B4-BE49-F238E27FC236}">
                <a16:creationId xmlns:a16="http://schemas.microsoft.com/office/drawing/2014/main" id="{59D09F27-958B-47C1-B06E-F73D586815A7}"/>
              </a:ext>
            </a:extLst>
          </p:cNvPr>
          <p:cNvGraphicFramePr/>
          <p:nvPr>
            <p:extLst>
              <p:ext uri="{D42A27DB-BD31-4B8C-83A1-F6EECF244321}">
                <p14:modId xmlns:p14="http://schemas.microsoft.com/office/powerpoint/2010/main" val="1896257155"/>
              </p:ext>
            </p:extLst>
          </p:nvPr>
        </p:nvGraphicFramePr>
        <p:xfrm>
          <a:off x="8694093" y="1302401"/>
          <a:ext cx="3916960" cy="1894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a:extLst>
              <a:ext uri="{FF2B5EF4-FFF2-40B4-BE49-F238E27FC236}">
                <a16:creationId xmlns:a16="http://schemas.microsoft.com/office/drawing/2014/main" id="{1762EC3B-7625-45BC-AD23-B9B1E839DF3F}"/>
              </a:ext>
            </a:extLst>
          </p:cNvPr>
          <p:cNvGraphicFramePr/>
          <p:nvPr>
            <p:extLst>
              <p:ext uri="{D42A27DB-BD31-4B8C-83A1-F6EECF244321}">
                <p14:modId xmlns:p14="http://schemas.microsoft.com/office/powerpoint/2010/main" val="3560114123"/>
              </p:ext>
            </p:extLst>
          </p:nvPr>
        </p:nvGraphicFramePr>
        <p:xfrm>
          <a:off x="8592867" y="2898231"/>
          <a:ext cx="3916960" cy="18942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0" name="Diagram 59">
            <a:extLst>
              <a:ext uri="{FF2B5EF4-FFF2-40B4-BE49-F238E27FC236}">
                <a16:creationId xmlns:a16="http://schemas.microsoft.com/office/drawing/2014/main" id="{AC8ABB2A-DD80-4FD2-A3B0-1F0C4B2613BC}"/>
              </a:ext>
            </a:extLst>
          </p:cNvPr>
          <p:cNvGraphicFramePr/>
          <p:nvPr>
            <p:extLst>
              <p:ext uri="{D42A27DB-BD31-4B8C-83A1-F6EECF244321}">
                <p14:modId xmlns:p14="http://schemas.microsoft.com/office/powerpoint/2010/main" val="1013514586"/>
              </p:ext>
            </p:extLst>
          </p:nvPr>
        </p:nvGraphicFramePr>
        <p:xfrm>
          <a:off x="8662175" y="4494060"/>
          <a:ext cx="3916960" cy="13736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Rectangle 2"/>
          <p:cNvSpPr/>
          <p:nvPr/>
        </p:nvSpPr>
        <p:spPr>
          <a:xfrm>
            <a:off x="285475" y="2347117"/>
            <a:ext cx="184731" cy="261610"/>
          </a:xfrm>
          <a:prstGeom prst="rect">
            <a:avLst/>
          </a:prstGeom>
        </p:spPr>
        <p:txBody>
          <a:bodyPr wrap="none">
            <a:spAutoFit/>
          </a:bodyPr>
          <a:lstStyle/>
          <a:p>
            <a:endParaRPr lang="en-US" sz="1100" b="1"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C59943FD-45CA-46B4-A2CE-5974B19B029F}"/>
              </a:ext>
            </a:extLst>
          </p:cNvPr>
          <p:cNvSpPr>
            <a:spLocks noGrp="1"/>
          </p:cNvSpPr>
          <p:nvPr>
            <p:ph type="sldNum" sz="quarter" idx="12"/>
          </p:nvPr>
        </p:nvSpPr>
        <p:spPr>
          <a:xfrm>
            <a:off x="8924086" y="6388291"/>
            <a:ext cx="2743200" cy="365125"/>
          </a:xfrm>
        </p:spPr>
        <p:txBody>
          <a:bodyPr/>
          <a:lstStyle/>
          <a:p>
            <a:fld id="{565CE74E-AB26-4998-AD42-012C4C1AD076}" type="slidenum">
              <a:rPr lang="zh-CN" altLang="en-US" smtClean="0"/>
              <a:t>10</a:t>
            </a:fld>
            <a:endParaRPr lang="zh-CN" altLang="en-US"/>
          </a:p>
        </p:txBody>
      </p:sp>
    </p:spTree>
    <p:extLst>
      <p:ext uri="{BB962C8B-B14F-4D97-AF65-F5344CB8AC3E}">
        <p14:creationId xmlns:p14="http://schemas.microsoft.com/office/powerpoint/2010/main" val="254843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占位符 2">
            <a:extLst>
              <a:ext uri="{FF2B5EF4-FFF2-40B4-BE49-F238E27FC236}">
                <a16:creationId xmlns:a16="http://schemas.microsoft.com/office/drawing/2014/main" id="{A0597A99-49B9-4DE6-AC73-CA776EF6C423}"/>
              </a:ext>
            </a:extLst>
          </p:cNvPr>
          <p:cNvSpPr txBox="1">
            <a:spLocks/>
          </p:cNvSpPr>
          <p:nvPr/>
        </p:nvSpPr>
        <p:spPr>
          <a:xfrm>
            <a:off x="734164" y="3204491"/>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Capaian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Kinerja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Pelayanan</a:t>
            </a: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Pelayanan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Cara Bayar</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Kunjungan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Wilayah</a:t>
            </a:r>
          </a:p>
          <a:p>
            <a:pPr marL="285750" indent="-285750">
              <a:lnSpc>
                <a:spcPct val="100000"/>
              </a:lnSpc>
              <a:spcBef>
                <a:spcPts val="600"/>
              </a:spcBef>
            </a:pPr>
            <a:r>
              <a:rPr lang="en-US" altLang="zh-CN" sz="3200" dirty="0">
                <a:latin typeface="Tw Cen MT Condensed" panose="020B0606020104020203" pitchFamily="34" charset="0"/>
                <a:sym typeface="Arial" panose="020B0604020202020204" pitchFamily="34" charset="0"/>
              </a:rPr>
              <a:t>Diagnosis 10 </a:t>
            </a:r>
            <a:r>
              <a:rPr lang="en-US" altLang="zh-CN" sz="3200" dirty="0" err="1">
                <a:latin typeface="Tw Cen MT Condensed" panose="020B0606020104020203" pitchFamily="34" charset="0"/>
                <a:sym typeface="Arial" panose="020B0604020202020204" pitchFamily="34" charset="0"/>
              </a:rPr>
              <a:t>Besar</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Penyakit</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dirty="0">
              <a:latin typeface="Tw Cen MT Condensed" panose="020B0606020104020203" pitchFamily="34" charset="0"/>
              <a:sym typeface="Arial" panose="020B0604020202020204" pitchFamily="34" charset="0"/>
            </a:endParaRPr>
          </a:p>
        </p:txBody>
      </p:sp>
      <p:sp>
        <p:nvSpPr>
          <p:cNvPr id="48" name="文本占位符 3">
            <a:extLst>
              <a:ext uri="{FF2B5EF4-FFF2-40B4-BE49-F238E27FC236}">
                <a16:creationId xmlns:a16="http://schemas.microsoft.com/office/drawing/2014/main" id="{12829929-C979-4236-A3FD-150C1400A3F4}"/>
              </a:ext>
            </a:extLst>
          </p:cNvPr>
          <p:cNvSpPr txBox="1">
            <a:spLocks/>
          </p:cNvSpPr>
          <p:nvPr/>
        </p:nvSpPr>
        <p:spPr>
          <a:xfrm>
            <a:off x="734164" y="1134165"/>
            <a:ext cx="5575300" cy="1957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PELAYANAN</a:t>
            </a:r>
          </a:p>
        </p:txBody>
      </p:sp>
      <p:sp>
        <p:nvSpPr>
          <p:cNvPr id="2" name="Slide Number Placeholder 1">
            <a:extLst>
              <a:ext uri="{FF2B5EF4-FFF2-40B4-BE49-F238E27FC236}">
                <a16:creationId xmlns:a16="http://schemas.microsoft.com/office/drawing/2014/main" id="{4E9E67AB-08F4-4A6F-9A93-E2A3D3019AC6}"/>
              </a:ext>
            </a:extLst>
          </p:cNvPr>
          <p:cNvSpPr>
            <a:spLocks noGrp="1"/>
          </p:cNvSpPr>
          <p:nvPr>
            <p:ph type="sldNum" sz="quarter" idx="12"/>
          </p:nvPr>
        </p:nvSpPr>
        <p:spPr/>
        <p:txBody>
          <a:bodyPr/>
          <a:lstStyle/>
          <a:p>
            <a:fld id="{565CE74E-AB26-4998-AD42-012C4C1AD076}" type="slidenum">
              <a:rPr lang="zh-CN" altLang="en-US" smtClean="0"/>
              <a:t>11</a:t>
            </a:fld>
            <a:endParaRPr lang="zh-CN" altLang="en-US"/>
          </a:p>
        </p:txBody>
      </p:sp>
      <p:pic>
        <p:nvPicPr>
          <p:cNvPr id="4" name="Picture 3"/>
          <p:cNvPicPr>
            <a:picLocks noChangeAspect="1"/>
          </p:cNvPicPr>
          <p:nvPr/>
        </p:nvPicPr>
        <p:blipFill>
          <a:blip r:embed="rId3"/>
          <a:stretch>
            <a:fillRect/>
          </a:stretch>
        </p:blipFill>
        <p:spPr>
          <a:xfrm>
            <a:off x="7528156" y="0"/>
            <a:ext cx="4663844" cy="68585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201701"/>
            <a:ext cx="12192000" cy="2656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cxnSp>
        <p:nvCxnSpPr>
          <p:cNvPr id="40" name="直接连接符 6">
            <a:extLst>
              <a:ext uri="{FF2B5EF4-FFF2-40B4-BE49-F238E27FC236}">
                <a16:creationId xmlns:a16="http://schemas.microsoft.com/office/drawing/2014/main" id="{C2348AD1-30C1-4FF7-89BD-3E77DF239736}"/>
              </a:ext>
            </a:extLst>
          </p:cNvPr>
          <p:cNvCxnSpPr>
            <a:cxnSpLocks/>
          </p:cNvCxnSpPr>
          <p:nvPr/>
        </p:nvCxnSpPr>
        <p:spPr>
          <a:xfrm>
            <a:off x="424085"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7" name="文本框 7">
            <a:extLst>
              <a:ext uri="{FF2B5EF4-FFF2-40B4-BE49-F238E27FC236}">
                <a16:creationId xmlns:a16="http://schemas.microsoft.com/office/drawing/2014/main" id="{F4BC599C-D206-47D5-AEA7-21F6BABA1967}"/>
              </a:ext>
            </a:extLst>
          </p:cNvPr>
          <p:cNvSpPr txBox="1"/>
          <p:nvPr>
            <p:custDataLst>
              <p:tags r:id="rId1"/>
            </p:custDataLst>
          </p:nvPr>
        </p:nvSpPr>
        <p:spPr>
          <a:xfrm>
            <a:off x="112295" y="199923"/>
            <a:ext cx="3788940" cy="406400"/>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Capaian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Kinerja</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endPar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endParaRPr>
          </a:p>
        </p:txBody>
      </p:sp>
      <p:graphicFrame>
        <p:nvGraphicFramePr>
          <p:cNvPr id="48" name="Content Placeholder 3">
            <a:extLst>
              <a:ext uri="{FF2B5EF4-FFF2-40B4-BE49-F238E27FC236}">
                <a16:creationId xmlns:a16="http://schemas.microsoft.com/office/drawing/2014/main" id="{B255C18E-2EE6-4309-A8EC-A424771374B8}"/>
              </a:ext>
            </a:extLst>
          </p:cNvPr>
          <p:cNvGraphicFramePr>
            <a:graphicFrameLocks/>
          </p:cNvGraphicFramePr>
          <p:nvPr>
            <p:extLst>
              <p:ext uri="{D42A27DB-BD31-4B8C-83A1-F6EECF244321}">
                <p14:modId xmlns:p14="http://schemas.microsoft.com/office/powerpoint/2010/main" val="1672639472"/>
              </p:ext>
            </p:extLst>
          </p:nvPr>
        </p:nvGraphicFramePr>
        <p:xfrm>
          <a:off x="424085" y="783592"/>
          <a:ext cx="6586317" cy="5580231"/>
        </p:xfrm>
        <a:graphic>
          <a:graphicData uri="http://schemas.openxmlformats.org/drawingml/2006/table">
            <a:tbl>
              <a:tblPr firstRow="1" bandRow="1">
                <a:tableStyleId>{5C22544A-7EE6-4342-B048-85BDC9FD1C3A}</a:tableStyleId>
              </a:tblPr>
              <a:tblGrid>
                <a:gridCol w="473080">
                  <a:extLst>
                    <a:ext uri="{9D8B030D-6E8A-4147-A177-3AD203B41FA5}">
                      <a16:colId xmlns:a16="http://schemas.microsoft.com/office/drawing/2014/main" val="20000"/>
                    </a:ext>
                  </a:extLst>
                </a:gridCol>
                <a:gridCol w="1546546">
                  <a:extLst>
                    <a:ext uri="{9D8B030D-6E8A-4147-A177-3AD203B41FA5}">
                      <a16:colId xmlns:a16="http://schemas.microsoft.com/office/drawing/2014/main" val="3596778215"/>
                    </a:ext>
                  </a:extLst>
                </a:gridCol>
                <a:gridCol w="712144">
                  <a:extLst>
                    <a:ext uri="{9D8B030D-6E8A-4147-A177-3AD203B41FA5}">
                      <a16:colId xmlns:a16="http://schemas.microsoft.com/office/drawing/2014/main" val="881869207"/>
                    </a:ext>
                  </a:extLst>
                </a:gridCol>
                <a:gridCol w="712144">
                  <a:extLst>
                    <a:ext uri="{9D8B030D-6E8A-4147-A177-3AD203B41FA5}">
                      <a16:colId xmlns:a16="http://schemas.microsoft.com/office/drawing/2014/main" val="3781428979"/>
                    </a:ext>
                  </a:extLst>
                </a:gridCol>
                <a:gridCol w="712144">
                  <a:extLst>
                    <a:ext uri="{9D8B030D-6E8A-4147-A177-3AD203B41FA5}">
                      <a16:colId xmlns:a16="http://schemas.microsoft.com/office/drawing/2014/main" val="1265565063"/>
                    </a:ext>
                  </a:extLst>
                </a:gridCol>
                <a:gridCol w="712144">
                  <a:extLst>
                    <a:ext uri="{9D8B030D-6E8A-4147-A177-3AD203B41FA5}">
                      <a16:colId xmlns:a16="http://schemas.microsoft.com/office/drawing/2014/main" val="4013042195"/>
                    </a:ext>
                  </a:extLst>
                </a:gridCol>
                <a:gridCol w="794615">
                  <a:extLst>
                    <a:ext uri="{9D8B030D-6E8A-4147-A177-3AD203B41FA5}">
                      <a16:colId xmlns:a16="http://schemas.microsoft.com/office/drawing/2014/main" val="3118968418"/>
                    </a:ext>
                  </a:extLst>
                </a:gridCol>
                <a:gridCol w="923500">
                  <a:extLst>
                    <a:ext uri="{9D8B030D-6E8A-4147-A177-3AD203B41FA5}">
                      <a16:colId xmlns:a16="http://schemas.microsoft.com/office/drawing/2014/main" val="2899685706"/>
                    </a:ext>
                  </a:extLst>
                </a:gridCol>
              </a:tblGrid>
              <a:tr h="402629">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p>
                      <a:pPr algn="ctr"/>
                      <a:r>
                        <a:rPr lang="en-US" sz="1600" dirty="0">
                          <a:latin typeface="Tw Cen MT" panose="020B0602020104020603" pitchFamily="34" charset="0"/>
                        </a:rPr>
                        <a:t>JENIS KEGIATAN</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5">
                  <a:txBody>
                    <a:bodyPr/>
                    <a:lstStyle/>
                    <a:p>
                      <a:pPr algn="ctr"/>
                      <a:r>
                        <a:rPr lang="en-US" sz="1600" dirty="0">
                          <a:latin typeface="Tw Cen MT" panose="020B0602020104020603" pitchFamily="34" charset="0"/>
                        </a:rPr>
                        <a:t>BULAN</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w Cen MT" panose="020B0602020104020603" pitchFamily="34" charset="0"/>
                        </a:rPr>
                        <a:t>JUMLAH</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0"/>
                  </a:ext>
                </a:extLst>
              </a:tr>
              <a:tr h="272092">
                <a:tc vMerge="1">
                  <a:txBody>
                    <a:bodyPr/>
                    <a:lstStyle/>
                    <a:p>
                      <a:endParaRPr lang="en-US" dirty="0">
                        <a:latin typeface="Cambria" panose="02040503050406030204" pitchFamily="18" charset="0"/>
                      </a:endParaRPr>
                    </a:p>
                  </a:txBody>
                  <a:tcPr/>
                </a:tc>
                <a:tc vMerge="1">
                  <a:txBody>
                    <a:bodyPr/>
                    <a:lstStyle/>
                    <a:p>
                      <a:endParaRPr lang="en-US"/>
                    </a:p>
                  </a:txBody>
                  <a:tcPr/>
                </a:tc>
                <a:tc>
                  <a:txBody>
                    <a:bodyPr/>
                    <a:lstStyle/>
                    <a:p>
                      <a:pPr algn="ctr"/>
                      <a:r>
                        <a:rPr lang="en-US" sz="1600" b="1" dirty="0">
                          <a:latin typeface="Tw Cen MT" panose="020B0602020104020603" pitchFamily="34" charset="0"/>
                        </a:rPr>
                        <a:t>JAN</a:t>
                      </a:r>
                    </a:p>
                  </a:txBody>
                  <a:tcPr marL="91436" marR="91436" marT="45722" marB="45722" anchor="ctr"/>
                </a:tc>
                <a:tc>
                  <a:txBody>
                    <a:bodyPr/>
                    <a:lstStyle/>
                    <a:p>
                      <a:pPr algn="ctr"/>
                      <a:r>
                        <a:rPr lang="en-US" sz="1600" b="1" dirty="0">
                          <a:latin typeface="Tw Cen MT" panose="020B0602020104020603" pitchFamily="34" charset="0"/>
                        </a:rPr>
                        <a:t>FEB</a:t>
                      </a:r>
                    </a:p>
                  </a:txBody>
                  <a:tcPr marL="91436" marR="91436" marT="45722" marB="45722" anchor="ctr"/>
                </a:tc>
                <a:tc>
                  <a:txBody>
                    <a:bodyPr/>
                    <a:lstStyle/>
                    <a:p>
                      <a:pPr algn="ctr"/>
                      <a:r>
                        <a:rPr lang="en-US" sz="1600" b="1" dirty="0">
                          <a:latin typeface="Tw Cen MT" panose="020B0602020104020603" pitchFamily="34" charset="0"/>
                        </a:rPr>
                        <a:t>MAR</a:t>
                      </a:r>
                    </a:p>
                  </a:txBody>
                  <a:tcPr marL="91436" marR="91436" marT="45722" marB="45722" anchor="ctr"/>
                </a:tc>
                <a:tc>
                  <a:txBody>
                    <a:bodyPr/>
                    <a:lstStyle/>
                    <a:p>
                      <a:pPr algn="ctr"/>
                      <a:r>
                        <a:rPr lang="en-US" sz="1600" b="1" dirty="0">
                          <a:latin typeface="Tw Cen MT" panose="020B0602020104020603" pitchFamily="34" charset="0"/>
                        </a:rPr>
                        <a:t>APR</a:t>
                      </a:r>
                    </a:p>
                  </a:txBody>
                  <a:tcPr marL="91436" marR="91436" marT="45722" marB="45722" anchor="ctr"/>
                </a:tc>
                <a:tc>
                  <a:txBody>
                    <a:bodyPr/>
                    <a:lstStyle/>
                    <a:p>
                      <a:pPr algn="ctr"/>
                      <a:r>
                        <a:rPr lang="en-US" sz="1600" b="1" dirty="0">
                          <a:latin typeface="Tw Cen MT" panose="020B0602020104020603" pitchFamily="34" charset="0"/>
                        </a:rPr>
                        <a:t>MEI</a:t>
                      </a:r>
                    </a:p>
                  </a:txBody>
                  <a:tcPr marL="91436" marR="91436" marT="45722" marB="45722" anchor="ctr"/>
                </a:tc>
                <a:tc vMerge="1">
                  <a:txBody>
                    <a:bodyPr/>
                    <a:lstStyle/>
                    <a:p>
                      <a:endParaRPr lang="en-US" dirty="0"/>
                    </a:p>
                  </a:txBody>
                  <a:tcPr/>
                </a:tc>
                <a:extLst>
                  <a:ext uri="{0D108BD9-81ED-4DB2-BD59-A6C34878D82A}">
                    <a16:rowId xmlns:a16="http://schemas.microsoft.com/office/drawing/2014/main" val="10001"/>
                  </a:ext>
                </a:extLst>
              </a:tr>
              <a:tr h="28072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600" b="1" dirty="0">
                          <a:latin typeface="Tw Cen MT" panose="020B0602020104020603" pitchFamily="34" charset="0"/>
                        </a:rPr>
                        <a:t>RAWAT</a:t>
                      </a:r>
                      <a:r>
                        <a:rPr lang="en-US" sz="1600" b="1" baseline="0" dirty="0">
                          <a:latin typeface="Tw Cen MT" panose="020B0602020104020603" pitchFamily="34" charset="0"/>
                        </a:rPr>
                        <a:t> JALAN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a:p>
                  </a:txBody>
                  <a:tcP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2"/>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PENGUNJUNG</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3.120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2.899</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3.188</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3.047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2.768</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15.022</a:t>
                      </a:r>
                    </a:p>
                  </a:txBody>
                  <a:tcPr marL="0" marR="0" marT="0" marB="0" anchor="ctr"/>
                </a:tc>
                <a:extLst>
                  <a:ext uri="{0D108BD9-81ED-4DB2-BD59-A6C34878D82A}">
                    <a16:rowId xmlns:a16="http://schemas.microsoft.com/office/drawing/2014/main" val="10003"/>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KUNJUNGAN</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3.653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3.297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3.644</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3.287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2.946</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16.827</a:t>
                      </a:r>
                    </a:p>
                  </a:txBody>
                  <a:tcPr marL="0" marR="0" marT="0" marB="0" anchor="ctr"/>
                </a:tc>
                <a:extLst>
                  <a:ext uri="{0D108BD9-81ED-4DB2-BD59-A6C34878D82A}">
                    <a16:rowId xmlns:a16="http://schemas.microsoft.com/office/drawing/2014/main" val="10004"/>
                  </a:ext>
                </a:extLst>
              </a:tr>
              <a:tr h="28072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rPr>
                        <a:t>RAWAT INAP</a:t>
                      </a:r>
                    </a:p>
                  </a:txBody>
                  <a:tcPr marL="91436" marR="91436" marT="45722" marB="45722" anchor="ctr"/>
                </a:tc>
                <a:tc hMerge="1">
                  <a:txBody>
                    <a:bodyPr/>
                    <a:lstStyle/>
                    <a:p>
                      <a:endParaRPr lang="en-US"/>
                    </a:p>
                  </a:txBody>
                  <a:tcPr/>
                </a:tc>
                <a:tc hMerge="1">
                  <a:txBody>
                    <a:bodyPr/>
                    <a:lstStyle/>
                    <a:p>
                      <a:endParaRPr lang="en-US"/>
                    </a:p>
                  </a:txBody>
                  <a:tcP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5"/>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KAPASITAS  TT</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320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extLst>
                  <a:ext uri="{0D108BD9-81ED-4DB2-BD59-A6C34878D82A}">
                    <a16:rowId xmlns:a16="http://schemas.microsoft.com/office/drawing/2014/main" val="10006"/>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PASIEN</a:t>
                      </a:r>
                      <a:r>
                        <a:rPr lang="en-US" sz="1600" baseline="0" dirty="0">
                          <a:solidFill>
                            <a:schemeClr val="tx1"/>
                          </a:solidFill>
                          <a:latin typeface="Tw Cen MT" panose="020B0602020104020603" pitchFamily="34" charset="0"/>
                        </a:rPr>
                        <a:t> KELUAR</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a:solidFill>
                            <a:srgbClr val="000000"/>
                          </a:solidFill>
                          <a:effectLst/>
                          <a:latin typeface="Tw Cen MT" panose="020B0602020104020603" pitchFamily="34" charset="0"/>
                        </a:rPr>
                        <a:t>252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190</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243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213</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1.155</a:t>
                      </a:r>
                    </a:p>
                  </a:txBody>
                  <a:tcPr marL="0" marR="0" marT="0" marB="0" anchor="ctr"/>
                </a:tc>
                <a:extLst>
                  <a:ext uri="{0D108BD9-81ED-4DB2-BD59-A6C34878D82A}">
                    <a16:rowId xmlns:a16="http://schemas.microsoft.com/office/drawing/2014/main" val="10007"/>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BOR (%)</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50,35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44.36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63,21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61,32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57,052</a:t>
                      </a:r>
                    </a:p>
                  </a:txBody>
                  <a:tcPr marL="91436" marR="91436" marT="45722" marB="45722" anchor="ctr"/>
                </a:tc>
                <a:tc>
                  <a:txBody>
                    <a:bodyPr/>
                    <a:lstStyle/>
                    <a:p>
                      <a:pPr algn="ctr"/>
                      <a:r>
                        <a:rPr lang="en-US" sz="1600" dirty="0">
                          <a:latin typeface="Tw Cen MT" panose="020B0602020104020603" pitchFamily="34" charset="0"/>
                        </a:rPr>
                        <a:t>54.72</a:t>
                      </a:r>
                    </a:p>
                  </a:txBody>
                  <a:tcPr marL="91436" marR="91436" marT="45722" marB="45722" anchor="ctr"/>
                </a:tc>
                <a:extLst>
                  <a:ext uri="{0D108BD9-81ED-4DB2-BD59-A6C34878D82A}">
                    <a16:rowId xmlns:a16="http://schemas.microsoft.com/office/drawing/2014/main" val="10008"/>
                  </a:ext>
                </a:extLst>
              </a:tr>
              <a:tr h="28072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4</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LOS (Hari) </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24</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dirty="0">
                          <a:latin typeface="Tw Cen MT" panose="020B0602020104020603" pitchFamily="34" charset="0"/>
                        </a:rPr>
                        <a:t>21</a:t>
                      </a:r>
                    </a:p>
                  </a:txBody>
                  <a:tcPr marL="91436" marR="91436" marT="45722" marB="45722" anchor="ctr"/>
                </a:tc>
                <a:extLst>
                  <a:ext uri="{0D108BD9-81ED-4DB2-BD59-A6C34878D82A}">
                    <a16:rowId xmlns:a16="http://schemas.microsoft.com/office/drawing/2014/main" val="10009"/>
                  </a:ext>
                </a:extLst>
              </a:tr>
              <a:tr h="28072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6</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TOI</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91436" marR="91436" marT="45722" marB="45722" anchor="ctr"/>
                </a:tc>
                <a:tc>
                  <a:txBody>
                    <a:bodyPr/>
                    <a:lstStyle/>
                    <a:p>
                      <a:pPr algn="ctr"/>
                      <a:r>
                        <a:rPr lang="en-US" sz="1600" dirty="0">
                          <a:latin typeface="Tw Cen MT" panose="020B0602020104020603" pitchFamily="34" charset="0"/>
                        </a:rPr>
                        <a:t>17</a:t>
                      </a:r>
                    </a:p>
                  </a:txBody>
                  <a:tcPr marL="91436" marR="91436" marT="45722" marB="45722" anchor="ctr"/>
                </a:tc>
                <a:extLst>
                  <a:ext uri="{0D108BD9-81ED-4DB2-BD59-A6C34878D82A}">
                    <a16:rowId xmlns:a16="http://schemas.microsoft.com/office/drawing/2014/main" val="10011"/>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9</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LAMA DIRAWAT</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6.035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3.723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4.931</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4.999</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4.245</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23.933</a:t>
                      </a:r>
                    </a:p>
                  </a:txBody>
                  <a:tcPr marL="0" marR="0" marT="0" marB="0" anchor="ctr"/>
                </a:tc>
                <a:extLst>
                  <a:ext uri="{0D108BD9-81ED-4DB2-BD59-A6C34878D82A}">
                    <a16:rowId xmlns:a16="http://schemas.microsoft.com/office/drawing/2014/main" val="10014"/>
                  </a:ext>
                </a:extLst>
              </a:tr>
              <a:tr h="373590">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HARI PERAWATAN</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4.995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3.975</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4.997</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4.691</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4.510</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23.168</a:t>
                      </a:r>
                    </a:p>
                  </a:txBody>
                  <a:tcPr marL="0" marR="0" marT="0" marB="0" anchor="ctr"/>
                </a:tc>
                <a:extLst>
                  <a:ext uri="{0D108BD9-81ED-4DB2-BD59-A6C34878D82A}">
                    <a16:rowId xmlns:a16="http://schemas.microsoft.com/office/drawing/2014/main" val="10015"/>
                  </a:ext>
                </a:extLst>
              </a:tr>
              <a:tr h="318052">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PASIEN MENINGGAL</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5</a:t>
                      </a:r>
                    </a:p>
                  </a:txBody>
                  <a:tcPr marL="91436" marR="91436" marT="45722" marB="45722"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6">
            <a:extLst>
              <a:ext uri="{FF2B5EF4-FFF2-40B4-BE49-F238E27FC236}">
                <a16:creationId xmlns:a16="http://schemas.microsoft.com/office/drawing/2014/main" id="{FA513DDD-AEA4-4121-9B83-996996507575}"/>
              </a:ext>
            </a:extLst>
          </p:cNvPr>
          <p:cNvCxnSpPr>
            <a:cxnSpLocks/>
          </p:cNvCxnSpPr>
          <p:nvPr/>
        </p:nvCxnSpPr>
        <p:spPr>
          <a:xfrm>
            <a:off x="366029"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38" name="文本框 7">
            <a:extLst>
              <a:ext uri="{FF2B5EF4-FFF2-40B4-BE49-F238E27FC236}">
                <a16:creationId xmlns:a16="http://schemas.microsoft.com/office/drawing/2014/main" id="{F8AFB39D-1118-4FCA-AD86-CBFECBB6A168}"/>
              </a:ext>
            </a:extLst>
          </p:cNvPr>
          <p:cNvSpPr txBox="1"/>
          <p:nvPr>
            <p:custDataLst>
              <p:tags r:id="rId1"/>
            </p:custDataLst>
          </p:nvPr>
        </p:nvSpPr>
        <p:spPr>
          <a:xfrm>
            <a:off x="264262" y="0"/>
            <a:ext cx="5874870" cy="623059"/>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39" name="Table Placeholder 5">
            <a:extLst>
              <a:ext uri="{FF2B5EF4-FFF2-40B4-BE49-F238E27FC236}">
                <a16:creationId xmlns:a16="http://schemas.microsoft.com/office/drawing/2014/main" id="{3FE5D367-5584-4C08-BDD9-02F84BFFE7BE}"/>
              </a:ext>
            </a:extLst>
          </p:cNvPr>
          <p:cNvGraphicFramePr>
            <a:graphicFrameLocks/>
          </p:cNvGraphicFramePr>
          <p:nvPr>
            <p:extLst>
              <p:ext uri="{D42A27DB-BD31-4B8C-83A1-F6EECF244321}">
                <p14:modId xmlns:p14="http://schemas.microsoft.com/office/powerpoint/2010/main" val="2109690309"/>
              </p:ext>
            </p:extLst>
          </p:nvPr>
        </p:nvGraphicFramePr>
        <p:xfrm>
          <a:off x="366031" y="3817869"/>
          <a:ext cx="6894186" cy="2594062"/>
        </p:xfrm>
        <a:graphic>
          <a:graphicData uri="http://schemas.openxmlformats.org/drawingml/2006/table">
            <a:tbl>
              <a:tblPr firstRow="1" bandRow="1"/>
              <a:tblGrid>
                <a:gridCol w="683587">
                  <a:extLst>
                    <a:ext uri="{9D8B030D-6E8A-4147-A177-3AD203B41FA5}">
                      <a16:colId xmlns:a16="http://schemas.microsoft.com/office/drawing/2014/main" val="20000"/>
                    </a:ext>
                  </a:extLst>
                </a:gridCol>
                <a:gridCol w="950561">
                  <a:extLst>
                    <a:ext uri="{9D8B030D-6E8A-4147-A177-3AD203B41FA5}">
                      <a16:colId xmlns:a16="http://schemas.microsoft.com/office/drawing/2014/main" val="20001"/>
                    </a:ext>
                  </a:extLst>
                </a:gridCol>
                <a:gridCol w="1003282">
                  <a:extLst>
                    <a:ext uri="{9D8B030D-6E8A-4147-A177-3AD203B41FA5}">
                      <a16:colId xmlns:a16="http://schemas.microsoft.com/office/drawing/2014/main" val="20002"/>
                    </a:ext>
                  </a:extLst>
                </a:gridCol>
                <a:gridCol w="1064189">
                  <a:extLst>
                    <a:ext uri="{9D8B030D-6E8A-4147-A177-3AD203B41FA5}">
                      <a16:colId xmlns:a16="http://schemas.microsoft.com/office/drawing/2014/main" val="16848264"/>
                    </a:ext>
                  </a:extLst>
                </a:gridCol>
                <a:gridCol w="1064189">
                  <a:extLst>
                    <a:ext uri="{9D8B030D-6E8A-4147-A177-3AD203B41FA5}">
                      <a16:colId xmlns:a16="http://schemas.microsoft.com/office/drawing/2014/main" val="2179823843"/>
                    </a:ext>
                  </a:extLst>
                </a:gridCol>
                <a:gridCol w="1064189">
                  <a:extLst>
                    <a:ext uri="{9D8B030D-6E8A-4147-A177-3AD203B41FA5}">
                      <a16:colId xmlns:a16="http://schemas.microsoft.com/office/drawing/2014/main" val="2258746741"/>
                    </a:ext>
                  </a:extLst>
                </a:gridCol>
                <a:gridCol w="1064189">
                  <a:extLst>
                    <a:ext uri="{9D8B030D-6E8A-4147-A177-3AD203B41FA5}">
                      <a16:colId xmlns:a16="http://schemas.microsoft.com/office/drawing/2014/main" val="4115348368"/>
                    </a:ext>
                  </a:extLst>
                </a:gridCol>
              </a:tblGrid>
              <a:tr h="48777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NO</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CARA BAYAR</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aseline="0" dirty="0">
                          <a:latin typeface="Tw Cen MT" panose="020B0602020104020603" pitchFamily="34" charset="0"/>
                        </a:rPr>
                        <a:t>RAWAT JALAN</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584">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MAR</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APR</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MEI</a:t>
                      </a:r>
                    </a:p>
                  </a:txBody>
                  <a:tcPr marL="182826" marR="182826" marT="68844" marB="68844"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1</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UMUM</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1,512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1,295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1,378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1,200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1,043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latin typeface="Tw Cen MT" panose="020B0602020104020603" pitchFamily="34" charset="0"/>
                        </a:rPr>
                        <a:t>2</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latin typeface="Tw Cen MT" panose="020B0602020104020603" pitchFamily="34" charset="0"/>
                        </a:rPr>
                        <a:t>NPBI</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476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515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605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630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560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3</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PBI</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1,090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1,045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1,158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1,169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1,122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4</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JKD</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42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44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47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48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43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5</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BKMKS</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0" name="Table Placeholder 5">
            <a:extLst>
              <a:ext uri="{FF2B5EF4-FFF2-40B4-BE49-F238E27FC236}">
                <a16:creationId xmlns:a16="http://schemas.microsoft.com/office/drawing/2014/main" id="{DB6E2A8F-0576-43E3-85DC-A45BD932B15B}"/>
              </a:ext>
            </a:extLst>
          </p:cNvPr>
          <p:cNvGraphicFramePr>
            <a:graphicFrameLocks/>
          </p:cNvGraphicFramePr>
          <p:nvPr>
            <p:extLst>
              <p:ext uri="{D42A27DB-BD31-4B8C-83A1-F6EECF244321}">
                <p14:modId xmlns:p14="http://schemas.microsoft.com/office/powerpoint/2010/main" val="777159511"/>
              </p:ext>
            </p:extLst>
          </p:nvPr>
        </p:nvGraphicFramePr>
        <p:xfrm>
          <a:off x="366029" y="889035"/>
          <a:ext cx="6894188" cy="2662858"/>
        </p:xfrm>
        <a:graphic>
          <a:graphicData uri="http://schemas.openxmlformats.org/drawingml/2006/table">
            <a:tbl>
              <a:tblPr firstRow="1" bandRow="1"/>
              <a:tblGrid>
                <a:gridCol w="631544">
                  <a:extLst>
                    <a:ext uri="{9D8B030D-6E8A-4147-A177-3AD203B41FA5}">
                      <a16:colId xmlns:a16="http://schemas.microsoft.com/office/drawing/2014/main" val="20000"/>
                    </a:ext>
                  </a:extLst>
                </a:gridCol>
                <a:gridCol w="1109284">
                  <a:extLst>
                    <a:ext uri="{9D8B030D-6E8A-4147-A177-3AD203B41FA5}">
                      <a16:colId xmlns:a16="http://schemas.microsoft.com/office/drawing/2014/main" val="20001"/>
                    </a:ext>
                  </a:extLst>
                </a:gridCol>
                <a:gridCol w="1030672">
                  <a:extLst>
                    <a:ext uri="{9D8B030D-6E8A-4147-A177-3AD203B41FA5}">
                      <a16:colId xmlns:a16="http://schemas.microsoft.com/office/drawing/2014/main" val="20002"/>
                    </a:ext>
                  </a:extLst>
                </a:gridCol>
                <a:gridCol w="1030672">
                  <a:extLst>
                    <a:ext uri="{9D8B030D-6E8A-4147-A177-3AD203B41FA5}">
                      <a16:colId xmlns:a16="http://schemas.microsoft.com/office/drawing/2014/main" val="3660760735"/>
                    </a:ext>
                  </a:extLst>
                </a:gridCol>
                <a:gridCol w="1030672">
                  <a:extLst>
                    <a:ext uri="{9D8B030D-6E8A-4147-A177-3AD203B41FA5}">
                      <a16:colId xmlns:a16="http://schemas.microsoft.com/office/drawing/2014/main" val="1736802198"/>
                    </a:ext>
                  </a:extLst>
                </a:gridCol>
                <a:gridCol w="1030672">
                  <a:extLst>
                    <a:ext uri="{9D8B030D-6E8A-4147-A177-3AD203B41FA5}">
                      <a16:colId xmlns:a16="http://schemas.microsoft.com/office/drawing/2014/main" val="674891668"/>
                    </a:ext>
                  </a:extLst>
                </a:gridCol>
                <a:gridCol w="1030672">
                  <a:extLst>
                    <a:ext uri="{9D8B030D-6E8A-4147-A177-3AD203B41FA5}">
                      <a16:colId xmlns:a16="http://schemas.microsoft.com/office/drawing/2014/main" val="3319306683"/>
                    </a:ext>
                  </a:extLst>
                </a:gridCol>
              </a:tblGrid>
              <a:tr h="55657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NO</a:t>
                      </a: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rgbClr val="0C0C0C"/>
                          </a:solidFill>
                          <a:latin typeface="Tw Cen MT" panose="020B0602020104020603" pitchFamily="34" charset="0"/>
                          <a:ea typeface="Verdana" pitchFamily="34" charset="0"/>
                          <a:cs typeface="Verdana" pitchFamily="34" charset="0"/>
                        </a:rPr>
                        <a:t>CARA BAYAR</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baseline="0" dirty="0">
                          <a:solidFill>
                            <a:srgbClr val="0C0C0C"/>
                          </a:solidFill>
                          <a:latin typeface="Tw Cen MT"/>
                          <a:ea typeface="Verdana"/>
                          <a:cs typeface="Verdana"/>
                        </a:rPr>
                        <a:t>RAWAT INAP</a:t>
                      </a: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9555">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JAN</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MAR</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APR</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MEI</a:t>
                      </a:r>
                    </a:p>
                  </a:txBody>
                  <a:tcPr marL="182826" marR="182826" marT="68844" marB="68844"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1</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UMUM</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53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46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50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42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46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2</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solidFill>
                            <a:srgbClr val="0C0C0C"/>
                          </a:solidFill>
                          <a:latin typeface="Tw Cen MT" panose="020B0602020104020603" pitchFamily="34" charset="0"/>
                          <a:ea typeface="Verdana" pitchFamily="34" charset="0"/>
                          <a:cs typeface="Verdana" pitchFamily="34" charset="0"/>
                        </a:rPr>
                        <a:t>NPBI</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38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61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51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3</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PBI</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137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96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134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141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4</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JKD</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10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12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9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5</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BKMKS</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5B3D02C4-E1C0-4BD1-8733-F5852E07D85E}"/>
              </a:ext>
            </a:extLst>
          </p:cNvPr>
          <p:cNvGraphicFramePr>
            <a:graphicFrameLocks/>
          </p:cNvGraphicFramePr>
          <p:nvPr>
            <p:extLst>
              <p:ext uri="{D42A27DB-BD31-4B8C-83A1-F6EECF244321}">
                <p14:modId xmlns:p14="http://schemas.microsoft.com/office/powerpoint/2010/main" val="4255678851"/>
              </p:ext>
            </p:extLst>
          </p:nvPr>
        </p:nvGraphicFramePr>
        <p:xfrm>
          <a:off x="294716" y="680753"/>
          <a:ext cx="5079383" cy="6043660"/>
        </p:xfrm>
        <a:graphic>
          <a:graphicData uri="http://schemas.openxmlformats.org/drawingml/2006/table">
            <a:tbl>
              <a:tblPr firstRow="1" bandRow="1"/>
              <a:tblGrid>
                <a:gridCol w="562387">
                  <a:extLst>
                    <a:ext uri="{9D8B030D-6E8A-4147-A177-3AD203B41FA5}">
                      <a16:colId xmlns:a16="http://schemas.microsoft.com/office/drawing/2014/main" val="20000"/>
                    </a:ext>
                  </a:extLst>
                </a:gridCol>
                <a:gridCol w="1326539">
                  <a:extLst>
                    <a:ext uri="{9D8B030D-6E8A-4147-A177-3AD203B41FA5}">
                      <a16:colId xmlns:a16="http://schemas.microsoft.com/office/drawing/2014/main" val="20001"/>
                    </a:ext>
                  </a:extLst>
                </a:gridCol>
                <a:gridCol w="730352">
                  <a:extLst>
                    <a:ext uri="{9D8B030D-6E8A-4147-A177-3AD203B41FA5}">
                      <a16:colId xmlns:a16="http://schemas.microsoft.com/office/drawing/2014/main" val="20002"/>
                    </a:ext>
                  </a:extLst>
                </a:gridCol>
                <a:gridCol w="565990">
                  <a:extLst>
                    <a:ext uri="{9D8B030D-6E8A-4147-A177-3AD203B41FA5}">
                      <a16:colId xmlns:a16="http://schemas.microsoft.com/office/drawing/2014/main" val="1755444947"/>
                    </a:ext>
                  </a:extLst>
                </a:gridCol>
                <a:gridCol w="690233">
                  <a:extLst>
                    <a:ext uri="{9D8B030D-6E8A-4147-A177-3AD203B41FA5}">
                      <a16:colId xmlns:a16="http://schemas.microsoft.com/office/drawing/2014/main" val="559566883"/>
                    </a:ext>
                  </a:extLst>
                </a:gridCol>
                <a:gridCol w="601941">
                  <a:extLst>
                    <a:ext uri="{9D8B030D-6E8A-4147-A177-3AD203B41FA5}">
                      <a16:colId xmlns:a16="http://schemas.microsoft.com/office/drawing/2014/main" val="1726212022"/>
                    </a:ext>
                  </a:extLst>
                </a:gridCol>
                <a:gridCol w="601941">
                  <a:extLst>
                    <a:ext uri="{9D8B030D-6E8A-4147-A177-3AD203B41FA5}">
                      <a16:colId xmlns:a16="http://schemas.microsoft.com/office/drawing/2014/main" val="3484218285"/>
                    </a:ext>
                  </a:extLst>
                </a:gridCol>
              </a:tblGrid>
              <a:tr h="28628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NO</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KOTA ASAL</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RAWAT INAP</a:t>
                      </a: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6288">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a:ea typeface="Verdana"/>
                          <a:cs typeface="Verdana" panose="020B0604030504040204" pitchFamily="34" charset="0"/>
                        </a:rPr>
                        <a:t>JAN</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FEB</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MAR</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APR</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MEI</a:t>
                      </a:r>
                    </a:p>
                  </a:txBody>
                  <a:tcPr marL="182680" marR="182680" marT="68832" marB="68832" anchor="ctr">
                    <a:lnL w="12700" cmpd="sng">
                      <a:solidFill>
                        <a:srgbClr val="70AD47"/>
                      </a:solid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SURAKARTA</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WONOGIRI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SUKOHARJO</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1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KARANGANYAR</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SRAGEN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BOYOLALI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KLATEN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8.</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BLORA</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9.</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GROBOGAN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10.</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LL</a:t>
                      </a:r>
                      <a:r>
                        <a:rPr lang="en-US" sz="1000" b="1" baseline="0" dirty="0">
                          <a:solidFill>
                            <a:srgbClr val="0C0C0C"/>
                          </a:solidFill>
                          <a:latin typeface="Tw Cen MT" panose="020B0602020104020603" pitchFamily="34" charset="0"/>
                          <a:ea typeface="Verdana" pitchFamily="34" charset="0"/>
                          <a:cs typeface="Verdana" pitchFamily="34" charset="0"/>
                        </a:rPr>
                        <a:t> JATENG</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11.</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NGAWI</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MAGETAN</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MADIUN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PONOROGO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PACITAN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BOJONEGORO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7"/>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LL JATIM</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411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18.</a:t>
                      </a: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LL</a:t>
                      </a:r>
                      <a:r>
                        <a:rPr lang="en-US" sz="1000" b="1" baseline="0" dirty="0">
                          <a:solidFill>
                            <a:srgbClr val="0C0C0C"/>
                          </a:solidFill>
                          <a:latin typeface="Tw Cen MT" panose="020B0602020104020603" pitchFamily="34" charset="0"/>
                          <a:ea typeface="Verdana" panose="020B0604030504040204" pitchFamily="34" charset="0"/>
                          <a:cs typeface="Verdana" panose="020B0604030504040204" pitchFamily="34" charset="0"/>
                        </a:rPr>
                        <a:t> JATENG JATIM</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9"/>
                  </a:ext>
                </a:extLst>
              </a:tr>
            </a:tbl>
          </a:graphicData>
        </a:graphic>
      </p:graphicFrame>
      <p:sp>
        <p:nvSpPr>
          <p:cNvPr id="4" name="文本框 7">
            <a:extLst>
              <a:ext uri="{FF2B5EF4-FFF2-40B4-BE49-F238E27FC236}">
                <a16:creationId xmlns:a16="http://schemas.microsoft.com/office/drawing/2014/main" id="{CCB0FDA7-7877-42D6-9705-F3D3DF06D96F}"/>
              </a:ext>
            </a:extLst>
          </p:cNvPr>
          <p:cNvSpPr txBox="1"/>
          <p:nvPr>
            <p:custDataLst>
              <p:tags r:id="rId1"/>
            </p:custDataLst>
          </p:nvPr>
        </p:nvSpPr>
        <p:spPr>
          <a:xfrm>
            <a:off x="6598001" y="0"/>
            <a:ext cx="5422113" cy="553453"/>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5" name="Content Placeholder 4">
            <a:extLst>
              <a:ext uri="{FF2B5EF4-FFF2-40B4-BE49-F238E27FC236}">
                <a16:creationId xmlns:a16="http://schemas.microsoft.com/office/drawing/2014/main" id="{11DC659B-E205-4BAD-8CE8-5427EAA634E2}"/>
              </a:ext>
            </a:extLst>
          </p:cNvPr>
          <p:cNvGraphicFramePr>
            <a:graphicFrameLocks/>
          </p:cNvGraphicFramePr>
          <p:nvPr>
            <p:extLst>
              <p:ext uri="{D42A27DB-BD31-4B8C-83A1-F6EECF244321}">
                <p14:modId xmlns:p14="http://schemas.microsoft.com/office/powerpoint/2010/main" val="950417015"/>
              </p:ext>
            </p:extLst>
          </p:nvPr>
        </p:nvGraphicFramePr>
        <p:xfrm>
          <a:off x="6006770" y="680753"/>
          <a:ext cx="5449940" cy="6043665"/>
        </p:xfrm>
        <a:graphic>
          <a:graphicData uri="http://schemas.openxmlformats.org/drawingml/2006/table">
            <a:tbl>
              <a:tblPr firstRow="1" bandRow="1"/>
              <a:tblGrid>
                <a:gridCol w="560337">
                  <a:extLst>
                    <a:ext uri="{9D8B030D-6E8A-4147-A177-3AD203B41FA5}">
                      <a16:colId xmlns:a16="http://schemas.microsoft.com/office/drawing/2014/main" val="20000"/>
                    </a:ext>
                  </a:extLst>
                </a:gridCol>
                <a:gridCol w="1366140">
                  <a:extLst>
                    <a:ext uri="{9D8B030D-6E8A-4147-A177-3AD203B41FA5}">
                      <a16:colId xmlns:a16="http://schemas.microsoft.com/office/drawing/2014/main" val="20001"/>
                    </a:ext>
                  </a:extLst>
                </a:gridCol>
                <a:gridCol w="645370">
                  <a:extLst>
                    <a:ext uri="{9D8B030D-6E8A-4147-A177-3AD203B41FA5}">
                      <a16:colId xmlns:a16="http://schemas.microsoft.com/office/drawing/2014/main" val="20002"/>
                    </a:ext>
                  </a:extLst>
                </a:gridCol>
                <a:gridCol w="700753">
                  <a:extLst>
                    <a:ext uri="{9D8B030D-6E8A-4147-A177-3AD203B41FA5}">
                      <a16:colId xmlns:a16="http://schemas.microsoft.com/office/drawing/2014/main" val="764221401"/>
                    </a:ext>
                  </a:extLst>
                </a:gridCol>
                <a:gridCol w="725780">
                  <a:extLst>
                    <a:ext uri="{9D8B030D-6E8A-4147-A177-3AD203B41FA5}">
                      <a16:colId xmlns:a16="http://schemas.microsoft.com/office/drawing/2014/main" val="115852556"/>
                    </a:ext>
                  </a:extLst>
                </a:gridCol>
                <a:gridCol w="725780">
                  <a:extLst>
                    <a:ext uri="{9D8B030D-6E8A-4147-A177-3AD203B41FA5}">
                      <a16:colId xmlns:a16="http://schemas.microsoft.com/office/drawing/2014/main" val="3894922970"/>
                    </a:ext>
                  </a:extLst>
                </a:gridCol>
                <a:gridCol w="725780">
                  <a:extLst>
                    <a:ext uri="{9D8B030D-6E8A-4147-A177-3AD203B41FA5}">
                      <a16:colId xmlns:a16="http://schemas.microsoft.com/office/drawing/2014/main" val="2477711781"/>
                    </a:ext>
                  </a:extLst>
                </a:gridCol>
              </a:tblGrid>
              <a:tr h="297672">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NO</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KOTA ASAL</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RAWAT JALAN</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672">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JAN</a:t>
                      </a:r>
                      <a:endParaRPr lang="en-US" sz="1000" b="1" dirty="0">
                        <a:solidFill>
                          <a:srgbClr val="0C0C0C"/>
                        </a:solidFill>
                        <a:latin typeface="Tw Cen MT"/>
                        <a:ea typeface="Verdana"/>
                        <a:cs typeface="Verdana"/>
                      </a:endParaRP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FEB</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MAR</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APR</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MEI</a:t>
                      </a:r>
                    </a:p>
                  </a:txBody>
                  <a:tcPr marL="182680" marR="182680" marT="68832" marB="68832"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SURAKARTA</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505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503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593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528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WONOGIRI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SUKOHARJO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481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503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KARANGANYAR</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598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579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640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659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586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SRAGEN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491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BOYOLALI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KLATEN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8.</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BLORA</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9.</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GROBOGAN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10.</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a:t>
                      </a:r>
                      <a:r>
                        <a:rPr lang="en-US" sz="1000" b="1" baseline="0" dirty="0">
                          <a:latin typeface="Tw Cen MT"/>
                        </a:rPr>
                        <a:t> JATENG</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142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1"/>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11.</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NGAWI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67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MAGETAN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3"/>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MADIUN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PONOROGO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5"/>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PACITAN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BOJONEGORO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7"/>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 JATIM</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18.</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 JATENG JATIM</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106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54</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09603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323869"/>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sym typeface="Arial" panose="020B0604020202020204" pitchFamily="34" charset="0"/>
            </a:endParaRPr>
          </a:p>
        </p:txBody>
      </p:sp>
      <p:sp>
        <p:nvSpPr>
          <p:cNvPr id="52" name="Rectangle 51">
            <a:extLst>
              <a:ext uri="{FF2B5EF4-FFF2-40B4-BE49-F238E27FC236}">
                <a16:creationId xmlns:a16="http://schemas.microsoft.com/office/drawing/2014/main" id="{2DA26CF0-F22D-4390-AA04-AF23C4DEDE27}"/>
              </a:ext>
            </a:extLst>
          </p:cNvPr>
          <p:cNvSpPr/>
          <p:nvPr/>
        </p:nvSpPr>
        <p:spPr>
          <a:xfrm>
            <a:off x="4448931" y="334934"/>
            <a:ext cx="2655655" cy="412037"/>
          </a:xfrm>
          <a:prstGeom prst="rect">
            <a:avLst/>
          </a:prstGeom>
          <a:solidFill>
            <a:srgbClr val="FFC000"/>
          </a:solidFill>
          <a:ln>
            <a:noFill/>
          </a:ln>
          <a:effectLst/>
          <a:scene3d>
            <a:camera prst="orthographicFront">
              <a:rot lat="0" lon="0" rev="0"/>
            </a:camera>
            <a:lightRig rig="brightRoom" dir="t">
              <a:rot lat="0" lon="0" rev="600000"/>
            </a:lightRig>
          </a:scene3d>
          <a:sp3d prstMaterial="metal">
            <a:bevelT w="38100" h="57150" prst="angle"/>
          </a:sp3d>
        </p:spPr>
        <p:txBody>
          <a:bodyPr wrap="squar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JALAN</a:t>
            </a:r>
          </a:p>
        </p:txBody>
      </p:sp>
      <p:grpSp>
        <p:nvGrpSpPr>
          <p:cNvPr id="53" name="Group 52">
            <a:extLst>
              <a:ext uri="{FF2B5EF4-FFF2-40B4-BE49-F238E27FC236}">
                <a16:creationId xmlns:a16="http://schemas.microsoft.com/office/drawing/2014/main" id="{87C731D9-1124-4AD4-9ACF-DA5422E43DF0}"/>
              </a:ext>
            </a:extLst>
          </p:cNvPr>
          <p:cNvGrpSpPr/>
          <p:nvPr/>
        </p:nvGrpSpPr>
        <p:grpSpPr>
          <a:xfrm>
            <a:off x="34563" y="1948653"/>
            <a:ext cx="2015989" cy="3499650"/>
            <a:chOff x="7500134" y="1441118"/>
            <a:chExt cx="2259163" cy="3381461"/>
          </a:xfrm>
        </p:grpSpPr>
        <p:grpSp>
          <p:nvGrpSpPr>
            <p:cNvPr id="54" name="Group 53">
              <a:extLst>
                <a:ext uri="{FF2B5EF4-FFF2-40B4-BE49-F238E27FC236}">
                  <a16:creationId xmlns:a16="http://schemas.microsoft.com/office/drawing/2014/main" id="{D86FC01C-4E58-48B4-A25A-81C865052FC0}"/>
                </a:ext>
              </a:extLst>
            </p:cNvPr>
            <p:cNvGrpSpPr/>
            <p:nvPr/>
          </p:nvGrpSpPr>
          <p:grpSpPr>
            <a:xfrm>
              <a:off x="7500134" y="1441118"/>
              <a:ext cx="2259163" cy="586248"/>
              <a:chOff x="7500131" y="1441117"/>
              <a:chExt cx="2259163" cy="586248"/>
            </a:xfrm>
          </p:grpSpPr>
          <p:grpSp>
            <p:nvGrpSpPr>
              <p:cNvPr id="72" name="Group 71">
                <a:extLst>
                  <a:ext uri="{FF2B5EF4-FFF2-40B4-BE49-F238E27FC236}">
                    <a16:creationId xmlns:a16="http://schemas.microsoft.com/office/drawing/2014/main" id="{A35FDD61-D2E8-4090-8506-755CEBC38F6B}"/>
                  </a:ext>
                </a:extLst>
              </p:cNvPr>
              <p:cNvGrpSpPr/>
              <p:nvPr/>
            </p:nvGrpSpPr>
            <p:grpSpPr>
              <a:xfrm>
                <a:off x="7500131" y="1441117"/>
                <a:ext cx="414801" cy="351701"/>
                <a:chOff x="11531407" y="4832617"/>
                <a:chExt cx="433725" cy="380793"/>
              </a:xfrm>
            </p:grpSpPr>
            <p:sp>
              <p:nvSpPr>
                <p:cNvPr id="74" name="Teardrop 73">
                  <a:extLst>
                    <a:ext uri="{FF2B5EF4-FFF2-40B4-BE49-F238E27FC236}">
                      <a16:creationId xmlns:a16="http://schemas.microsoft.com/office/drawing/2014/main" id="{8614EE06-E378-4149-A65F-52D36DB38275}"/>
                    </a:ext>
                  </a:extLst>
                </p:cNvPr>
                <p:cNvSpPr/>
                <p:nvPr/>
              </p:nvSpPr>
              <p:spPr>
                <a:xfrm rot="8222429">
                  <a:off x="11531407" y="4832617"/>
                  <a:ext cx="433725" cy="38079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75" name="Oval 74">
                  <a:extLst>
                    <a:ext uri="{FF2B5EF4-FFF2-40B4-BE49-F238E27FC236}">
                      <a16:creationId xmlns:a16="http://schemas.microsoft.com/office/drawing/2014/main" id="{F47391A6-B73C-460A-8A74-A93E5976295B}"/>
                    </a:ext>
                  </a:extLst>
                </p:cNvPr>
                <p:cNvSpPr/>
                <p:nvPr/>
              </p:nvSpPr>
              <p:spPr>
                <a:xfrm>
                  <a:off x="11621919" y="4895044"/>
                  <a:ext cx="246453" cy="237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73" name="TextBox 72">
                <a:extLst>
                  <a:ext uri="{FF2B5EF4-FFF2-40B4-BE49-F238E27FC236}">
                    <a16:creationId xmlns:a16="http://schemas.microsoft.com/office/drawing/2014/main" id="{40F02883-8981-4A5C-A6CF-072643273201}"/>
                  </a:ext>
                </a:extLst>
              </p:cNvPr>
              <p:cNvSpPr txBox="1"/>
              <p:nvPr/>
            </p:nvSpPr>
            <p:spPr>
              <a:xfrm>
                <a:off x="7931226" y="1456391"/>
                <a:ext cx="1828068" cy="570974"/>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KARANGANYAR</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3,062 </a:t>
                </a:r>
                <a:endParaRPr lang="en-US" sz="2400" b="1" dirty="0">
                  <a:solidFill>
                    <a:schemeClr val="bg1"/>
                  </a:solidFill>
                  <a:latin typeface="Tw Cen MT" panose="020B0602020104020603" pitchFamily="34" charset="0"/>
                  <a:ea typeface="Verdana" pitchFamily="34" charset="0"/>
                </a:endParaRPr>
              </a:p>
            </p:txBody>
          </p:sp>
        </p:grpSp>
        <p:grpSp>
          <p:nvGrpSpPr>
            <p:cNvPr id="55" name="Group 54">
              <a:extLst>
                <a:ext uri="{FF2B5EF4-FFF2-40B4-BE49-F238E27FC236}">
                  <a16:creationId xmlns:a16="http://schemas.microsoft.com/office/drawing/2014/main" id="{8BBDE0AB-A725-4A82-B93C-894C0224300D}"/>
                </a:ext>
              </a:extLst>
            </p:cNvPr>
            <p:cNvGrpSpPr/>
            <p:nvPr/>
          </p:nvGrpSpPr>
          <p:grpSpPr>
            <a:xfrm>
              <a:off x="7540020" y="2172764"/>
              <a:ext cx="419653" cy="361498"/>
              <a:chOff x="11527477" y="4832879"/>
              <a:chExt cx="432343" cy="367743"/>
            </a:xfrm>
          </p:grpSpPr>
          <p:sp>
            <p:nvSpPr>
              <p:cNvPr id="70" name="Teardrop 69">
                <a:extLst>
                  <a:ext uri="{FF2B5EF4-FFF2-40B4-BE49-F238E27FC236}">
                    <a16:creationId xmlns:a16="http://schemas.microsoft.com/office/drawing/2014/main" id="{AD88F0EA-999D-4F8C-AD3F-3518B1BAFBFE}"/>
                  </a:ext>
                </a:extLst>
              </p:cNvPr>
              <p:cNvSpPr/>
              <p:nvPr/>
            </p:nvSpPr>
            <p:spPr>
              <a:xfrm rot="8222429">
                <a:off x="11527477" y="4832879"/>
                <a:ext cx="432343"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71" name="Oval 70">
                <a:extLst>
                  <a:ext uri="{FF2B5EF4-FFF2-40B4-BE49-F238E27FC236}">
                    <a16:creationId xmlns:a16="http://schemas.microsoft.com/office/drawing/2014/main" id="{C2389B0E-5917-4D34-803F-B3C059C68F1E}"/>
                  </a:ext>
                </a:extLst>
              </p:cNvPr>
              <p:cNvSpPr/>
              <p:nvPr/>
            </p:nvSpPr>
            <p:spPr>
              <a:xfrm>
                <a:off x="11634934" y="4909755"/>
                <a:ext cx="216430" cy="20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56" name="TextBox 55">
              <a:extLst>
                <a:ext uri="{FF2B5EF4-FFF2-40B4-BE49-F238E27FC236}">
                  <a16:creationId xmlns:a16="http://schemas.microsoft.com/office/drawing/2014/main" id="{22175BE4-86AD-46CA-ACF5-A001D332459E}"/>
                </a:ext>
              </a:extLst>
            </p:cNvPr>
            <p:cNvSpPr txBox="1"/>
            <p:nvPr/>
          </p:nvSpPr>
          <p:spPr>
            <a:xfrm>
              <a:off x="7971126" y="2206672"/>
              <a:ext cx="1774287" cy="570974"/>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SURAKARTA</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2.674</a:t>
              </a:r>
              <a:endParaRPr lang="en-US" sz="2400" b="1" dirty="0">
                <a:solidFill>
                  <a:schemeClr val="bg1"/>
                </a:solidFill>
                <a:latin typeface="Tw Cen MT" panose="020B0602020104020603" pitchFamily="34" charset="0"/>
                <a:ea typeface="Verdana" panose="020B0604030504040204" pitchFamily="34" charset="0"/>
              </a:endParaRPr>
            </a:p>
          </p:txBody>
        </p:sp>
        <p:grpSp>
          <p:nvGrpSpPr>
            <p:cNvPr id="57" name="Group 56">
              <a:extLst>
                <a:ext uri="{FF2B5EF4-FFF2-40B4-BE49-F238E27FC236}">
                  <a16:creationId xmlns:a16="http://schemas.microsoft.com/office/drawing/2014/main" id="{D7C55288-DA53-4140-B7E3-D2ED2B3A136C}"/>
                </a:ext>
              </a:extLst>
            </p:cNvPr>
            <p:cNvGrpSpPr/>
            <p:nvPr/>
          </p:nvGrpSpPr>
          <p:grpSpPr>
            <a:xfrm>
              <a:off x="7528351" y="2889086"/>
              <a:ext cx="410603" cy="367743"/>
              <a:chOff x="11546302" y="4826975"/>
              <a:chExt cx="410603" cy="367743"/>
            </a:xfrm>
          </p:grpSpPr>
          <p:sp>
            <p:nvSpPr>
              <p:cNvPr id="68" name="Teardrop 67">
                <a:extLst>
                  <a:ext uri="{FF2B5EF4-FFF2-40B4-BE49-F238E27FC236}">
                    <a16:creationId xmlns:a16="http://schemas.microsoft.com/office/drawing/2014/main" id="{EFED2E5B-4310-441E-BB6F-8BC612122961}"/>
                  </a:ext>
                </a:extLst>
              </p:cNvPr>
              <p:cNvSpPr/>
              <p:nvPr/>
            </p:nvSpPr>
            <p:spPr>
              <a:xfrm rot="8222429">
                <a:off x="11546302" y="4826975"/>
                <a:ext cx="410603"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9" name="Oval 68">
                <a:extLst>
                  <a:ext uri="{FF2B5EF4-FFF2-40B4-BE49-F238E27FC236}">
                    <a16:creationId xmlns:a16="http://schemas.microsoft.com/office/drawing/2014/main" id="{39D52648-6F13-46E0-A962-08F9FE530D02}"/>
                  </a:ext>
                </a:extLst>
              </p:cNvPr>
              <p:cNvSpPr/>
              <p:nvPr/>
            </p:nvSpPr>
            <p:spPr>
              <a:xfrm>
                <a:off x="11662274" y="4909754"/>
                <a:ext cx="189091" cy="201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58" name="TextBox 57">
              <a:extLst>
                <a:ext uri="{FF2B5EF4-FFF2-40B4-BE49-F238E27FC236}">
                  <a16:creationId xmlns:a16="http://schemas.microsoft.com/office/drawing/2014/main" id="{E83E0621-47E3-429E-822B-9BE4C887BB06}"/>
                </a:ext>
              </a:extLst>
            </p:cNvPr>
            <p:cNvSpPr txBox="1"/>
            <p:nvPr/>
          </p:nvSpPr>
          <p:spPr>
            <a:xfrm>
              <a:off x="7931229" y="2907996"/>
              <a:ext cx="1819092" cy="570974"/>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SRAGEN</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2,436 </a:t>
              </a:r>
              <a:r>
                <a:rPr lang="en-US" b="1" dirty="0">
                  <a:solidFill>
                    <a:schemeClr val="bg1"/>
                  </a:solidFill>
                  <a:latin typeface="Tw Cen MT" panose="020B0602020104020603" pitchFamily="34" charset="0"/>
                </a:rPr>
                <a:t> </a:t>
              </a:r>
              <a:r>
                <a:rPr lang="en-US" sz="2000" dirty="0">
                  <a:solidFill>
                    <a:schemeClr val="bg1"/>
                  </a:solidFill>
                  <a:latin typeface="Tw Cen MT" panose="020B0602020104020603" pitchFamily="34" charset="0"/>
                </a:rPr>
                <a:t>  </a:t>
              </a:r>
              <a:endParaRPr lang="en-US" sz="2000" b="1" dirty="0">
                <a:solidFill>
                  <a:schemeClr val="bg1"/>
                </a:solidFill>
                <a:latin typeface="Tw Cen MT" panose="020B0602020104020603" pitchFamily="34" charset="0"/>
                <a:ea typeface="Verdana" pitchFamily="34" charset="0"/>
              </a:endParaRPr>
            </a:p>
          </p:txBody>
        </p:sp>
        <p:grpSp>
          <p:nvGrpSpPr>
            <p:cNvPr id="59" name="Group 58">
              <a:extLst>
                <a:ext uri="{FF2B5EF4-FFF2-40B4-BE49-F238E27FC236}">
                  <a16:creationId xmlns:a16="http://schemas.microsoft.com/office/drawing/2014/main" id="{838CD920-146E-4450-89B0-9D1C588697C6}"/>
                </a:ext>
              </a:extLst>
            </p:cNvPr>
            <p:cNvGrpSpPr/>
            <p:nvPr/>
          </p:nvGrpSpPr>
          <p:grpSpPr>
            <a:xfrm>
              <a:off x="7555307" y="3578462"/>
              <a:ext cx="412775" cy="367743"/>
              <a:chOff x="11544422" y="4827593"/>
              <a:chExt cx="412775" cy="367743"/>
            </a:xfrm>
          </p:grpSpPr>
          <p:sp>
            <p:nvSpPr>
              <p:cNvPr id="66" name="Teardrop 65">
                <a:extLst>
                  <a:ext uri="{FF2B5EF4-FFF2-40B4-BE49-F238E27FC236}">
                    <a16:creationId xmlns:a16="http://schemas.microsoft.com/office/drawing/2014/main" id="{812CBAA0-3C05-4B38-ACC6-4735ADF39183}"/>
                  </a:ext>
                </a:extLst>
              </p:cNvPr>
              <p:cNvSpPr/>
              <p:nvPr/>
            </p:nvSpPr>
            <p:spPr>
              <a:xfrm rot="8222429">
                <a:off x="11544422" y="4827593"/>
                <a:ext cx="412775"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7" name="Oval 66">
                <a:extLst>
                  <a:ext uri="{FF2B5EF4-FFF2-40B4-BE49-F238E27FC236}">
                    <a16:creationId xmlns:a16="http://schemas.microsoft.com/office/drawing/2014/main" id="{8686BB6E-E71C-46A2-BCAF-E521319A4B17}"/>
                  </a:ext>
                </a:extLst>
              </p:cNvPr>
              <p:cNvSpPr/>
              <p:nvPr/>
            </p:nvSpPr>
            <p:spPr>
              <a:xfrm>
                <a:off x="11647821" y="4896169"/>
                <a:ext cx="219808" cy="214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60" name="TextBox 59">
              <a:extLst>
                <a:ext uri="{FF2B5EF4-FFF2-40B4-BE49-F238E27FC236}">
                  <a16:creationId xmlns:a16="http://schemas.microsoft.com/office/drawing/2014/main" id="{996A2468-E150-42D7-A2E3-8FCCADECE0DB}"/>
                </a:ext>
              </a:extLst>
            </p:cNvPr>
            <p:cNvSpPr txBox="1"/>
            <p:nvPr/>
          </p:nvSpPr>
          <p:spPr>
            <a:xfrm>
              <a:off x="8014977" y="3574839"/>
              <a:ext cx="1724085" cy="570974"/>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SUKOHARJO</a:t>
              </a:r>
              <a:endParaRPr lang="en-US" sz="2000" b="1" dirty="0">
                <a:solidFill>
                  <a:srgbClr val="000000"/>
                </a:solidFill>
                <a:latin typeface="Tw Cen MT" panose="020B0602020104020603" pitchFamily="34" charset="0"/>
                <a:ea typeface="Verdana" pitchFamily="34" charset="0"/>
              </a:endParaRPr>
            </a:p>
            <a:p>
              <a:pPr>
                <a:lnSpc>
                  <a:spcPct val="90000"/>
                </a:lnSpc>
              </a:pPr>
              <a:r>
                <a:rPr lang="en-US" b="1" dirty="0">
                  <a:solidFill>
                    <a:srgbClr val="000000"/>
                  </a:solidFill>
                </a:rPr>
                <a:t> </a:t>
              </a:r>
              <a:r>
                <a:rPr lang="en-US" sz="2000" b="1" dirty="0">
                  <a:solidFill>
                    <a:srgbClr val="000000"/>
                  </a:solidFill>
                  <a:latin typeface="Tw Cen MT" panose="020B0602020104020603" pitchFamily="34" charset="0"/>
                </a:rPr>
                <a:t>2,580</a:t>
              </a:r>
              <a:r>
                <a:rPr lang="en-US" b="1" dirty="0">
                  <a:solidFill>
                    <a:srgbClr val="000000"/>
                  </a:solidFill>
                </a:rPr>
                <a:t> </a:t>
              </a:r>
              <a:endParaRPr lang="en-US" sz="2400" b="1" dirty="0">
                <a:solidFill>
                  <a:srgbClr val="000000"/>
                </a:solidFill>
                <a:latin typeface="Tw Cen MT" panose="020B0602020104020603" pitchFamily="34" charset="0"/>
                <a:ea typeface="Verdana" pitchFamily="34" charset="0"/>
              </a:endParaRPr>
            </a:p>
          </p:txBody>
        </p:sp>
        <p:grpSp>
          <p:nvGrpSpPr>
            <p:cNvPr id="61" name="Group 60">
              <a:extLst>
                <a:ext uri="{FF2B5EF4-FFF2-40B4-BE49-F238E27FC236}">
                  <a16:creationId xmlns:a16="http://schemas.microsoft.com/office/drawing/2014/main" id="{27A9C44D-44BA-4B5D-9ABF-5A144344CBC8}"/>
                </a:ext>
              </a:extLst>
            </p:cNvPr>
            <p:cNvGrpSpPr/>
            <p:nvPr/>
          </p:nvGrpSpPr>
          <p:grpSpPr>
            <a:xfrm>
              <a:off x="7535080" y="4251605"/>
              <a:ext cx="2203177" cy="570974"/>
              <a:chOff x="7535080" y="4347538"/>
              <a:chExt cx="2203177" cy="570974"/>
            </a:xfrm>
          </p:grpSpPr>
          <p:grpSp>
            <p:nvGrpSpPr>
              <p:cNvPr id="62" name="Group 61">
                <a:extLst>
                  <a:ext uri="{FF2B5EF4-FFF2-40B4-BE49-F238E27FC236}">
                    <a16:creationId xmlns:a16="http://schemas.microsoft.com/office/drawing/2014/main" id="{AA584069-4FBE-4882-AF0C-5B7890C0B167}"/>
                  </a:ext>
                </a:extLst>
              </p:cNvPr>
              <p:cNvGrpSpPr/>
              <p:nvPr/>
            </p:nvGrpSpPr>
            <p:grpSpPr>
              <a:xfrm>
                <a:off x="7535080" y="4371862"/>
                <a:ext cx="429739" cy="367743"/>
                <a:chOff x="11529731" y="4832422"/>
                <a:chExt cx="429739" cy="367743"/>
              </a:xfrm>
            </p:grpSpPr>
            <p:sp>
              <p:nvSpPr>
                <p:cNvPr id="64" name="Teardrop 63">
                  <a:extLst>
                    <a:ext uri="{FF2B5EF4-FFF2-40B4-BE49-F238E27FC236}">
                      <a16:creationId xmlns:a16="http://schemas.microsoft.com/office/drawing/2014/main" id="{0573EC4B-4E0F-4DF2-98E1-0B86BF6F3ADF}"/>
                    </a:ext>
                  </a:extLst>
                </p:cNvPr>
                <p:cNvSpPr/>
                <p:nvPr/>
              </p:nvSpPr>
              <p:spPr>
                <a:xfrm rot="8222429">
                  <a:off x="11529731" y="4832422"/>
                  <a:ext cx="429739"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5" name="Oval 64">
                  <a:extLst>
                    <a:ext uri="{FF2B5EF4-FFF2-40B4-BE49-F238E27FC236}">
                      <a16:creationId xmlns:a16="http://schemas.microsoft.com/office/drawing/2014/main" id="{CEC63CA4-C604-402D-970A-4A4EAD85DC5A}"/>
                    </a:ext>
                  </a:extLst>
                </p:cNvPr>
                <p:cNvSpPr/>
                <p:nvPr/>
              </p:nvSpPr>
              <p:spPr>
                <a:xfrm>
                  <a:off x="11638975" y="4909755"/>
                  <a:ext cx="212390" cy="211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63" name="TextBox 62">
                <a:extLst>
                  <a:ext uri="{FF2B5EF4-FFF2-40B4-BE49-F238E27FC236}">
                    <a16:creationId xmlns:a16="http://schemas.microsoft.com/office/drawing/2014/main" id="{54882CD4-4241-4860-AAA6-C5A82EFB0708}"/>
                  </a:ext>
                </a:extLst>
              </p:cNvPr>
              <p:cNvSpPr txBox="1"/>
              <p:nvPr/>
            </p:nvSpPr>
            <p:spPr>
              <a:xfrm>
                <a:off x="7993068" y="4347538"/>
                <a:ext cx="1745189" cy="570974"/>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BOYOLALI</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1,277 </a:t>
                </a:r>
                <a:r>
                  <a:rPr lang="en-US" sz="2000" b="1" dirty="0">
                    <a:solidFill>
                      <a:schemeClr val="bg1"/>
                    </a:solidFill>
                    <a:latin typeface="Tw Cen MT" panose="020B0602020104020603" pitchFamily="34" charset="0"/>
                    <a:ea typeface="Verdana" pitchFamily="34" charset="0"/>
                  </a:rPr>
                  <a:t>     </a:t>
                </a:r>
              </a:p>
            </p:txBody>
          </p:sp>
        </p:grpSp>
      </p:grpSp>
      <p:grpSp>
        <p:nvGrpSpPr>
          <p:cNvPr id="108" name="Group 107">
            <a:extLst>
              <a:ext uri="{FF2B5EF4-FFF2-40B4-BE49-F238E27FC236}">
                <a16:creationId xmlns:a16="http://schemas.microsoft.com/office/drawing/2014/main" id="{FA65196A-49AD-47B0-B44D-0828A5367C62}"/>
              </a:ext>
            </a:extLst>
          </p:cNvPr>
          <p:cNvGrpSpPr/>
          <p:nvPr/>
        </p:nvGrpSpPr>
        <p:grpSpPr>
          <a:xfrm>
            <a:off x="9978676" y="1964469"/>
            <a:ext cx="1817676" cy="3548420"/>
            <a:chOff x="10088993" y="1714891"/>
            <a:chExt cx="1817676" cy="3566422"/>
          </a:xfrm>
        </p:grpSpPr>
        <p:grpSp>
          <p:nvGrpSpPr>
            <p:cNvPr id="109" name="Group 108">
              <a:extLst>
                <a:ext uri="{FF2B5EF4-FFF2-40B4-BE49-F238E27FC236}">
                  <a16:creationId xmlns:a16="http://schemas.microsoft.com/office/drawing/2014/main" id="{CF6C3246-C5B5-41D7-A997-661EC0E19C04}"/>
                </a:ext>
              </a:extLst>
            </p:cNvPr>
            <p:cNvGrpSpPr/>
            <p:nvPr/>
          </p:nvGrpSpPr>
          <p:grpSpPr>
            <a:xfrm>
              <a:off x="10192158" y="4546169"/>
              <a:ext cx="1714510" cy="735144"/>
              <a:chOff x="2551651" y="5688176"/>
              <a:chExt cx="1921319" cy="823821"/>
            </a:xfrm>
          </p:grpSpPr>
          <p:grpSp>
            <p:nvGrpSpPr>
              <p:cNvPr id="130" name="Group 129">
                <a:extLst>
                  <a:ext uri="{FF2B5EF4-FFF2-40B4-BE49-F238E27FC236}">
                    <a16:creationId xmlns:a16="http://schemas.microsoft.com/office/drawing/2014/main" id="{D401261C-2B29-4C7D-878F-0079815A20E4}"/>
                  </a:ext>
                </a:extLst>
              </p:cNvPr>
              <p:cNvGrpSpPr/>
              <p:nvPr/>
            </p:nvGrpSpPr>
            <p:grpSpPr>
              <a:xfrm>
                <a:off x="2551651" y="5688176"/>
                <a:ext cx="323917" cy="334707"/>
                <a:chOff x="11481568" y="1653715"/>
                <a:chExt cx="323917" cy="334707"/>
              </a:xfrm>
            </p:grpSpPr>
            <p:sp>
              <p:nvSpPr>
                <p:cNvPr id="132" name="Teardrop 131">
                  <a:extLst>
                    <a:ext uri="{FF2B5EF4-FFF2-40B4-BE49-F238E27FC236}">
                      <a16:creationId xmlns:a16="http://schemas.microsoft.com/office/drawing/2014/main" id="{74D0C671-817A-4EA6-8789-9EFB447AEB90}"/>
                    </a:ext>
                  </a:extLst>
                </p:cNvPr>
                <p:cNvSpPr/>
                <p:nvPr/>
              </p:nvSpPr>
              <p:spPr>
                <a:xfrm rot="8222429">
                  <a:off x="11481568" y="1653715"/>
                  <a:ext cx="323917" cy="334707"/>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33" name="Oval 132">
                  <a:extLst>
                    <a:ext uri="{FF2B5EF4-FFF2-40B4-BE49-F238E27FC236}">
                      <a16:creationId xmlns:a16="http://schemas.microsoft.com/office/drawing/2014/main" id="{4E8F1D32-AA7D-44CA-B630-6D3ACA226632}"/>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31" name="TextBox 130">
                <a:extLst>
                  <a:ext uri="{FF2B5EF4-FFF2-40B4-BE49-F238E27FC236}">
                    <a16:creationId xmlns:a16="http://schemas.microsoft.com/office/drawing/2014/main" id="{B2B0984E-1B83-4CFC-B94E-0F435C1727A4}"/>
                  </a:ext>
                </a:extLst>
              </p:cNvPr>
              <p:cNvSpPr txBox="1"/>
              <p:nvPr/>
            </p:nvSpPr>
            <p:spPr>
              <a:xfrm>
                <a:off x="2927301" y="5846425"/>
                <a:ext cx="1545669" cy="665572"/>
              </a:xfrm>
              <a:prstGeom prst="rect">
                <a:avLst/>
              </a:pr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WONOGIRI</a:t>
                </a:r>
              </a:p>
              <a:p>
                <a:pPr>
                  <a:lnSpc>
                    <a:spcPct val="90000"/>
                  </a:lnSpc>
                </a:pPr>
                <a:r>
                  <a:rPr lang="en-US" sz="2000" b="1" dirty="0">
                    <a:solidFill>
                      <a:schemeClr val="bg1"/>
                    </a:solidFill>
                    <a:latin typeface="Tw Cen MT" panose="020B0602020104020603" pitchFamily="34" charset="0"/>
                    <a:ea typeface="Verdana" pitchFamily="34" charset="0"/>
                  </a:rPr>
                  <a:t>656</a:t>
                </a:r>
                <a:endParaRPr lang="en-US" sz="1600" b="1" dirty="0">
                  <a:solidFill>
                    <a:schemeClr val="bg1"/>
                  </a:solidFill>
                  <a:latin typeface="Tw Cen MT" panose="020B0602020104020603" pitchFamily="34" charset="0"/>
                  <a:ea typeface="Verdana" pitchFamily="34" charset="0"/>
                </a:endParaRPr>
              </a:p>
            </p:txBody>
          </p:sp>
        </p:grpSp>
        <p:grpSp>
          <p:nvGrpSpPr>
            <p:cNvPr id="110" name="Group 109">
              <a:extLst>
                <a:ext uri="{FF2B5EF4-FFF2-40B4-BE49-F238E27FC236}">
                  <a16:creationId xmlns:a16="http://schemas.microsoft.com/office/drawing/2014/main" id="{F9896EA8-998E-42D2-9458-F5EE31E0E4E5}"/>
                </a:ext>
              </a:extLst>
            </p:cNvPr>
            <p:cNvGrpSpPr/>
            <p:nvPr/>
          </p:nvGrpSpPr>
          <p:grpSpPr>
            <a:xfrm>
              <a:off x="10088993" y="2391881"/>
              <a:ext cx="1673659" cy="650977"/>
              <a:chOff x="3578251" y="5789808"/>
              <a:chExt cx="2158501" cy="751730"/>
            </a:xfrm>
          </p:grpSpPr>
          <p:grpSp>
            <p:nvGrpSpPr>
              <p:cNvPr id="126" name="Group 125">
                <a:extLst>
                  <a:ext uri="{FF2B5EF4-FFF2-40B4-BE49-F238E27FC236}">
                    <a16:creationId xmlns:a16="http://schemas.microsoft.com/office/drawing/2014/main" id="{7B52B784-396B-4F25-A668-8F7427581996}"/>
                  </a:ext>
                </a:extLst>
              </p:cNvPr>
              <p:cNvGrpSpPr/>
              <p:nvPr/>
            </p:nvGrpSpPr>
            <p:grpSpPr>
              <a:xfrm>
                <a:off x="3578251" y="5789808"/>
                <a:ext cx="388840" cy="361581"/>
                <a:chOff x="11562813" y="4822391"/>
                <a:chExt cx="388840" cy="361581"/>
              </a:xfrm>
            </p:grpSpPr>
            <p:sp>
              <p:nvSpPr>
                <p:cNvPr id="128" name="Teardrop 127">
                  <a:extLst>
                    <a:ext uri="{FF2B5EF4-FFF2-40B4-BE49-F238E27FC236}">
                      <a16:creationId xmlns:a16="http://schemas.microsoft.com/office/drawing/2014/main" id="{EF0772FC-1FAA-4313-A6C3-373ACD7CFDF6}"/>
                    </a:ext>
                  </a:extLst>
                </p:cNvPr>
                <p:cNvSpPr/>
                <p:nvPr/>
              </p:nvSpPr>
              <p:spPr>
                <a:xfrm rot="8222429">
                  <a:off x="11562813" y="4822391"/>
                  <a:ext cx="388840" cy="361581"/>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9" name="Oval 128">
                  <a:extLst>
                    <a:ext uri="{FF2B5EF4-FFF2-40B4-BE49-F238E27FC236}">
                      <a16:creationId xmlns:a16="http://schemas.microsoft.com/office/drawing/2014/main" id="{94FA55D6-205C-4C36-AD2C-E58AE79F9CF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27" name="TextBox 126">
                <a:extLst>
                  <a:ext uri="{FF2B5EF4-FFF2-40B4-BE49-F238E27FC236}">
                    <a16:creationId xmlns:a16="http://schemas.microsoft.com/office/drawing/2014/main" id="{08132598-BFE7-4529-BB45-91911DD77776}"/>
                  </a:ext>
                </a:extLst>
              </p:cNvPr>
              <p:cNvSpPr txBox="1"/>
              <p:nvPr/>
            </p:nvSpPr>
            <p:spPr>
              <a:xfrm>
                <a:off x="4001648" y="5791386"/>
                <a:ext cx="1735104" cy="750152"/>
              </a:xfrm>
              <a:prstGeom prst="rect">
                <a:avLst/>
              </a:prstGeom>
              <a:solidFill>
                <a:srgbClr val="CC00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KLATEN</a:t>
                </a:r>
              </a:p>
              <a:p>
                <a:pPr>
                  <a:lnSpc>
                    <a:spcPct val="90000"/>
                  </a:lnSpc>
                </a:pPr>
                <a:r>
                  <a:rPr lang="en-US" sz="2000" b="1" dirty="0">
                    <a:solidFill>
                      <a:schemeClr val="bg1"/>
                    </a:solidFill>
                    <a:latin typeface="Tw Cen MT" panose="020B0602020104020603" pitchFamily="34" charset="0"/>
                  </a:rPr>
                  <a:t>239</a:t>
                </a:r>
                <a:r>
                  <a:rPr lang="en-US" sz="2000" dirty="0">
                    <a:solidFill>
                      <a:schemeClr val="bg1"/>
                    </a:solidFill>
                    <a:latin typeface="Tw Cen MT" panose="020B0602020104020603" pitchFamily="34" charset="0"/>
                  </a:rPr>
                  <a:t> </a:t>
                </a:r>
                <a:r>
                  <a:rPr lang="en-US" sz="2400" dirty="0">
                    <a:solidFill>
                      <a:schemeClr val="bg1"/>
                    </a:solidFill>
                    <a:latin typeface="Tw Cen MT" panose="020B0602020104020603" pitchFamily="34" charset="0"/>
                  </a:rPr>
                  <a:t> </a:t>
                </a:r>
                <a:endParaRPr lang="en-US" sz="2400" b="1" dirty="0">
                  <a:solidFill>
                    <a:schemeClr val="bg1"/>
                  </a:solidFill>
                  <a:latin typeface="Tw Cen MT" panose="020B0602020104020603" pitchFamily="34" charset="0"/>
                  <a:ea typeface="Verdana" pitchFamily="34" charset="0"/>
                </a:endParaRPr>
              </a:p>
            </p:txBody>
          </p:sp>
        </p:grpSp>
        <p:grpSp>
          <p:nvGrpSpPr>
            <p:cNvPr id="111" name="Group 110">
              <a:extLst>
                <a:ext uri="{FF2B5EF4-FFF2-40B4-BE49-F238E27FC236}">
                  <a16:creationId xmlns:a16="http://schemas.microsoft.com/office/drawing/2014/main" id="{5699DCFD-F6D5-4249-987F-7DC56BE19979}"/>
                </a:ext>
              </a:extLst>
            </p:cNvPr>
            <p:cNvGrpSpPr/>
            <p:nvPr/>
          </p:nvGrpSpPr>
          <p:grpSpPr>
            <a:xfrm>
              <a:off x="10094612" y="1714891"/>
              <a:ext cx="1668041" cy="604406"/>
              <a:chOff x="3618316" y="5764086"/>
              <a:chExt cx="2197962" cy="749625"/>
            </a:xfrm>
          </p:grpSpPr>
          <p:grpSp>
            <p:nvGrpSpPr>
              <p:cNvPr id="122" name="Group 121">
                <a:extLst>
                  <a:ext uri="{FF2B5EF4-FFF2-40B4-BE49-F238E27FC236}">
                    <a16:creationId xmlns:a16="http://schemas.microsoft.com/office/drawing/2014/main" id="{96A9E551-88AF-45C6-B2AD-C4B8E588A8ED}"/>
                  </a:ext>
                </a:extLst>
              </p:cNvPr>
              <p:cNvGrpSpPr/>
              <p:nvPr/>
            </p:nvGrpSpPr>
            <p:grpSpPr>
              <a:xfrm>
                <a:off x="3618316" y="5764086"/>
                <a:ext cx="425833" cy="434816"/>
                <a:chOff x="11557271" y="4825056"/>
                <a:chExt cx="425833" cy="434816"/>
              </a:xfrm>
            </p:grpSpPr>
            <p:sp>
              <p:nvSpPr>
                <p:cNvPr id="124" name="Teardrop 123">
                  <a:extLst>
                    <a:ext uri="{FF2B5EF4-FFF2-40B4-BE49-F238E27FC236}">
                      <a16:creationId xmlns:a16="http://schemas.microsoft.com/office/drawing/2014/main" id="{8702A848-FCE5-420E-8BF7-6622C100D988}"/>
                    </a:ext>
                  </a:extLst>
                </p:cNvPr>
                <p:cNvSpPr/>
                <p:nvPr/>
              </p:nvSpPr>
              <p:spPr>
                <a:xfrm rot="8222429">
                  <a:off x="11557271" y="4825056"/>
                  <a:ext cx="425833" cy="434816"/>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5" name="Oval 124">
                  <a:extLst>
                    <a:ext uri="{FF2B5EF4-FFF2-40B4-BE49-F238E27FC236}">
                      <a16:creationId xmlns:a16="http://schemas.microsoft.com/office/drawing/2014/main" id="{502451CE-7EFC-49BB-9EAA-75033D7501E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23" name="TextBox 122">
                <a:extLst>
                  <a:ext uri="{FF2B5EF4-FFF2-40B4-BE49-F238E27FC236}">
                    <a16:creationId xmlns:a16="http://schemas.microsoft.com/office/drawing/2014/main" id="{D60BA654-21C4-4135-80C5-5E29634C7AE6}"/>
                  </a:ext>
                </a:extLst>
              </p:cNvPr>
              <p:cNvSpPr txBox="1"/>
              <p:nvPr/>
            </p:nvSpPr>
            <p:spPr>
              <a:xfrm>
                <a:off x="4081175" y="5777079"/>
                <a:ext cx="1735103" cy="736632"/>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90000"/>
                  </a:lnSpc>
                </a:pPr>
                <a:r>
                  <a:rPr lang="en-US" sz="1600" b="1" dirty="0">
                    <a:solidFill>
                      <a:schemeClr val="bg1"/>
                    </a:solidFill>
                    <a:latin typeface="Tw Cen MT" panose="020B0602020104020603" pitchFamily="34" charset="0"/>
                    <a:ea typeface="Verdana" pitchFamily="34" charset="0"/>
                  </a:rPr>
                  <a:t>GROBOGAN</a:t>
                </a:r>
              </a:p>
              <a:p>
                <a:pPr>
                  <a:lnSpc>
                    <a:spcPct val="90000"/>
                  </a:lnSpc>
                </a:pPr>
                <a:r>
                  <a:rPr lang="en-US" sz="2000" b="1" dirty="0">
                    <a:solidFill>
                      <a:schemeClr val="bg1"/>
                    </a:solidFill>
                    <a:latin typeface="Tw Cen MT" panose="020B0602020104020603" pitchFamily="34" charset="0"/>
                    <a:ea typeface="Verdana" pitchFamily="34" charset="0"/>
                  </a:rPr>
                  <a:t>93</a:t>
                </a:r>
                <a:r>
                  <a:rPr lang="en-US" sz="2000" b="1" dirty="0">
                    <a:solidFill>
                      <a:schemeClr val="bg1"/>
                    </a:solidFill>
                    <a:latin typeface="Tw Cen MT" panose="020B0602020104020603" pitchFamily="34" charset="0"/>
                  </a:rPr>
                  <a:t>   </a:t>
                </a:r>
                <a:endParaRPr lang="en-US" sz="2000" b="1" dirty="0">
                  <a:solidFill>
                    <a:schemeClr val="bg1"/>
                  </a:solidFill>
                  <a:latin typeface="Tw Cen MT" panose="020B0602020104020603" pitchFamily="34" charset="0"/>
                  <a:ea typeface="Verdana" pitchFamily="34" charset="0"/>
                </a:endParaRPr>
              </a:p>
            </p:txBody>
          </p:sp>
        </p:grpSp>
        <p:grpSp>
          <p:nvGrpSpPr>
            <p:cNvPr id="112" name="Group 111">
              <a:extLst>
                <a:ext uri="{FF2B5EF4-FFF2-40B4-BE49-F238E27FC236}">
                  <a16:creationId xmlns:a16="http://schemas.microsoft.com/office/drawing/2014/main" id="{9B54D13E-0670-4141-9F37-F5D83E8DE8F3}"/>
                </a:ext>
              </a:extLst>
            </p:cNvPr>
            <p:cNvGrpSpPr/>
            <p:nvPr/>
          </p:nvGrpSpPr>
          <p:grpSpPr>
            <a:xfrm>
              <a:off x="10109987" y="3850802"/>
              <a:ext cx="1796682" cy="609306"/>
              <a:chOff x="154960" y="5317730"/>
              <a:chExt cx="1796682" cy="609306"/>
            </a:xfrm>
          </p:grpSpPr>
          <p:grpSp>
            <p:nvGrpSpPr>
              <p:cNvPr id="118" name="Group 117">
                <a:extLst>
                  <a:ext uri="{FF2B5EF4-FFF2-40B4-BE49-F238E27FC236}">
                    <a16:creationId xmlns:a16="http://schemas.microsoft.com/office/drawing/2014/main" id="{1D7E24E2-A8CD-415E-8EE3-97C1AAA62D45}"/>
                  </a:ext>
                </a:extLst>
              </p:cNvPr>
              <p:cNvGrpSpPr/>
              <p:nvPr/>
            </p:nvGrpSpPr>
            <p:grpSpPr>
              <a:xfrm>
                <a:off x="154960" y="5317730"/>
                <a:ext cx="315156" cy="328160"/>
                <a:chOff x="11596033" y="4810628"/>
                <a:chExt cx="353171" cy="367743"/>
              </a:xfrm>
            </p:grpSpPr>
            <p:sp>
              <p:nvSpPr>
                <p:cNvPr id="120" name="Teardrop 119">
                  <a:extLst>
                    <a:ext uri="{FF2B5EF4-FFF2-40B4-BE49-F238E27FC236}">
                      <a16:creationId xmlns:a16="http://schemas.microsoft.com/office/drawing/2014/main" id="{58BA80CD-7417-4217-A3E4-9B92681A481F}"/>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1" name="Oval 120">
                  <a:extLst>
                    <a:ext uri="{FF2B5EF4-FFF2-40B4-BE49-F238E27FC236}">
                      <a16:creationId xmlns:a16="http://schemas.microsoft.com/office/drawing/2014/main" id="{672E956D-12B8-41C9-8192-4030E71F8EA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19" name="TextBox 118">
                <a:extLst>
                  <a:ext uri="{FF2B5EF4-FFF2-40B4-BE49-F238E27FC236}">
                    <a16:creationId xmlns:a16="http://schemas.microsoft.com/office/drawing/2014/main" id="{86153A55-E112-4161-A75C-6FCAE3EE08DC}"/>
                  </a:ext>
                </a:extLst>
              </p:cNvPr>
              <p:cNvSpPr txBox="1"/>
              <p:nvPr/>
            </p:nvSpPr>
            <p:spPr>
              <a:xfrm>
                <a:off x="539678" y="5333108"/>
                <a:ext cx="1411964" cy="593928"/>
              </a:xfrm>
              <a:prstGeom prst="rect">
                <a:avLst/>
              </a:prstGeom>
              <a:solidFill>
                <a:srgbClr val="66FF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a:t>
                </a:r>
              </a:p>
              <a:p>
                <a:pPr>
                  <a:lnSpc>
                    <a:spcPct val="90000"/>
                  </a:lnSpc>
                </a:pPr>
                <a:r>
                  <a:rPr lang="en-US" sz="2000" b="1" dirty="0">
                    <a:solidFill>
                      <a:schemeClr val="bg1"/>
                    </a:solidFill>
                    <a:latin typeface="Tw Cen MT" panose="020B0602020104020603" pitchFamily="34" charset="0"/>
                    <a:ea typeface="Verdana" pitchFamily="34" charset="0"/>
                  </a:rPr>
                  <a:t>489  </a:t>
                </a:r>
              </a:p>
            </p:txBody>
          </p:sp>
        </p:grpSp>
        <p:grpSp>
          <p:nvGrpSpPr>
            <p:cNvPr id="113" name="Group 112">
              <a:extLst>
                <a:ext uri="{FF2B5EF4-FFF2-40B4-BE49-F238E27FC236}">
                  <a16:creationId xmlns:a16="http://schemas.microsoft.com/office/drawing/2014/main" id="{15CDAE99-D416-4104-B55E-30E864939783}"/>
                </a:ext>
              </a:extLst>
            </p:cNvPr>
            <p:cNvGrpSpPr/>
            <p:nvPr/>
          </p:nvGrpSpPr>
          <p:grpSpPr>
            <a:xfrm>
              <a:off x="10104873" y="3070617"/>
              <a:ext cx="1657767" cy="628728"/>
              <a:chOff x="8516348" y="5424320"/>
              <a:chExt cx="1983681" cy="665850"/>
            </a:xfrm>
          </p:grpSpPr>
          <p:grpSp>
            <p:nvGrpSpPr>
              <p:cNvPr id="114" name="Group 113">
                <a:extLst>
                  <a:ext uri="{FF2B5EF4-FFF2-40B4-BE49-F238E27FC236}">
                    <a16:creationId xmlns:a16="http://schemas.microsoft.com/office/drawing/2014/main" id="{87A94599-B55C-41FA-8F44-4B7129727F8A}"/>
                  </a:ext>
                </a:extLst>
              </p:cNvPr>
              <p:cNvGrpSpPr/>
              <p:nvPr/>
            </p:nvGrpSpPr>
            <p:grpSpPr>
              <a:xfrm>
                <a:off x="8516348" y="5424320"/>
                <a:ext cx="363378" cy="347361"/>
                <a:chOff x="11579387" y="4816455"/>
                <a:chExt cx="363378" cy="347361"/>
              </a:xfrm>
            </p:grpSpPr>
            <p:sp>
              <p:nvSpPr>
                <p:cNvPr id="116" name="Teardrop 115">
                  <a:extLst>
                    <a:ext uri="{FF2B5EF4-FFF2-40B4-BE49-F238E27FC236}">
                      <a16:creationId xmlns:a16="http://schemas.microsoft.com/office/drawing/2014/main" id="{B561CB4E-A417-4B96-A162-DA6E6DC899B6}"/>
                    </a:ext>
                  </a:extLst>
                </p:cNvPr>
                <p:cNvSpPr/>
                <p:nvPr/>
              </p:nvSpPr>
              <p:spPr>
                <a:xfrm rot="8222429">
                  <a:off x="11579387" y="4816455"/>
                  <a:ext cx="363378" cy="347361"/>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17" name="Oval 116">
                  <a:extLst>
                    <a:ext uri="{FF2B5EF4-FFF2-40B4-BE49-F238E27FC236}">
                      <a16:creationId xmlns:a16="http://schemas.microsoft.com/office/drawing/2014/main" id="{16772658-B790-468C-8E62-6607BA84D2A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15" name="TextBox 114">
                <a:extLst>
                  <a:ext uri="{FF2B5EF4-FFF2-40B4-BE49-F238E27FC236}">
                    <a16:creationId xmlns:a16="http://schemas.microsoft.com/office/drawing/2014/main" id="{D4F306E9-4C16-4FA5-BA30-C288127CBAAD}"/>
                  </a:ext>
                </a:extLst>
              </p:cNvPr>
              <p:cNvSpPr txBox="1"/>
              <p:nvPr/>
            </p:nvSpPr>
            <p:spPr>
              <a:xfrm>
                <a:off x="8937254" y="5461174"/>
                <a:ext cx="1562775" cy="628996"/>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BLORA</a:t>
                </a:r>
              </a:p>
              <a:p>
                <a:pPr>
                  <a:lnSpc>
                    <a:spcPct val="90000"/>
                  </a:lnSpc>
                </a:pPr>
                <a:r>
                  <a:rPr lang="en-US" sz="2000" b="1" dirty="0">
                    <a:solidFill>
                      <a:schemeClr val="bg1"/>
                    </a:solidFill>
                    <a:latin typeface="Tw Cen MT" panose="020B0602020104020603" pitchFamily="34" charset="0"/>
                    <a:ea typeface="Verdana" pitchFamily="34" charset="0"/>
                  </a:rPr>
                  <a:t>157</a:t>
                </a:r>
              </a:p>
            </p:txBody>
          </p:sp>
        </p:grpSp>
      </p:grpSp>
      <p:sp>
        <p:nvSpPr>
          <p:cNvPr id="134" name="Rectangle: Rounded Corners 133">
            <a:extLst>
              <a:ext uri="{FF2B5EF4-FFF2-40B4-BE49-F238E27FC236}">
                <a16:creationId xmlns:a16="http://schemas.microsoft.com/office/drawing/2014/main" id="{CCC94D05-6F94-44C9-A11C-282A9A5DE173}"/>
              </a:ext>
            </a:extLst>
          </p:cNvPr>
          <p:cNvSpPr/>
          <p:nvPr/>
        </p:nvSpPr>
        <p:spPr>
          <a:xfrm>
            <a:off x="2975307" y="872000"/>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1990695" y="1763529"/>
            <a:ext cx="8151058" cy="4986960"/>
          </a:xfrm>
          <a:prstGeom prst="rect">
            <a:avLst/>
          </a:prstGeom>
        </p:spPr>
      </p:pic>
      <p:sp>
        <p:nvSpPr>
          <p:cNvPr id="77" name="TextBox 76">
            <a:extLst>
              <a:ext uri="{FF2B5EF4-FFF2-40B4-BE49-F238E27FC236}">
                <a16:creationId xmlns:a16="http://schemas.microsoft.com/office/drawing/2014/main" id="{D1779FFA-8CCC-4525-B951-55B46AF51CEE}"/>
              </a:ext>
            </a:extLst>
          </p:cNvPr>
          <p:cNvSpPr txBox="1"/>
          <p:nvPr/>
        </p:nvSpPr>
        <p:spPr>
          <a:xfrm>
            <a:off x="10519998" y="5413417"/>
            <a:ext cx="783975" cy="369332"/>
          </a:xfrm>
          <a:prstGeom prst="rect">
            <a:avLst/>
          </a:prstGeom>
          <a:noFill/>
        </p:spPr>
        <p:txBody>
          <a:bodyPr wrap="square">
            <a:spAutoFit/>
          </a:bodyPr>
          <a:lstStyle/>
          <a:p>
            <a:r>
              <a:rPr lang="en-US" dirty="0">
                <a:solidFill>
                  <a:schemeClr val="bg1"/>
                </a:solidFill>
              </a:rPr>
              <a:t>  </a:t>
            </a:r>
          </a:p>
        </p:txBody>
      </p:sp>
      <p:sp>
        <p:nvSpPr>
          <p:cNvPr id="80" name="TextBox 79">
            <a:extLst>
              <a:ext uri="{FF2B5EF4-FFF2-40B4-BE49-F238E27FC236}">
                <a16:creationId xmlns:a16="http://schemas.microsoft.com/office/drawing/2014/main" id="{B4053690-AA6A-40F6-BE7E-72A32EB8A056}"/>
              </a:ext>
            </a:extLst>
          </p:cNvPr>
          <p:cNvSpPr txBox="1"/>
          <p:nvPr/>
        </p:nvSpPr>
        <p:spPr>
          <a:xfrm>
            <a:off x="2946400" y="3432201"/>
            <a:ext cx="1636889" cy="369332"/>
          </a:xfrm>
          <a:prstGeom prst="rect">
            <a:avLst/>
          </a:prstGeom>
          <a:noFill/>
        </p:spPr>
        <p:txBody>
          <a:bodyPr wrap="square">
            <a:spAutoFit/>
          </a:bodyPr>
          <a:lstStyle/>
          <a:p>
            <a:r>
              <a:rPr lang="en-US" sz="1000" b="0" i="0" u="none" strike="noStrike" dirty="0">
                <a:solidFill>
                  <a:srgbClr val="000000"/>
                </a:solidFill>
                <a:effectLst/>
                <a:latin typeface="Tw Cen MT" panose="020B0602020104020603" pitchFamily="34" charset="0"/>
              </a:rPr>
              <a:t>646</a:t>
            </a:r>
            <a:r>
              <a:rPr 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7256B802-3C3B-4F88-A063-788CDAC608D1}"/>
              </a:ext>
            </a:extLst>
          </p:cNvPr>
          <p:cNvGrpSpPr/>
          <p:nvPr/>
        </p:nvGrpSpPr>
        <p:grpSpPr>
          <a:xfrm>
            <a:off x="528836" y="1464893"/>
            <a:ext cx="1948180" cy="4325091"/>
            <a:chOff x="134750" y="1526079"/>
            <a:chExt cx="2183175" cy="4846797"/>
          </a:xfrm>
        </p:grpSpPr>
        <p:grpSp>
          <p:nvGrpSpPr>
            <p:cNvPr id="136" name="Group 135">
              <a:extLst>
                <a:ext uri="{FF2B5EF4-FFF2-40B4-BE49-F238E27FC236}">
                  <a16:creationId xmlns:a16="http://schemas.microsoft.com/office/drawing/2014/main" id="{A17B795E-52E5-4FC1-BF25-C9053F2E095A}"/>
                </a:ext>
              </a:extLst>
            </p:cNvPr>
            <p:cNvGrpSpPr/>
            <p:nvPr/>
          </p:nvGrpSpPr>
          <p:grpSpPr>
            <a:xfrm>
              <a:off x="140812" y="1526079"/>
              <a:ext cx="337762" cy="339648"/>
              <a:chOff x="11596033" y="4810628"/>
              <a:chExt cx="353171" cy="367743"/>
            </a:xfrm>
          </p:grpSpPr>
          <p:sp>
            <p:nvSpPr>
              <p:cNvPr id="162" name="Teardrop 161">
                <a:extLst>
                  <a:ext uri="{FF2B5EF4-FFF2-40B4-BE49-F238E27FC236}">
                    <a16:creationId xmlns:a16="http://schemas.microsoft.com/office/drawing/2014/main" id="{2BDA7563-4ACB-4867-B256-CCC68CFF499C}"/>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3" name="Oval 162">
                <a:extLst>
                  <a:ext uri="{FF2B5EF4-FFF2-40B4-BE49-F238E27FC236}">
                    <a16:creationId xmlns:a16="http://schemas.microsoft.com/office/drawing/2014/main" id="{44A2FACF-E846-4A06-B1BE-64B72C036CA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7" name="TextBox 136">
              <a:extLst>
                <a:ext uri="{FF2B5EF4-FFF2-40B4-BE49-F238E27FC236}">
                  <a16:creationId xmlns:a16="http://schemas.microsoft.com/office/drawing/2014/main" id="{02AEC114-8FC2-4CF8-8DA6-742E6A536D4F}"/>
                </a:ext>
              </a:extLst>
            </p:cNvPr>
            <p:cNvSpPr txBox="1"/>
            <p:nvPr/>
          </p:nvSpPr>
          <p:spPr>
            <a:xfrm>
              <a:off x="571934" y="1561663"/>
              <a:ext cx="1745189" cy="662211"/>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JATIM</a:t>
              </a:r>
            </a:p>
            <a:p>
              <a:pPr>
                <a:lnSpc>
                  <a:spcPct val="90000"/>
                </a:lnSpc>
              </a:pPr>
              <a:r>
                <a:rPr lang="en-US" sz="2000" b="1" dirty="0">
                  <a:solidFill>
                    <a:schemeClr val="bg1"/>
                  </a:solidFill>
                  <a:latin typeface="Tw Cen MT" panose="020B0602020104020603" pitchFamily="34" charset="0"/>
                  <a:ea typeface="Verdana" pitchFamily="34" charset="0"/>
                </a:rPr>
                <a:t>94  </a:t>
              </a:r>
            </a:p>
          </p:txBody>
        </p:sp>
        <p:grpSp>
          <p:nvGrpSpPr>
            <p:cNvPr id="138" name="Group 137">
              <a:extLst>
                <a:ext uri="{FF2B5EF4-FFF2-40B4-BE49-F238E27FC236}">
                  <a16:creationId xmlns:a16="http://schemas.microsoft.com/office/drawing/2014/main" id="{3D655AB4-1F28-476D-9816-3C5C7BDADD60}"/>
                </a:ext>
              </a:extLst>
            </p:cNvPr>
            <p:cNvGrpSpPr/>
            <p:nvPr/>
          </p:nvGrpSpPr>
          <p:grpSpPr>
            <a:xfrm>
              <a:off x="163237" y="2216212"/>
              <a:ext cx="342805" cy="361498"/>
              <a:chOff x="11596033" y="4810628"/>
              <a:chExt cx="353171" cy="367743"/>
            </a:xfrm>
          </p:grpSpPr>
          <p:sp>
            <p:nvSpPr>
              <p:cNvPr id="160" name="Teardrop 159">
                <a:extLst>
                  <a:ext uri="{FF2B5EF4-FFF2-40B4-BE49-F238E27FC236}">
                    <a16:creationId xmlns:a16="http://schemas.microsoft.com/office/drawing/2014/main" id="{67C0BBE3-0253-45DC-B162-BA686E96DD41}"/>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1" name="Oval 160">
                <a:extLst>
                  <a:ext uri="{FF2B5EF4-FFF2-40B4-BE49-F238E27FC236}">
                    <a16:creationId xmlns:a16="http://schemas.microsoft.com/office/drawing/2014/main" id="{F7B667C8-D376-4D51-AFA6-7B71604C2AA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9" name="TextBox 138">
              <a:extLst>
                <a:ext uri="{FF2B5EF4-FFF2-40B4-BE49-F238E27FC236}">
                  <a16:creationId xmlns:a16="http://schemas.microsoft.com/office/drawing/2014/main" id="{5A1060D0-D522-4D22-8882-160A1AD1F737}"/>
                </a:ext>
              </a:extLst>
            </p:cNvPr>
            <p:cNvSpPr txBox="1"/>
            <p:nvPr/>
          </p:nvSpPr>
          <p:spPr>
            <a:xfrm>
              <a:off x="560626" y="2257513"/>
              <a:ext cx="1735104" cy="66221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NGAWI</a:t>
              </a:r>
            </a:p>
            <a:p>
              <a:pPr>
                <a:lnSpc>
                  <a:spcPct val="90000"/>
                </a:lnSpc>
              </a:pPr>
              <a:r>
                <a:rPr lang="en-US" b="1" dirty="0">
                  <a:solidFill>
                    <a:schemeClr val="bg1"/>
                  </a:solidFill>
                  <a:latin typeface="Tw Cen MT" panose="020B0602020104020603" pitchFamily="34" charset="0"/>
                </a:rPr>
                <a:t> </a:t>
              </a:r>
              <a:r>
                <a:rPr lang="en-US" sz="2000" b="1" dirty="0">
                  <a:solidFill>
                    <a:schemeClr val="bg1"/>
                  </a:solidFill>
                  <a:latin typeface="Tw Cen MT" panose="020B0602020104020603" pitchFamily="34" charset="0"/>
                </a:rPr>
                <a:t>363</a:t>
              </a:r>
              <a:endParaRPr lang="en-US" sz="2000" b="1" dirty="0">
                <a:solidFill>
                  <a:schemeClr val="bg1"/>
                </a:solidFill>
                <a:latin typeface="Tw Cen MT" panose="020B0602020104020603" pitchFamily="34" charset="0"/>
                <a:ea typeface="Verdana" pitchFamily="34" charset="0"/>
              </a:endParaRPr>
            </a:p>
          </p:txBody>
        </p:sp>
        <p:grpSp>
          <p:nvGrpSpPr>
            <p:cNvPr id="140" name="Group 139">
              <a:extLst>
                <a:ext uri="{FF2B5EF4-FFF2-40B4-BE49-F238E27FC236}">
                  <a16:creationId xmlns:a16="http://schemas.microsoft.com/office/drawing/2014/main" id="{4797C5D0-96C1-4EF5-A9B1-74E4CAC68B6A}"/>
                </a:ext>
              </a:extLst>
            </p:cNvPr>
            <p:cNvGrpSpPr/>
            <p:nvPr/>
          </p:nvGrpSpPr>
          <p:grpSpPr>
            <a:xfrm>
              <a:off x="134750" y="2938062"/>
              <a:ext cx="353171" cy="367743"/>
              <a:chOff x="11596033" y="4810628"/>
              <a:chExt cx="353171" cy="367743"/>
            </a:xfrm>
          </p:grpSpPr>
          <p:sp>
            <p:nvSpPr>
              <p:cNvPr id="158" name="Teardrop 157">
                <a:extLst>
                  <a:ext uri="{FF2B5EF4-FFF2-40B4-BE49-F238E27FC236}">
                    <a16:creationId xmlns:a16="http://schemas.microsoft.com/office/drawing/2014/main" id="{DE608AEE-1247-4A8E-B544-FFA475464CC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9" name="Oval 158">
                <a:extLst>
                  <a:ext uri="{FF2B5EF4-FFF2-40B4-BE49-F238E27FC236}">
                    <a16:creationId xmlns:a16="http://schemas.microsoft.com/office/drawing/2014/main" id="{6F30ED81-37B4-453C-A272-7B3BB818155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1" name="TextBox 140">
              <a:extLst>
                <a:ext uri="{FF2B5EF4-FFF2-40B4-BE49-F238E27FC236}">
                  <a16:creationId xmlns:a16="http://schemas.microsoft.com/office/drawing/2014/main" id="{3C64B48A-4CED-4C17-A295-4DF9606AFDA3}"/>
                </a:ext>
              </a:extLst>
            </p:cNvPr>
            <p:cNvSpPr txBox="1"/>
            <p:nvPr/>
          </p:nvSpPr>
          <p:spPr>
            <a:xfrm>
              <a:off x="604477" y="2973156"/>
              <a:ext cx="1691253" cy="662211"/>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MAGETAN</a:t>
              </a:r>
            </a:p>
            <a:p>
              <a:pPr>
                <a:lnSpc>
                  <a:spcPct val="90000"/>
                </a:lnSpc>
              </a:pPr>
              <a:r>
                <a:rPr lang="en-US" sz="2000" b="1" dirty="0">
                  <a:solidFill>
                    <a:schemeClr val="bg1"/>
                  </a:solidFill>
                  <a:latin typeface="Tw Cen MT" panose="020B0602020104020603" pitchFamily="34" charset="0"/>
                  <a:ea typeface="Verdana" pitchFamily="34" charset="0"/>
                </a:rPr>
                <a:t>248</a:t>
              </a:r>
            </a:p>
          </p:txBody>
        </p:sp>
        <p:grpSp>
          <p:nvGrpSpPr>
            <p:cNvPr id="142" name="Group 141">
              <a:extLst>
                <a:ext uri="{FF2B5EF4-FFF2-40B4-BE49-F238E27FC236}">
                  <a16:creationId xmlns:a16="http://schemas.microsoft.com/office/drawing/2014/main" id="{E9823673-FB7E-4189-886B-3FDB1D79118E}"/>
                </a:ext>
              </a:extLst>
            </p:cNvPr>
            <p:cNvGrpSpPr/>
            <p:nvPr/>
          </p:nvGrpSpPr>
          <p:grpSpPr>
            <a:xfrm>
              <a:off x="163584" y="3626820"/>
              <a:ext cx="353171" cy="367743"/>
              <a:chOff x="11596033" y="4810628"/>
              <a:chExt cx="353171" cy="367743"/>
            </a:xfrm>
          </p:grpSpPr>
          <p:sp>
            <p:nvSpPr>
              <p:cNvPr id="156" name="Teardrop 155">
                <a:extLst>
                  <a:ext uri="{FF2B5EF4-FFF2-40B4-BE49-F238E27FC236}">
                    <a16:creationId xmlns:a16="http://schemas.microsoft.com/office/drawing/2014/main" id="{5C657ED8-9DA2-4236-88EB-BE3086812F9F}"/>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7" name="Oval 156">
                <a:extLst>
                  <a:ext uri="{FF2B5EF4-FFF2-40B4-BE49-F238E27FC236}">
                    <a16:creationId xmlns:a16="http://schemas.microsoft.com/office/drawing/2014/main" id="{08EDA3E5-661D-49E8-ACF6-AA14BBA866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3" name="TextBox 142">
              <a:extLst>
                <a:ext uri="{FF2B5EF4-FFF2-40B4-BE49-F238E27FC236}">
                  <a16:creationId xmlns:a16="http://schemas.microsoft.com/office/drawing/2014/main" id="{1D311946-DE9F-4F5A-AD3A-08BFF5EE0EE9}"/>
                </a:ext>
              </a:extLst>
            </p:cNvPr>
            <p:cNvSpPr txBox="1"/>
            <p:nvPr/>
          </p:nvSpPr>
          <p:spPr>
            <a:xfrm>
              <a:off x="571646" y="3640160"/>
              <a:ext cx="1724083" cy="66221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PONOROGO</a:t>
              </a:r>
            </a:p>
            <a:p>
              <a:pPr>
                <a:lnSpc>
                  <a:spcPct val="90000"/>
                </a:lnSpc>
              </a:pPr>
              <a:r>
                <a:rPr lang="en-US" b="1" dirty="0">
                  <a:solidFill>
                    <a:srgbClr val="000000"/>
                  </a:solidFill>
                </a:rPr>
                <a:t> </a:t>
              </a:r>
              <a:r>
                <a:rPr lang="en-US" sz="2000" b="1" dirty="0">
                  <a:solidFill>
                    <a:srgbClr val="000000"/>
                  </a:solidFill>
                  <a:latin typeface="Tw Cen MT" panose="020B0602020104020603" pitchFamily="34" charset="0"/>
                </a:rPr>
                <a:t>120 </a:t>
              </a:r>
              <a:endParaRPr lang="en-US" sz="2400" b="1" dirty="0">
                <a:solidFill>
                  <a:srgbClr val="000000"/>
                </a:solidFill>
                <a:latin typeface="Tw Cen MT" panose="020B0602020104020603" pitchFamily="34" charset="0"/>
                <a:ea typeface="Verdana" pitchFamily="34" charset="0"/>
              </a:endParaRPr>
            </a:p>
          </p:txBody>
        </p:sp>
        <p:grpSp>
          <p:nvGrpSpPr>
            <p:cNvPr id="144" name="Group 143">
              <a:extLst>
                <a:ext uri="{FF2B5EF4-FFF2-40B4-BE49-F238E27FC236}">
                  <a16:creationId xmlns:a16="http://schemas.microsoft.com/office/drawing/2014/main" id="{D2F457B9-14D3-4BB7-B97C-C0600A0569FE}"/>
                </a:ext>
              </a:extLst>
            </p:cNvPr>
            <p:cNvGrpSpPr/>
            <p:nvPr/>
          </p:nvGrpSpPr>
          <p:grpSpPr>
            <a:xfrm>
              <a:off x="158052" y="4319456"/>
              <a:ext cx="353171" cy="367743"/>
              <a:chOff x="11596033" y="4810628"/>
              <a:chExt cx="353171" cy="367743"/>
            </a:xfrm>
          </p:grpSpPr>
          <p:sp>
            <p:nvSpPr>
              <p:cNvPr id="154" name="Teardrop 153">
                <a:extLst>
                  <a:ext uri="{FF2B5EF4-FFF2-40B4-BE49-F238E27FC236}">
                    <a16:creationId xmlns:a16="http://schemas.microsoft.com/office/drawing/2014/main" id="{15E711E2-7C97-418D-BE73-000B93E7F3BB}"/>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5" name="Oval 154">
                <a:extLst>
                  <a:ext uri="{FF2B5EF4-FFF2-40B4-BE49-F238E27FC236}">
                    <a16:creationId xmlns:a16="http://schemas.microsoft.com/office/drawing/2014/main" id="{B0291067-E8D1-40CA-885E-D8F9A8485CC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5" name="TextBox 144">
              <a:extLst>
                <a:ext uri="{FF2B5EF4-FFF2-40B4-BE49-F238E27FC236}">
                  <a16:creationId xmlns:a16="http://schemas.microsoft.com/office/drawing/2014/main" id="{A08E0F28-3253-45FE-A27B-04FE8E4EFD75}"/>
                </a:ext>
              </a:extLst>
            </p:cNvPr>
            <p:cNvSpPr txBox="1"/>
            <p:nvPr/>
          </p:nvSpPr>
          <p:spPr>
            <a:xfrm>
              <a:off x="549738" y="4316927"/>
              <a:ext cx="1745190" cy="662211"/>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MADIUN</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73</a:t>
              </a:r>
              <a:endParaRPr lang="en-US" sz="1600" b="1" dirty="0">
                <a:solidFill>
                  <a:schemeClr val="bg1"/>
                </a:solidFill>
                <a:latin typeface="Tw Cen MT" panose="020B0602020104020603" pitchFamily="34" charset="0"/>
                <a:ea typeface="Verdana" pitchFamily="34" charset="0"/>
              </a:endParaRPr>
            </a:p>
          </p:txBody>
        </p:sp>
        <p:grpSp>
          <p:nvGrpSpPr>
            <p:cNvPr id="146" name="Group 145">
              <a:extLst>
                <a:ext uri="{FF2B5EF4-FFF2-40B4-BE49-F238E27FC236}">
                  <a16:creationId xmlns:a16="http://schemas.microsoft.com/office/drawing/2014/main" id="{DB1A3B98-1D21-4937-B336-93DAF2BDDE1F}"/>
                </a:ext>
              </a:extLst>
            </p:cNvPr>
            <p:cNvGrpSpPr/>
            <p:nvPr/>
          </p:nvGrpSpPr>
          <p:grpSpPr>
            <a:xfrm>
              <a:off x="161256" y="5023129"/>
              <a:ext cx="353171" cy="367743"/>
              <a:chOff x="11467437" y="1659304"/>
              <a:chExt cx="353171" cy="367743"/>
            </a:xfrm>
          </p:grpSpPr>
          <p:sp>
            <p:nvSpPr>
              <p:cNvPr id="152" name="Teardrop 151">
                <a:extLst>
                  <a:ext uri="{FF2B5EF4-FFF2-40B4-BE49-F238E27FC236}">
                    <a16:creationId xmlns:a16="http://schemas.microsoft.com/office/drawing/2014/main" id="{89F696B6-E929-42A5-A49D-56E812F4F82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3" name="Oval 152">
                <a:extLst>
                  <a:ext uri="{FF2B5EF4-FFF2-40B4-BE49-F238E27FC236}">
                    <a16:creationId xmlns:a16="http://schemas.microsoft.com/office/drawing/2014/main" id="{46575AC8-686D-4C7F-BDE9-5295070501D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7" name="TextBox 146">
              <a:extLst>
                <a:ext uri="{FF2B5EF4-FFF2-40B4-BE49-F238E27FC236}">
                  <a16:creationId xmlns:a16="http://schemas.microsoft.com/office/drawing/2014/main" id="{8345E6B0-68EF-4291-AAF9-6986400FF06F}"/>
                </a:ext>
              </a:extLst>
            </p:cNvPr>
            <p:cNvSpPr txBox="1"/>
            <p:nvPr/>
          </p:nvSpPr>
          <p:spPr>
            <a:xfrm>
              <a:off x="582821" y="5038733"/>
              <a:ext cx="1735104" cy="66221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PACITAN</a:t>
              </a:r>
            </a:p>
            <a:p>
              <a:pPr>
                <a:lnSpc>
                  <a:spcPct val="90000"/>
                </a:lnSpc>
              </a:pPr>
              <a:r>
                <a:rPr lang="en-US" sz="2000" b="1" dirty="0">
                  <a:solidFill>
                    <a:schemeClr val="bg1"/>
                  </a:solidFill>
                  <a:latin typeface="Tw Cen MT" panose="020B0602020104020603" pitchFamily="34" charset="0"/>
                  <a:ea typeface="Verdana" pitchFamily="34" charset="0"/>
                </a:rPr>
                <a:t>76</a:t>
              </a:r>
            </a:p>
          </p:txBody>
        </p:sp>
        <p:grpSp>
          <p:nvGrpSpPr>
            <p:cNvPr id="148" name="Group 147">
              <a:extLst>
                <a:ext uri="{FF2B5EF4-FFF2-40B4-BE49-F238E27FC236}">
                  <a16:creationId xmlns:a16="http://schemas.microsoft.com/office/drawing/2014/main" id="{98133E1D-3AC6-4691-A8D8-866E1E30DD71}"/>
                </a:ext>
              </a:extLst>
            </p:cNvPr>
            <p:cNvGrpSpPr/>
            <p:nvPr/>
          </p:nvGrpSpPr>
          <p:grpSpPr>
            <a:xfrm>
              <a:off x="171312" y="5697325"/>
              <a:ext cx="353171" cy="367743"/>
              <a:chOff x="11596033" y="4810628"/>
              <a:chExt cx="353171" cy="367743"/>
            </a:xfrm>
          </p:grpSpPr>
          <p:sp>
            <p:nvSpPr>
              <p:cNvPr id="150" name="Teardrop 149">
                <a:extLst>
                  <a:ext uri="{FF2B5EF4-FFF2-40B4-BE49-F238E27FC236}">
                    <a16:creationId xmlns:a16="http://schemas.microsoft.com/office/drawing/2014/main" id="{DF0A661B-9691-49FC-B77C-48EBCAC653B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1" name="Oval 150">
                <a:extLst>
                  <a:ext uri="{FF2B5EF4-FFF2-40B4-BE49-F238E27FC236}">
                    <a16:creationId xmlns:a16="http://schemas.microsoft.com/office/drawing/2014/main" id="{CAD8B1EB-7D8C-4FD2-9156-E048D96A266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9" name="TextBox 148">
              <a:extLst>
                <a:ext uri="{FF2B5EF4-FFF2-40B4-BE49-F238E27FC236}">
                  <a16:creationId xmlns:a16="http://schemas.microsoft.com/office/drawing/2014/main" id="{10AD55B8-430F-4856-B887-C7F46AFD79DC}"/>
                </a:ext>
              </a:extLst>
            </p:cNvPr>
            <p:cNvSpPr txBox="1"/>
            <p:nvPr/>
          </p:nvSpPr>
          <p:spPr>
            <a:xfrm>
              <a:off x="561489" y="5710665"/>
              <a:ext cx="1735104" cy="662211"/>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BOJONEGORO</a:t>
              </a:r>
            </a:p>
            <a:p>
              <a:pPr>
                <a:lnSpc>
                  <a:spcPct val="90000"/>
                </a:lnSpc>
              </a:pPr>
              <a:r>
                <a:rPr lang="en-US" sz="2000" b="1" dirty="0">
                  <a:solidFill>
                    <a:schemeClr val="bg1"/>
                  </a:solidFill>
                  <a:latin typeface="Tw Cen MT" panose="020B0602020104020603" pitchFamily="34" charset="0"/>
                  <a:ea typeface="Verdana" pitchFamily="34" charset="0"/>
                </a:rPr>
                <a:t>21</a:t>
              </a:r>
            </a:p>
          </p:txBody>
        </p:sp>
      </p:grpSp>
      <p:sp>
        <p:nvSpPr>
          <p:cNvPr id="187" name="TextBox 186">
            <a:extLst>
              <a:ext uri="{FF2B5EF4-FFF2-40B4-BE49-F238E27FC236}">
                <a16:creationId xmlns:a16="http://schemas.microsoft.com/office/drawing/2014/main" id="{611DA04B-A231-4D47-A4CF-8AE7BAAA848E}"/>
              </a:ext>
            </a:extLst>
          </p:cNvPr>
          <p:cNvSpPr txBox="1"/>
          <p:nvPr/>
        </p:nvSpPr>
        <p:spPr>
          <a:xfrm>
            <a:off x="948088" y="5912989"/>
            <a:ext cx="2798033" cy="542328"/>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LAIN JATENG DAN JATIM</a:t>
            </a:r>
            <a:endParaRPr lang="en-US" sz="1606" b="1" dirty="0">
              <a:solidFill>
                <a:schemeClr val="bg1"/>
              </a:solidFill>
              <a:latin typeface="Verdana"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364</a:t>
            </a:r>
            <a:endParaRPr lang="en-US" sz="1249" b="1" dirty="0">
              <a:solidFill>
                <a:schemeClr val="bg1"/>
              </a:solidFill>
              <a:latin typeface="Verdana" pitchFamily="34" charset="0"/>
              <a:ea typeface="Verdana" pitchFamily="34" charset="0"/>
            </a:endParaRPr>
          </a:p>
        </p:txBody>
      </p:sp>
      <p:grpSp>
        <p:nvGrpSpPr>
          <p:cNvPr id="188" name="Group 187">
            <a:extLst>
              <a:ext uri="{FF2B5EF4-FFF2-40B4-BE49-F238E27FC236}">
                <a16:creationId xmlns:a16="http://schemas.microsoft.com/office/drawing/2014/main" id="{16836651-0657-4786-BAC0-2487C97E8EEE}"/>
              </a:ext>
            </a:extLst>
          </p:cNvPr>
          <p:cNvGrpSpPr/>
          <p:nvPr/>
        </p:nvGrpSpPr>
        <p:grpSpPr>
          <a:xfrm>
            <a:off x="563676" y="5808462"/>
            <a:ext cx="310727" cy="328160"/>
            <a:chOff x="11596033" y="4810628"/>
            <a:chExt cx="353171" cy="367743"/>
          </a:xfrm>
          <a:solidFill>
            <a:srgbClr val="92D050"/>
          </a:solidFill>
        </p:grpSpPr>
        <p:sp>
          <p:nvSpPr>
            <p:cNvPr id="189" name="Teardrop 188">
              <a:extLst>
                <a:ext uri="{FF2B5EF4-FFF2-40B4-BE49-F238E27FC236}">
                  <a16:creationId xmlns:a16="http://schemas.microsoft.com/office/drawing/2014/main" id="{B8B9EDDC-C137-4730-AFC9-CD3F5A932D66}"/>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F9BF2311-09A3-4131-976C-7B2332159E12}"/>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1" name="Oval 190">
            <a:extLst>
              <a:ext uri="{FF2B5EF4-FFF2-40B4-BE49-F238E27FC236}">
                <a16:creationId xmlns:a16="http://schemas.microsoft.com/office/drawing/2014/main" id="{5D92474C-5280-4E4D-875E-F95E8EC2C0E8}"/>
              </a:ext>
            </a:extLst>
          </p:cNvPr>
          <p:cNvSpPr/>
          <p:nvPr/>
        </p:nvSpPr>
        <p:spPr>
          <a:xfrm>
            <a:off x="670618" y="59129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2" name="Rectangle: Rounded Corners 191">
            <a:extLst>
              <a:ext uri="{FF2B5EF4-FFF2-40B4-BE49-F238E27FC236}">
                <a16:creationId xmlns:a16="http://schemas.microsoft.com/office/drawing/2014/main" id="{8E6B48C3-0BA4-4874-A8EA-342B40749294}"/>
              </a:ext>
            </a:extLst>
          </p:cNvPr>
          <p:cNvSpPr/>
          <p:nvPr/>
        </p:nvSpPr>
        <p:spPr>
          <a:xfrm>
            <a:off x="2863721" y="448216"/>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pic>
        <p:nvPicPr>
          <p:cNvPr id="2" name="Picture 1"/>
          <p:cNvPicPr>
            <a:picLocks noChangeAspect="1"/>
          </p:cNvPicPr>
          <p:nvPr/>
        </p:nvPicPr>
        <p:blipFill>
          <a:blip r:embed="rId3"/>
          <a:stretch>
            <a:fillRect/>
          </a:stretch>
        </p:blipFill>
        <p:spPr>
          <a:xfrm>
            <a:off x="2576825" y="1172100"/>
            <a:ext cx="9028959" cy="5035732"/>
          </a:xfrm>
          <a:prstGeom prst="rect">
            <a:avLst/>
          </a:prstGeom>
        </p:spPr>
      </p:pic>
    </p:spTree>
    <p:extLst>
      <p:ext uri="{BB962C8B-B14F-4D97-AF65-F5344CB8AC3E}">
        <p14:creationId xmlns:p14="http://schemas.microsoft.com/office/powerpoint/2010/main" val="3486969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35" name="Rectangle 134">
            <a:extLst>
              <a:ext uri="{FF2B5EF4-FFF2-40B4-BE49-F238E27FC236}">
                <a16:creationId xmlns:a16="http://schemas.microsoft.com/office/drawing/2014/main" id="{D3A30882-3FD9-4B7B-B444-2791C8C6AB5C}"/>
              </a:ext>
            </a:extLst>
          </p:cNvPr>
          <p:cNvSpPr/>
          <p:nvPr/>
        </p:nvSpPr>
        <p:spPr>
          <a:xfrm>
            <a:off x="4855088" y="156392"/>
            <a:ext cx="2195795" cy="412037"/>
          </a:xfrm>
          <a:prstGeom prst="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INAP</a:t>
            </a:r>
          </a:p>
        </p:txBody>
      </p:sp>
      <p:grpSp>
        <p:nvGrpSpPr>
          <p:cNvPr id="136" name="Group 135">
            <a:extLst>
              <a:ext uri="{FF2B5EF4-FFF2-40B4-BE49-F238E27FC236}">
                <a16:creationId xmlns:a16="http://schemas.microsoft.com/office/drawing/2014/main" id="{77E48E4B-0AA6-4786-BD02-4BC2F6236E98}"/>
              </a:ext>
            </a:extLst>
          </p:cNvPr>
          <p:cNvGrpSpPr/>
          <p:nvPr/>
        </p:nvGrpSpPr>
        <p:grpSpPr>
          <a:xfrm>
            <a:off x="155277" y="2376984"/>
            <a:ext cx="2040572" cy="622685"/>
            <a:chOff x="7561947" y="1420807"/>
            <a:chExt cx="2230842" cy="697792"/>
          </a:xfrm>
        </p:grpSpPr>
        <p:grpSp>
          <p:nvGrpSpPr>
            <p:cNvPr id="137" name="Group 136">
              <a:extLst>
                <a:ext uri="{FF2B5EF4-FFF2-40B4-BE49-F238E27FC236}">
                  <a16:creationId xmlns:a16="http://schemas.microsoft.com/office/drawing/2014/main" id="{26CF0AE0-D9AC-4EDA-916D-902D205C483D}"/>
                </a:ext>
              </a:extLst>
            </p:cNvPr>
            <p:cNvGrpSpPr/>
            <p:nvPr/>
          </p:nvGrpSpPr>
          <p:grpSpPr>
            <a:xfrm>
              <a:off x="7561947" y="1420807"/>
              <a:ext cx="337762" cy="339648"/>
              <a:chOff x="11596033" y="4810628"/>
              <a:chExt cx="353171" cy="367743"/>
            </a:xfrm>
          </p:grpSpPr>
          <p:sp>
            <p:nvSpPr>
              <p:cNvPr id="139" name="Teardrop 138">
                <a:extLst>
                  <a:ext uri="{FF2B5EF4-FFF2-40B4-BE49-F238E27FC236}">
                    <a16:creationId xmlns:a16="http://schemas.microsoft.com/office/drawing/2014/main" id="{12CF8067-4178-41C4-A4B7-53AD69D2B3F1}"/>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40" name="Oval 139">
                <a:extLst>
                  <a:ext uri="{FF2B5EF4-FFF2-40B4-BE49-F238E27FC236}">
                    <a16:creationId xmlns:a16="http://schemas.microsoft.com/office/drawing/2014/main" id="{B4410D0F-3E37-489F-9AAF-1F197A7FE8E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8" name="TextBox 137">
              <a:extLst>
                <a:ext uri="{FF2B5EF4-FFF2-40B4-BE49-F238E27FC236}">
                  <a16:creationId xmlns:a16="http://schemas.microsoft.com/office/drawing/2014/main" id="{960FD6D4-A4A0-4F46-944C-FE35265D4F28}"/>
                </a:ext>
              </a:extLst>
            </p:cNvPr>
            <p:cNvSpPr txBox="1"/>
            <p:nvPr/>
          </p:nvSpPr>
          <p:spPr>
            <a:xfrm>
              <a:off x="7993070" y="1456391"/>
              <a:ext cx="1799719" cy="662208"/>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KARANGANYAR</a:t>
              </a:r>
            </a:p>
            <a:p>
              <a:pPr>
                <a:lnSpc>
                  <a:spcPct val="90000"/>
                </a:lnSpc>
              </a:pPr>
              <a:r>
                <a:rPr lang="en-US" sz="2000" b="1" dirty="0">
                  <a:solidFill>
                    <a:schemeClr val="bg1"/>
                  </a:solidFill>
                  <a:latin typeface="Tw Cen MT" panose="020B0602020104020603" pitchFamily="34" charset="0"/>
                  <a:ea typeface="Verdana" pitchFamily="34" charset="0"/>
                </a:rPr>
                <a:t>151</a:t>
              </a:r>
            </a:p>
          </p:txBody>
        </p:sp>
      </p:grpSp>
      <p:grpSp>
        <p:nvGrpSpPr>
          <p:cNvPr id="141" name="Group 140">
            <a:extLst>
              <a:ext uri="{FF2B5EF4-FFF2-40B4-BE49-F238E27FC236}">
                <a16:creationId xmlns:a16="http://schemas.microsoft.com/office/drawing/2014/main" id="{9F79CAF5-5CEE-4B1B-ADAB-8A62AE1FF6CE}"/>
              </a:ext>
            </a:extLst>
          </p:cNvPr>
          <p:cNvGrpSpPr/>
          <p:nvPr/>
        </p:nvGrpSpPr>
        <p:grpSpPr>
          <a:xfrm>
            <a:off x="221175" y="3761066"/>
            <a:ext cx="1951328" cy="627783"/>
            <a:chOff x="163237" y="2216212"/>
            <a:chExt cx="2132493" cy="703506"/>
          </a:xfrm>
        </p:grpSpPr>
        <p:grpSp>
          <p:nvGrpSpPr>
            <p:cNvPr id="142" name="Group 141">
              <a:extLst>
                <a:ext uri="{FF2B5EF4-FFF2-40B4-BE49-F238E27FC236}">
                  <a16:creationId xmlns:a16="http://schemas.microsoft.com/office/drawing/2014/main" id="{F8980F7E-3526-4CCF-8D8D-69FCB167F5AC}"/>
                </a:ext>
              </a:extLst>
            </p:cNvPr>
            <p:cNvGrpSpPr/>
            <p:nvPr/>
          </p:nvGrpSpPr>
          <p:grpSpPr>
            <a:xfrm>
              <a:off x="163237" y="2216212"/>
              <a:ext cx="342805" cy="361498"/>
              <a:chOff x="11596033" y="4810628"/>
              <a:chExt cx="353171" cy="367743"/>
            </a:xfrm>
          </p:grpSpPr>
          <p:sp>
            <p:nvSpPr>
              <p:cNvPr id="144" name="Teardrop 143">
                <a:extLst>
                  <a:ext uri="{FF2B5EF4-FFF2-40B4-BE49-F238E27FC236}">
                    <a16:creationId xmlns:a16="http://schemas.microsoft.com/office/drawing/2014/main" id="{582E9E8C-428F-43A5-BF2A-0A7676848F0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45" name="Oval 144">
                <a:extLst>
                  <a:ext uri="{FF2B5EF4-FFF2-40B4-BE49-F238E27FC236}">
                    <a16:creationId xmlns:a16="http://schemas.microsoft.com/office/drawing/2014/main" id="{24201215-7920-423F-A4B3-D522C132EEB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3" name="TextBox 142">
              <a:extLst>
                <a:ext uri="{FF2B5EF4-FFF2-40B4-BE49-F238E27FC236}">
                  <a16:creationId xmlns:a16="http://schemas.microsoft.com/office/drawing/2014/main" id="{8CA49ED3-F903-4EBC-B119-C7D59EB9CB93}"/>
                </a:ext>
              </a:extLst>
            </p:cNvPr>
            <p:cNvSpPr txBox="1"/>
            <p:nvPr/>
          </p:nvSpPr>
          <p:spPr>
            <a:xfrm>
              <a:off x="560626" y="2257509"/>
              <a:ext cx="1735104" cy="66220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SURAKARTA</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157</a:t>
              </a:r>
            </a:p>
          </p:txBody>
        </p:sp>
      </p:grpSp>
      <p:grpSp>
        <p:nvGrpSpPr>
          <p:cNvPr id="146" name="Group 145">
            <a:extLst>
              <a:ext uri="{FF2B5EF4-FFF2-40B4-BE49-F238E27FC236}">
                <a16:creationId xmlns:a16="http://schemas.microsoft.com/office/drawing/2014/main" id="{6244B0BF-0786-4805-A775-208F5710F128}"/>
              </a:ext>
            </a:extLst>
          </p:cNvPr>
          <p:cNvGrpSpPr/>
          <p:nvPr/>
        </p:nvGrpSpPr>
        <p:grpSpPr>
          <a:xfrm>
            <a:off x="142987" y="1689479"/>
            <a:ext cx="2001014" cy="622248"/>
            <a:chOff x="3967108" y="128058"/>
            <a:chExt cx="2160980" cy="697306"/>
          </a:xfrm>
        </p:grpSpPr>
        <p:grpSp>
          <p:nvGrpSpPr>
            <p:cNvPr id="147" name="Group 146">
              <a:extLst>
                <a:ext uri="{FF2B5EF4-FFF2-40B4-BE49-F238E27FC236}">
                  <a16:creationId xmlns:a16="http://schemas.microsoft.com/office/drawing/2014/main" id="{B16E62F9-8FE8-42B3-9E1B-962677F8E65A}"/>
                </a:ext>
              </a:extLst>
            </p:cNvPr>
            <p:cNvGrpSpPr/>
            <p:nvPr/>
          </p:nvGrpSpPr>
          <p:grpSpPr>
            <a:xfrm>
              <a:off x="3967108" y="128058"/>
              <a:ext cx="353171" cy="367743"/>
              <a:chOff x="11596033" y="4810628"/>
              <a:chExt cx="353171" cy="367743"/>
            </a:xfrm>
          </p:grpSpPr>
          <p:sp>
            <p:nvSpPr>
              <p:cNvPr id="149" name="Teardrop 148">
                <a:extLst>
                  <a:ext uri="{FF2B5EF4-FFF2-40B4-BE49-F238E27FC236}">
                    <a16:creationId xmlns:a16="http://schemas.microsoft.com/office/drawing/2014/main" id="{CB18ADB5-6436-4F88-8CA5-D42AF2CE72B9}"/>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0" name="Oval 149">
                <a:extLst>
                  <a:ext uri="{FF2B5EF4-FFF2-40B4-BE49-F238E27FC236}">
                    <a16:creationId xmlns:a16="http://schemas.microsoft.com/office/drawing/2014/main" id="{14C82195-FD5D-44BD-B435-2F8037425E6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8" name="TextBox 147">
              <a:extLst>
                <a:ext uri="{FF2B5EF4-FFF2-40B4-BE49-F238E27FC236}">
                  <a16:creationId xmlns:a16="http://schemas.microsoft.com/office/drawing/2014/main" id="{C122C535-FB69-4614-8ECA-331727155D63}"/>
                </a:ext>
              </a:extLst>
            </p:cNvPr>
            <p:cNvSpPr txBox="1"/>
            <p:nvPr/>
          </p:nvSpPr>
          <p:spPr>
            <a:xfrm>
              <a:off x="4436835" y="163153"/>
              <a:ext cx="1691253" cy="662211"/>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SRAGEN</a:t>
              </a:r>
            </a:p>
            <a:p>
              <a:pPr>
                <a:lnSpc>
                  <a:spcPct val="90000"/>
                </a:lnSpc>
              </a:pPr>
              <a:r>
                <a:rPr lang="en-US" sz="2000" b="1" dirty="0">
                  <a:solidFill>
                    <a:schemeClr val="bg1"/>
                  </a:solidFill>
                  <a:latin typeface="Tw Cen MT" panose="020B0602020104020603" pitchFamily="34" charset="0"/>
                  <a:ea typeface="Verdana" pitchFamily="34" charset="0"/>
                </a:rPr>
                <a:t>177</a:t>
              </a:r>
              <a:endParaRPr lang="en-US" sz="1600" b="1" dirty="0">
                <a:solidFill>
                  <a:schemeClr val="bg1"/>
                </a:solidFill>
                <a:latin typeface="Tw Cen MT" panose="020B0602020104020603" pitchFamily="34" charset="0"/>
                <a:ea typeface="Verdana" pitchFamily="34" charset="0"/>
              </a:endParaRPr>
            </a:p>
          </p:txBody>
        </p:sp>
      </p:grpSp>
      <p:grpSp>
        <p:nvGrpSpPr>
          <p:cNvPr id="151" name="Group 150">
            <a:extLst>
              <a:ext uri="{FF2B5EF4-FFF2-40B4-BE49-F238E27FC236}">
                <a16:creationId xmlns:a16="http://schemas.microsoft.com/office/drawing/2014/main" id="{D5FA6089-AC99-4C3E-BCF0-691866AE9452}"/>
              </a:ext>
            </a:extLst>
          </p:cNvPr>
          <p:cNvGrpSpPr/>
          <p:nvPr/>
        </p:nvGrpSpPr>
        <p:grpSpPr>
          <a:xfrm>
            <a:off x="196508" y="3071107"/>
            <a:ext cx="1947493" cy="602836"/>
            <a:chOff x="196508" y="2954636"/>
            <a:chExt cx="2011745" cy="602836"/>
          </a:xfrm>
        </p:grpSpPr>
        <p:grpSp>
          <p:nvGrpSpPr>
            <p:cNvPr id="152" name="Group 151">
              <a:extLst>
                <a:ext uri="{FF2B5EF4-FFF2-40B4-BE49-F238E27FC236}">
                  <a16:creationId xmlns:a16="http://schemas.microsoft.com/office/drawing/2014/main" id="{742344AB-4E6A-4B9E-AF54-BD8E809FDA7B}"/>
                </a:ext>
              </a:extLst>
            </p:cNvPr>
            <p:cNvGrpSpPr/>
            <p:nvPr/>
          </p:nvGrpSpPr>
          <p:grpSpPr>
            <a:xfrm>
              <a:off x="196508" y="2954636"/>
              <a:ext cx="315156" cy="328160"/>
              <a:chOff x="11596033" y="4810628"/>
              <a:chExt cx="353171" cy="367743"/>
            </a:xfrm>
          </p:grpSpPr>
          <p:sp>
            <p:nvSpPr>
              <p:cNvPr id="154" name="Teardrop 153">
                <a:extLst>
                  <a:ext uri="{FF2B5EF4-FFF2-40B4-BE49-F238E27FC236}">
                    <a16:creationId xmlns:a16="http://schemas.microsoft.com/office/drawing/2014/main" id="{C560C262-DD94-404E-B1E8-1F9618E383BD}"/>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5" name="Oval 154">
                <a:extLst>
                  <a:ext uri="{FF2B5EF4-FFF2-40B4-BE49-F238E27FC236}">
                    <a16:creationId xmlns:a16="http://schemas.microsoft.com/office/drawing/2014/main" id="{4AF83C15-70E2-409C-9DB2-D62933D3D2B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53" name="TextBox 152">
              <a:extLst>
                <a:ext uri="{FF2B5EF4-FFF2-40B4-BE49-F238E27FC236}">
                  <a16:creationId xmlns:a16="http://schemas.microsoft.com/office/drawing/2014/main" id="{74587891-304B-4DEB-9F86-7CE84B60986E}"/>
                </a:ext>
              </a:extLst>
            </p:cNvPr>
            <p:cNvSpPr txBox="1"/>
            <p:nvPr/>
          </p:nvSpPr>
          <p:spPr>
            <a:xfrm>
              <a:off x="560647" y="2966541"/>
              <a:ext cx="1647606"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SUKOHARJO</a:t>
              </a:r>
            </a:p>
            <a:p>
              <a:pPr>
                <a:lnSpc>
                  <a:spcPct val="90000"/>
                </a:lnSpc>
              </a:pPr>
              <a:r>
                <a:rPr lang="en-US" sz="2000" b="1" dirty="0">
                  <a:solidFill>
                    <a:srgbClr val="000000"/>
                  </a:solidFill>
                  <a:latin typeface="Tw Cen MT" panose="020B0602020104020603" pitchFamily="34" charset="0"/>
                  <a:ea typeface="Verdana" pitchFamily="34" charset="0"/>
                </a:rPr>
                <a:t>149</a:t>
              </a:r>
            </a:p>
          </p:txBody>
        </p:sp>
      </p:grpSp>
      <p:grpSp>
        <p:nvGrpSpPr>
          <p:cNvPr id="156" name="Group 155">
            <a:extLst>
              <a:ext uri="{FF2B5EF4-FFF2-40B4-BE49-F238E27FC236}">
                <a16:creationId xmlns:a16="http://schemas.microsoft.com/office/drawing/2014/main" id="{8A4FAE26-2DC6-4F0A-A047-DEB787097A1A}"/>
              </a:ext>
            </a:extLst>
          </p:cNvPr>
          <p:cNvGrpSpPr/>
          <p:nvPr/>
        </p:nvGrpSpPr>
        <p:grpSpPr>
          <a:xfrm>
            <a:off x="9997789" y="3681143"/>
            <a:ext cx="1940216" cy="590931"/>
            <a:chOff x="7601382" y="4347538"/>
            <a:chExt cx="2136875" cy="662209"/>
          </a:xfrm>
        </p:grpSpPr>
        <p:grpSp>
          <p:nvGrpSpPr>
            <p:cNvPr id="157" name="Group 156">
              <a:extLst>
                <a:ext uri="{FF2B5EF4-FFF2-40B4-BE49-F238E27FC236}">
                  <a16:creationId xmlns:a16="http://schemas.microsoft.com/office/drawing/2014/main" id="{A45CD4BC-0A63-4CD0-AEBA-F382FF02CC15}"/>
                </a:ext>
              </a:extLst>
            </p:cNvPr>
            <p:cNvGrpSpPr/>
            <p:nvPr/>
          </p:nvGrpSpPr>
          <p:grpSpPr>
            <a:xfrm>
              <a:off x="7601382" y="4350068"/>
              <a:ext cx="353171" cy="367743"/>
              <a:chOff x="11596033" y="4810628"/>
              <a:chExt cx="353171" cy="367743"/>
            </a:xfrm>
          </p:grpSpPr>
          <p:sp>
            <p:nvSpPr>
              <p:cNvPr id="159" name="Teardrop 158">
                <a:extLst>
                  <a:ext uri="{FF2B5EF4-FFF2-40B4-BE49-F238E27FC236}">
                    <a16:creationId xmlns:a16="http://schemas.microsoft.com/office/drawing/2014/main" id="{01ED5E1D-D9AA-4ECC-8E19-4E5A83A84514}"/>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0" name="Oval 159">
                <a:extLst>
                  <a:ext uri="{FF2B5EF4-FFF2-40B4-BE49-F238E27FC236}">
                    <a16:creationId xmlns:a16="http://schemas.microsoft.com/office/drawing/2014/main" id="{D1BB2B5C-AF39-4069-AA56-6FC172EBBC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58" name="TextBox 157">
              <a:extLst>
                <a:ext uri="{FF2B5EF4-FFF2-40B4-BE49-F238E27FC236}">
                  <a16:creationId xmlns:a16="http://schemas.microsoft.com/office/drawing/2014/main" id="{B89AA341-82E3-426E-B90F-D3C17BF7E4F1}"/>
                </a:ext>
              </a:extLst>
            </p:cNvPr>
            <p:cNvSpPr txBox="1"/>
            <p:nvPr/>
          </p:nvSpPr>
          <p:spPr>
            <a:xfrm>
              <a:off x="7993068" y="4347538"/>
              <a:ext cx="1745189" cy="66220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BOYOLALI</a:t>
              </a:r>
            </a:p>
            <a:p>
              <a:pPr>
                <a:lnSpc>
                  <a:spcPct val="90000"/>
                </a:lnSpc>
              </a:pPr>
              <a:r>
                <a:rPr lang="en-US" sz="2000" b="1" dirty="0">
                  <a:solidFill>
                    <a:schemeClr val="bg1"/>
                  </a:solidFill>
                  <a:latin typeface="Tw Cen MT" panose="020B0602020104020603" pitchFamily="34" charset="0"/>
                  <a:ea typeface="Verdana" pitchFamily="34" charset="0"/>
                </a:rPr>
                <a:t>86</a:t>
              </a:r>
            </a:p>
          </p:txBody>
        </p:sp>
      </p:grpSp>
      <p:grpSp>
        <p:nvGrpSpPr>
          <p:cNvPr id="161" name="Group 160">
            <a:extLst>
              <a:ext uri="{FF2B5EF4-FFF2-40B4-BE49-F238E27FC236}">
                <a16:creationId xmlns:a16="http://schemas.microsoft.com/office/drawing/2014/main" id="{F272C486-ABFC-46A3-83C8-0623352A9C1A}"/>
              </a:ext>
            </a:extLst>
          </p:cNvPr>
          <p:cNvGrpSpPr/>
          <p:nvPr/>
        </p:nvGrpSpPr>
        <p:grpSpPr>
          <a:xfrm>
            <a:off x="9976706" y="2389609"/>
            <a:ext cx="1924528" cy="604856"/>
            <a:chOff x="2537520" y="5693765"/>
            <a:chExt cx="2156669" cy="677814"/>
          </a:xfrm>
        </p:grpSpPr>
        <p:grpSp>
          <p:nvGrpSpPr>
            <p:cNvPr id="162" name="Group 161">
              <a:extLst>
                <a:ext uri="{FF2B5EF4-FFF2-40B4-BE49-F238E27FC236}">
                  <a16:creationId xmlns:a16="http://schemas.microsoft.com/office/drawing/2014/main" id="{C35B5A27-F82D-4299-827E-018A62AD6615}"/>
                </a:ext>
              </a:extLst>
            </p:cNvPr>
            <p:cNvGrpSpPr/>
            <p:nvPr/>
          </p:nvGrpSpPr>
          <p:grpSpPr>
            <a:xfrm>
              <a:off x="2537520" y="5693765"/>
              <a:ext cx="353171" cy="367743"/>
              <a:chOff x="11467437" y="1659304"/>
              <a:chExt cx="353171" cy="367743"/>
            </a:xfrm>
          </p:grpSpPr>
          <p:sp>
            <p:nvSpPr>
              <p:cNvPr id="164" name="Teardrop 163">
                <a:extLst>
                  <a:ext uri="{FF2B5EF4-FFF2-40B4-BE49-F238E27FC236}">
                    <a16:creationId xmlns:a16="http://schemas.microsoft.com/office/drawing/2014/main" id="{A6A27650-4686-4527-9EC9-B0B1C8A9459A}"/>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5" name="Oval 164">
                <a:extLst>
                  <a:ext uri="{FF2B5EF4-FFF2-40B4-BE49-F238E27FC236}">
                    <a16:creationId xmlns:a16="http://schemas.microsoft.com/office/drawing/2014/main" id="{F51B57CE-499E-47CF-B3CC-F4C615B2BE0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63" name="TextBox 162">
              <a:extLst>
                <a:ext uri="{FF2B5EF4-FFF2-40B4-BE49-F238E27FC236}">
                  <a16:creationId xmlns:a16="http://schemas.microsoft.com/office/drawing/2014/main" id="{F591437A-947B-415B-9CDC-5B76A7E0EF87}"/>
                </a:ext>
              </a:extLst>
            </p:cNvPr>
            <p:cNvSpPr txBox="1"/>
            <p:nvPr/>
          </p:nvSpPr>
          <p:spPr>
            <a:xfrm>
              <a:off x="2959085" y="5709369"/>
              <a:ext cx="1735104" cy="662210"/>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WONOGIRI</a:t>
              </a:r>
            </a:p>
            <a:p>
              <a:pPr>
                <a:lnSpc>
                  <a:spcPct val="90000"/>
                </a:lnSpc>
              </a:pPr>
              <a:r>
                <a:rPr lang="en-US" sz="2000" b="1" dirty="0">
                  <a:solidFill>
                    <a:schemeClr val="bg1"/>
                  </a:solidFill>
                  <a:latin typeface="Tw Cen MT" panose="020B0602020104020603" pitchFamily="34" charset="0"/>
                  <a:ea typeface="Verdana" pitchFamily="34" charset="0"/>
                </a:rPr>
                <a:t>81</a:t>
              </a:r>
            </a:p>
          </p:txBody>
        </p:sp>
      </p:grpSp>
      <p:grpSp>
        <p:nvGrpSpPr>
          <p:cNvPr id="166" name="Group 165">
            <a:extLst>
              <a:ext uri="{FF2B5EF4-FFF2-40B4-BE49-F238E27FC236}">
                <a16:creationId xmlns:a16="http://schemas.microsoft.com/office/drawing/2014/main" id="{B3B2A2EF-DEF3-4871-B8FB-90817F0F6D79}"/>
              </a:ext>
            </a:extLst>
          </p:cNvPr>
          <p:cNvGrpSpPr/>
          <p:nvPr/>
        </p:nvGrpSpPr>
        <p:grpSpPr>
          <a:xfrm>
            <a:off x="232392" y="4518042"/>
            <a:ext cx="1896518" cy="602836"/>
            <a:chOff x="3611471" y="5778045"/>
            <a:chExt cx="2125281" cy="675550"/>
          </a:xfrm>
        </p:grpSpPr>
        <p:grpSp>
          <p:nvGrpSpPr>
            <p:cNvPr id="167" name="Group 166">
              <a:extLst>
                <a:ext uri="{FF2B5EF4-FFF2-40B4-BE49-F238E27FC236}">
                  <a16:creationId xmlns:a16="http://schemas.microsoft.com/office/drawing/2014/main" id="{049C2A22-2180-4306-BF4F-C8BBC3BF902D}"/>
                </a:ext>
              </a:extLst>
            </p:cNvPr>
            <p:cNvGrpSpPr/>
            <p:nvPr/>
          </p:nvGrpSpPr>
          <p:grpSpPr>
            <a:xfrm>
              <a:off x="3611471" y="5778045"/>
              <a:ext cx="353171" cy="367743"/>
              <a:chOff x="11596033" y="4810628"/>
              <a:chExt cx="353171" cy="367743"/>
            </a:xfrm>
          </p:grpSpPr>
          <p:sp>
            <p:nvSpPr>
              <p:cNvPr id="169" name="Teardrop 168">
                <a:extLst>
                  <a:ext uri="{FF2B5EF4-FFF2-40B4-BE49-F238E27FC236}">
                    <a16:creationId xmlns:a16="http://schemas.microsoft.com/office/drawing/2014/main" id="{F8B04E61-AE01-4F0C-8D88-49D52B48FA8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70" name="Oval 169">
                <a:extLst>
                  <a:ext uri="{FF2B5EF4-FFF2-40B4-BE49-F238E27FC236}">
                    <a16:creationId xmlns:a16="http://schemas.microsoft.com/office/drawing/2014/main" id="{EBBE0A63-3DDC-4BED-9882-23B8648EA2C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68" name="TextBox 167">
              <a:extLst>
                <a:ext uri="{FF2B5EF4-FFF2-40B4-BE49-F238E27FC236}">
                  <a16:creationId xmlns:a16="http://schemas.microsoft.com/office/drawing/2014/main" id="{6331285E-E0DD-476D-B7E5-933AD0B35166}"/>
                </a:ext>
              </a:extLst>
            </p:cNvPr>
            <p:cNvSpPr txBox="1"/>
            <p:nvPr/>
          </p:nvSpPr>
          <p:spPr>
            <a:xfrm>
              <a:off x="4001648" y="5791386"/>
              <a:ext cx="1735104" cy="662209"/>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KLATEN</a:t>
              </a:r>
            </a:p>
            <a:p>
              <a:pPr>
                <a:lnSpc>
                  <a:spcPct val="90000"/>
                </a:lnSpc>
              </a:pPr>
              <a:r>
                <a:rPr lang="en-US" sz="2000" b="1" dirty="0">
                  <a:solidFill>
                    <a:schemeClr val="bg1"/>
                  </a:solidFill>
                  <a:latin typeface="Tw Cen MT" panose="020B0602020104020603" pitchFamily="34" charset="0"/>
                  <a:ea typeface="Verdana" pitchFamily="34" charset="0"/>
                </a:rPr>
                <a:t>13  </a:t>
              </a:r>
            </a:p>
          </p:txBody>
        </p:sp>
      </p:grpSp>
      <p:grpSp>
        <p:nvGrpSpPr>
          <p:cNvPr id="171" name="Group 170">
            <a:extLst>
              <a:ext uri="{FF2B5EF4-FFF2-40B4-BE49-F238E27FC236}">
                <a16:creationId xmlns:a16="http://schemas.microsoft.com/office/drawing/2014/main" id="{2178298E-55F0-474F-8DBC-5CF97A1D0759}"/>
              </a:ext>
            </a:extLst>
          </p:cNvPr>
          <p:cNvGrpSpPr/>
          <p:nvPr/>
        </p:nvGrpSpPr>
        <p:grpSpPr>
          <a:xfrm>
            <a:off x="9955274" y="1696341"/>
            <a:ext cx="1926786" cy="615398"/>
            <a:chOff x="3657078" y="5749658"/>
            <a:chExt cx="2159200" cy="689627"/>
          </a:xfrm>
        </p:grpSpPr>
        <p:grpSp>
          <p:nvGrpSpPr>
            <p:cNvPr id="172" name="Group 171">
              <a:extLst>
                <a:ext uri="{FF2B5EF4-FFF2-40B4-BE49-F238E27FC236}">
                  <a16:creationId xmlns:a16="http://schemas.microsoft.com/office/drawing/2014/main" id="{24AE89DC-654E-4F22-9249-89726C488BBA}"/>
                </a:ext>
              </a:extLst>
            </p:cNvPr>
            <p:cNvGrpSpPr/>
            <p:nvPr/>
          </p:nvGrpSpPr>
          <p:grpSpPr>
            <a:xfrm>
              <a:off x="3657078" y="5749658"/>
              <a:ext cx="353171" cy="367743"/>
              <a:chOff x="11596033" y="4810628"/>
              <a:chExt cx="353171" cy="367743"/>
            </a:xfrm>
          </p:grpSpPr>
          <p:sp>
            <p:nvSpPr>
              <p:cNvPr id="174" name="Teardrop 173">
                <a:extLst>
                  <a:ext uri="{FF2B5EF4-FFF2-40B4-BE49-F238E27FC236}">
                    <a16:creationId xmlns:a16="http://schemas.microsoft.com/office/drawing/2014/main" id="{BA7196DC-6CFD-4781-BE80-A5AA461BD423}"/>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75" name="Oval 174">
                <a:extLst>
                  <a:ext uri="{FF2B5EF4-FFF2-40B4-BE49-F238E27FC236}">
                    <a16:creationId xmlns:a16="http://schemas.microsoft.com/office/drawing/2014/main" id="{88C0963D-815F-4891-833F-0F6DAD355FD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73" name="TextBox 172">
              <a:extLst>
                <a:ext uri="{FF2B5EF4-FFF2-40B4-BE49-F238E27FC236}">
                  <a16:creationId xmlns:a16="http://schemas.microsoft.com/office/drawing/2014/main" id="{EF14EBA5-3294-4686-B738-76A34ADEBF37}"/>
                </a:ext>
              </a:extLst>
            </p:cNvPr>
            <p:cNvSpPr txBox="1"/>
            <p:nvPr/>
          </p:nvSpPr>
          <p:spPr>
            <a:xfrm>
              <a:off x="4081174" y="5777076"/>
              <a:ext cx="1735104" cy="662209"/>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GROBOGAN</a:t>
              </a:r>
            </a:p>
            <a:p>
              <a:pPr>
                <a:lnSpc>
                  <a:spcPct val="90000"/>
                </a:lnSpc>
              </a:pPr>
              <a:r>
                <a:rPr lang="en-US" sz="2000" b="1" dirty="0">
                  <a:solidFill>
                    <a:schemeClr val="bg1"/>
                  </a:solidFill>
                  <a:latin typeface="Tw Cen MT" panose="020B0602020104020603" pitchFamily="34" charset="0"/>
                  <a:ea typeface="Verdana" pitchFamily="34" charset="0"/>
                </a:rPr>
                <a:t>12</a:t>
              </a:r>
            </a:p>
          </p:txBody>
        </p:sp>
      </p:grpSp>
      <p:grpSp>
        <p:nvGrpSpPr>
          <p:cNvPr id="208" name="Group 207">
            <a:extLst>
              <a:ext uri="{FF2B5EF4-FFF2-40B4-BE49-F238E27FC236}">
                <a16:creationId xmlns:a16="http://schemas.microsoft.com/office/drawing/2014/main" id="{0F1AACA0-8F28-4A38-953A-274E3AEBB323}"/>
              </a:ext>
            </a:extLst>
          </p:cNvPr>
          <p:cNvGrpSpPr/>
          <p:nvPr/>
        </p:nvGrpSpPr>
        <p:grpSpPr>
          <a:xfrm>
            <a:off x="9978745" y="3009352"/>
            <a:ext cx="1909086" cy="629018"/>
            <a:chOff x="8532994" y="5418493"/>
            <a:chExt cx="2139364" cy="704892"/>
          </a:xfrm>
        </p:grpSpPr>
        <p:grpSp>
          <p:nvGrpSpPr>
            <p:cNvPr id="209" name="Group 208">
              <a:extLst>
                <a:ext uri="{FF2B5EF4-FFF2-40B4-BE49-F238E27FC236}">
                  <a16:creationId xmlns:a16="http://schemas.microsoft.com/office/drawing/2014/main" id="{DC744E47-3C19-4D9A-9CFD-E70E49D01F1E}"/>
                </a:ext>
              </a:extLst>
            </p:cNvPr>
            <p:cNvGrpSpPr/>
            <p:nvPr/>
          </p:nvGrpSpPr>
          <p:grpSpPr>
            <a:xfrm>
              <a:off x="8532994" y="5418493"/>
              <a:ext cx="353171" cy="367743"/>
              <a:chOff x="11596033" y="4810628"/>
              <a:chExt cx="353171" cy="367743"/>
            </a:xfrm>
          </p:grpSpPr>
          <p:sp>
            <p:nvSpPr>
              <p:cNvPr id="211" name="Teardrop 210">
                <a:extLst>
                  <a:ext uri="{FF2B5EF4-FFF2-40B4-BE49-F238E27FC236}">
                    <a16:creationId xmlns:a16="http://schemas.microsoft.com/office/drawing/2014/main" id="{5BBE9EA5-E5A4-4DCA-987A-DA357C5F2EFB}"/>
                  </a:ext>
                </a:extLst>
              </p:cNvPr>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212" name="Oval 211">
                <a:extLst>
                  <a:ext uri="{FF2B5EF4-FFF2-40B4-BE49-F238E27FC236}">
                    <a16:creationId xmlns:a16="http://schemas.microsoft.com/office/drawing/2014/main" id="{329E58A6-64B7-46C3-A4C4-AF62300DC09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210" name="TextBox 209">
              <a:extLst>
                <a:ext uri="{FF2B5EF4-FFF2-40B4-BE49-F238E27FC236}">
                  <a16:creationId xmlns:a16="http://schemas.microsoft.com/office/drawing/2014/main" id="{A9E9315A-4DAE-4953-BA62-36E88B0E5699}"/>
                </a:ext>
              </a:extLst>
            </p:cNvPr>
            <p:cNvSpPr txBox="1"/>
            <p:nvPr/>
          </p:nvSpPr>
          <p:spPr>
            <a:xfrm>
              <a:off x="8937255" y="5461174"/>
              <a:ext cx="1735103" cy="662211"/>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BLORA</a:t>
              </a:r>
            </a:p>
            <a:p>
              <a:pPr>
                <a:lnSpc>
                  <a:spcPct val="90000"/>
                </a:lnSpc>
              </a:pPr>
              <a:r>
                <a:rPr lang="en-US" sz="2000" b="1" dirty="0">
                  <a:solidFill>
                    <a:schemeClr val="bg1"/>
                  </a:solidFill>
                  <a:latin typeface="Tw Cen MT" panose="020B0602020104020603" pitchFamily="34" charset="0"/>
                  <a:ea typeface="Verdana" pitchFamily="34" charset="0"/>
                </a:rPr>
                <a:t>56</a:t>
              </a:r>
              <a:endParaRPr lang="en-US" sz="1600" b="1" dirty="0">
                <a:solidFill>
                  <a:schemeClr val="bg1"/>
                </a:solidFill>
                <a:latin typeface="Tw Cen MT" panose="020B0602020104020603" pitchFamily="34" charset="0"/>
                <a:ea typeface="Verdana" pitchFamily="34" charset="0"/>
              </a:endParaRPr>
            </a:p>
          </p:txBody>
        </p:sp>
      </p:grpSp>
      <p:grpSp>
        <p:nvGrpSpPr>
          <p:cNvPr id="213" name="Group 212">
            <a:extLst>
              <a:ext uri="{FF2B5EF4-FFF2-40B4-BE49-F238E27FC236}">
                <a16:creationId xmlns:a16="http://schemas.microsoft.com/office/drawing/2014/main" id="{C8DBB997-EA00-49DB-B229-51254BED0E53}"/>
              </a:ext>
            </a:extLst>
          </p:cNvPr>
          <p:cNvGrpSpPr/>
          <p:nvPr/>
        </p:nvGrpSpPr>
        <p:grpSpPr>
          <a:xfrm>
            <a:off x="9997789" y="4345584"/>
            <a:ext cx="1940216" cy="590931"/>
            <a:chOff x="7601382" y="4347538"/>
            <a:chExt cx="2136875" cy="662209"/>
          </a:xfrm>
        </p:grpSpPr>
        <p:grpSp>
          <p:nvGrpSpPr>
            <p:cNvPr id="214" name="Group 213">
              <a:extLst>
                <a:ext uri="{FF2B5EF4-FFF2-40B4-BE49-F238E27FC236}">
                  <a16:creationId xmlns:a16="http://schemas.microsoft.com/office/drawing/2014/main" id="{876E98CC-C606-4655-9BC8-A983A2A84E24}"/>
                </a:ext>
              </a:extLst>
            </p:cNvPr>
            <p:cNvGrpSpPr/>
            <p:nvPr/>
          </p:nvGrpSpPr>
          <p:grpSpPr>
            <a:xfrm>
              <a:off x="7601382" y="4350068"/>
              <a:ext cx="353171" cy="367743"/>
              <a:chOff x="11596033" y="4810628"/>
              <a:chExt cx="353171" cy="367743"/>
            </a:xfrm>
          </p:grpSpPr>
          <p:sp>
            <p:nvSpPr>
              <p:cNvPr id="216" name="Teardrop 215">
                <a:extLst>
                  <a:ext uri="{FF2B5EF4-FFF2-40B4-BE49-F238E27FC236}">
                    <a16:creationId xmlns:a16="http://schemas.microsoft.com/office/drawing/2014/main" id="{BDE7B0B6-CFE0-48F4-A47E-4D16BA7F3EF5}"/>
                  </a:ext>
                </a:extLst>
              </p:cNvPr>
              <p:cNvSpPr/>
              <p:nvPr/>
            </p:nvSpPr>
            <p:spPr>
              <a:xfrm rot="8222429">
                <a:off x="11596033" y="4810628"/>
                <a:ext cx="353171" cy="367743"/>
              </a:xfrm>
              <a:prstGeom prst="teardrop">
                <a:avLst>
                  <a:gd name="adj" fmla="val 196288"/>
                </a:avLst>
              </a:prstGeom>
              <a:solidFill>
                <a:srgbClr val="38F12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217" name="Oval 216">
                <a:extLst>
                  <a:ext uri="{FF2B5EF4-FFF2-40B4-BE49-F238E27FC236}">
                    <a16:creationId xmlns:a16="http://schemas.microsoft.com/office/drawing/2014/main" id="{A23FE5F9-90A4-49BD-8E18-B525E2B59FE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215" name="TextBox 214">
              <a:extLst>
                <a:ext uri="{FF2B5EF4-FFF2-40B4-BE49-F238E27FC236}">
                  <a16:creationId xmlns:a16="http://schemas.microsoft.com/office/drawing/2014/main" id="{B02F71F7-BAFD-4B08-8EE7-292963B5548D}"/>
                </a:ext>
              </a:extLst>
            </p:cNvPr>
            <p:cNvSpPr txBox="1"/>
            <p:nvPr/>
          </p:nvSpPr>
          <p:spPr>
            <a:xfrm>
              <a:off x="7993068" y="4347538"/>
              <a:ext cx="1745189" cy="662209"/>
            </a:xfrm>
            <a:prstGeom prst="rect">
              <a:avLst/>
            </a:prstGeom>
            <a:solidFill>
              <a:srgbClr val="38F12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a:t>
              </a:r>
            </a:p>
            <a:p>
              <a:pPr>
                <a:lnSpc>
                  <a:spcPct val="90000"/>
                </a:lnSpc>
              </a:pPr>
              <a:r>
                <a:rPr lang="en-US" sz="2000" b="1" dirty="0">
                  <a:solidFill>
                    <a:schemeClr val="bg1"/>
                  </a:solidFill>
                  <a:latin typeface="Tw Cen MT" panose="020B0602020104020603" pitchFamily="34" charset="0"/>
                  <a:ea typeface="Verdana" pitchFamily="34" charset="0"/>
                </a:rPr>
                <a:t>81</a:t>
              </a:r>
            </a:p>
          </p:txBody>
        </p:sp>
      </p:grpSp>
      <p:sp>
        <p:nvSpPr>
          <p:cNvPr id="218" name="Rectangle: Rounded Corners 217">
            <a:extLst>
              <a:ext uri="{FF2B5EF4-FFF2-40B4-BE49-F238E27FC236}">
                <a16:creationId xmlns:a16="http://schemas.microsoft.com/office/drawing/2014/main" id="{A0A0F981-3E84-4D52-95E7-E73FCE5B9975}"/>
              </a:ext>
            </a:extLst>
          </p:cNvPr>
          <p:cNvSpPr/>
          <p:nvPr/>
        </p:nvSpPr>
        <p:spPr>
          <a:xfrm>
            <a:off x="3236297" y="811728"/>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159176" y="1498890"/>
            <a:ext cx="8047417" cy="4474852"/>
          </a:xfrm>
          <a:prstGeom prst="rect">
            <a:avLst/>
          </a:prstGeom>
        </p:spPr>
      </p:pic>
    </p:spTree>
    <p:extLst>
      <p:ext uri="{BB962C8B-B14F-4D97-AF65-F5344CB8AC3E}">
        <p14:creationId xmlns:p14="http://schemas.microsoft.com/office/powerpoint/2010/main" val="3768999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CC4C8D15-CAA4-4A0F-A6F3-B64F8A7E08DC}"/>
              </a:ext>
            </a:extLst>
          </p:cNvPr>
          <p:cNvGrpSpPr/>
          <p:nvPr/>
        </p:nvGrpSpPr>
        <p:grpSpPr>
          <a:xfrm>
            <a:off x="457447" y="2288825"/>
            <a:ext cx="1915261" cy="628167"/>
            <a:chOff x="258316" y="2428117"/>
            <a:chExt cx="2146285" cy="703939"/>
          </a:xfrm>
        </p:grpSpPr>
        <p:grpSp>
          <p:nvGrpSpPr>
            <p:cNvPr id="136" name="Group 135">
              <a:extLst>
                <a:ext uri="{FF2B5EF4-FFF2-40B4-BE49-F238E27FC236}">
                  <a16:creationId xmlns:a16="http://schemas.microsoft.com/office/drawing/2014/main" id="{B10527D3-0CDD-4907-AEDF-69E98AC92A18}"/>
                </a:ext>
              </a:extLst>
            </p:cNvPr>
            <p:cNvGrpSpPr/>
            <p:nvPr/>
          </p:nvGrpSpPr>
          <p:grpSpPr>
            <a:xfrm>
              <a:off x="258316" y="2428117"/>
              <a:ext cx="342805" cy="361498"/>
              <a:chOff x="11596033" y="4810628"/>
              <a:chExt cx="353171" cy="367743"/>
            </a:xfrm>
          </p:grpSpPr>
          <p:sp>
            <p:nvSpPr>
              <p:cNvPr id="138" name="Teardrop 137">
                <a:extLst>
                  <a:ext uri="{FF2B5EF4-FFF2-40B4-BE49-F238E27FC236}">
                    <a16:creationId xmlns:a16="http://schemas.microsoft.com/office/drawing/2014/main" id="{BD2AA9CF-688E-47D8-A162-20253A2A246F}"/>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39" name="Oval 138">
                <a:extLst>
                  <a:ext uri="{FF2B5EF4-FFF2-40B4-BE49-F238E27FC236}">
                    <a16:creationId xmlns:a16="http://schemas.microsoft.com/office/drawing/2014/main" id="{F4E87952-B6C7-420A-B442-21CDC4AFC84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37" name="TextBox 136">
              <a:extLst>
                <a:ext uri="{FF2B5EF4-FFF2-40B4-BE49-F238E27FC236}">
                  <a16:creationId xmlns:a16="http://schemas.microsoft.com/office/drawing/2014/main" id="{45230C2A-9B8F-4741-B970-54609AE83820}"/>
                </a:ext>
              </a:extLst>
            </p:cNvPr>
            <p:cNvSpPr txBox="1"/>
            <p:nvPr/>
          </p:nvSpPr>
          <p:spPr>
            <a:xfrm>
              <a:off x="669497" y="2469845"/>
              <a:ext cx="1735104" cy="66221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NGAWI</a:t>
              </a:r>
            </a:p>
            <a:p>
              <a:pPr>
                <a:lnSpc>
                  <a:spcPct val="90000"/>
                </a:lnSpc>
              </a:pPr>
              <a:r>
                <a:rPr lang="en-US" sz="2000" b="1" dirty="0">
                  <a:solidFill>
                    <a:schemeClr val="bg1"/>
                  </a:solidFill>
                  <a:latin typeface="Tw Cen MT" panose="020B0602020104020603" pitchFamily="34" charset="0"/>
                  <a:ea typeface="Verdana" pitchFamily="34" charset="0"/>
                </a:rPr>
                <a:t>32</a:t>
              </a:r>
            </a:p>
          </p:txBody>
        </p:sp>
      </p:grpSp>
      <p:grpSp>
        <p:nvGrpSpPr>
          <p:cNvPr id="140" name="Group 139">
            <a:extLst>
              <a:ext uri="{FF2B5EF4-FFF2-40B4-BE49-F238E27FC236}">
                <a16:creationId xmlns:a16="http://schemas.microsoft.com/office/drawing/2014/main" id="{C655F778-C743-4574-A9F0-31025F4B9C96}"/>
              </a:ext>
            </a:extLst>
          </p:cNvPr>
          <p:cNvGrpSpPr/>
          <p:nvPr/>
        </p:nvGrpSpPr>
        <p:grpSpPr>
          <a:xfrm>
            <a:off x="450745" y="2977562"/>
            <a:ext cx="1928374" cy="622248"/>
            <a:chOff x="229829" y="3149967"/>
            <a:chExt cx="2160980" cy="697305"/>
          </a:xfrm>
        </p:grpSpPr>
        <p:grpSp>
          <p:nvGrpSpPr>
            <p:cNvPr id="141" name="Group 140">
              <a:extLst>
                <a:ext uri="{FF2B5EF4-FFF2-40B4-BE49-F238E27FC236}">
                  <a16:creationId xmlns:a16="http://schemas.microsoft.com/office/drawing/2014/main" id="{0B0EE452-BE08-4710-9950-D27ECD84E50F}"/>
                </a:ext>
              </a:extLst>
            </p:cNvPr>
            <p:cNvGrpSpPr/>
            <p:nvPr/>
          </p:nvGrpSpPr>
          <p:grpSpPr>
            <a:xfrm>
              <a:off x="229829" y="3149967"/>
              <a:ext cx="353171" cy="367743"/>
              <a:chOff x="11596033" y="4810628"/>
              <a:chExt cx="353171" cy="367743"/>
            </a:xfrm>
          </p:grpSpPr>
          <p:sp>
            <p:nvSpPr>
              <p:cNvPr id="143" name="Teardrop 142">
                <a:extLst>
                  <a:ext uri="{FF2B5EF4-FFF2-40B4-BE49-F238E27FC236}">
                    <a16:creationId xmlns:a16="http://schemas.microsoft.com/office/drawing/2014/main" id="{26193336-EFD2-408B-8C8D-989104C9732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44" name="Oval 143">
                <a:extLst>
                  <a:ext uri="{FF2B5EF4-FFF2-40B4-BE49-F238E27FC236}">
                    <a16:creationId xmlns:a16="http://schemas.microsoft.com/office/drawing/2014/main" id="{AC92B78D-3850-44E3-AAC6-24561D946C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42" name="TextBox 141">
              <a:extLst>
                <a:ext uri="{FF2B5EF4-FFF2-40B4-BE49-F238E27FC236}">
                  <a16:creationId xmlns:a16="http://schemas.microsoft.com/office/drawing/2014/main" id="{E0821311-E385-4388-9DDF-F6B86AA870D9}"/>
                </a:ext>
              </a:extLst>
            </p:cNvPr>
            <p:cNvSpPr txBox="1"/>
            <p:nvPr/>
          </p:nvSpPr>
          <p:spPr>
            <a:xfrm>
              <a:off x="699556" y="3185062"/>
              <a:ext cx="1691253" cy="662210"/>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MAGETAN</a:t>
              </a:r>
            </a:p>
            <a:p>
              <a:pPr>
                <a:lnSpc>
                  <a:spcPct val="90000"/>
                </a:lnSpc>
              </a:pPr>
              <a:r>
                <a:rPr lang="en-US" sz="2000" b="1" dirty="0">
                  <a:solidFill>
                    <a:schemeClr val="bg1"/>
                  </a:solidFill>
                  <a:latin typeface="Tw Cen MT" panose="020B0602020104020603" pitchFamily="34" charset="0"/>
                  <a:ea typeface="Verdana" pitchFamily="34" charset="0"/>
                </a:rPr>
                <a:t>20  </a:t>
              </a:r>
            </a:p>
          </p:txBody>
        </p:sp>
      </p:grpSp>
      <p:grpSp>
        <p:nvGrpSpPr>
          <p:cNvPr id="145" name="Group 144">
            <a:extLst>
              <a:ext uri="{FF2B5EF4-FFF2-40B4-BE49-F238E27FC236}">
                <a16:creationId xmlns:a16="http://schemas.microsoft.com/office/drawing/2014/main" id="{5BAA4378-7994-4C56-9439-590E23A3BCDF}"/>
              </a:ext>
            </a:extLst>
          </p:cNvPr>
          <p:cNvGrpSpPr/>
          <p:nvPr/>
        </p:nvGrpSpPr>
        <p:grpSpPr>
          <a:xfrm>
            <a:off x="448182" y="1612650"/>
            <a:ext cx="1902643" cy="602836"/>
            <a:chOff x="258663" y="3838725"/>
            <a:chExt cx="2132145" cy="675550"/>
          </a:xfrm>
        </p:grpSpPr>
        <p:grpSp>
          <p:nvGrpSpPr>
            <p:cNvPr id="146" name="Group 145">
              <a:extLst>
                <a:ext uri="{FF2B5EF4-FFF2-40B4-BE49-F238E27FC236}">
                  <a16:creationId xmlns:a16="http://schemas.microsoft.com/office/drawing/2014/main" id="{31B8B1A8-EF3F-466D-B8CE-714F7EA7C953}"/>
                </a:ext>
              </a:extLst>
            </p:cNvPr>
            <p:cNvGrpSpPr/>
            <p:nvPr/>
          </p:nvGrpSpPr>
          <p:grpSpPr>
            <a:xfrm>
              <a:off x="258663" y="3838725"/>
              <a:ext cx="353171" cy="367743"/>
              <a:chOff x="11596033" y="4810628"/>
              <a:chExt cx="353171" cy="367743"/>
            </a:xfrm>
          </p:grpSpPr>
          <p:sp>
            <p:nvSpPr>
              <p:cNvPr id="148" name="Teardrop 147">
                <a:extLst>
                  <a:ext uri="{FF2B5EF4-FFF2-40B4-BE49-F238E27FC236}">
                    <a16:creationId xmlns:a16="http://schemas.microsoft.com/office/drawing/2014/main" id="{9ED03400-7FC0-4023-8C11-361AA7CE16D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49" name="Oval 148">
                <a:extLst>
                  <a:ext uri="{FF2B5EF4-FFF2-40B4-BE49-F238E27FC236}">
                    <a16:creationId xmlns:a16="http://schemas.microsoft.com/office/drawing/2014/main" id="{F449CD47-F3DB-4C55-9D75-B64BFB6AE0E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47" name="TextBox 146">
              <a:extLst>
                <a:ext uri="{FF2B5EF4-FFF2-40B4-BE49-F238E27FC236}">
                  <a16:creationId xmlns:a16="http://schemas.microsoft.com/office/drawing/2014/main" id="{D80F9A72-1006-42BA-8411-33C2F2AF247B}"/>
                </a:ext>
              </a:extLst>
            </p:cNvPr>
            <p:cNvSpPr txBox="1"/>
            <p:nvPr/>
          </p:nvSpPr>
          <p:spPr>
            <a:xfrm>
              <a:off x="666725" y="3852066"/>
              <a:ext cx="1724083" cy="66220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PONOROGO</a:t>
              </a:r>
            </a:p>
            <a:p>
              <a:pPr>
                <a:lnSpc>
                  <a:spcPct val="90000"/>
                </a:lnSpc>
              </a:pPr>
              <a:r>
                <a:rPr lang="en-US" sz="2000" b="1" dirty="0">
                  <a:solidFill>
                    <a:srgbClr val="000000"/>
                  </a:solidFill>
                  <a:latin typeface="Tw Cen MT" panose="020B0602020104020603" pitchFamily="34" charset="0"/>
                  <a:ea typeface="Verdana" pitchFamily="34" charset="0"/>
                </a:rPr>
                <a:t> 30</a:t>
              </a:r>
            </a:p>
          </p:txBody>
        </p:sp>
      </p:grpSp>
      <p:grpSp>
        <p:nvGrpSpPr>
          <p:cNvPr id="150" name="Group 149">
            <a:extLst>
              <a:ext uri="{FF2B5EF4-FFF2-40B4-BE49-F238E27FC236}">
                <a16:creationId xmlns:a16="http://schemas.microsoft.com/office/drawing/2014/main" id="{2E07ABCD-2611-4DE7-A922-959C9E1A0F06}"/>
              </a:ext>
            </a:extLst>
          </p:cNvPr>
          <p:cNvGrpSpPr/>
          <p:nvPr/>
        </p:nvGrpSpPr>
        <p:grpSpPr>
          <a:xfrm>
            <a:off x="486591" y="4386514"/>
            <a:ext cx="1906864" cy="590931"/>
            <a:chOff x="253131" y="4528831"/>
            <a:chExt cx="2136875" cy="662209"/>
          </a:xfrm>
        </p:grpSpPr>
        <p:grpSp>
          <p:nvGrpSpPr>
            <p:cNvPr id="151" name="Group 150">
              <a:extLst>
                <a:ext uri="{FF2B5EF4-FFF2-40B4-BE49-F238E27FC236}">
                  <a16:creationId xmlns:a16="http://schemas.microsoft.com/office/drawing/2014/main" id="{D5047D3F-2F7D-4400-B657-A2B24A8D38EB}"/>
                </a:ext>
              </a:extLst>
            </p:cNvPr>
            <p:cNvGrpSpPr/>
            <p:nvPr/>
          </p:nvGrpSpPr>
          <p:grpSpPr>
            <a:xfrm>
              <a:off x="253131" y="4531361"/>
              <a:ext cx="353171" cy="367743"/>
              <a:chOff x="11596033" y="4810628"/>
              <a:chExt cx="353171" cy="367743"/>
            </a:xfrm>
          </p:grpSpPr>
          <p:sp>
            <p:nvSpPr>
              <p:cNvPr id="153" name="Teardrop 152">
                <a:extLst>
                  <a:ext uri="{FF2B5EF4-FFF2-40B4-BE49-F238E27FC236}">
                    <a16:creationId xmlns:a16="http://schemas.microsoft.com/office/drawing/2014/main" id="{38C618DD-0BAD-4EAD-9DA8-4CF129768712}"/>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54" name="Oval 153">
                <a:extLst>
                  <a:ext uri="{FF2B5EF4-FFF2-40B4-BE49-F238E27FC236}">
                    <a16:creationId xmlns:a16="http://schemas.microsoft.com/office/drawing/2014/main" id="{076E8F6C-EDB5-4CC7-8F43-A78F1D909CE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52" name="TextBox 151">
              <a:extLst>
                <a:ext uri="{FF2B5EF4-FFF2-40B4-BE49-F238E27FC236}">
                  <a16:creationId xmlns:a16="http://schemas.microsoft.com/office/drawing/2014/main" id="{EB8667C8-4A74-47DD-AC2F-3A868DA94C32}"/>
                </a:ext>
              </a:extLst>
            </p:cNvPr>
            <p:cNvSpPr txBox="1"/>
            <p:nvPr/>
          </p:nvSpPr>
          <p:spPr>
            <a:xfrm>
              <a:off x="644817" y="4528831"/>
              <a:ext cx="1745189" cy="66220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MADIUN</a:t>
              </a:r>
            </a:p>
            <a:p>
              <a:pPr>
                <a:lnSpc>
                  <a:spcPct val="90000"/>
                </a:lnSpc>
              </a:pPr>
              <a:r>
                <a:rPr lang="en-US" sz="2000" b="1" dirty="0">
                  <a:solidFill>
                    <a:schemeClr val="bg1"/>
                  </a:solidFill>
                  <a:latin typeface="Tw Cen MT" panose="020B0602020104020603" pitchFamily="34" charset="0"/>
                  <a:ea typeface="Verdana" pitchFamily="34" charset="0"/>
                </a:rPr>
                <a:t>18</a:t>
              </a:r>
            </a:p>
          </p:txBody>
        </p:sp>
      </p:grpSp>
      <p:grpSp>
        <p:nvGrpSpPr>
          <p:cNvPr id="155" name="Group 154">
            <a:extLst>
              <a:ext uri="{FF2B5EF4-FFF2-40B4-BE49-F238E27FC236}">
                <a16:creationId xmlns:a16="http://schemas.microsoft.com/office/drawing/2014/main" id="{7E834A1E-CD0D-49C3-9563-CDE04A00E847}"/>
              </a:ext>
            </a:extLst>
          </p:cNvPr>
          <p:cNvGrpSpPr/>
          <p:nvPr/>
        </p:nvGrpSpPr>
        <p:grpSpPr>
          <a:xfrm>
            <a:off x="468927" y="3665880"/>
            <a:ext cx="1924528" cy="604855"/>
            <a:chOff x="256335" y="5235034"/>
            <a:chExt cx="2156669" cy="677814"/>
          </a:xfrm>
        </p:grpSpPr>
        <p:grpSp>
          <p:nvGrpSpPr>
            <p:cNvPr id="156" name="Group 155">
              <a:extLst>
                <a:ext uri="{FF2B5EF4-FFF2-40B4-BE49-F238E27FC236}">
                  <a16:creationId xmlns:a16="http://schemas.microsoft.com/office/drawing/2014/main" id="{BC01D949-D065-4473-9419-FF4D0A2B46CB}"/>
                </a:ext>
              </a:extLst>
            </p:cNvPr>
            <p:cNvGrpSpPr/>
            <p:nvPr/>
          </p:nvGrpSpPr>
          <p:grpSpPr>
            <a:xfrm>
              <a:off x="256335" y="5235034"/>
              <a:ext cx="353171" cy="367743"/>
              <a:chOff x="11467437" y="1659304"/>
              <a:chExt cx="353171" cy="367743"/>
            </a:xfrm>
          </p:grpSpPr>
          <p:sp>
            <p:nvSpPr>
              <p:cNvPr id="158" name="Teardrop 157">
                <a:extLst>
                  <a:ext uri="{FF2B5EF4-FFF2-40B4-BE49-F238E27FC236}">
                    <a16:creationId xmlns:a16="http://schemas.microsoft.com/office/drawing/2014/main" id="{65548555-A6E5-4324-B990-57A87FC8772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59" name="Oval 158">
                <a:extLst>
                  <a:ext uri="{FF2B5EF4-FFF2-40B4-BE49-F238E27FC236}">
                    <a16:creationId xmlns:a16="http://schemas.microsoft.com/office/drawing/2014/main" id="{AA83EFB3-C019-468B-A738-F0335811F12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57" name="TextBox 156">
              <a:extLst>
                <a:ext uri="{FF2B5EF4-FFF2-40B4-BE49-F238E27FC236}">
                  <a16:creationId xmlns:a16="http://schemas.microsoft.com/office/drawing/2014/main" id="{B704B0C7-4EE7-4026-8630-A21F713BD68F}"/>
                </a:ext>
              </a:extLst>
            </p:cNvPr>
            <p:cNvSpPr txBox="1"/>
            <p:nvPr/>
          </p:nvSpPr>
          <p:spPr>
            <a:xfrm>
              <a:off x="677900" y="5250638"/>
              <a:ext cx="1735104" cy="662210"/>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PACITAN</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30</a:t>
              </a:r>
            </a:p>
          </p:txBody>
        </p:sp>
      </p:grpSp>
      <p:sp>
        <p:nvSpPr>
          <p:cNvPr id="180" name="Teardrop 179">
            <a:extLst>
              <a:ext uri="{FF2B5EF4-FFF2-40B4-BE49-F238E27FC236}">
                <a16:creationId xmlns:a16="http://schemas.microsoft.com/office/drawing/2014/main" id="{3ED94E5E-318C-4FE1-9D5C-B05F48181D6C}"/>
              </a:ext>
            </a:extLst>
          </p:cNvPr>
          <p:cNvSpPr/>
          <p:nvPr/>
        </p:nvSpPr>
        <p:spPr>
          <a:xfrm rot="8222429">
            <a:off x="515530" y="5157426"/>
            <a:ext cx="298857" cy="280552"/>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1" name="Oval 180">
            <a:extLst>
              <a:ext uri="{FF2B5EF4-FFF2-40B4-BE49-F238E27FC236}">
                <a16:creationId xmlns:a16="http://schemas.microsoft.com/office/drawing/2014/main" id="{4C3066E6-927A-4F18-944A-DFED56E08967}"/>
              </a:ext>
            </a:extLst>
          </p:cNvPr>
          <p:cNvSpPr/>
          <p:nvPr/>
        </p:nvSpPr>
        <p:spPr>
          <a:xfrm>
            <a:off x="598322" y="5228285"/>
            <a:ext cx="133271" cy="13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2" name="TextBox 181">
            <a:extLst>
              <a:ext uri="{FF2B5EF4-FFF2-40B4-BE49-F238E27FC236}">
                <a16:creationId xmlns:a16="http://schemas.microsoft.com/office/drawing/2014/main" id="{CDC3D339-0640-4BB5-8EC3-B3F0F3D81894}"/>
              </a:ext>
            </a:extLst>
          </p:cNvPr>
          <p:cNvSpPr txBox="1"/>
          <p:nvPr/>
        </p:nvSpPr>
        <p:spPr>
          <a:xfrm>
            <a:off x="866096" y="5137509"/>
            <a:ext cx="1557338" cy="590931"/>
          </a:xfrm>
          <a:prstGeom prst="rect">
            <a:avLst/>
          </a:prstGeom>
          <a:solidFill>
            <a:srgbClr val="9900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BOJONEGORO</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18</a:t>
            </a:r>
          </a:p>
        </p:txBody>
      </p:sp>
      <p:grpSp>
        <p:nvGrpSpPr>
          <p:cNvPr id="183" name="Group 182">
            <a:extLst>
              <a:ext uri="{FF2B5EF4-FFF2-40B4-BE49-F238E27FC236}">
                <a16:creationId xmlns:a16="http://schemas.microsoft.com/office/drawing/2014/main" id="{02EB8309-330E-46E9-84F7-A785746A5C2B}"/>
              </a:ext>
            </a:extLst>
          </p:cNvPr>
          <p:cNvGrpSpPr/>
          <p:nvPr/>
        </p:nvGrpSpPr>
        <p:grpSpPr>
          <a:xfrm>
            <a:off x="2642110" y="5936312"/>
            <a:ext cx="1902643" cy="602836"/>
            <a:chOff x="258663" y="3838725"/>
            <a:chExt cx="2132145" cy="675550"/>
          </a:xfrm>
          <a:solidFill>
            <a:srgbClr val="FF6600"/>
          </a:solidFill>
        </p:grpSpPr>
        <p:grpSp>
          <p:nvGrpSpPr>
            <p:cNvPr id="184" name="Group 183">
              <a:extLst>
                <a:ext uri="{FF2B5EF4-FFF2-40B4-BE49-F238E27FC236}">
                  <a16:creationId xmlns:a16="http://schemas.microsoft.com/office/drawing/2014/main" id="{387854C6-FDA4-4FE9-905F-116CA4C970C1}"/>
                </a:ext>
              </a:extLst>
            </p:cNvPr>
            <p:cNvGrpSpPr/>
            <p:nvPr/>
          </p:nvGrpSpPr>
          <p:grpSpPr>
            <a:xfrm>
              <a:off x="258663" y="3838725"/>
              <a:ext cx="353171" cy="367743"/>
              <a:chOff x="11596033" y="4810628"/>
              <a:chExt cx="353171" cy="367743"/>
            </a:xfrm>
            <a:grpFill/>
          </p:grpSpPr>
          <p:sp>
            <p:nvSpPr>
              <p:cNvPr id="186" name="Teardrop 185">
                <a:extLst>
                  <a:ext uri="{FF2B5EF4-FFF2-40B4-BE49-F238E27FC236}">
                    <a16:creationId xmlns:a16="http://schemas.microsoft.com/office/drawing/2014/main" id="{9A515943-80D2-458B-9FC2-EE6E3D86DFD1}"/>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87" name="Oval 186">
                <a:extLst>
                  <a:ext uri="{FF2B5EF4-FFF2-40B4-BE49-F238E27FC236}">
                    <a16:creationId xmlns:a16="http://schemas.microsoft.com/office/drawing/2014/main" id="{78564B82-2D05-4F47-B752-485BA76E6457}"/>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85" name="TextBox 184">
              <a:extLst>
                <a:ext uri="{FF2B5EF4-FFF2-40B4-BE49-F238E27FC236}">
                  <a16:creationId xmlns:a16="http://schemas.microsoft.com/office/drawing/2014/main" id="{2999287E-413C-416D-B093-646C33C6676D}"/>
                </a:ext>
              </a:extLst>
            </p:cNvPr>
            <p:cNvSpPr txBox="1"/>
            <p:nvPr/>
          </p:nvSpPr>
          <p:spPr>
            <a:xfrm>
              <a:off x="666725" y="3852066"/>
              <a:ext cx="1724083" cy="662209"/>
            </a:xfrm>
            <a:prstGeom prst="rect">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JATIM</a:t>
              </a:r>
            </a:p>
            <a:p>
              <a:pPr>
                <a:lnSpc>
                  <a:spcPct val="90000"/>
                </a:lnSpc>
              </a:pPr>
              <a:r>
                <a:rPr lang="en-US" sz="2000" b="1" dirty="0">
                  <a:solidFill>
                    <a:schemeClr val="bg1"/>
                  </a:solidFill>
                  <a:latin typeface="Tw Cen MT" panose="020B0602020104020603" pitchFamily="34" charset="0"/>
                  <a:ea typeface="Verdana" pitchFamily="34" charset="0"/>
                </a:rPr>
                <a:t>5</a:t>
              </a:r>
            </a:p>
          </p:txBody>
        </p:sp>
      </p:grpSp>
      <p:sp>
        <p:nvSpPr>
          <p:cNvPr id="188" name="Oval 187">
            <a:extLst>
              <a:ext uri="{FF2B5EF4-FFF2-40B4-BE49-F238E27FC236}">
                <a16:creationId xmlns:a16="http://schemas.microsoft.com/office/drawing/2014/main" id="{2629BA04-7AF2-4475-9737-054EC596041C}"/>
              </a:ext>
            </a:extLst>
          </p:cNvPr>
          <p:cNvSpPr/>
          <p:nvPr/>
        </p:nvSpPr>
        <p:spPr>
          <a:xfrm>
            <a:off x="2729418" y="6024762"/>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EB59C7A8-2D2E-47D6-A08A-0751F575DFC9}"/>
              </a:ext>
            </a:extLst>
          </p:cNvPr>
          <p:cNvSpPr/>
          <p:nvPr/>
        </p:nvSpPr>
        <p:spPr>
          <a:xfrm>
            <a:off x="11132067" y="1469895"/>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191" name="Group 190">
            <a:extLst>
              <a:ext uri="{FF2B5EF4-FFF2-40B4-BE49-F238E27FC236}">
                <a16:creationId xmlns:a16="http://schemas.microsoft.com/office/drawing/2014/main" id="{0667F23B-2EE9-473B-BD46-CB18BD2182CE}"/>
              </a:ext>
            </a:extLst>
          </p:cNvPr>
          <p:cNvGrpSpPr/>
          <p:nvPr/>
        </p:nvGrpSpPr>
        <p:grpSpPr>
          <a:xfrm>
            <a:off x="4690950" y="5913113"/>
            <a:ext cx="310727" cy="328160"/>
            <a:chOff x="11596033" y="4810628"/>
            <a:chExt cx="353171" cy="367743"/>
          </a:xfrm>
          <a:solidFill>
            <a:srgbClr val="92D050"/>
          </a:solidFill>
        </p:grpSpPr>
        <p:sp>
          <p:nvSpPr>
            <p:cNvPr id="192" name="Teardrop 191">
              <a:extLst>
                <a:ext uri="{FF2B5EF4-FFF2-40B4-BE49-F238E27FC236}">
                  <a16:creationId xmlns:a16="http://schemas.microsoft.com/office/drawing/2014/main" id="{7553253C-3AB9-4306-A050-F299C92CB39B}"/>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DC175F37-4AC9-487F-BFA4-C6EE42B6EBAE}"/>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4" name="TextBox 193">
            <a:extLst>
              <a:ext uri="{FF2B5EF4-FFF2-40B4-BE49-F238E27FC236}">
                <a16:creationId xmlns:a16="http://schemas.microsoft.com/office/drawing/2014/main" id="{9738B21B-E5A8-4EB4-80B3-64AC7214BC3C}"/>
              </a:ext>
            </a:extLst>
          </p:cNvPr>
          <p:cNvSpPr txBox="1"/>
          <p:nvPr/>
        </p:nvSpPr>
        <p:spPr>
          <a:xfrm>
            <a:off x="5049970" y="5925018"/>
            <a:ext cx="2644903" cy="590931"/>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 DAN JATIM</a:t>
            </a:r>
          </a:p>
          <a:p>
            <a:pPr>
              <a:lnSpc>
                <a:spcPct val="90000"/>
              </a:lnSpc>
            </a:pPr>
            <a:r>
              <a:rPr lang="en-US" sz="2000" b="1" dirty="0">
                <a:solidFill>
                  <a:schemeClr val="bg1"/>
                </a:solidFill>
                <a:latin typeface="Tw Cen MT" panose="020B0602020104020603" pitchFamily="34" charset="0"/>
                <a:ea typeface="Verdana" pitchFamily="34" charset="0"/>
              </a:rPr>
              <a:t>39</a:t>
            </a:r>
          </a:p>
        </p:txBody>
      </p:sp>
      <p:sp>
        <p:nvSpPr>
          <p:cNvPr id="195" name="Oval 194">
            <a:extLst>
              <a:ext uri="{FF2B5EF4-FFF2-40B4-BE49-F238E27FC236}">
                <a16:creationId xmlns:a16="http://schemas.microsoft.com/office/drawing/2014/main" id="{3974597A-92DC-425B-B122-18F034989E21}"/>
              </a:ext>
            </a:extLst>
          </p:cNvPr>
          <p:cNvSpPr/>
          <p:nvPr/>
        </p:nvSpPr>
        <p:spPr>
          <a:xfrm>
            <a:off x="4777031" y="60191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6" name="Rectangle: Rounded Corners 195">
            <a:extLst>
              <a:ext uri="{FF2B5EF4-FFF2-40B4-BE49-F238E27FC236}">
                <a16:creationId xmlns:a16="http://schemas.microsoft.com/office/drawing/2014/main" id="{DA90CB04-68DC-4DE1-B05E-62A11B4C75ED}"/>
              </a:ext>
            </a:extLst>
          </p:cNvPr>
          <p:cNvSpPr/>
          <p:nvPr/>
        </p:nvSpPr>
        <p:spPr>
          <a:xfrm>
            <a:off x="3311781" y="398407"/>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572549" y="1430596"/>
            <a:ext cx="8839966" cy="4633362"/>
          </a:xfrm>
          <a:prstGeom prst="rect">
            <a:avLst/>
          </a:prstGeom>
        </p:spPr>
      </p:pic>
      <p:sp>
        <p:nvSpPr>
          <p:cNvPr id="189" name="Teardrop 188">
            <a:extLst>
              <a:ext uri="{FF2B5EF4-FFF2-40B4-BE49-F238E27FC236}">
                <a16:creationId xmlns:a16="http://schemas.microsoft.com/office/drawing/2014/main" id="{25EDF46D-A538-4104-8FE5-A64947ECF97B}"/>
              </a:ext>
            </a:extLst>
          </p:cNvPr>
          <p:cNvSpPr/>
          <p:nvPr/>
        </p:nvSpPr>
        <p:spPr>
          <a:xfrm rot="8222429">
            <a:off x="5987704" y="2068891"/>
            <a:ext cx="315156" cy="328160"/>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Tree>
    <p:extLst>
      <p:ext uri="{BB962C8B-B14F-4D97-AF65-F5344CB8AC3E}">
        <p14:creationId xmlns:p14="http://schemas.microsoft.com/office/powerpoint/2010/main" val="732377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21EE85-74FC-4848-94F0-5FA8FAA3EE81}"/>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JALAN </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APRIL 2020</a:t>
            </a:r>
          </a:p>
        </p:txBody>
      </p:sp>
      <p:sp>
        <p:nvSpPr>
          <p:cNvPr id="3" name="Slide Number Placeholder 2">
            <a:extLst>
              <a:ext uri="{FF2B5EF4-FFF2-40B4-BE49-F238E27FC236}">
                <a16:creationId xmlns:a16="http://schemas.microsoft.com/office/drawing/2014/main" id="{5FC4801E-53B6-44AE-BFCA-38417ABEAA39}"/>
              </a:ext>
            </a:extLst>
          </p:cNvPr>
          <p:cNvSpPr>
            <a:spLocks noGrp="1"/>
          </p:cNvSpPr>
          <p:nvPr>
            <p:ph type="sldNum" sz="quarter" idx="12"/>
          </p:nvPr>
        </p:nvSpPr>
        <p:spPr>
          <a:xfrm>
            <a:off x="8610600" y="6371340"/>
            <a:ext cx="2743200" cy="365125"/>
          </a:xfrm>
        </p:spPr>
        <p:txBody>
          <a:bodyPr/>
          <a:lstStyle/>
          <a:p>
            <a:fld id="{565CE74E-AB26-4998-AD42-012C4C1AD076}" type="slidenum">
              <a:rPr lang="zh-CN" altLang="en-US" smtClean="0"/>
              <a:t>19</a:t>
            </a:fld>
            <a:endParaRPr lang="zh-CN" altLang="en-US"/>
          </a:p>
        </p:txBody>
      </p:sp>
      <p:graphicFrame>
        <p:nvGraphicFramePr>
          <p:cNvPr id="2" name="Table 1"/>
          <p:cNvGraphicFramePr>
            <a:graphicFrameLocks noGrp="1"/>
          </p:cNvGraphicFramePr>
          <p:nvPr>
            <p:extLst>
              <p:ext uri="{D42A27DB-BD31-4B8C-83A1-F6EECF244321}">
                <p14:modId xmlns:p14="http://schemas.microsoft.com/office/powerpoint/2010/main" val="64911380"/>
              </p:ext>
            </p:extLst>
          </p:nvPr>
        </p:nvGraphicFramePr>
        <p:xfrm>
          <a:off x="1264669" y="1341304"/>
          <a:ext cx="9495971" cy="5212840"/>
        </p:xfrm>
        <a:graphic>
          <a:graphicData uri="http://schemas.openxmlformats.org/drawingml/2006/table">
            <a:tbl>
              <a:tblPr firstRow="1" bandRow="1">
                <a:tableStyleId>{5C22544A-7EE6-4342-B048-85BDC9FD1C3A}</a:tableStyleId>
              </a:tblPr>
              <a:tblGrid>
                <a:gridCol w="758698">
                  <a:extLst>
                    <a:ext uri="{9D8B030D-6E8A-4147-A177-3AD203B41FA5}">
                      <a16:colId xmlns:a16="http://schemas.microsoft.com/office/drawing/2014/main" val="3114489651"/>
                    </a:ext>
                  </a:extLst>
                </a:gridCol>
                <a:gridCol w="5154956">
                  <a:extLst>
                    <a:ext uri="{9D8B030D-6E8A-4147-A177-3AD203B41FA5}">
                      <a16:colId xmlns:a16="http://schemas.microsoft.com/office/drawing/2014/main" val="689226207"/>
                    </a:ext>
                  </a:extLst>
                </a:gridCol>
                <a:gridCol w="1208324">
                  <a:extLst>
                    <a:ext uri="{9D8B030D-6E8A-4147-A177-3AD203B41FA5}">
                      <a16:colId xmlns:a16="http://schemas.microsoft.com/office/drawing/2014/main" val="18642929"/>
                    </a:ext>
                  </a:extLst>
                </a:gridCol>
                <a:gridCol w="2373993">
                  <a:extLst>
                    <a:ext uri="{9D8B030D-6E8A-4147-A177-3AD203B41FA5}">
                      <a16:colId xmlns:a16="http://schemas.microsoft.com/office/drawing/2014/main" val="1494529366"/>
                    </a:ext>
                  </a:extLst>
                </a:gridCol>
              </a:tblGrid>
              <a:tr h="457276">
                <a:tc>
                  <a:txBody>
                    <a:bodyPr/>
                    <a:lstStyle/>
                    <a:p>
                      <a:pPr algn="ctr"/>
                      <a:r>
                        <a:rPr lang="en-US" dirty="0"/>
                        <a:t>NO</a:t>
                      </a:r>
                    </a:p>
                  </a:txBody>
                  <a:tcPr/>
                </a:tc>
                <a:tc>
                  <a:txBody>
                    <a:bodyPr/>
                    <a:lstStyle/>
                    <a:p>
                      <a:pPr algn="ctr"/>
                      <a:r>
                        <a:rPr lang="en-US" dirty="0"/>
                        <a:t>DIAGNOSA</a:t>
                      </a:r>
                    </a:p>
                  </a:txBody>
                  <a:tcPr/>
                </a:tc>
                <a:tc>
                  <a:txBody>
                    <a:bodyPr/>
                    <a:lstStyle/>
                    <a:p>
                      <a:pPr algn="ctr"/>
                      <a:r>
                        <a:rPr lang="en-US" dirty="0"/>
                        <a:t>KODE</a:t>
                      </a:r>
                    </a:p>
                  </a:txBody>
                  <a:tcPr/>
                </a:tc>
                <a:tc>
                  <a:txBody>
                    <a:bodyPr/>
                    <a:lstStyle/>
                    <a:p>
                      <a:pPr algn="ctr"/>
                      <a:r>
                        <a:rPr lang="en-US" dirty="0"/>
                        <a:t>JUMLAH</a:t>
                      </a:r>
                    </a:p>
                  </a:txBody>
                  <a:tcPr/>
                </a:tc>
                <a:extLst>
                  <a:ext uri="{0D108BD9-81ED-4DB2-BD59-A6C34878D82A}">
                    <a16:rowId xmlns:a16="http://schemas.microsoft.com/office/drawing/2014/main" val="538397623"/>
                  </a:ext>
                </a:extLst>
              </a:tr>
              <a:tr h="457276">
                <a:tc>
                  <a:txBody>
                    <a:bodyPr/>
                    <a:lstStyle/>
                    <a:p>
                      <a:pPr algn="ctr"/>
                      <a:r>
                        <a:rPr lang="en-US" dirty="0"/>
                        <a:t>1</a:t>
                      </a:r>
                    </a:p>
                  </a:txBody>
                  <a:tcPr/>
                </a:tc>
                <a:tc>
                  <a:txBody>
                    <a:bodyPr/>
                    <a:lstStyle/>
                    <a:p>
                      <a:r>
                        <a:rPr lang="en-US" dirty="0" err="1"/>
                        <a:t>Skizofrenia</a:t>
                      </a:r>
                      <a:r>
                        <a:rPr lang="en-US" dirty="0"/>
                        <a:t> </a:t>
                      </a:r>
                      <a:r>
                        <a:rPr lang="en-US" dirty="0" err="1"/>
                        <a:t>tak</a:t>
                      </a:r>
                      <a:r>
                        <a:rPr lang="en-US" dirty="0"/>
                        <a:t> </a:t>
                      </a:r>
                      <a:r>
                        <a:rPr lang="en-US" dirty="0" err="1"/>
                        <a:t>terinci</a:t>
                      </a:r>
                      <a:endParaRPr lang="en-US" dirty="0"/>
                    </a:p>
                  </a:txBody>
                  <a:tcPr/>
                </a:tc>
                <a:tc>
                  <a:txBody>
                    <a:bodyPr/>
                    <a:lstStyle/>
                    <a:p>
                      <a:pPr algn="ctr"/>
                      <a:r>
                        <a:rPr lang="en-US" dirty="0"/>
                        <a:t>F20.3</a:t>
                      </a:r>
                    </a:p>
                  </a:txBody>
                  <a:tcPr/>
                </a:tc>
                <a:tc>
                  <a:txBody>
                    <a:bodyPr/>
                    <a:lstStyle/>
                    <a:p>
                      <a:pPr algn="ctr"/>
                      <a:r>
                        <a:rPr lang="en-US" dirty="0"/>
                        <a:t>6280</a:t>
                      </a:r>
                    </a:p>
                  </a:txBody>
                  <a:tcPr/>
                </a:tc>
                <a:extLst>
                  <a:ext uri="{0D108BD9-81ED-4DB2-BD59-A6C34878D82A}">
                    <a16:rowId xmlns:a16="http://schemas.microsoft.com/office/drawing/2014/main" val="857422625"/>
                  </a:ext>
                </a:extLst>
              </a:tr>
              <a:tr h="457276">
                <a:tc>
                  <a:txBody>
                    <a:bodyPr/>
                    <a:lstStyle/>
                    <a:p>
                      <a:pPr algn="ctr"/>
                      <a:r>
                        <a:rPr lang="en-US" dirty="0"/>
                        <a:t>2</a:t>
                      </a:r>
                    </a:p>
                  </a:txBody>
                  <a:tcPr/>
                </a:tc>
                <a:tc>
                  <a:txBody>
                    <a:bodyPr/>
                    <a:lstStyle/>
                    <a:p>
                      <a:r>
                        <a:rPr lang="en-US" dirty="0" err="1"/>
                        <a:t>Skizofrenia</a:t>
                      </a:r>
                      <a:r>
                        <a:rPr lang="en-US" dirty="0"/>
                        <a:t> paranoid</a:t>
                      </a:r>
                    </a:p>
                  </a:txBody>
                  <a:tcPr/>
                </a:tc>
                <a:tc>
                  <a:txBody>
                    <a:bodyPr/>
                    <a:lstStyle/>
                    <a:p>
                      <a:pPr algn="ctr"/>
                      <a:r>
                        <a:rPr lang="en-US" dirty="0"/>
                        <a:t>F20.0</a:t>
                      </a:r>
                    </a:p>
                  </a:txBody>
                  <a:tcPr/>
                </a:tc>
                <a:tc>
                  <a:txBody>
                    <a:bodyPr/>
                    <a:lstStyle/>
                    <a:p>
                      <a:pPr algn="ctr"/>
                      <a:r>
                        <a:rPr lang="en-US" dirty="0"/>
                        <a:t>1225</a:t>
                      </a:r>
                    </a:p>
                  </a:txBody>
                  <a:tcPr/>
                </a:tc>
                <a:extLst>
                  <a:ext uri="{0D108BD9-81ED-4DB2-BD59-A6C34878D82A}">
                    <a16:rowId xmlns:a16="http://schemas.microsoft.com/office/drawing/2014/main" val="1578614541"/>
                  </a:ext>
                </a:extLst>
              </a:tr>
              <a:tr h="457276">
                <a:tc>
                  <a:txBody>
                    <a:bodyPr/>
                    <a:lstStyle/>
                    <a:p>
                      <a:pPr algn="ctr"/>
                      <a:r>
                        <a:rPr lang="en-US" dirty="0"/>
                        <a:t>3</a:t>
                      </a:r>
                    </a:p>
                  </a:txBody>
                  <a:tcPr/>
                </a:tc>
                <a:tc>
                  <a:txBody>
                    <a:bodyPr/>
                    <a:lstStyle/>
                    <a:p>
                      <a:r>
                        <a:rPr lang="en-US" dirty="0" err="1"/>
                        <a:t>Gangguan</a:t>
                      </a:r>
                      <a:r>
                        <a:rPr lang="en-US" dirty="0"/>
                        <a:t> mental </a:t>
                      </a:r>
                      <a:r>
                        <a:rPr lang="en-US" dirty="0" err="1"/>
                        <a:t>akibat</a:t>
                      </a:r>
                      <a:r>
                        <a:rPr lang="en-US" dirty="0"/>
                        <a:t> </a:t>
                      </a:r>
                      <a:r>
                        <a:rPr lang="en-US" dirty="0" err="1"/>
                        <a:t>kerusakan</a:t>
                      </a:r>
                      <a:r>
                        <a:rPr lang="en-US" dirty="0"/>
                        <a:t> &amp; </a:t>
                      </a:r>
                      <a:r>
                        <a:rPr lang="en-US" dirty="0" err="1"/>
                        <a:t>disfungsi</a:t>
                      </a:r>
                      <a:r>
                        <a:rPr lang="en-US" baseline="0" dirty="0"/>
                        <a:t> </a:t>
                      </a:r>
                      <a:r>
                        <a:rPr lang="en-US" baseline="0" dirty="0" err="1"/>
                        <a:t>otak</a:t>
                      </a:r>
                      <a:r>
                        <a:rPr lang="en-US" baseline="0" dirty="0"/>
                        <a:t> &amp; </a:t>
                      </a:r>
                      <a:r>
                        <a:rPr lang="en-US" baseline="0" dirty="0" err="1"/>
                        <a:t>penyakit</a:t>
                      </a:r>
                      <a:r>
                        <a:rPr lang="en-US" baseline="0" dirty="0"/>
                        <a:t> </a:t>
                      </a:r>
                      <a:r>
                        <a:rPr lang="en-US" baseline="0" dirty="0" err="1"/>
                        <a:t>fisik</a:t>
                      </a:r>
                      <a:r>
                        <a:rPr lang="en-US" baseline="0" dirty="0"/>
                        <a:t> </a:t>
                      </a:r>
                      <a:r>
                        <a:rPr lang="en-US" baseline="0" dirty="0" err="1"/>
                        <a:t>lainnya</a:t>
                      </a:r>
                      <a:endParaRPr lang="en-US" dirty="0"/>
                    </a:p>
                  </a:txBody>
                  <a:tcPr/>
                </a:tc>
                <a:tc>
                  <a:txBody>
                    <a:bodyPr/>
                    <a:lstStyle/>
                    <a:p>
                      <a:pPr algn="ctr"/>
                      <a:r>
                        <a:rPr lang="en-US" dirty="0"/>
                        <a:t>F06.8</a:t>
                      </a:r>
                    </a:p>
                  </a:txBody>
                  <a:tcPr/>
                </a:tc>
                <a:tc>
                  <a:txBody>
                    <a:bodyPr/>
                    <a:lstStyle/>
                    <a:p>
                      <a:pPr algn="ctr"/>
                      <a:r>
                        <a:rPr lang="en-US" dirty="0"/>
                        <a:t>786</a:t>
                      </a:r>
                    </a:p>
                  </a:txBody>
                  <a:tcPr/>
                </a:tc>
                <a:extLst>
                  <a:ext uri="{0D108BD9-81ED-4DB2-BD59-A6C34878D82A}">
                    <a16:rowId xmlns:a16="http://schemas.microsoft.com/office/drawing/2014/main" val="407899633"/>
                  </a:ext>
                </a:extLst>
              </a:tr>
              <a:tr h="457276">
                <a:tc>
                  <a:txBody>
                    <a:bodyPr/>
                    <a:lstStyle/>
                    <a:p>
                      <a:pPr algn="ctr"/>
                      <a:r>
                        <a:rPr lang="en-US" dirty="0"/>
                        <a:t>4</a:t>
                      </a:r>
                    </a:p>
                  </a:txBody>
                  <a:tcPr/>
                </a:tc>
                <a:tc>
                  <a:txBody>
                    <a:bodyPr/>
                    <a:lstStyle/>
                    <a:p>
                      <a:r>
                        <a:rPr lang="en-US" dirty="0" err="1"/>
                        <a:t>Skizofrenia</a:t>
                      </a:r>
                      <a:r>
                        <a:rPr lang="en-US" dirty="0"/>
                        <a:t> residual</a:t>
                      </a:r>
                    </a:p>
                  </a:txBody>
                  <a:tcPr/>
                </a:tc>
                <a:tc>
                  <a:txBody>
                    <a:bodyPr/>
                    <a:lstStyle/>
                    <a:p>
                      <a:pPr algn="ctr"/>
                      <a:r>
                        <a:rPr lang="en-US" dirty="0"/>
                        <a:t>F20.5</a:t>
                      </a:r>
                    </a:p>
                  </a:txBody>
                  <a:tcPr/>
                </a:tc>
                <a:tc>
                  <a:txBody>
                    <a:bodyPr/>
                    <a:lstStyle/>
                    <a:p>
                      <a:pPr algn="ctr"/>
                      <a:r>
                        <a:rPr lang="en-US" dirty="0"/>
                        <a:t>631</a:t>
                      </a:r>
                    </a:p>
                  </a:txBody>
                  <a:tcPr/>
                </a:tc>
                <a:extLst>
                  <a:ext uri="{0D108BD9-81ED-4DB2-BD59-A6C34878D82A}">
                    <a16:rowId xmlns:a16="http://schemas.microsoft.com/office/drawing/2014/main" val="2768754390"/>
                  </a:ext>
                </a:extLst>
              </a:tr>
              <a:tr h="457276">
                <a:tc>
                  <a:txBody>
                    <a:bodyPr/>
                    <a:lstStyle/>
                    <a:p>
                      <a:pPr algn="ctr"/>
                      <a:r>
                        <a:rPr lang="en-US" dirty="0"/>
                        <a:t>5</a:t>
                      </a:r>
                    </a:p>
                  </a:txBody>
                  <a:tcPr/>
                </a:tc>
                <a:tc>
                  <a:txBody>
                    <a:bodyPr/>
                    <a:lstStyle/>
                    <a:p>
                      <a:r>
                        <a:rPr lang="en-US" dirty="0" err="1"/>
                        <a:t>Skizofrenia</a:t>
                      </a:r>
                      <a:r>
                        <a:rPr lang="en-US" dirty="0"/>
                        <a:t> </a:t>
                      </a:r>
                      <a:r>
                        <a:rPr lang="en-US" dirty="0" err="1"/>
                        <a:t>lainnya</a:t>
                      </a:r>
                      <a:endParaRPr lang="en-US" dirty="0"/>
                    </a:p>
                  </a:txBody>
                  <a:tcPr/>
                </a:tc>
                <a:tc>
                  <a:txBody>
                    <a:bodyPr/>
                    <a:lstStyle/>
                    <a:p>
                      <a:pPr algn="ctr"/>
                      <a:r>
                        <a:rPr lang="en-US" dirty="0"/>
                        <a:t>F20.8</a:t>
                      </a:r>
                    </a:p>
                  </a:txBody>
                  <a:tcPr/>
                </a:tc>
                <a:tc>
                  <a:txBody>
                    <a:bodyPr/>
                    <a:lstStyle/>
                    <a:p>
                      <a:pPr algn="ctr"/>
                      <a:r>
                        <a:rPr lang="en-US" dirty="0"/>
                        <a:t>593</a:t>
                      </a:r>
                    </a:p>
                  </a:txBody>
                  <a:tcPr/>
                </a:tc>
                <a:extLst>
                  <a:ext uri="{0D108BD9-81ED-4DB2-BD59-A6C34878D82A}">
                    <a16:rowId xmlns:a16="http://schemas.microsoft.com/office/drawing/2014/main" val="1566381206"/>
                  </a:ext>
                </a:extLst>
              </a:tr>
              <a:tr h="457276">
                <a:tc>
                  <a:txBody>
                    <a:bodyPr/>
                    <a:lstStyle/>
                    <a:p>
                      <a:pPr algn="ctr"/>
                      <a:r>
                        <a:rPr lang="en-US" dirty="0"/>
                        <a:t>6</a:t>
                      </a:r>
                    </a:p>
                  </a:txBody>
                  <a:tcPr/>
                </a:tc>
                <a:tc>
                  <a:txBody>
                    <a:bodyPr/>
                    <a:lstStyle/>
                    <a:p>
                      <a:r>
                        <a:rPr lang="en-US" dirty="0" err="1"/>
                        <a:t>Gangguan</a:t>
                      </a:r>
                      <a:r>
                        <a:rPr lang="en-US" dirty="0"/>
                        <a:t> </a:t>
                      </a:r>
                      <a:r>
                        <a:rPr lang="en-US" dirty="0" err="1"/>
                        <a:t>afektid</a:t>
                      </a:r>
                      <a:r>
                        <a:rPr lang="en-US" dirty="0"/>
                        <a:t> bipolar, </a:t>
                      </a:r>
                      <a:r>
                        <a:rPr lang="en-US" dirty="0" err="1"/>
                        <a:t>kini</a:t>
                      </a:r>
                      <a:r>
                        <a:rPr lang="en-US" dirty="0"/>
                        <a:t> </a:t>
                      </a:r>
                      <a:r>
                        <a:rPr lang="en-US" dirty="0" err="1"/>
                        <a:t>dalam</a:t>
                      </a:r>
                      <a:r>
                        <a:rPr lang="en-US" dirty="0"/>
                        <a:t> </a:t>
                      </a:r>
                      <a:r>
                        <a:rPr lang="en-US" dirty="0" err="1"/>
                        <a:t>remisi</a:t>
                      </a:r>
                      <a:endParaRPr lang="en-US" dirty="0"/>
                    </a:p>
                  </a:txBody>
                  <a:tcPr/>
                </a:tc>
                <a:tc>
                  <a:txBody>
                    <a:bodyPr/>
                    <a:lstStyle/>
                    <a:p>
                      <a:pPr algn="ctr"/>
                      <a:r>
                        <a:rPr lang="en-US" dirty="0"/>
                        <a:t>F31.7</a:t>
                      </a:r>
                    </a:p>
                  </a:txBody>
                  <a:tcPr/>
                </a:tc>
                <a:tc>
                  <a:txBody>
                    <a:bodyPr/>
                    <a:lstStyle/>
                    <a:p>
                      <a:pPr algn="ctr"/>
                      <a:r>
                        <a:rPr lang="en-US" dirty="0"/>
                        <a:t>436</a:t>
                      </a:r>
                    </a:p>
                  </a:txBody>
                  <a:tcPr/>
                </a:tc>
                <a:extLst>
                  <a:ext uri="{0D108BD9-81ED-4DB2-BD59-A6C34878D82A}">
                    <a16:rowId xmlns:a16="http://schemas.microsoft.com/office/drawing/2014/main" val="4074881325"/>
                  </a:ext>
                </a:extLst>
              </a:tr>
              <a:tr h="457276">
                <a:tc>
                  <a:txBody>
                    <a:bodyPr/>
                    <a:lstStyle/>
                    <a:p>
                      <a:pPr algn="ctr"/>
                      <a:r>
                        <a:rPr lang="en-US" dirty="0"/>
                        <a:t>7</a:t>
                      </a:r>
                    </a:p>
                  </a:txBody>
                  <a:tcPr/>
                </a:tc>
                <a:tc>
                  <a:txBody>
                    <a:bodyPr/>
                    <a:lstStyle/>
                    <a:p>
                      <a:r>
                        <a:rPr lang="en-US" dirty="0" err="1"/>
                        <a:t>Gangguan</a:t>
                      </a:r>
                      <a:r>
                        <a:rPr lang="en-US" dirty="0"/>
                        <a:t> </a:t>
                      </a:r>
                      <a:r>
                        <a:rPr lang="en-US" dirty="0" err="1"/>
                        <a:t>afektif</a:t>
                      </a:r>
                      <a:r>
                        <a:rPr lang="en-US" dirty="0"/>
                        <a:t> bipolar</a:t>
                      </a:r>
                    </a:p>
                  </a:txBody>
                  <a:tcPr/>
                </a:tc>
                <a:tc>
                  <a:txBody>
                    <a:bodyPr/>
                    <a:lstStyle/>
                    <a:p>
                      <a:pPr algn="ctr"/>
                      <a:r>
                        <a:rPr lang="en-US" dirty="0"/>
                        <a:t>F31</a:t>
                      </a:r>
                    </a:p>
                  </a:txBody>
                  <a:tcPr/>
                </a:tc>
                <a:tc>
                  <a:txBody>
                    <a:bodyPr/>
                    <a:lstStyle/>
                    <a:p>
                      <a:pPr algn="ctr"/>
                      <a:r>
                        <a:rPr lang="en-US" dirty="0"/>
                        <a:t>384</a:t>
                      </a:r>
                    </a:p>
                  </a:txBody>
                  <a:tcPr/>
                </a:tc>
                <a:extLst>
                  <a:ext uri="{0D108BD9-81ED-4DB2-BD59-A6C34878D82A}">
                    <a16:rowId xmlns:a16="http://schemas.microsoft.com/office/drawing/2014/main" val="1940844093"/>
                  </a:ext>
                </a:extLst>
              </a:tr>
              <a:tr h="457276">
                <a:tc>
                  <a:txBody>
                    <a:bodyPr/>
                    <a:lstStyle/>
                    <a:p>
                      <a:pPr algn="ctr"/>
                      <a:r>
                        <a:rPr lang="en-US" dirty="0"/>
                        <a:t>8</a:t>
                      </a:r>
                    </a:p>
                  </a:txBody>
                  <a:tcPr/>
                </a:tc>
                <a:tc>
                  <a:txBody>
                    <a:bodyPr/>
                    <a:lstStyle/>
                    <a:p>
                      <a:r>
                        <a:rPr lang="en-US" dirty="0" err="1"/>
                        <a:t>Gangguan</a:t>
                      </a:r>
                      <a:r>
                        <a:rPr lang="en-US" dirty="0"/>
                        <a:t> </a:t>
                      </a:r>
                      <a:r>
                        <a:rPr lang="en-US" dirty="0" err="1"/>
                        <a:t>skizoaktif</a:t>
                      </a:r>
                      <a:r>
                        <a:rPr lang="en-US" dirty="0"/>
                        <a:t> </a:t>
                      </a:r>
                      <a:r>
                        <a:rPr lang="en-US" dirty="0" err="1"/>
                        <a:t>tipe</a:t>
                      </a:r>
                      <a:r>
                        <a:rPr lang="en-US" dirty="0"/>
                        <a:t> </a:t>
                      </a:r>
                      <a:r>
                        <a:rPr lang="en-US" dirty="0" err="1"/>
                        <a:t>depresif</a:t>
                      </a:r>
                      <a:endParaRPr lang="en-US" dirty="0"/>
                    </a:p>
                  </a:txBody>
                  <a:tcPr/>
                </a:tc>
                <a:tc>
                  <a:txBody>
                    <a:bodyPr/>
                    <a:lstStyle/>
                    <a:p>
                      <a:pPr algn="ctr"/>
                      <a:r>
                        <a:rPr lang="en-US" dirty="0"/>
                        <a:t>F25.1</a:t>
                      </a:r>
                    </a:p>
                  </a:txBody>
                  <a:tcPr/>
                </a:tc>
                <a:tc>
                  <a:txBody>
                    <a:bodyPr/>
                    <a:lstStyle/>
                    <a:p>
                      <a:pPr algn="ctr"/>
                      <a:r>
                        <a:rPr lang="en-US" dirty="0"/>
                        <a:t>367</a:t>
                      </a:r>
                    </a:p>
                  </a:txBody>
                  <a:tcPr/>
                </a:tc>
                <a:extLst>
                  <a:ext uri="{0D108BD9-81ED-4DB2-BD59-A6C34878D82A}">
                    <a16:rowId xmlns:a16="http://schemas.microsoft.com/office/drawing/2014/main" val="3772776635"/>
                  </a:ext>
                </a:extLst>
              </a:tr>
              <a:tr h="457276">
                <a:tc>
                  <a:txBody>
                    <a:bodyPr/>
                    <a:lstStyle/>
                    <a:p>
                      <a:pPr algn="ctr"/>
                      <a:r>
                        <a:rPr lang="en-US" dirty="0"/>
                        <a:t>9</a:t>
                      </a:r>
                    </a:p>
                  </a:txBody>
                  <a:tcPr/>
                </a:tc>
                <a:tc>
                  <a:txBody>
                    <a:bodyPr/>
                    <a:lstStyle/>
                    <a:p>
                      <a:r>
                        <a:rPr lang="en-US" dirty="0" err="1"/>
                        <a:t>Gangguan</a:t>
                      </a:r>
                      <a:r>
                        <a:rPr lang="en-US" dirty="0"/>
                        <a:t> </a:t>
                      </a:r>
                      <a:r>
                        <a:rPr lang="en-US" dirty="0" err="1"/>
                        <a:t>aktivitas</a:t>
                      </a:r>
                      <a:r>
                        <a:rPr lang="en-US" dirty="0"/>
                        <a:t> </a:t>
                      </a:r>
                      <a:r>
                        <a:rPr lang="en-US" dirty="0" err="1"/>
                        <a:t>dan</a:t>
                      </a:r>
                      <a:r>
                        <a:rPr lang="en-US" dirty="0"/>
                        <a:t> </a:t>
                      </a:r>
                      <a:r>
                        <a:rPr lang="en-US" dirty="0" err="1"/>
                        <a:t>perhatian</a:t>
                      </a:r>
                      <a:endParaRPr lang="en-US" dirty="0"/>
                    </a:p>
                  </a:txBody>
                  <a:tcPr/>
                </a:tc>
                <a:tc>
                  <a:txBody>
                    <a:bodyPr/>
                    <a:lstStyle/>
                    <a:p>
                      <a:pPr algn="ctr"/>
                      <a:r>
                        <a:rPr lang="en-US" dirty="0"/>
                        <a:t>F90.0</a:t>
                      </a:r>
                    </a:p>
                  </a:txBody>
                  <a:tcPr/>
                </a:tc>
                <a:tc>
                  <a:txBody>
                    <a:bodyPr/>
                    <a:lstStyle/>
                    <a:p>
                      <a:pPr algn="ctr"/>
                      <a:r>
                        <a:rPr lang="en-US" dirty="0"/>
                        <a:t>288</a:t>
                      </a:r>
                    </a:p>
                  </a:txBody>
                  <a:tcPr/>
                </a:tc>
                <a:extLst>
                  <a:ext uri="{0D108BD9-81ED-4DB2-BD59-A6C34878D82A}">
                    <a16:rowId xmlns:a16="http://schemas.microsoft.com/office/drawing/2014/main" val="4294303983"/>
                  </a:ext>
                </a:extLst>
              </a:tr>
              <a:tr h="457276">
                <a:tc>
                  <a:txBody>
                    <a:bodyPr/>
                    <a:lstStyle/>
                    <a:p>
                      <a:pPr algn="ctr"/>
                      <a:r>
                        <a:rPr lang="en-US" dirty="0"/>
                        <a:t>10</a:t>
                      </a:r>
                    </a:p>
                  </a:txBody>
                  <a:tcPr/>
                </a:tc>
                <a:tc>
                  <a:txBody>
                    <a:bodyPr/>
                    <a:lstStyle/>
                    <a:p>
                      <a:r>
                        <a:rPr lang="en-US" dirty="0" err="1"/>
                        <a:t>Gangguan</a:t>
                      </a:r>
                      <a:r>
                        <a:rPr lang="en-US" dirty="0"/>
                        <a:t> </a:t>
                      </a:r>
                      <a:r>
                        <a:rPr lang="en-US" dirty="0" err="1"/>
                        <a:t>skizoaktif</a:t>
                      </a:r>
                      <a:r>
                        <a:rPr lang="en-US" dirty="0"/>
                        <a:t> </a:t>
                      </a:r>
                      <a:r>
                        <a:rPr lang="en-US" dirty="0" err="1"/>
                        <a:t>tipe</a:t>
                      </a:r>
                      <a:r>
                        <a:rPr lang="en-US" dirty="0"/>
                        <a:t> </a:t>
                      </a:r>
                      <a:r>
                        <a:rPr lang="en-US" dirty="0" err="1"/>
                        <a:t>manik</a:t>
                      </a:r>
                      <a:endParaRPr lang="en-US" dirty="0"/>
                    </a:p>
                  </a:txBody>
                  <a:tcPr/>
                </a:tc>
                <a:tc>
                  <a:txBody>
                    <a:bodyPr/>
                    <a:lstStyle/>
                    <a:p>
                      <a:pPr algn="ctr"/>
                      <a:r>
                        <a:rPr lang="en-US" dirty="0"/>
                        <a:t>F25.0</a:t>
                      </a:r>
                    </a:p>
                  </a:txBody>
                  <a:tcPr/>
                </a:tc>
                <a:tc>
                  <a:txBody>
                    <a:bodyPr/>
                    <a:lstStyle/>
                    <a:p>
                      <a:pPr algn="ctr"/>
                      <a:r>
                        <a:rPr lang="en-US" dirty="0"/>
                        <a:t>239</a:t>
                      </a:r>
                    </a:p>
                  </a:txBody>
                  <a:tcPr/>
                </a:tc>
                <a:extLst>
                  <a:ext uri="{0D108BD9-81ED-4DB2-BD59-A6C34878D82A}">
                    <a16:rowId xmlns:a16="http://schemas.microsoft.com/office/drawing/2014/main" val="3547718967"/>
                  </a:ext>
                </a:extLst>
              </a:tr>
            </a:tbl>
          </a:graphicData>
        </a:graphic>
      </p:graphicFrame>
    </p:spTree>
    <p:extLst>
      <p:ext uri="{BB962C8B-B14F-4D97-AF65-F5344CB8AC3E}">
        <p14:creationId xmlns:p14="http://schemas.microsoft.com/office/powerpoint/2010/main" val="221972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6000" y="3316803"/>
            <a:ext cx="5933514" cy="2414775"/>
          </a:xfrm>
        </p:spPr>
        <p:txBody>
          <a:bodyPr>
            <a:normAutofit/>
          </a:bodyPr>
          <a:lstStyle/>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Program</a:t>
            </a: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Rincian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Kegiatan</a:t>
            </a:r>
            <a:r>
              <a:rPr lang="en-US" altLang="zh-CN" sz="3200" dirty="0">
                <a:latin typeface="Tw Cen MT Condensed" panose="020B0606020104020203" pitchFamily="34" charset="0"/>
                <a:sym typeface="Arial" panose="020B0604020202020204" pitchFamily="34" charset="0"/>
              </a:rPr>
              <a:t> dan Sub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BLUD</a:t>
            </a:r>
          </a:p>
          <a:p>
            <a:pPr marL="285750" indent="-285750" algn="l">
              <a:lnSpc>
                <a:spcPct val="100000"/>
              </a:lnSpc>
              <a:spcBef>
                <a:spcPts val="600"/>
              </a:spcBef>
              <a:buFont typeface="Arial" panose="020B0604020202020204" pitchFamily="34" charset="0"/>
              <a:buChar char="•"/>
            </a:pPr>
            <a:endParaRPr lang="en-US" altLang="zh-CN" dirty="0">
              <a:latin typeface="Tw Cen MT Condensed" panose="020B0606020104020203" pitchFamily="34" charset="0"/>
              <a:sym typeface="Arial" panose="020B0604020202020204" pitchFamily="34" charset="0"/>
            </a:endParaRPr>
          </a:p>
        </p:txBody>
      </p:sp>
      <p:sp>
        <p:nvSpPr>
          <p:cNvPr id="4" name="文本占位符 3"/>
          <p:cNvSpPr>
            <a:spLocks noGrp="1"/>
          </p:cNvSpPr>
          <p:nvPr>
            <p:ph type="body" sz="quarter" idx="14"/>
          </p:nvPr>
        </p:nvSpPr>
        <p:spPr>
          <a:xfrm>
            <a:off x="5719127" y="1606120"/>
            <a:ext cx="5575300" cy="1573498"/>
          </a:xfrm>
        </p:spPr>
        <p:txBody>
          <a:bodyPr/>
          <a:lstStyle/>
          <a:p>
            <a:r>
              <a:rPr lang="en-US" altLang="zh-CN" sz="7200" dirty="0">
                <a:latin typeface="Tw Cen MT Condensed Extra Bold" panose="020B0803020202020204" pitchFamily="34" charset="0"/>
                <a:sym typeface="Arial" panose="020B0604020202020204" pitchFamily="34" charset="0"/>
              </a:rPr>
              <a:t>KINERJA ANGGARAN</a:t>
            </a:r>
          </a:p>
        </p:txBody>
      </p:sp>
      <p:cxnSp>
        <p:nvCxnSpPr>
          <p:cNvPr id="9" name="直接连接符 8"/>
          <p:cNvCxnSpPr>
            <a:cxnSpLocks/>
          </p:cNvCxnSpPr>
          <p:nvPr/>
        </p:nvCxnSpPr>
        <p:spPr>
          <a:xfrm>
            <a:off x="7698086" y="3316803"/>
            <a:ext cx="16173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756364"/>
            <a:ext cx="5346655" cy="61026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46205B-EDA9-4D5F-AE7D-03C349677D9A}"/>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INAP</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APRIL 2020</a:t>
            </a:r>
          </a:p>
        </p:txBody>
      </p:sp>
      <p:sp>
        <p:nvSpPr>
          <p:cNvPr id="3" name="Slide Number Placeholder 2">
            <a:extLst>
              <a:ext uri="{FF2B5EF4-FFF2-40B4-BE49-F238E27FC236}">
                <a16:creationId xmlns:a16="http://schemas.microsoft.com/office/drawing/2014/main" id="{A164838E-2C1C-42E3-B7A7-9E5396A90E0F}"/>
              </a:ext>
            </a:extLst>
          </p:cNvPr>
          <p:cNvSpPr>
            <a:spLocks noGrp="1"/>
          </p:cNvSpPr>
          <p:nvPr>
            <p:ph type="sldNum" sz="quarter" idx="12"/>
          </p:nvPr>
        </p:nvSpPr>
        <p:spPr/>
        <p:txBody>
          <a:bodyPr/>
          <a:lstStyle/>
          <a:p>
            <a:fld id="{565CE74E-AB26-4998-AD42-012C4C1AD076}" type="slidenum">
              <a:rPr lang="zh-CN" altLang="en-US" smtClean="0"/>
              <a:t>20</a:t>
            </a:fld>
            <a:endParaRPr lang="zh-CN" altLang="en-US"/>
          </a:p>
        </p:txBody>
      </p:sp>
      <p:graphicFrame>
        <p:nvGraphicFramePr>
          <p:cNvPr id="6" name="Table 5"/>
          <p:cNvGraphicFramePr>
            <a:graphicFrameLocks noGrp="1"/>
          </p:cNvGraphicFramePr>
          <p:nvPr>
            <p:extLst>
              <p:ext uri="{D42A27DB-BD31-4B8C-83A1-F6EECF244321}">
                <p14:modId xmlns:p14="http://schemas.microsoft.com/office/powerpoint/2010/main" val="1229634483"/>
              </p:ext>
            </p:extLst>
          </p:nvPr>
        </p:nvGraphicFramePr>
        <p:xfrm>
          <a:off x="1854200" y="1646104"/>
          <a:ext cx="8128000" cy="4079240"/>
        </p:xfrm>
        <a:graphic>
          <a:graphicData uri="http://schemas.openxmlformats.org/drawingml/2006/table">
            <a:tbl>
              <a:tblPr firstRow="1" bandRow="1">
                <a:tableStyleId>{5C22544A-7EE6-4342-B048-85BDC9FD1C3A}</a:tableStyleId>
              </a:tblPr>
              <a:tblGrid>
                <a:gridCol w="649402">
                  <a:extLst>
                    <a:ext uri="{9D8B030D-6E8A-4147-A177-3AD203B41FA5}">
                      <a16:colId xmlns:a16="http://schemas.microsoft.com/office/drawing/2014/main" val="3114489651"/>
                    </a:ext>
                  </a:extLst>
                </a:gridCol>
                <a:gridCol w="4412343">
                  <a:extLst>
                    <a:ext uri="{9D8B030D-6E8A-4147-A177-3AD203B41FA5}">
                      <a16:colId xmlns:a16="http://schemas.microsoft.com/office/drawing/2014/main" val="689226207"/>
                    </a:ext>
                  </a:extLst>
                </a:gridCol>
                <a:gridCol w="1034255">
                  <a:extLst>
                    <a:ext uri="{9D8B030D-6E8A-4147-A177-3AD203B41FA5}">
                      <a16:colId xmlns:a16="http://schemas.microsoft.com/office/drawing/2014/main" val="18642929"/>
                    </a:ext>
                  </a:extLst>
                </a:gridCol>
                <a:gridCol w="2032000">
                  <a:extLst>
                    <a:ext uri="{9D8B030D-6E8A-4147-A177-3AD203B41FA5}">
                      <a16:colId xmlns:a16="http://schemas.microsoft.com/office/drawing/2014/main" val="1494529366"/>
                    </a:ext>
                  </a:extLst>
                </a:gridCol>
              </a:tblGrid>
              <a:tr h="370840">
                <a:tc>
                  <a:txBody>
                    <a:bodyPr/>
                    <a:lstStyle/>
                    <a:p>
                      <a:pPr algn="ctr"/>
                      <a:r>
                        <a:rPr lang="en-US" dirty="0"/>
                        <a:t>NO</a:t>
                      </a:r>
                    </a:p>
                  </a:txBody>
                  <a:tcPr/>
                </a:tc>
                <a:tc>
                  <a:txBody>
                    <a:bodyPr/>
                    <a:lstStyle/>
                    <a:p>
                      <a:pPr algn="ctr"/>
                      <a:r>
                        <a:rPr lang="en-US" dirty="0"/>
                        <a:t>DIAGNOSA</a:t>
                      </a:r>
                    </a:p>
                  </a:txBody>
                  <a:tcPr/>
                </a:tc>
                <a:tc>
                  <a:txBody>
                    <a:bodyPr/>
                    <a:lstStyle/>
                    <a:p>
                      <a:pPr algn="ctr"/>
                      <a:r>
                        <a:rPr lang="en-US" dirty="0"/>
                        <a:t>KODE</a:t>
                      </a:r>
                    </a:p>
                  </a:txBody>
                  <a:tcPr/>
                </a:tc>
                <a:tc>
                  <a:txBody>
                    <a:bodyPr/>
                    <a:lstStyle/>
                    <a:p>
                      <a:pPr algn="ctr"/>
                      <a:r>
                        <a:rPr lang="en-US" dirty="0"/>
                        <a:t>JUMLAH</a:t>
                      </a:r>
                    </a:p>
                  </a:txBody>
                  <a:tcPr/>
                </a:tc>
                <a:extLst>
                  <a:ext uri="{0D108BD9-81ED-4DB2-BD59-A6C34878D82A}">
                    <a16:rowId xmlns:a16="http://schemas.microsoft.com/office/drawing/2014/main" val="538397623"/>
                  </a:ext>
                </a:extLst>
              </a:tr>
              <a:tr h="370840">
                <a:tc>
                  <a:txBody>
                    <a:bodyPr/>
                    <a:lstStyle/>
                    <a:p>
                      <a:pPr algn="ctr"/>
                      <a:r>
                        <a:rPr lang="en-US" dirty="0"/>
                        <a:t>1</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57422625"/>
                  </a:ext>
                </a:extLst>
              </a:tr>
              <a:tr h="370840">
                <a:tc>
                  <a:txBody>
                    <a:bodyPr/>
                    <a:lstStyle/>
                    <a:p>
                      <a:pPr algn="ctr"/>
                      <a:r>
                        <a:rPr lang="en-US" dirty="0"/>
                        <a:t>2</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578614541"/>
                  </a:ext>
                </a:extLst>
              </a:tr>
              <a:tr h="370840">
                <a:tc>
                  <a:txBody>
                    <a:bodyPr/>
                    <a:lstStyle/>
                    <a:p>
                      <a:pPr algn="ctr"/>
                      <a:r>
                        <a:rPr lang="en-US" dirty="0"/>
                        <a:t>3</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7899633"/>
                  </a:ext>
                </a:extLst>
              </a:tr>
              <a:tr h="370840">
                <a:tc>
                  <a:txBody>
                    <a:bodyPr/>
                    <a:lstStyle/>
                    <a:p>
                      <a:pPr algn="ctr"/>
                      <a:r>
                        <a:rPr lang="en-US" dirty="0"/>
                        <a:t>4</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68754390"/>
                  </a:ext>
                </a:extLst>
              </a:tr>
              <a:tr h="370840">
                <a:tc>
                  <a:txBody>
                    <a:bodyPr/>
                    <a:lstStyle/>
                    <a:p>
                      <a:pPr algn="ctr"/>
                      <a:r>
                        <a:rPr lang="en-US" dirty="0"/>
                        <a:t>5</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66381206"/>
                  </a:ext>
                </a:extLst>
              </a:tr>
              <a:tr h="370840">
                <a:tc>
                  <a:txBody>
                    <a:bodyPr/>
                    <a:lstStyle/>
                    <a:p>
                      <a:pPr algn="ctr"/>
                      <a:r>
                        <a:rPr lang="en-US" dirty="0"/>
                        <a:t>6</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74881325"/>
                  </a:ext>
                </a:extLst>
              </a:tr>
              <a:tr h="370840">
                <a:tc>
                  <a:txBody>
                    <a:bodyPr/>
                    <a:lstStyle/>
                    <a:p>
                      <a:pPr algn="ctr"/>
                      <a:r>
                        <a:rPr lang="en-US" dirty="0"/>
                        <a:t>7</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40844093"/>
                  </a:ext>
                </a:extLst>
              </a:tr>
              <a:tr h="370840">
                <a:tc>
                  <a:txBody>
                    <a:bodyPr/>
                    <a:lstStyle/>
                    <a:p>
                      <a:pPr algn="ctr"/>
                      <a:r>
                        <a:rPr lang="en-US" dirty="0"/>
                        <a:t>8</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72776635"/>
                  </a:ext>
                </a:extLst>
              </a:tr>
              <a:tr h="370840">
                <a:tc>
                  <a:txBody>
                    <a:bodyPr/>
                    <a:lstStyle/>
                    <a:p>
                      <a:pPr algn="ctr"/>
                      <a:r>
                        <a:rPr lang="en-US" dirty="0"/>
                        <a:t>9</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4303983"/>
                  </a:ext>
                </a:extLst>
              </a:tr>
              <a:tr h="370840">
                <a:tc>
                  <a:txBody>
                    <a:bodyPr/>
                    <a:lstStyle/>
                    <a:p>
                      <a:pPr algn="ctr"/>
                      <a:r>
                        <a:rPr lang="en-US" dirty="0"/>
                        <a:t>10</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4771896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0736799"/>
              </p:ext>
            </p:extLst>
          </p:nvPr>
        </p:nvGraphicFramePr>
        <p:xfrm>
          <a:off x="1172991" y="1212019"/>
          <a:ext cx="9669179" cy="5509456"/>
        </p:xfrm>
        <a:graphic>
          <a:graphicData uri="http://schemas.openxmlformats.org/drawingml/2006/table">
            <a:tbl>
              <a:tblPr firstRow="1" bandRow="1">
                <a:tableStyleId>{5C22544A-7EE6-4342-B048-85BDC9FD1C3A}</a:tableStyleId>
              </a:tblPr>
              <a:tblGrid>
                <a:gridCol w="772536">
                  <a:extLst>
                    <a:ext uri="{9D8B030D-6E8A-4147-A177-3AD203B41FA5}">
                      <a16:colId xmlns:a16="http://schemas.microsoft.com/office/drawing/2014/main" val="3114489651"/>
                    </a:ext>
                  </a:extLst>
                </a:gridCol>
                <a:gridCol w="5566771">
                  <a:extLst>
                    <a:ext uri="{9D8B030D-6E8A-4147-A177-3AD203B41FA5}">
                      <a16:colId xmlns:a16="http://schemas.microsoft.com/office/drawing/2014/main" val="689226207"/>
                    </a:ext>
                  </a:extLst>
                </a:gridCol>
                <a:gridCol w="1085828">
                  <a:extLst>
                    <a:ext uri="{9D8B030D-6E8A-4147-A177-3AD203B41FA5}">
                      <a16:colId xmlns:a16="http://schemas.microsoft.com/office/drawing/2014/main" val="18642929"/>
                    </a:ext>
                  </a:extLst>
                </a:gridCol>
                <a:gridCol w="2244044">
                  <a:extLst>
                    <a:ext uri="{9D8B030D-6E8A-4147-A177-3AD203B41FA5}">
                      <a16:colId xmlns:a16="http://schemas.microsoft.com/office/drawing/2014/main" val="1494529366"/>
                    </a:ext>
                  </a:extLst>
                </a:gridCol>
              </a:tblGrid>
              <a:tr h="448652">
                <a:tc>
                  <a:txBody>
                    <a:bodyPr/>
                    <a:lstStyle/>
                    <a:p>
                      <a:pPr algn="ctr"/>
                      <a:r>
                        <a:rPr lang="en-US" dirty="0"/>
                        <a:t>NO</a:t>
                      </a:r>
                    </a:p>
                  </a:txBody>
                  <a:tcPr/>
                </a:tc>
                <a:tc>
                  <a:txBody>
                    <a:bodyPr/>
                    <a:lstStyle/>
                    <a:p>
                      <a:pPr algn="ctr"/>
                      <a:r>
                        <a:rPr lang="en-US" dirty="0"/>
                        <a:t>DIAGNOSA</a:t>
                      </a:r>
                    </a:p>
                  </a:txBody>
                  <a:tcPr/>
                </a:tc>
                <a:tc>
                  <a:txBody>
                    <a:bodyPr/>
                    <a:lstStyle/>
                    <a:p>
                      <a:pPr algn="ctr"/>
                      <a:r>
                        <a:rPr lang="en-US" dirty="0"/>
                        <a:t>KODE</a:t>
                      </a:r>
                    </a:p>
                  </a:txBody>
                  <a:tcPr/>
                </a:tc>
                <a:tc>
                  <a:txBody>
                    <a:bodyPr/>
                    <a:lstStyle/>
                    <a:p>
                      <a:pPr algn="ctr"/>
                      <a:r>
                        <a:rPr lang="en-US" dirty="0"/>
                        <a:t>JUMLAH</a:t>
                      </a:r>
                    </a:p>
                  </a:txBody>
                  <a:tcPr/>
                </a:tc>
                <a:extLst>
                  <a:ext uri="{0D108BD9-81ED-4DB2-BD59-A6C34878D82A}">
                    <a16:rowId xmlns:a16="http://schemas.microsoft.com/office/drawing/2014/main" val="538397623"/>
                  </a:ext>
                </a:extLst>
              </a:tr>
              <a:tr h="448652">
                <a:tc>
                  <a:txBody>
                    <a:bodyPr/>
                    <a:lstStyle/>
                    <a:p>
                      <a:pPr algn="ctr"/>
                      <a:r>
                        <a:rPr lang="en-US" dirty="0"/>
                        <a:t>1</a:t>
                      </a:r>
                    </a:p>
                  </a:txBody>
                  <a:tcPr/>
                </a:tc>
                <a:tc>
                  <a:txBody>
                    <a:bodyPr/>
                    <a:lstStyle/>
                    <a:p>
                      <a:r>
                        <a:rPr lang="en-US" dirty="0" err="1"/>
                        <a:t>Skizofrenia</a:t>
                      </a:r>
                      <a:r>
                        <a:rPr lang="en-US" dirty="0"/>
                        <a:t> </a:t>
                      </a:r>
                      <a:r>
                        <a:rPr lang="en-US" dirty="0" err="1"/>
                        <a:t>tak</a:t>
                      </a:r>
                      <a:r>
                        <a:rPr lang="en-US" dirty="0"/>
                        <a:t> </a:t>
                      </a:r>
                      <a:r>
                        <a:rPr lang="en-US" dirty="0" err="1"/>
                        <a:t>terinci</a:t>
                      </a:r>
                      <a:endParaRPr lang="en-US" dirty="0"/>
                    </a:p>
                  </a:txBody>
                  <a:tcPr/>
                </a:tc>
                <a:tc>
                  <a:txBody>
                    <a:bodyPr/>
                    <a:lstStyle/>
                    <a:p>
                      <a:pPr algn="ctr"/>
                      <a:r>
                        <a:rPr lang="en-US" dirty="0"/>
                        <a:t>F20.3</a:t>
                      </a:r>
                    </a:p>
                  </a:txBody>
                  <a:tcPr/>
                </a:tc>
                <a:tc>
                  <a:txBody>
                    <a:bodyPr/>
                    <a:lstStyle/>
                    <a:p>
                      <a:pPr algn="ctr"/>
                      <a:r>
                        <a:rPr lang="en-US" dirty="0"/>
                        <a:t>678</a:t>
                      </a:r>
                    </a:p>
                  </a:txBody>
                  <a:tcPr/>
                </a:tc>
                <a:extLst>
                  <a:ext uri="{0D108BD9-81ED-4DB2-BD59-A6C34878D82A}">
                    <a16:rowId xmlns:a16="http://schemas.microsoft.com/office/drawing/2014/main" val="857422625"/>
                  </a:ext>
                </a:extLst>
              </a:tr>
              <a:tr h="448652">
                <a:tc>
                  <a:txBody>
                    <a:bodyPr/>
                    <a:lstStyle/>
                    <a:p>
                      <a:pPr algn="ctr"/>
                      <a:r>
                        <a:rPr lang="en-US" dirty="0"/>
                        <a:t>2</a:t>
                      </a:r>
                    </a:p>
                  </a:txBody>
                  <a:tcPr/>
                </a:tc>
                <a:tc>
                  <a:txBody>
                    <a:bodyPr/>
                    <a:lstStyle/>
                    <a:p>
                      <a:r>
                        <a:rPr lang="en-US" dirty="0" err="1"/>
                        <a:t>Skizofrenia</a:t>
                      </a:r>
                      <a:r>
                        <a:rPr lang="en-US" dirty="0"/>
                        <a:t> paranoid</a:t>
                      </a:r>
                    </a:p>
                  </a:txBody>
                  <a:tcPr/>
                </a:tc>
                <a:tc>
                  <a:txBody>
                    <a:bodyPr/>
                    <a:lstStyle/>
                    <a:p>
                      <a:pPr algn="ctr"/>
                      <a:r>
                        <a:rPr lang="en-US" dirty="0"/>
                        <a:t>F20.0</a:t>
                      </a:r>
                    </a:p>
                  </a:txBody>
                  <a:tcPr/>
                </a:tc>
                <a:tc>
                  <a:txBody>
                    <a:bodyPr/>
                    <a:lstStyle/>
                    <a:p>
                      <a:pPr algn="ctr"/>
                      <a:r>
                        <a:rPr lang="en-US" dirty="0"/>
                        <a:t>93</a:t>
                      </a:r>
                    </a:p>
                  </a:txBody>
                  <a:tcPr/>
                </a:tc>
                <a:extLst>
                  <a:ext uri="{0D108BD9-81ED-4DB2-BD59-A6C34878D82A}">
                    <a16:rowId xmlns:a16="http://schemas.microsoft.com/office/drawing/2014/main" val="1578614541"/>
                  </a:ext>
                </a:extLst>
              </a:tr>
              <a:tr h="448652">
                <a:tc>
                  <a:txBody>
                    <a:bodyPr/>
                    <a:lstStyle/>
                    <a:p>
                      <a:pPr algn="ctr"/>
                      <a:r>
                        <a:rPr lang="en-US" dirty="0"/>
                        <a:t>3</a:t>
                      </a:r>
                    </a:p>
                  </a:txBody>
                  <a:tcPr/>
                </a:tc>
                <a:tc>
                  <a:txBody>
                    <a:bodyPr/>
                    <a:lstStyle/>
                    <a:p>
                      <a:r>
                        <a:rPr lang="en-US" dirty="0" err="1"/>
                        <a:t>Infeksi</a:t>
                      </a:r>
                      <a:r>
                        <a:rPr lang="en-US" dirty="0"/>
                        <a:t> Corona Virus</a:t>
                      </a:r>
                    </a:p>
                  </a:txBody>
                  <a:tcPr/>
                </a:tc>
                <a:tc>
                  <a:txBody>
                    <a:bodyPr/>
                    <a:lstStyle/>
                    <a:p>
                      <a:pPr algn="ctr"/>
                      <a:r>
                        <a:rPr lang="en-US" dirty="0"/>
                        <a:t>B34.2</a:t>
                      </a:r>
                    </a:p>
                  </a:txBody>
                  <a:tcPr/>
                </a:tc>
                <a:tc>
                  <a:txBody>
                    <a:bodyPr/>
                    <a:lstStyle/>
                    <a:p>
                      <a:pPr algn="ctr"/>
                      <a:r>
                        <a:rPr lang="en-US" dirty="0"/>
                        <a:t>90</a:t>
                      </a:r>
                    </a:p>
                  </a:txBody>
                  <a:tcPr/>
                </a:tc>
                <a:extLst>
                  <a:ext uri="{0D108BD9-81ED-4DB2-BD59-A6C34878D82A}">
                    <a16:rowId xmlns:a16="http://schemas.microsoft.com/office/drawing/2014/main" val="407899633"/>
                  </a:ext>
                </a:extLst>
              </a:tr>
              <a:tr h="628009">
                <a:tc>
                  <a:txBody>
                    <a:bodyPr/>
                    <a:lstStyle/>
                    <a:p>
                      <a:pPr algn="ctr"/>
                      <a:r>
                        <a:rPr lang="en-US" dirty="0"/>
                        <a:t>4</a:t>
                      </a:r>
                    </a:p>
                  </a:txBody>
                  <a:tcPr/>
                </a:tc>
                <a:tc>
                  <a:txBody>
                    <a:bodyPr/>
                    <a:lstStyle/>
                    <a:p>
                      <a:r>
                        <a:rPr lang="en-US" dirty="0" err="1"/>
                        <a:t>Gangguan</a:t>
                      </a:r>
                      <a:r>
                        <a:rPr lang="en-US" dirty="0"/>
                        <a:t> mental</a:t>
                      </a:r>
                      <a:r>
                        <a:rPr lang="en-US" baseline="0" dirty="0"/>
                        <a:t> </a:t>
                      </a:r>
                      <a:r>
                        <a:rPr lang="en-US" baseline="0" dirty="0" err="1"/>
                        <a:t>akibat</a:t>
                      </a:r>
                      <a:r>
                        <a:rPr lang="en-US" baseline="0" dirty="0"/>
                        <a:t> </a:t>
                      </a:r>
                      <a:r>
                        <a:rPr lang="en-US" baseline="0" dirty="0" err="1"/>
                        <a:t>kerusakan</a:t>
                      </a:r>
                      <a:r>
                        <a:rPr lang="en-US" baseline="0" dirty="0"/>
                        <a:t> &amp; </a:t>
                      </a:r>
                      <a:r>
                        <a:rPr lang="en-US" baseline="0" dirty="0" err="1"/>
                        <a:t>disfungsi</a:t>
                      </a:r>
                      <a:r>
                        <a:rPr lang="en-US" baseline="0" dirty="0"/>
                        <a:t> </a:t>
                      </a:r>
                      <a:r>
                        <a:rPr lang="en-US" baseline="0" dirty="0" err="1"/>
                        <a:t>otak</a:t>
                      </a:r>
                      <a:r>
                        <a:rPr lang="en-US" baseline="0" dirty="0"/>
                        <a:t> &amp; </a:t>
                      </a:r>
                      <a:r>
                        <a:rPr lang="en-US" baseline="0" dirty="0" err="1"/>
                        <a:t>penyakit</a:t>
                      </a:r>
                      <a:r>
                        <a:rPr lang="en-US" baseline="0" dirty="0"/>
                        <a:t> </a:t>
                      </a:r>
                      <a:r>
                        <a:rPr lang="en-US" baseline="0" dirty="0" err="1"/>
                        <a:t>fisik</a:t>
                      </a:r>
                      <a:r>
                        <a:rPr lang="en-US" baseline="0" dirty="0"/>
                        <a:t> </a:t>
                      </a:r>
                      <a:r>
                        <a:rPr lang="en-US" baseline="0" dirty="0" err="1"/>
                        <a:t>lainnya</a:t>
                      </a:r>
                      <a:endParaRPr lang="en-US" dirty="0"/>
                    </a:p>
                  </a:txBody>
                  <a:tcPr/>
                </a:tc>
                <a:tc>
                  <a:txBody>
                    <a:bodyPr/>
                    <a:lstStyle/>
                    <a:p>
                      <a:pPr algn="ctr"/>
                      <a:r>
                        <a:rPr lang="en-US" dirty="0"/>
                        <a:t>F06.8</a:t>
                      </a:r>
                    </a:p>
                  </a:txBody>
                  <a:tcPr/>
                </a:tc>
                <a:tc>
                  <a:txBody>
                    <a:bodyPr/>
                    <a:lstStyle/>
                    <a:p>
                      <a:pPr algn="ctr"/>
                      <a:r>
                        <a:rPr lang="en-US" dirty="0"/>
                        <a:t>68</a:t>
                      </a:r>
                    </a:p>
                  </a:txBody>
                  <a:tcPr/>
                </a:tc>
                <a:extLst>
                  <a:ext uri="{0D108BD9-81ED-4DB2-BD59-A6C34878D82A}">
                    <a16:rowId xmlns:a16="http://schemas.microsoft.com/office/drawing/2014/main" val="2768754390"/>
                  </a:ext>
                </a:extLst>
              </a:tr>
              <a:tr h="628009">
                <a:tc>
                  <a:txBody>
                    <a:bodyPr/>
                    <a:lstStyle/>
                    <a:p>
                      <a:pPr algn="ctr"/>
                      <a:r>
                        <a:rPr lang="en-US" dirty="0"/>
                        <a:t>5</a:t>
                      </a:r>
                    </a:p>
                  </a:txBody>
                  <a:tcPr/>
                </a:tc>
                <a:tc>
                  <a:txBody>
                    <a:bodyPr/>
                    <a:lstStyle/>
                    <a:p>
                      <a:r>
                        <a:rPr lang="en-US" dirty="0" err="1"/>
                        <a:t>Gangguan</a:t>
                      </a:r>
                      <a:r>
                        <a:rPr lang="en-US" baseline="0" dirty="0"/>
                        <a:t> </a:t>
                      </a:r>
                      <a:r>
                        <a:rPr lang="en-US" baseline="0" dirty="0" err="1"/>
                        <a:t>afektif</a:t>
                      </a:r>
                      <a:r>
                        <a:rPr lang="en-US" baseline="0" dirty="0"/>
                        <a:t> bipolar, episode </a:t>
                      </a:r>
                      <a:r>
                        <a:rPr lang="en-US" baseline="0" dirty="0" err="1"/>
                        <a:t>kini</a:t>
                      </a:r>
                      <a:r>
                        <a:rPr lang="en-US" baseline="0" dirty="0"/>
                        <a:t> </a:t>
                      </a:r>
                      <a:r>
                        <a:rPr lang="en-US" baseline="0" dirty="0" err="1"/>
                        <a:t>manik</a:t>
                      </a:r>
                      <a:r>
                        <a:rPr lang="en-US" baseline="0" dirty="0"/>
                        <a:t> </a:t>
                      </a:r>
                      <a:r>
                        <a:rPr lang="en-US" baseline="0" dirty="0" err="1"/>
                        <a:t>dengan</a:t>
                      </a:r>
                      <a:r>
                        <a:rPr lang="en-US" baseline="0" dirty="0"/>
                        <a:t> </a:t>
                      </a:r>
                      <a:r>
                        <a:rPr lang="en-US" baseline="0" dirty="0" err="1"/>
                        <a:t>gejala</a:t>
                      </a:r>
                      <a:r>
                        <a:rPr lang="en-US" baseline="0" dirty="0"/>
                        <a:t> </a:t>
                      </a:r>
                      <a:r>
                        <a:rPr lang="en-US" baseline="0" dirty="0" err="1"/>
                        <a:t>psikotik</a:t>
                      </a:r>
                      <a:endParaRPr lang="en-US" dirty="0"/>
                    </a:p>
                  </a:txBody>
                  <a:tcPr/>
                </a:tc>
                <a:tc>
                  <a:txBody>
                    <a:bodyPr/>
                    <a:lstStyle/>
                    <a:p>
                      <a:pPr algn="ctr"/>
                      <a:r>
                        <a:rPr lang="en-US" dirty="0"/>
                        <a:t>F31.2</a:t>
                      </a:r>
                    </a:p>
                  </a:txBody>
                  <a:tcPr/>
                </a:tc>
                <a:tc>
                  <a:txBody>
                    <a:bodyPr/>
                    <a:lstStyle/>
                    <a:p>
                      <a:pPr algn="ctr"/>
                      <a:r>
                        <a:rPr lang="en-US" dirty="0"/>
                        <a:t>48</a:t>
                      </a:r>
                    </a:p>
                  </a:txBody>
                  <a:tcPr/>
                </a:tc>
                <a:extLst>
                  <a:ext uri="{0D108BD9-81ED-4DB2-BD59-A6C34878D82A}">
                    <a16:rowId xmlns:a16="http://schemas.microsoft.com/office/drawing/2014/main" val="1566381206"/>
                  </a:ext>
                </a:extLst>
              </a:tr>
              <a:tr h="448652">
                <a:tc>
                  <a:txBody>
                    <a:bodyPr/>
                    <a:lstStyle/>
                    <a:p>
                      <a:pPr algn="ctr"/>
                      <a:r>
                        <a:rPr lang="en-US" dirty="0"/>
                        <a:t>6</a:t>
                      </a:r>
                    </a:p>
                  </a:txBody>
                  <a:tcPr/>
                </a:tc>
                <a:tc>
                  <a:txBody>
                    <a:bodyPr/>
                    <a:lstStyle/>
                    <a:p>
                      <a:r>
                        <a:rPr lang="en-US" dirty="0" err="1"/>
                        <a:t>Gangguan</a:t>
                      </a:r>
                      <a:r>
                        <a:rPr lang="en-US" dirty="0"/>
                        <a:t> </a:t>
                      </a:r>
                      <a:r>
                        <a:rPr lang="en-US" dirty="0" err="1"/>
                        <a:t>skizoaktif</a:t>
                      </a:r>
                      <a:r>
                        <a:rPr lang="en-US" dirty="0"/>
                        <a:t> </a:t>
                      </a:r>
                      <a:r>
                        <a:rPr lang="en-US" dirty="0" err="1"/>
                        <a:t>tipe</a:t>
                      </a:r>
                      <a:r>
                        <a:rPr lang="en-US" dirty="0"/>
                        <a:t> </a:t>
                      </a:r>
                      <a:r>
                        <a:rPr lang="en-US" dirty="0" err="1"/>
                        <a:t>manik</a:t>
                      </a:r>
                      <a:endParaRPr lang="en-US" dirty="0"/>
                    </a:p>
                  </a:txBody>
                  <a:tcPr/>
                </a:tc>
                <a:tc>
                  <a:txBody>
                    <a:bodyPr/>
                    <a:lstStyle/>
                    <a:p>
                      <a:pPr algn="ctr"/>
                      <a:r>
                        <a:rPr lang="en-US" dirty="0"/>
                        <a:t>F25.0</a:t>
                      </a:r>
                    </a:p>
                  </a:txBody>
                  <a:tcPr/>
                </a:tc>
                <a:tc>
                  <a:txBody>
                    <a:bodyPr/>
                    <a:lstStyle/>
                    <a:p>
                      <a:pPr algn="ctr"/>
                      <a:r>
                        <a:rPr lang="en-US" dirty="0"/>
                        <a:t>41</a:t>
                      </a:r>
                    </a:p>
                  </a:txBody>
                  <a:tcPr/>
                </a:tc>
                <a:extLst>
                  <a:ext uri="{0D108BD9-81ED-4DB2-BD59-A6C34878D82A}">
                    <a16:rowId xmlns:a16="http://schemas.microsoft.com/office/drawing/2014/main" val="4074881325"/>
                  </a:ext>
                </a:extLst>
              </a:tr>
              <a:tr h="448652">
                <a:tc>
                  <a:txBody>
                    <a:bodyPr/>
                    <a:lstStyle/>
                    <a:p>
                      <a:pPr algn="ctr"/>
                      <a:r>
                        <a:rPr lang="en-US" dirty="0"/>
                        <a:t>7</a:t>
                      </a:r>
                    </a:p>
                  </a:txBody>
                  <a:tcPr/>
                </a:tc>
                <a:tc>
                  <a:txBody>
                    <a:bodyPr/>
                    <a:lstStyle/>
                    <a:p>
                      <a:r>
                        <a:rPr lang="en-US" dirty="0" err="1"/>
                        <a:t>Skizofrenia</a:t>
                      </a:r>
                      <a:r>
                        <a:rPr lang="en-US" baseline="0" dirty="0"/>
                        <a:t> </a:t>
                      </a:r>
                      <a:r>
                        <a:rPr lang="en-US" baseline="0" dirty="0" err="1"/>
                        <a:t>lainnya</a:t>
                      </a:r>
                      <a:endParaRPr lang="en-US" dirty="0"/>
                    </a:p>
                  </a:txBody>
                  <a:tcPr/>
                </a:tc>
                <a:tc>
                  <a:txBody>
                    <a:bodyPr/>
                    <a:lstStyle/>
                    <a:p>
                      <a:pPr algn="ctr"/>
                      <a:r>
                        <a:rPr lang="en-US" dirty="0"/>
                        <a:t>F20.8</a:t>
                      </a:r>
                    </a:p>
                  </a:txBody>
                  <a:tcPr/>
                </a:tc>
                <a:tc>
                  <a:txBody>
                    <a:bodyPr/>
                    <a:lstStyle/>
                    <a:p>
                      <a:pPr algn="ctr"/>
                      <a:r>
                        <a:rPr lang="en-US" dirty="0"/>
                        <a:t>23</a:t>
                      </a:r>
                    </a:p>
                  </a:txBody>
                  <a:tcPr/>
                </a:tc>
                <a:extLst>
                  <a:ext uri="{0D108BD9-81ED-4DB2-BD59-A6C34878D82A}">
                    <a16:rowId xmlns:a16="http://schemas.microsoft.com/office/drawing/2014/main" val="1940844093"/>
                  </a:ext>
                </a:extLst>
              </a:tr>
              <a:tr h="628009">
                <a:tc>
                  <a:txBody>
                    <a:bodyPr/>
                    <a:lstStyle/>
                    <a:p>
                      <a:pPr algn="ctr"/>
                      <a:r>
                        <a:rPr lang="en-US" dirty="0"/>
                        <a:t>8</a:t>
                      </a:r>
                    </a:p>
                  </a:txBody>
                  <a:tcPr/>
                </a:tc>
                <a:tc>
                  <a:txBody>
                    <a:bodyPr/>
                    <a:lstStyle/>
                    <a:p>
                      <a:r>
                        <a:rPr lang="en-US" dirty="0" err="1"/>
                        <a:t>Gangguan</a:t>
                      </a:r>
                      <a:r>
                        <a:rPr lang="en-US" baseline="0" dirty="0"/>
                        <a:t> </a:t>
                      </a:r>
                      <a:r>
                        <a:rPr lang="en-US" baseline="0" dirty="0" err="1"/>
                        <a:t>psikotik</a:t>
                      </a:r>
                      <a:r>
                        <a:rPr lang="en-US" baseline="0" dirty="0"/>
                        <a:t> </a:t>
                      </a:r>
                      <a:r>
                        <a:rPr lang="en-US" baseline="0" dirty="0" err="1"/>
                        <a:t>polimorfik</a:t>
                      </a:r>
                      <a:r>
                        <a:rPr lang="en-US" baseline="0" dirty="0"/>
                        <a:t> </a:t>
                      </a:r>
                      <a:r>
                        <a:rPr lang="en-US" baseline="0" dirty="0" err="1"/>
                        <a:t>akut</a:t>
                      </a:r>
                      <a:r>
                        <a:rPr lang="en-US" baseline="0" dirty="0"/>
                        <a:t> </a:t>
                      </a:r>
                      <a:r>
                        <a:rPr lang="en-US" baseline="0" dirty="0" err="1"/>
                        <a:t>dengan</a:t>
                      </a:r>
                      <a:r>
                        <a:rPr lang="en-US" baseline="0" dirty="0"/>
                        <a:t> </a:t>
                      </a:r>
                      <a:r>
                        <a:rPr lang="en-US" baseline="0" dirty="0" err="1"/>
                        <a:t>gejala</a:t>
                      </a:r>
                      <a:r>
                        <a:rPr lang="en-US" baseline="0" dirty="0"/>
                        <a:t> </a:t>
                      </a:r>
                      <a:r>
                        <a:rPr lang="en-US" baseline="0" dirty="0" err="1"/>
                        <a:t>skizofrenia</a:t>
                      </a:r>
                      <a:endParaRPr lang="en-US" dirty="0"/>
                    </a:p>
                  </a:txBody>
                  <a:tcPr/>
                </a:tc>
                <a:tc>
                  <a:txBody>
                    <a:bodyPr/>
                    <a:lstStyle/>
                    <a:p>
                      <a:pPr algn="ctr"/>
                      <a:r>
                        <a:rPr lang="en-US" dirty="0"/>
                        <a:t>F23.1</a:t>
                      </a:r>
                    </a:p>
                  </a:txBody>
                  <a:tcPr/>
                </a:tc>
                <a:tc>
                  <a:txBody>
                    <a:bodyPr/>
                    <a:lstStyle/>
                    <a:p>
                      <a:pPr algn="ctr"/>
                      <a:r>
                        <a:rPr lang="en-US" dirty="0"/>
                        <a:t>13</a:t>
                      </a:r>
                    </a:p>
                  </a:txBody>
                  <a:tcPr/>
                </a:tc>
                <a:extLst>
                  <a:ext uri="{0D108BD9-81ED-4DB2-BD59-A6C34878D82A}">
                    <a16:rowId xmlns:a16="http://schemas.microsoft.com/office/drawing/2014/main" val="3772776635"/>
                  </a:ext>
                </a:extLst>
              </a:tr>
              <a:tr h="448652">
                <a:tc>
                  <a:txBody>
                    <a:bodyPr/>
                    <a:lstStyle/>
                    <a:p>
                      <a:pPr algn="ctr"/>
                      <a:r>
                        <a:rPr lang="en-US" dirty="0"/>
                        <a:t>9</a:t>
                      </a:r>
                    </a:p>
                  </a:txBody>
                  <a:tcPr/>
                </a:tc>
                <a:tc>
                  <a:txBody>
                    <a:bodyPr/>
                    <a:lstStyle/>
                    <a:p>
                      <a:r>
                        <a:rPr lang="en-US" dirty="0" err="1"/>
                        <a:t>Skizofrenia</a:t>
                      </a:r>
                      <a:r>
                        <a:rPr lang="en-US" baseline="0" dirty="0"/>
                        <a:t> </a:t>
                      </a:r>
                      <a:r>
                        <a:rPr lang="en-US" baseline="0" dirty="0" err="1"/>
                        <a:t>hebefrenik</a:t>
                      </a:r>
                      <a:endParaRPr lang="en-US" dirty="0"/>
                    </a:p>
                  </a:txBody>
                  <a:tcPr/>
                </a:tc>
                <a:tc>
                  <a:txBody>
                    <a:bodyPr/>
                    <a:lstStyle/>
                    <a:p>
                      <a:pPr algn="ctr"/>
                      <a:r>
                        <a:rPr lang="en-US" dirty="0"/>
                        <a:t>F20.1</a:t>
                      </a:r>
                    </a:p>
                  </a:txBody>
                  <a:tcPr/>
                </a:tc>
                <a:tc>
                  <a:txBody>
                    <a:bodyPr/>
                    <a:lstStyle/>
                    <a:p>
                      <a:pPr algn="ctr"/>
                      <a:r>
                        <a:rPr lang="en-US" dirty="0"/>
                        <a:t>12</a:t>
                      </a:r>
                    </a:p>
                  </a:txBody>
                  <a:tcPr/>
                </a:tc>
                <a:extLst>
                  <a:ext uri="{0D108BD9-81ED-4DB2-BD59-A6C34878D82A}">
                    <a16:rowId xmlns:a16="http://schemas.microsoft.com/office/drawing/2014/main" val="4294303983"/>
                  </a:ext>
                </a:extLst>
              </a:tr>
              <a:tr h="448652">
                <a:tc>
                  <a:txBody>
                    <a:bodyPr/>
                    <a:lstStyle/>
                    <a:p>
                      <a:pPr algn="ctr"/>
                      <a:r>
                        <a:rPr lang="en-US" dirty="0"/>
                        <a:t>10</a:t>
                      </a:r>
                    </a:p>
                  </a:txBody>
                  <a:tcPr/>
                </a:tc>
                <a:tc>
                  <a:txBody>
                    <a:bodyPr/>
                    <a:lstStyle/>
                    <a:p>
                      <a:r>
                        <a:rPr lang="en-US" dirty="0"/>
                        <a:t>Gg. </a:t>
                      </a:r>
                      <a:r>
                        <a:rPr lang="en-US" dirty="0" err="1"/>
                        <a:t>Psikotik</a:t>
                      </a:r>
                      <a:r>
                        <a:rPr lang="en-US" dirty="0"/>
                        <a:t> </a:t>
                      </a:r>
                      <a:r>
                        <a:rPr lang="en-US" dirty="0" err="1"/>
                        <a:t>polimorfik</a:t>
                      </a:r>
                      <a:r>
                        <a:rPr lang="en-US" baseline="0" dirty="0"/>
                        <a:t> </a:t>
                      </a:r>
                      <a:r>
                        <a:rPr lang="en-US" baseline="0" dirty="0" err="1"/>
                        <a:t>akut</a:t>
                      </a:r>
                      <a:r>
                        <a:rPr lang="en-US" baseline="0" dirty="0"/>
                        <a:t> </a:t>
                      </a:r>
                      <a:r>
                        <a:rPr lang="en-US" baseline="0" dirty="0" err="1"/>
                        <a:t>tanpa</a:t>
                      </a:r>
                      <a:r>
                        <a:rPr lang="en-US" baseline="0" dirty="0"/>
                        <a:t> </a:t>
                      </a:r>
                      <a:r>
                        <a:rPr lang="en-US" baseline="0" dirty="0" err="1"/>
                        <a:t>gejala</a:t>
                      </a:r>
                      <a:r>
                        <a:rPr lang="en-US" baseline="0" dirty="0"/>
                        <a:t> </a:t>
                      </a:r>
                      <a:r>
                        <a:rPr lang="en-US" baseline="0" dirty="0" err="1"/>
                        <a:t>skizofrenia</a:t>
                      </a:r>
                      <a:endParaRPr lang="en-US" dirty="0"/>
                    </a:p>
                  </a:txBody>
                  <a:tcPr/>
                </a:tc>
                <a:tc>
                  <a:txBody>
                    <a:bodyPr/>
                    <a:lstStyle/>
                    <a:p>
                      <a:pPr algn="ctr"/>
                      <a:r>
                        <a:rPr lang="en-US" dirty="0"/>
                        <a:t>F23.0</a:t>
                      </a:r>
                    </a:p>
                  </a:txBody>
                  <a:tcPr/>
                </a:tc>
                <a:tc>
                  <a:txBody>
                    <a:bodyPr/>
                    <a:lstStyle/>
                    <a:p>
                      <a:pPr algn="ctr"/>
                      <a:r>
                        <a:rPr lang="en-US" dirty="0"/>
                        <a:t>11</a:t>
                      </a:r>
                    </a:p>
                  </a:txBody>
                  <a:tcPr/>
                </a:tc>
                <a:extLst>
                  <a:ext uri="{0D108BD9-81ED-4DB2-BD59-A6C34878D82A}">
                    <a16:rowId xmlns:a16="http://schemas.microsoft.com/office/drawing/2014/main" val="3547718967"/>
                  </a:ext>
                </a:extLst>
              </a:tr>
            </a:tbl>
          </a:graphicData>
        </a:graphic>
      </p:graphicFrame>
    </p:spTree>
    <p:extLst>
      <p:ext uri="{BB962C8B-B14F-4D97-AF65-F5344CB8AC3E}">
        <p14:creationId xmlns:p14="http://schemas.microsoft.com/office/powerpoint/2010/main" val="1949558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9608541" y="13154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 name="文本框 2"/>
          <p:cNvSpPr txBox="1"/>
          <p:nvPr>
            <p:custDataLst>
              <p:tags r:id="rId1"/>
            </p:custDataLst>
          </p:nvPr>
        </p:nvSpPr>
        <p:spPr>
          <a:xfrm>
            <a:off x="10041191" y="172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Farmasi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 name="矩形: 圆角 4"/>
          <p:cNvSpPr/>
          <p:nvPr/>
        </p:nvSpPr>
        <p:spPr>
          <a:xfrm rot="2700000">
            <a:off x="6694714" y="307977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8" name="矩形: 圆角 7"/>
          <p:cNvSpPr/>
          <p:nvPr/>
        </p:nvSpPr>
        <p:spPr>
          <a:xfrm rot="2700000">
            <a:off x="6327328" y="3701949"/>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2" name="文本占位符 1"/>
          <p:cNvSpPr txBox="1"/>
          <p:nvPr/>
        </p:nvSpPr>
        <p:spPr>
          <a:xfrm>
            <a:off x="1744079" y="1167888"/>
            <a:ext cx="4114800" cy="1600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Kinerja</a:t>
            </a:r>
            <a:r>
              <a:rPr lang="en-US" altLang="zh-CN" sz="8800" dirty="0">
                <a:solidFill>
                  <a:schemeClr val="accent2"/>
                </a:solidFill>
                <a:latin typeface="Tw Cen MT Condensed Extra Bold" panose="020B0803020202020204" pitchFamily="34" charset="0"/>
                <a:sym typeface="Arial" panose="020B0604020202020204" pitchFamily="34" charset="0"/>
              </a:rPr>
              <a:t> </a:t>
            </a:r>
          </a:p>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Instalasi</a:t>
            </a:r>
            <a:endParaRPr lang="en-US" altLang="zh-CN" sz="8800" dirty="0">
              <a:solidFill>
                <a:schemeClr val="accent1"/>
              </a:solidFill>
              <a:latin typeface="Tw Cen MT Condensed Extra Bold" panose="020B0803020202020204" pitchFamily="34" charset="0"/>
              <a:sym typeface="Arial" panose="020B0604020202020204" pitchFamily="34" charset="0"/>
            </a:endParaRPr>
          </a:p>
        </p:txBody>
      </p:sp>
      <p:cxnSp>
        <p:nvCxnSpPr>
          <p:cNvPr id="13" name="直接连接符 12"/>
          <p:cNvCxnSpPr/>
          <p:nvPr/>
        </p:nvCxnSpPr>
        <p:spPr>
          <a:xfrm>
            <a:off x="4099935" y="3740910"/>
            <a:ext cx="16459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oup 1008"/>
          <p:cNvGrpSpPr>
            <a:grpSpLocks noChangeAspect="1"/>
          </p:cNvGrpSpPr>
          <p:nvPr/>
        </p:nvGrpSpPr>
        <p:grpSpPr bwMode="auto">
          <a:xfrm>
            <a:off x="1492620" y="1360521"/>
            <a:ext cx="502918" cy="434744"/>
            <a:chOff x="-3982" y="41"/>
            <a:chExt cx="2641" cy="2283"/>
          </a:xfrm>
          <a:solidFill>
            <a:schemeClr val="bg1"/>
          </a:solidFill>
        </p:grpSpPr>
        <p:sp>
          <p:nvSpPr>
            <p:cNvPr id="15" name="Freeform 1010"/>
            <p:cNvSpPr>
              <a:spLocks noEditPoints="1"/>
            </p:cNvSpPr>
            <p:nvPr/>
          </p:nvSpPr>
          <p:spPr bwMode="auto">
            <a:xfrm>
              <a:off x="-3982" y="41"/>
              <a:ext cx="2641" cy="2283"/>
            </a:xfrm>
            <a:custGeom>
              <a:avLst/>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6" name="Freeform 1011"/>
            <p:cNvSpPr/>
            <p:nvPr/>
          </p:nvSpPr>
          <p:spPr bwMode="auto">
            <a:xfrm>
              <a:off x="-3422" y="648"/>
              <a:ext cx="560" cy="539"/>
            </a:xfrm>
            <a:custGeom>
              <a:avLst/>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7" name="Freeform 1012"/>
            <p:cNvSpPr/>
            <p:nvPr/>
          </p:nvSpPr>
          <p:spPr bwMode="auto">
            <a:xfrm>
              <a:off x="-2873" y="424"/>
              <a:ext cx="423" cy="982"/>
            </a:xfrm>
            <a:custGeom>
              <a:avLst/>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8" name="Freeform 1013"/>
            <p:cNvSpPr/>
            <p:nvPr/>
          </p:nvSpPr>
          <p:spPr bwMode="auto">
            <a:xfrm>
              <a:off x="-2461" y="648"/>
              <a:ext cx="561" cy="539"/>
            </a:xfrm>
            <a:custGeom>
              <a:avLst/>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19" name="矩形: 圆角 4">
            <a:extLst>
              <a:ext uri="{FF2B5EF4-FFF2-40B4-BE49-F238E27FC236}">
                <a16:creationId xmlns:a16="http://schemas.microsoft.com/office/drawing/2014/main" id="{B3013D50-25F1-4267-8C97-B93BAC7CD0D4}"/>
              </a:ext>
            </a:extLst>
          </p:cNvPr>
          <p:cNvSpPr/>
          <p:nvPr/>
        </p:nvSpPr>
        <p:spPr>
          <a:xfrm rot="2700000">
            <a:off x="9137554" y="621810"/>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0" name="矩形: 圆角 4">
            <a:extLst>
              <a:ext uri="{FF2B5EF4-FFF2-40B4-BE49-F238E27FC236}">
                <a16:creationId xmlns:a16="http://schemas.microsoft.com/office/drawing/2014/main" id="{5787EE75-A6BB-497F-9A1E-B4E8B477360B}"/>
              </a:ext>
            </a:extLst>
          </p:cNvPr>
          <p:cNvSpPr/>
          <p:nvPr/>
        </p:nvSpPr>
        <p:spPr>
          <a:xfrm rot="2700000">
            <a:off x="8682522" y="109768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1" name="矩形: 圆角 4">
            <a:extLst>
              <a:ext uri="{FF2B5EF4-FFF2-40B4-BE49-F238E27FC236}">
                <a16:creationId xmlns:a16="http://schemas.microsoft.com/office/drawing/2014/main" id="{F6DD810C-7633-4F82-B56D-9FEAF5E9F6C1}"/>
              </a:ext>
            </a:extLst>
          </p:cNvPr>
          <p:cNvSpPr/>
          <p:nvPr/>
        </p:nvSpPr>
        <p:spPr>
          <a:xfrm rot="2700000">
            <a:off x="8145590" y="160060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2" name="矩形: 圆角 4">
            <a:extLst>
              <a:ext uri="{FF2B5EF4-FFF2-40B4-BE49-F238E27FC236}">
                <a16:creationId xmlns:a16="http://schemas.microsoft.com/office/drawing/2014/main" id="{577537F1-1F73-41D9-BF8B-3276C9BF6F47}"/>
              </a:ext>
            </a:extLst>
          </p:cNvPr>
          <p:cNvSpPr/>
          <p:nvPr/>
        </p:nvSpPr>
        <p:spPr>
          <a:xfrm rot="2700000">
            <a:off x="7695159" y="207202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3" name="矩形: 圆角 4">
            <a:extLst>
              <a:ext uri="{FF2B5EF4-FFF2-40B4-BE49-F238E27FC236}">
                <a16:creationId xmlns:a16="http://schemas.microsoft.com/office/drawing/2014/main" id="{5A34FC6F-18C4-42AC-9F00-AD6AB862E9C0}"/>
              </a:ext>
            </a:extLst>
          </p:cNvPr>
          <p:cNvSpPr/>
          <p:nvPr/>
        </p:nvSpPr>
        <p:spPr>
          <a:xfrm rot="2700000">
            <a:off x="7216458" y="2576858"/>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4" name="矩形: 圆角 4">
            <a:extLst>
              <a:ext uri="{FF2B5EF4-FFF2-40B4-BE49-F238E27FC236}">
                <a16:creationId xmlns:a16="http://schemas.microsoft.com/office/drawing/2014/main" id="{924BAF99-D9D6-44CE-BE71-6A6E6D9D81CF}"/>
              </a:ext>
            </a:extLst>
          </p:cNvPr>
          <p:cNvSpPr/>
          <p:nvPr/>
        </p:nvSpPr>
        <p:spPr>
          <a:xfrm rot="2700000">
            <a:off x="6373038" y="435616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5" name="矩形: 圆角 4">
            <a:extLst>
              <a:ext uri="{FF2B5EF4-FFF2-40B4-BE49-F238E27FC236}">
                <a16:creationId xmlns:a16="http://schemas.microsoft.com/office/drawing/2014/main" id="{2F5B5277-5108-4021-92B9-6455F97CAE97}"/>
              </a:ext>
            </a:extLst>
          </p:cNvPr>
          <p:cNvSpPr/>
          <p:nvPr/>
        </p:nvSpPr>
        <p:spPr>
          <a:xfrm rot="2700000">
            <a:off x="6768201" y="49243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6" name="矩形: 圆角 4">
            <a:extLst>
              <a:ext uri="{FF2B5EF4-FFF2-40B4-BE49-F238E27FC236}">
                <a16:creationId xmlns:a16="http://schemas.microsoft.com/office/drawing/2014/main" id="{950BE2D6-95F9-454A-9936-F5D142415CED}"/>
              </a:ext>
            </a:extLst>
          </p:cNvPr>
          <p:cNvSpPr/>
          <p:nvPr/>
        </p:nvSpPr>
        <p:spPr>
          <a:xfrm rot="2700000">
            <a:off x="7295464" y="5469858"/>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7" name="矩形: 圆角 4">
            <a:extLst>
              <a:ext uri="{FF2B5EF4-FFF2-40B4-BE49-F238E27FC236}">
                <a16:creationId xmlns:a16="http://schemas.microsoft.com/office/drawing/2014/main" id="{40C5FD28-9B66-4B16-AC8C-ADB3AB33ECD7}"/>
              </a:ext>
            </a:extLst>
          </p:cNvPr>
          <p:cNvSpPr/>
          <p:nvPr/>
        </p:nvSpPr>
        <p:spPr>
          <a:xfrm rot="2700000">
            <a:off x="7719375" y="591763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8" name="矩形: 圆角 4">
            <a:extLst>
              <a:ext uri="{FF2B5EF4-FFF2-40B4-BE49-F238E27FC236}">
                <a16:creationId xmlns:a16="http://schemas.microsoft.com/office/drawing/2014/main" id="{4BEFED6F-E7DD-411F-9F9D-9D04463A37DC}"/>
              </a:ext>
            </a:extLst>
          </p:cNvPr>
          <p:cNvSpPr/>
          <p:nvPr/>
        </p:nvSpPr>
        <p:spPr>
          <a:xfrm rot="2700000">
            <a:off x="8184695" y="636793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9" name="文本框 2">
            <a:extLst>
              <a:ext uri="{FF2B5EF4-FFF2-40B4-BE49-F238E27FC236}">
                <a16:creationId xmlns:a16="http://schemas.microsoft.com/office/drawing/2014/main" id="{8659AA62-0E9F-41F0-BD21-CD40FAD748B1}"/>
              </a:ext>
            </a:extLst>
          </p:cNvPr>
          <p:cNvSpPr txBox="1"/>
          <p:nvPr>
            <p:custDataLst>
              <p:tags r:id="rId2"/>
            </p:custDataLst>
          </p:nvPr>
        </p:nvSpPr>
        <p:spPr>
          <a:xfrm>
            <a:off x="9534890" y="69083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Laboratorium</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0" name="文本框 2">
            <a:extLst>
              <a:ext uri="{FF2B5EF4-FFF2-40B4-BE49-F238E27FC236}">
                <a16:creationId xmlns:a16="http://schemas.microsoft.com/office/drawing/2014/main" id="{527CC74F-3714-49CF-B18E-0055BBBB0F9A}"/>
              </a:ext>
            </a:extLst>
          </p:cNvPr>
          <p:cNvSpPr txBox="1"/>
          <p:nvPr>
            <p:custDataLst>
              <p:tags r:id="rId3"/>
            </p:custDataLst>
          </p:nvPr>
        </p:nvSpPr>
        <p:spPr>
          <a:xfrm>
            <a:off x="9063903" y="116630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Radiologi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1" name="文本框 2">
            <a:extLst>
              <a:ext uri="{FF2B5EF4-FFF2-40B4-BE49-F238E27FC236}">
                <a16:creationId xmlns:a16="http://schemas.microsoft.com/office/drawing/2014/main" id="{60395ED3-88B6-4B59-BB6D-DB6AFAEFCBC6}"/>
              </a:ext>
            </a:extLst>
          </p:cNvPr>
          <p:cNvSpPr txBox="1"/>
          <p:nvPr>
            <p:custDataLst>
              <p:tags r:id="rId4"/>
            </p:custDataLst>
          </p:nvPr>
        </p:nvSpPr>
        <p:spPr>
          <a:xfrm>
            <a:off x="8497523" y="1596908"/>
            <a:ext cx="2208865" cy="5162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2" name="文本框 2">
            <a:extLst>
              <a:ext uri="{FF2B5EF4-FFF2-40B4-BE49-F238E27FC236}">
                <a16:creationId xmlns:a16="http://schemas.microsoft.com/office/drawing/2014/main" id="{2133B8AF-C541-45F2-8A8B-8AF865D3E0F8}"/>
              </a:ext>
            </a:extLst>
          </p:cNvPr>
          <p:cNvSpPr txBox="1"/>
          <p:nvPr>
            <p:custDataLst>
              <p:tags r:id="rId5"/>
            </p:custDataLst>
          </p:nvPr>
        </p:nvSpPr>
        <p:spPr>
          <a:xfrm>
            <a:off x="8107956" y="214245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3" name="文本框 2">
            <a:extLst>
              <a:ext uri="{FF2B5EF4-FFF2-40B4-BE49-F238E27FC236}">
                <a16:creationId xmlns:a16="http://schemas.microsoft.com/office/drawing/2014/main" id="{33AA6466-CDDE-49A5-8A1E-8303AA6253F4}"/>
              </a:ext>
            </a:extLst>
          </p:cNvPr>
          <p:cNvSpPr txBox="1"/>
          <p:nvPr>
            <p:custDataLst>
              <p:tags r:id="rId6"/>
            </p:custDataLst>
          </p:nvPr>
        </p:nvSpPr>
        <p:spPr>
          <a:xfrm>
            <a:off x="7645724" y="262714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Napza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4" name="文本框 2">
            <a:extLst>
              <a:ext uri="{FF2B5EF4-FFF2-40B4-BE49-F238E27FC236}">
                <a16:creationId xmlns:a16="http://schemas.microsoft.com/office/drawing/2014/main" id="{CBDEC001-3C0C-4B60-BF47-4E597609B710}"/>
              </a:ext>
            </a:extLst>
          </p:cNvPr>
          <p:cNvSpPr txBox="1"/>
          <p:nvPr>
            <p:custDataLst>
              <p:tags r:id="rId7"/>
            </p:custDataLst>
          </p:nvPr>
        </p:nvSpPr>
        <p:spPr>
          <a:xfrm>
            <a:off x="7106497" y="312203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Psikogeriatri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5" name="文本框 2">
            <a:extLst>
              <a:ext uri="{FF2B5EF4-FFF2-40B4-BE49-F238E27FC236}">
                <a16:creationId xmlns:a16="http://schemas.microsoft.com/office/drawing/2014/main" id="{4A081944-8D90-441A-B9CC-B7EB14F1FD5A}"/>
              </a:ext>
            </a:extLst>
          </p:cNvPr>
          <p:cNvSpPr txBox="1"/>
          <p:nvPr>
            <p:custDataLst>
              <p:tags r:id="rId8"/>
            </p:custDataLst>
          </p:nvPr>
        </p:nvSpPr>
        <p:spPr>
          <a:xfrm>
            <a:off x="6751065" y="372299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Rawat </a:t>
            </a:r>
            <a:r>
              <a:rPr lang="en-US" altLang="zh-CN" sz="1600" b="1" dirty="0" err="1">
                <a:solidFill>
                  <a:schemeClr val="tx1"/>
                </a:solidFill>
                <a:latin typeface="Tw Cen MT Condensed" panose="020B0606020104020203" pitchFamily="34" charset="0"/>
                <a:cs typeface="+mj-cs"/>
                <a:sym typeface="Arial" panose="020B0604020202020204" pitchFamily="34" charset="0"/>
              </a:rPr>
              <a:t>Inap</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6" name="文本框 2">
            <a:extLst>
              <a:ext uri="{FF2B5EF4-FFF2-40B4-BE49-F238E27FC236}">
                <a16:creationId xmlns:a16="http://schemas.microsoft.com/office/drawing/2014/main" id="{8D1628D5-2D8F-4934-A206-CB5322E5009E}"/>
              </a:ext>
            </a:extLst>
          </p:cNvPr>
          <p:cNvSpPr txBox="1"/>
          <p:nvPr>
            <p:custDataLst>
              <p:tags r:id="rId9"/>
            </p:custDataLst>
          </p:nvPr>
        </p:nvSpPr>
        <p:spPr>
          <a:xfrm>
            <a:off x="6792750" y="432141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Gigi dan </a:t>
            </a:r>
            <a:r>
              <a:rPr lang="en-US" altLang="zh-CN" sz="1600" b="1" dirty="0" err="1">
                <a:solidFill>
                  <a:schemeClr val="tx1"/>
                </a:solidFill>
                <a:latin typeface="Tw Cen MT Condensed" panose="020B0606020104020203" pitchFamily="34" charset="0"/>
                <a:cs typeface="+mj-cs"/>
                <a:sym typeface="Arial" panose="020B0604020202020204" pitchFamily="34" charset="0"/>
              </a:rPr>
              <a:t>Mulut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7" name="文本框 2">
            <a:extLst>
              <a:ext uri="{FF2B5EF4-FFF2-40B4-BE49-F238E27FC236}">
                <a16:creationId xmlns:a16="http://schemas.microsoft.com/office/drawing/2014/main" id="{342C74C2-FEE9-42C9-B05B-77C2C6FB95DF}"/>
              </a:ext>
            </a:extLst>
          </p:cNvPr>
          <p:cNvSpPr txBox="1"/>
          <p:nvPr>
            <p:custDataLst>
              <p:tags r:id="rId10"/>
            </p:custDataLst>
          </p:nvPr>
        </p:nvSpPr>
        <p:spPr>
          <a:xfrm>
            <a:off x="7145484" y="4831776"/>
            <a:ext cx="2208865" cy="514020"/>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Kesehatan</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Jiwa</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Anak</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dan</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Remaja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8" name="文本框 2">
            <a:extLst>
              <a:ext uri="{FF2B5EF4-FFF2-40B4-BE49-F238E27FC236}">
                <a16:creationId xmlns:a16="http://schemas.microsoft.com/office/drawing/2014/main" id="{4FBC40BB-C599-4170-9CC6-7E2DEF118EA4}"/>
              </a:ext>
            </a:extLst>
          </p:cNvPr>
          <p:cNvSpPr txBox="1"/>
          <p:nvPr>
            <p:custDataLst>
              <p:tags r:id="rId11"/>
            </p:custDataLst>
          </p:nvPr>
        </p:nvSpPr>
        <p:spPr>
          <a:xfrm>
            <a:off x="7651245" y="5496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Gawat</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Darurat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9" name="文本框 2">
            <a:extLst>
              <a:ext uri="{FF2B5EF4-FFF2-40B4-BE49-F238E27FC236}">
                <a16:creationId xmlns:a16="http://schemas.microsoft.com/office/drawing/2014/main" id="{BABF2AFE-5E07-4F99-BB1E-58AFF05EEEB0}"/>
              </a:ext>
            </a:extLst>
          </p:cNvPr>
          <p:cNvSpPr txBox="1"/>
          <p:nvPr>
            <p:custDataLst>
              <p:tags r:id="rId12"/>
            </p:custDataLst>
          </p:nvPr>
        </p:nvSpPr>
        <p:spPr>
          <a:xfrm>
            <a:off x="8091200" y="5885420"/>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Elektromedik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0" name="文本框 2">
            <a:extLst>
              <a:ext uri="{FF2B5EF4-FFF2-40B4-BE49-F238E27FC236}">
                <a16:creationId xmlns:a16="http://schemas.microsoft.com/office/drawing/2014/main" id="{38048753-D06E-421F-9346-CA244B6BB218}"/>
              </a:ext>
            </a:extLst>
          </p:cNvPr>
          <p:cNvSpPr txBox="1"/>
          <p:nvPr>
            <p:custDataLst>
              <p:tags r:id="rId13"/>
            </p:custDataLst>
          </p:nvPr>
        </p:nvSpPr>
        <p:spPr>
          <a:xfrm>
            <a:off x="8515111" y="6207361"/>
            <a:ext cx="2362998" cy="474993"/>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PKRS &amp; </a:t>
            </a:r>
            <a:r>
              <a:rPr lang="en-US" altLang="zh-CN" sz="1600" b="1" dirty="0" err="1">
                <a:solidFill>
                  <a:schemeClr val="tx1"/>
                </a:solidFill>
                <a:latin typeface="Tw Cen MT Condensed" panose="020B0606020104020203" pitchFamily="34" charset="0"/>
                <a:cs typeface="+mj-cs"/>
                <a:sym typeface="Arial" panose="020B0604020202020204" pitchFamily="34" charset="0"/>
              </a:rPr>
              <a:t>Keswamas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5" name="Freeform: Shape 44">
            <a:extLst>
              <a:ext uri="{FF2B5EF4-FFF2-40B4-BE49-F238E27FC236}">
                <a16:creationId xmlns:a16="http://schemas.microsoft.com/office/drawing/2014/main" id="{F0BE019F-C801-47FC-9B02-403A4F0C8A71}"/>
              </a:ext>
            </a:extLst>
          </p:cNvPr>
          <p:cNvSpPr/>
          <p:nvPr/>
        </p:nvSpPr>
        <p:spPr>
          <a:xfrm>
            <a:off x="8984276" y="754742"/>
            <a:ext cx="2945175" cy="5921828"/>
          </a:xfrm>
          <a:custGeom>
            <a:avLst/>
            <a:gdLst>
              <a:gd name="connsiteX0" fmla="*/ 3251268 w 3251268"/>
              <a:gd name="connsiteY0" fmla="*/ 0 h 5921828"/>
              <a:gd name="connsiteX1" fmla="*/ 68 w 3251268"/>
              <a:gd name="connsiteY1" fmla="*/ 3149600 h 5921828"/>
              <a:gd name="connsiteX2" fmla="*/ 3178697 w 3251268"/>
              <a:gd name="connsiteY2" fmla="*/ 5921828 h 5921828"/>
            </a:gdLst>
            <a:ahLst/>
            <a:cxnLst>
              <a:cxn ang="0">
                <a:pos x="connsiteX0" y="connsiteY0"/>
              </a:cxn>
              <a:cxn ang="0">
                <a:pos x="connsiteX1" y="connsiteY1"/>
              </a:cxn>
              <a:cxn ang="0">
                <a:pos x="connsiteX2" y="connsiteY2"/>
              </a:cxn>
            </a:cxnLst>
            <a:rect l="l" t="t" r="r" b="b"/>
            <a:pathLst>
              <a:path w="3251268" h="5921828">
                <a:moveTo>
                  <a:pt x="3251268" y="0"/>
                </a:moveTo>
                <a:cubicBezTo>
                  <a:pt x="1631715" y="1081314"/>
                  <a:pt x="12163" y="2162629"/>
                  <a:pt x="68" y="3149600"/>
                </a:cubicBezTo>
                <a:cubicBezTo>
                  <a:pt x="-12027" y="4136571"/>
                  <a:pt x="1583335" y="5029199"/>
                  <a:pt x="3178697" y="5921828"/>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7" name="矩形: 圆角 4">
            <a:extLst>
              <a:ext uri="{FF2B5EF4-FFF2-40B4-BE49-F238E27FC236}">
                <a16:creationId xmlns:a16="http://schemas.microsoft.com/office/drawing/2014/main" id="{17A5E13F-71E9-4AE6-8F6D-4D3E67361322}"/>
              </a:ext>
            </a:extLst>
          </p:cNvPr>
          <p:cNvSpPr/>
          <p:nvPr/>
        </p:nvSpPr>
        <p:spPr>
          <a:xfrm rot="2700000">
            <a:off x="10827712" y="122759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8" name="矩形: 圆角 4">
            <a:extLst>
              <a:ext uri="{FF2B5EF4-FFF2-40B4-BE49-F238E27FC236}">
                <a16:creationId xmlns:a16="http://schemas.microsoft.com/office/drawing/2014/main" id="{AF0555DA-A5C3-459A-ADC2-D7DA26D03435}"/>
              </a:ext>
            </a:extLst>
          </p:cNvPr>
          <p:cNvSpPr/>
          <p:nvPr/>
        </p:nvSpPr>
        <p:spPr>
          <a:xfrm rot="2700000">
            <a:off x="10213686" y="1725322"/>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9" name="矩形: 圆角 4">
            <a:extLst>
              <a:ext uri="{FF2B5EF4-FFF2-40B4-BE49-F238E27FC236}">
                <a16:creationId xmlns:a16="http://schemas.microsoft.com/office/drawing/2014/main" id="{CC772250-338B-41C3-9EE1-610730C223F3}"/>
              </a:ext>
            </a:extLst>
          </p:cNvPr>
          <p:cNvSpPr/>
          <p:nvPr/>
        </p:nvSpPr>
        <p:spPr>
          <a:xfrm rot="2700000">
            <a:off x="9590497" y="2317051"/>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0" name="矩形: 圆角 4">
            <a:extLst>
              <a:ext uri="{FF2B5EF4-FFF2-40B4-BE49-F238E27FC236}">
                <a16:creationId xmlns:a16="http://schemas.microsoft.com/office/drawing/2014/main" id="{10968292-7E1B-4961-88AD-06B63F8D72C8}"/>
              </a:ext>
            </a:extLst>
          </p:cNvPr>
          <p:cNvSpPr/>
          <p:nvPr/>
        </p:nvSpPr>
        <p:spPr>
          <a:xfrm rot="2700000">
            <a:off x="9148629" y="283559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1" name="矩形: 圆角 4">
            <a:extLst>
              <a:ext uri="{FF2B5EF4-FFF2-40B4-BE49-F238E27FC236}">
                <a16:creationId xmlns:a16="http://schemas.microsoft.com/office/drawing/2014/main" id="{9C25F2E5-774D-4D83-BD55-A542798C6272}"/>
              </a:ext>
            </a:extLst>
          </p:cNvPr>
          <p:cNvSpPr/>
          <p:nvPr/>
        </p:nvSpPr>
        <p:spPr>
          <a:xfrm rot="2700000">
            <a:off x="8798704" y="355202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矩形: 圆角 4">
            <a:extLst>
              <a:ext uri="{FF2B5EF4-FFF2-40B4-BE49-F238E27FC236}">
                <a16:creationId xmlns:a16="http://schemas.microsoft.com/office/drawing/2014/main" id="{69F691E7-C583-422C-A09F-E23F588D26E3}"/>
              </a:ext>
            </a:extLst>
          </p:cNvPr>
          <p:cNvSpPr/>
          <p:nvPr/>
        </p:nvSpPr>
        <p:spPr>
          <a:xfrm rot="2700000">
            <a:off x="8949377" y="4261536"/>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3" name="矩形: 圆角 4">
            <a:extLst>
              <a:ext uri="{FF2B5EF4-FFF2-40B4-BE49-F238E27FC236}">
                <a16:creationId xmlns:a16="http://schemas.microsoft.com/office/drawing/2014/main" id="{2D278829-4208-4E43-AE05-B6C309B395A9}"/>
              </a:ext>
            </a:extLst>
          </p:cNvPr>
          <p:cNvSpPr/>
          <p:nvPr/>
        </p:nvSpPr>
        <p:spPr>
          <a:xfrm rot="2700000">
            <a:off x="9415516" y="487971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4" name="矩形: 圆角 4">
            <a:extLst>
              <a:ext uri="{FF2B5EF4-FFF2-40B4-BE49-F238E27FC236}">
                <a16:creationId xmlns:a16="http://schemas.microsoft.com/office/drawing/2014/main" id="{82421F02-FF6C-4FC8-880D-DC20AFF4B18B}"/>
              </a:ext>
            </a:extLst>
          </p:cNvPr>
          <p:cNvSpPr/>
          <p:nvPr/>
        </p:nvSpPr>
        <p:spPr>
          <a:xfrm rot="2700000">
            <a:off x="10018405" y="539814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5" name="矩形: 圆角 4">
            <a:extLst>
              <a:ext uri="{FF2B5EF4-FFF2-40B4-BE49-F238E27FC236}">
                <a16:creationId xmlns:a16="http://schemas.microsoft.com/office/drawing/2014/main" id="{7E702D5E-0056-4087-AF51-60FB9DC6205E}"/>
              </a:ext>
            </a:extLst>
          </p:cNvPr>
          <p:cNvSpPr/>
          <p:nvPr/>
        </p:nvSpPr>
        <p:spPr>
          <a:xfrm rot="2059320">
            <a:off x="10706100" y="5890321"/>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7" name="文本框 2">
            <a:extLst>
              <a:ext uri="{FF2B5EF4-FFF2-40B4-BE49-F238E27FC236}">
                <a16:creationId xmlns:a16="http://schemas.microsoft.com/office/drawing/2014/main" id="{C6157585-932A-4144-8A29-0B0E175EBB10}"/>
              </a:ext>
            </a:extLst>
          </p:cNvPr>
          <p:cNvSpPr txBox="1"/>
          <p:nvPr>
            <p:custDataLst>
              <p:tags r:id="rId14"/>
            </p:custDataLst>
          </p:nvPr>
        </p:nvSpPr>
        <p:spPr>
          <a:xfrm>
            <a:off x="11152045" y="934096"/>
            <a:ext cx="1039955" cy="786559"/>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Psikososial</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8" name="文本框 2">
            <a:extLst>
              <a:ext uri="{FF2B5EF4-FFF2-40B4-BE49-F238E27FC236}">
                <a16:creationId xmlns:a16="http://schemas.microsoft.com/office/drawing/2014/main" id="{0241990E-85D4-4E62-A0F2-D050AF491A5E}"/>
              </a:ext>
            </a:extLst>
          </p:cNvPr>
          <p:cNvSpPr txBox="1"/>
          <p:nvPr>
            <p:custDataLst>
              <p:tags r:id="rId15"/>
            </p:custDataLst>
          </p:nvPr>
        </p:nvSpPr>
        <p:spPr>
          <a:xfrm>
            <a:off x="10383859" y="1850556"/>
            <a:ext cx="1258816" cy="469180"/>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Rawat Jalan</a:t>
            </a:r>
          </a:p>
        </p:txBody>
      </p:sp>
      <p:sp>
        <p:nvSpPr>
          <p:cNvPr id="59" name="文本框 2">
            <a:extLst>
              <a:ext uri="{FF2B5EF4-FFF2-40B4-BE49-F238E27FC236}">
                <a16:creationId xmlns:a16="http://schemas.microsoft.com/office/drawing/2014/main" id="{9D4A69C2-670F-4740-9CF3-AC230FCC81AE}"/>
              </a:ext>
            </a:extLst>
          </p:cNvPr>
          <p:cNvSpPr txBox="1"/>
          <p:nvPr>
            <p:custDataLst>
              <p:tags r:id="rId16"/>
            </p:custDataLst>
          </p:nvPr>
        </p:nvSpPr>
        <p:spPr>
          <a:xfrm>
            <a:off x="9971912" y="2370789"/>
            <a:ext cx="1178177" cy="337605"/>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Gizi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0" name="文本框 2">
            <a:extLst>
              <a:ext uri="{FF2B5EF4-FFF2-40B4-BE49-F238E27FC236}">
                <a16:creationId xmlns:a16="http://schemas.microsoft.com/office/drawing/2014/main" id="{E668E884-5CDA-4837-8AFC-CDB399B5FC1E}"/>
              </a:ext>
            </a:extLst>
          </p:cNvPr>
          <p:cNvSpPr txBox="1"/>
          <p:nvPr>
            <p:custDataLst>
              <p:tags r:id="rId17"/>
            </p:custDataLst>
          </p:nvPr>
        </p:nvSpPr>
        <p:spPr>
          <a:xfrm>
            <a:off x="9095641" y="2887744"/>
            <a:ext cx="2269468" cy="331677"/>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Laundry</a:t>
            </a:r>
          </a:p>
        </p:txBody>
      </p:sp>
      <p:sp>
        <p:nvSpPr>
          <p:cNvPr id="61" name="文本框 2">
            <a:extLst>
              <a:ext uri="{FF2B5EF4-FFF2-40B4-BE49-F238E27FC236}">
                <a16:creationId xmlns:a16="http://schemas.microsoft.com/office/drawing/2014/main" id="{28D036B8-9A5B-47FA-B409-68012BC8053B}"/>
              </a:ext>
            </a:extLst>
          </p:cNvPr>
          <p:cNvSpPr txBox="1"/>
          <p:nvPr>
            <p:custDataLst>
              <p:tags r:id="rId18"/>
            </p:custDataLst>
          </p:nvPr>
        </p:nvSpPr>
        <p:spPr>
          <a:xfrm>
            <a:off x="9169447" y="3434673"/>
            <a:ext cx="1391553"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a:solidFill>
                  <a:schemeClr val="tx1"/>
                </a:solidFill>
                <a:latin typeface="Tw Cen MT Condensed" panose="020B0606020104020203" pitchFamily="34" charset="0"/>
                <a:cs typeface="+mj-cs"/>
                <a:sym typeface="Arial" panose="020B0604020202020204" pitchFamily="34" charset="0"/>
              </a:rPr>
              <a:t>IPS RS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2" name="文本框 2">
            <a:extLst>
              <a:ext uri="{FF2B5EF4-FFF2-40B4-BE49-F238E27FC236}">
                <a16:creationId xmlns:a16="http://schemas.microsoft.com/office/drawing/2014/main" id="{F5CE14E2-F66F-43C8-BD3A-EEF7C912322D}"/>
              </a:ext>
            </a:extLst>
          </p:cNvPr>
          <p:cNvSpPr txBox="1"/>
          <p:nvPr>
            <p:custDataLst>
              <p:tags r:id="rId19"/>
            </p:custDataLst>
          </p:nvPr>
        </p:nvSpPr>
        <p:spPr>
          <a:xfrm>
            <a:off x="9789407" y="4799938"/>
            <a:ext cx="1622701" cy="354494"/>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Sanitasi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3" name="文本框 2">
            <a:extLst>
              <a:ext uri="{FF2B5EF4-FFF2-40B4-BE49-F238E27FC236}">
                <a16:creationId xmlns:a16="http://schemas.microsoft.com/office/drawing/2014/main" id="{C23D3882-8593-43A7-B92F-9E332EAE28DD}"/>
              </a:ext>
            </a:extLst>
          </p:cNvPr>
          <p:cNvSpPr txBox="1"/>
          <p:nvPr>
            <p:custDataLst>
              <p:tags r:id="rId20"/>
            </p:custDataLst>
          </p:nvPr>
        </p:nvSpPr>
        <p:spPr>
          <a:xfrm>
            <a:off x="9276062" y="4174771"/>
            <a:ext cx="1454256" cy="543913"/>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a:solidFill>
                  <a:schemeClr val="tx1"/>
                </a:solidFill>
                <a:latin typeface="Tw Cen MT Condensed" panose="020B0606020104020203" pitchFamily="34" charset="0"/>
                <a:cs typeface="+mj-cs"/>
                <a:sym typeface="Arial" panose="020B0604020202020204" pitchFamily="34" charset="0"/>
              </a:rPr>
              <a:t>IPS RS Non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4" name="文本框 2">
            <a:extLst>
              <a:ext uri="{FF2B5EF4-FFF2-40B4-BE49-F238E27FC236}">
                <a16:creationId xmlns:a16="http://schemas.microsoft.com/office/drawing/2014/main" id="{CEEC6F90-64ED-4B8A-87B5-321B9D6BEED8}"/>
              </a:ext>
            </a:extLst>
          </p:cNvPr>
          <p:cNvSpPr txBox="1"/>
          <p:nvPr>
            <p:custDataLst>
              <p:tags r:id="rId21"/>
            </p:custDataLst>
          </p:nvPr>
        </p:nvSpPr>
        <p:spPr>
          <a:xfrm>
            <a:off x="10391144" y="5189444"/>
            <a:ext cx="135243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Humas &amp; </a:t>
            </a:r>
            <a:r>
              <a:rPr lang="en-US" altLang="zh-CN" sz="1600" b="1" dirty="0" err="1">
                <a:solidFill>
                  <a:schemeClr val="tx1"/>
                </a:solidFill>
                <a:latin typeface="Tw Cen MT Condensed" panose="020B0606020104020203" pitchFamily="34" charset="0"/>
                <a:cs typeface="+mj-cs"/>
                <a:sym typeface="Arial" panose="020B0604020202020204" pitchFamily="34" charset="0"/>
              </a:rPr>
              <a:t>Pemasaran</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5" name="文本框 2">
            <a:extLst>
              <a:ext uri="{FF2B5EF4-FFF2-40B4-BE49-F238E27FC236}">
                <a16:creationId xmlns:a16="http://schemas.microsoft.com/office/drawing/2014/main" id="{0FD286E6-2F15-46B0-A00D-19EEB551944A}"/>
              </a:ext>
            </a:extLst>
          </p:cNvPr>
          <p:cNvSpPr txBox="1"/>
          <p:nvPr>
            <p:custDataLst>
              <p:tags r:id="rId22"/>
            </p:custDataLst>
          </p:nvPr>
        </p:nvSpPr>
        <p:spPr>
          <a:xfrm>
            <a:off x="10945068" y="582102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SIM 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2DBFF443-1667-4E09-8FE0-11D9846996C2}"/>
              </a:ext>
            </a:extLst>
          </p:cNvPr>
          <p:cNvGraphicFramePr>
            <a:graphicFrameLocks/>
          </p:cNvGraphicFramePr>
          <p:nvPr>
            <p:extLst>
              <p:ext uri="{D42A27DB-BD31-4B8C-83A1-F6EECF244321}">
                <p14:modId xmlns:p14="http://schemas.microsoft.com/office/powerpoint/2010/main" val="2245808968"/>
              </p:ext>
            </p:extLst>
          </p:nvPr>
        </p:nvGraphicFramePr>
        <p:xfrm>
          <a:off x="829919" y="847417"/>
          <a:ext cx="8039762" cy="1708893"/>
        </p:xfrm>
        <a:graphic>
          <a:graphicData uri="http://schemas.openxmlformats.org/drawingml/2006/table">
            <a:tbl>
              <a:tblPr firstRow="1" firstCol="1" bandRow="1">
                <a:tableStyleId>{3B4B98B0-60AC-42C2-AFA5-B58CD77FA1E5}</a:tableStyleId>
              </a:tblPr>
              <a:tblGrid>
                <a:gridCol w="659132">
                  <a:extLst>
                    <a:ext uri="{9D8B030D-6E8A-4147-A177-3AD203B41FA5}">
                      <a16:colId xmlns:a16="http://schemas.microsoft.com/office/drawing/2014/main" val="20000"/>
                    </a:ext>
                  </a:extLst>
                </a:gridCol>
                <a:gridCol w="2800105">
                  <a:extLst>
                    <a:ext uri="{9D8B030D-6E8A-4147-A177-3AD203B41FA5}">
                      <a16:colId xmlns:a16="http://schemas.microsoft.com/office/drawing/2014/main" val="20001"/>
                    </a:ext>
                  </a:extLst>
                </a:gridCol>
                <a:gridCol w="798900">
                  <a:extLst>
                    <a:ext uri="{9D8B030D-6E8A-4147-A177-3AD203B41FA5}">
                      <a16:colId xmlns:a16="http://schemas.microsoft.com/office/drawing/2014/main" val="20002"/>
                    </a:ext>
                  </a:extLst>
                </a:gridCol>
                <a:gridCol w="913445">
                  <a:extLst>
                    <a:ext uri="{9D8B030D-6E8A-4147-A177-3AD203B41FA5}">
                      <a16:colId xmlns:a16="http://schemas.microsoft.com/office/drawing/2014/main" val="2926319215"/>
                    </a:ext>
                  </a:extLst>
                </a:gridCol>
                <a:gridCol w="956060">
                  <a:extLst>
                    <a:ext uri="{9D8B030D-6E8A-4147-A177-3AD203B41FA5}">
                      <a16:colId xmlns:a16="http://schemas.microsoft.com/office/drawing/2014/main" val="2004694878"/>
                    </a:ext>
                  </a:extLst>
                </a:gridCol>
                <a:gridCol w="956060">
                  <a:extLst>
                    <a:ext uri="{9D8B030D-6E8A-4147-A177-3AD203B41FA5}">
                      <a16:colId xmlns:a16="http://schemas.microsoft.com/office/drawing/2014/main" val="3348267593"/>
                    </a:ext>
                  </a:extLst>
                </a:gridCol>
                <a:gridCol w="956060">
                  <a:extLst>
                    <a:ext uri="{9D8B030D-6E8A-4147-A177-3AD203B41FA5}">
                      <a16:colId xmlns:a16="http://schemas.microsoft.com/office/drawing/2014/main" val="3979047744"/>
                    </a:ext>
                  </a:extLst>
                </a:gridCol>
              </a:tblGrid>
              <a:tr h="564069">
                <a:tc>
                  <a:txBody>
                    <a:body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FEB</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MAR</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APR</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MEI</a:t>
                      </a:r>
                    </a:p>
                  </a:txBody>
                  <a:tcPr marL="182749" marR="182749" marT="68884" marB="68884" anchor="ctr"/>
                </a:tc>
                <a:extLst>
                  <a:ext uri="{0D108BD9-81ED-4DB2-BD59-A6C34878D82A}">
                    <a16:rowId xmlns:a16="http://schemas.microsoft.com/office/drawing/2014/main" val="10000"/>
                  </a:ext>
                </a:extLst>
              </a:tr>
              <a:tr h="338641">
                <a:tc>
                  <a:txBody>
                    <a:bodyPr/>
                    <a:lstStyle/>
                    <a:p>
                      <a:pPr algn="ctr"/>
                      <a:r>
                        <a:rPr lang="en-US" sz="1600" dirty="0">
                          <a:latin typeface="Tw Cen MT" panose="020B0602020104020603" pitchFamily="34" charset="0"/>
                        </a:rPr>
                        <a:t>1</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Rawat Jalan</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2,599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2,631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2,803 </a:t>
                      </a:r>
                    </a:p>
                  </a:txBody>
                  <a:tcPr marL="9525" marR="9525" marT="9525" marB="0" anchor="ctr"/>
                </a:tc>
                <a:tc>
                  <a:txBody>
                    <a:bodyPr/>
                    <a:lstStyle/>
                    <a:p>
                      <a:pPr algn="ctr" fontAlgn="b"/>
                      <a:r>
                        <a:rPr lang="en-US" sz="1600" b="0" i="0" u="none" strike="noStrike" dirty="0" smtClean="0">
                          <a:solidFill>
                            <a:srgbClr val="000000"/>
                          </a:solidFill>
                          <a:effectLst/>
                          <a:latin typeface="Tw Cen MT" panose="020B0602020104020603" pitchFamily="34" charset="0"/>
                        </a:rPr>
                        <a:t>2,803</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Tw Cen MT" panose="020B0602020104020603" pitchFamily="34" charset="0"/>
                        </a:rPr>
                        <a:t>2,591</a:t>
                      </a: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1"/>
                  </a:ext>
                </a:extLst>
              </a:tr>
              <a:tr h="338641">
                <a:tc>
                  <a:txBody>
                    <a:bodyPr/>
                    <a:lstStyle/>
                    <a:p>
                      <a:pPr algn="ctr"/>
                      <a:r>
                        <a:rPr lang="en-US" sz="1600" dirty="0">
                          <a:latin typeface="Tw Cen MT" panose="020B0602020104020603" pitchFamily="34" charset="0"/>
                        </a:rPr>
                        <a:t>2</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Rawat </a:t>
                      </a:r>
                      <a:r>
                        <a:rPr lang="en-US" sz="1600" u="none" strike="noStrike" dirty="0" err="1">
                          <a:latin typeface="Tw Cen MT" panose="020B0602020104020603" pitchFamily="34" charset="0"/>
                        </a:rPr>
                        <a:t>Inap</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1,633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1,313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1,443 </a:t>
                      </a:r>
                    </a:p>
                  </a:txBody>
                  <a:tcPr marL="9525" marR="9525" marT="9525" marB="0" anchor="ctr"/>
                </a:tc>
                <a:tc>
                  <a:txBody>
                    <a:bodyPr/>
                    <a:lstStyle/>
                    <a:p>
                      <a:pPr algn="ctr" fontAlgn="b"/>
                      <a:r>
                        <a:rPr lang="en-US" sz="1600" b="0" i="0" u="none" strike="noStrike" dirty="0" smtClean="0">
                          <a:solidFill>
                            <a:srgbClr val="000000"/>
                          </a:solidFill>
                          <a:effectLst/>
                          <a:latin typeface="Tw Cen MT" panose="020B0602020104020603" pitchFamily="34" charset="0"/>
                        </a:rPr>
                        <a:t>1,331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Tw Cen MT" panose="020B0602020104020603" pitchFamily="34" charset="0"/>
                        </a:rPr>
                        <a:t>1,330</a:t>
                      </a: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2"/>
                  </a:ext>
                </a:extLst>
              </a:tr>
              <a:tr h="338641">
                <a:tc>
                  <a:txBody>
                    <a:bodyPr/>
                    <a:lstStyle/>
                    <a:p>
                      <a:pPr algn="ctr"/>
                      <a:r>
                        <a:rPr lang="en-US" sz="1600" dirty="0">
                          <a:latin typeface="Tw Cen MT" panose="020B0602020104020603" pitchFamily="34" charset="0"/>
                        </a:rPr>
                        <a:t>3</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IGD</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529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462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482 </a:t>
                      </a:r>
                    </a:p>
                  </a:txBody>
                  <a:tcPr marL="9525" marR="9525" marT="9525" marB="0" anchor="ctr"/>
                </a:tc>
                <a:tc>
                  <a:txBody>
                    <a:bodyPr/>
                    <a:lstStyle/>
                    <a:p>
                      <a:pPr algn="ctr" fontAlgn="b"/>
                      <a:r>
                        <a:rPr lang="en-US" sz="1600" b="0" i="0" u="none" strike="noStrike" dirty="0" smtClean="0">
                          <a:solidFill>
                            <a:srgbClr val="000000"/>
                          </a:solidFill>
                          <a:effectLst/>
                          <a:latin typeface="Tw Cen MT" panose="020B0602020104020603" pitchFamily="34" charset="0"/>
                        </a:rPr>
                        <a:t>496</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600" b="0" i="0" u="none" strike="noStrike" smtClean="0">
                          <a:solidFill>
                            <a:srgbClr val="000000"/>
                          </a:solidFill>
                          <a:effectLst/>
                          <a:latin typeface="Tw Cen MT" panose="020B0602020104020603" pitchFamily="34" charset="0"/>
                        </a:rPr>
                        <a:t>449</a:t>
                      </a: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3"/>
                  </a:ext>
                </a:extLst>
              </a:tr>
            </a:tbl>
          </a:graphicData>
        </a:graphic>
      </p:graphicFrame>
      <p:sp>
        <p:nvSpPr>
          <p:cNvPr id="5" name="Rounded Rectangle 5">
            <a:extLst>
              <a:ext uri="{FF2B5EF4-FFF2-40B4-BE49-F238E27FC236}">
                <a16:creationId xmlns:a16="http://schemas.microsoft.com/office/drawing/2014/main" id="{04C3066B-D96A-40CF-A16E-228B27BE8DD3}"/>
              </a:ext>
            </a:extLst>
          </p:cNvPr>
          <p:cNvSpPr/>
          <p:nvPr/>
        </p:nvSpPr>
        <p:spPr>
          <a:xfrm>
            <a:off x="847417" y="278315"/>
            <a:ext cx="3151411" cy="429079"/>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FARMASI </a:t>
            </a:r>
            <a:endParaRPr lang="en-US" sz="2800" dirty="0">
              <a:solidFill>
                <a:schemeClr val="bg1"/>
              </a:solidFill>
              <a:latin typeface="Tw Cen MT Condensed" panose="020B0606020104020203" pitchFamily="34" charset="0"/>
            </a:endParaRPr>
          </a:p>
        </p:txBody>
      </p:sp>
      <p:graphicFrame>
        <p:nvGraphicFramePr>
          <p:cNvPr id="10" name="Content Placeholder 4">
            <a:extLst>
              <a:ext uri="{FF2B5EF4-FFF2-40B4-BE49-F238E27FC236}">
                <a16:creationId xmlns:a16="http://schemas.microsoft.com/office/drawing/2014/main" id="{FF3A40EC-2DCF-4C63-8323-9DAB10DE1C67}"/>
              </a:ext>
            </a:extLst>
          </p:cNvPr>
          <p:cNvGraphicFramePr>
            <a:graphicFrameLocks/>
          </p:cNvGraphicFramePr>
          <p:nvPr>
            <p:extLst>
              <p:ext uri="{D42A27DB-BD31-4B8C-83A1-F6EECF244321}">
                <p14:modId xmlns:p14="http://schemas.microsoft.com/office/powerpoint/2010/main" val="2087722682"/>
              </p:ext>
            </p:extLst>
          </p:nvPr>
        </p:nvGraphicFramePr>
        <p:xfrm>
          <a:off x="838200" y="3469791"/>
          <a:ext cx="8031481" cy="3329682"/>
        </p:xfrm>
        <a:graphic>
          <a:graphicData uri="http://schemas.openxmlformats.org/drawingml/2006/table">
            <a:tbl>
              <a:tblPr firstRow="1" bandRow="1"/>
              <a:tblGrid>
                <a:gridCol w="604055">
                  <a:extLst>
                    <a:ext uri="{9D8B030D-6E8A-4147-A177-3AD203B41FA5}">
                      <a16:colId xmlns:a16="http://schemas.microsoft.com/office/drawing/2014/main" val="20000"/>
                    </a:ext>
                  </a:extLst>
                </a:gridCol>
                <a:gridCol w="2156546">
                  <a:extLst>
                    <a:ext uri="{9D8B030D-6E8A-4147-A177-3AD203B41FA5}">
                      <a16:colId xmlns:a16="http://schemas.microsoft.com/office/drawing/2014/main" val="20001"/>
                    </a:ext>
                  </a:extLst>
                </a:gridCol>
                <a:gridCol w="813884">
                  <a:extLst>
                    <a:ext uri="{9D8B030D-6E8A-4147-A177-3AD203B41FA5}">
                      <a16:colId xmlns:a16="http://schemas.microsoft.com/office/drawing/2014/main" val="20002"/>
                    </a:ext>
                  </a:extLst>
                </a:gridCol>
                <a:gridCol w="813886">
                  <a:extLst>
                    <a:ext uri="{9D8B030D-6E8A-4147-A177-3AD203B41FA5}">
                      <a16:colId xmlns:a16="http://schemas.microsoft.com/office/drawing/2014/main" val="1022596409"/>
                    </a:ext>
                  </a:extLst>
                </a:gridCol>
                <a:gridCol w="1214370">
                  <a:extLst>
                    <a:ext uri="{9D8B030D-6E8A-4147-A177-3AD203B41FA5}">
                      <a16:colId xmlns:a16="http://schemas.microsoft.com/office/drawing/2014/main" val="3521252115"/>
                    </a:ext>
                  </a:extLst>
                </a:gridCol>
                <a:gridCol w="1214370">
                  <a:extLst>
                    <a:ext uri="{9D8B030D-6E8A-4147-A177-3AD203B41FA5}">
                      <a16:colId xmlns:a16="http://schemas.microsoft.com/office/drawing/2014/main" val="3218117474"/>
                    </a:ext>
                  </a:extLst>
                </a:gridCol>
                <a:gridCol w="1214370">
                  <a:extLst>
                    <a:ext uri="{9D8B030D-6E8A-4147-A177-3AD203B41FA5}">
                      <a16:colId xmlns:a16="http://schemas.microsoft.com/office/drawing/2014/main" val="2011497756"/>
                    </a:ext>
                  </a:extLst>
                </a:gridCol>
              </a:tblGrid>
              <a:tr h="59441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b="1" dirty="0">
                          <a:latin typeface="Tw Cen MT" panose="020B0602020104020603" pitchFamily="34" charset="0"/>
                        </a:rPr>
                        <a:t>JAN</a:t>
                      </a:r>
                      <a:endParaRPr lang="en-US" sz="1600" b="1" dirty="0">
                        <a:solidFill>
                          <a:schemeClr val="tx2"/>
                        </a:solidFill>
                        <a:latin typeface="Tw Cen MT" panose="020B0602020104020603" pitchFamily="34" charset="0"/>
                        <a:ea typeface="Verdana"/>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FEB</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MAR</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APR</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MEI</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55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1</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err="1">
                          <a:latin typeface="Tw Cen MT" panose="020B0602020104020603" pitchFamily="34" charset="0"/>
                        </a:rPr>
                        <a:t>Faeces</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Rutin</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a:t>
                      </a:r>
                    </a:p>
                  </a:txBody>
                  <a:tcPr marL="0" marR="0" marT="0" marB="0">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2</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Hematologi</a:t>
                      </a:r>
                      <a:r>
                        <a:rPr lang="en-US" sz="1600" u="none" strike="noStrike" dirty="0">
                          <a:latin typeface="Tw Cen MT" panose="020B0602020104020603" pitchFamily="34" charset="0"/>
                        </a:rPr>
                        <a:t> </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 275</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240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288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267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290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97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3</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Hematologi</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Sederhana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2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2"/>
                  </a:ext>
                </a:extLst>
              </a:tr>
              <a:tr h="2453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4</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Kimia Klinik</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1,118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1,050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1,346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1,306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1,322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16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5</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Pemeriksaan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Narkoba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430</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130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401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287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133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4"/>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6</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Urine Analisa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48</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51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58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7</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Serologi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6"/>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8</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Mikrobiologi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9</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Imunologi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8"/>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10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8240" rtl="0" eaLnBrk="1" fontAlgn="auto" latinLnBrk="0" hangingPunct="1">
                        <a:lnSpc>
                          <a:spcPct val="100000"/>
                        </a:lnSpc>
                        <a:spcBef>
                          <a:spcPts val="0"/>
                        </a:spcBef>
                        <a:spcAft>
                          <a:spcPts val="0"/>
                        </a:spcAft>
                        <a:buClrTx/>
                        <a:buSzTx/>
                        <a:buFontTx/>
                        <a:buNone/>
                        <a:tabLst/>
                        <a:defRPr/>
                      </a:pPr>
                      <a:r>
                        <a:rPr lang="en-US" sz="1600" u="none" strike="noStrike" dirty="0" err="1">
                          <a:latin typeface="Tw Cen MT" panose="020B0602020104020603" pitchFamily="34" charset="0"/>
                        </a:rPr>
                        <a:t>Imunoserologi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416</a:t>
                      </a:r>
                    </a:p>
                  </a:txBody>
                  <a:tcPr marL="0" marR="0" marT="0" marB="0">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289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253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248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283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F30CCF83-C468-411B-8AA2-858EDD4CA2DA}"/>
              </a:ext>
            </a:extLst>
          </p:cNvPr>
          <p:cNvSpPr>
            <a:spLocks noGrp="1"/>
          </p:cNvSpPr>
          <p:nvPr>
            <p:ph type="sldNum" sz="quarter" idx="12"/>
          </p:nvPr>
        </p:nvSpPr>
        <p:spPr>
          <a:xfrm>
            <a:off x="10432592" y="6352287"/>
            <a:ext cx="921208" cy="365125"/>
          </a:xfrm>
        </p:spPr>
        <p:txBody>
          <a:bodyPr/>
          <a:lstStyle/>
          <a:p>
            <a:fld id="{565CE74E-AB26-4998-AD42-012C4C1AD076}" type="slidenum">
              <a:rPr lang="zh-CN" altLang="en-US" smtClean="0"/>
              <a:t>22</a:t>
            </a:fld>
            <a:endParaRPr lang="zh-CN" altLang="en-US" dirty="0"/>
          </a:p>
        </p:txBody>
      </p:sp>
      <p:pic>
        <p:nvPicPr>
          <p:cNvPr id="7" name="Picture 6">
            <a:extLst>
              <a:ext uri="{FF2B5EF4-FFF2-40B4-BE49-F238E27FC236}">
                <a16:creationId xmlns:a16="http://schemas.microsoft.com/office/drawing/2014/main" id="{110EE971-A639-472F-BC9F-99FE44A1479C}"/>
              </a:ext>
            </a:extLst>
          </p:cNvPr>
          <p:cNvPicPr>
            <a:picLocks noChangeAspect="1"/>
          </p:cNvPicPr>
          <p:nvPr/>
        </p:nvPicPr>
        <p:blipFill>
          <a:blip r:embed="rId3"/>
          <a:stretch>
            <a:fillRect/>
          </a:stretch>
        </p:blipFill>
        <p:spPr>
          <a:xfrm>
            <a:off x="0" y="0"/>
            <a:ext cx="847417" cy="847417"/>
          </a:xfrm>
          <a:prstGeom prst="rect">
            <a:avLst/>
          </a:prstGeom>
        </p:spPr>
      </p:pic>
      <p:sp>
        <p:nvSpPr>
          <p:cNvPr id="9" name="Rounded Rectangle 5">
            <a:extLst>
              <a:ext uri="{FF2B5EF4-FFF2-40B4-BE49-F238E27FC236}">
                <a16:creationId xmlns:a16="http://schemas.microsoft.com/office/drawing/2014/main" id="{04C3066B-D96A-40CF-A16E-228B27BE8DD3}"/>
              </a:ext>
            </a:extLst>
          </p:cNvPr>
          <p:cNvSpPr/>
          <p:nvPr/>
        </p:nvSpPr>
        <p:spPr>
          <a:xfrm>
            <a:off x="847417" y="2907613"/>
            <a:ext cx="3941151" cy="429079"/>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LABORATORIUM</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813449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9477CE2B-7C3B-4715-A5AB-D12A444CB2C5}"/>
              </a:ext>
            </a:extLst>
          </p:cNvPr>
          <p:cNvGraphicFramePr>
            <a:graphicFrameLocks/>
          </p:cNvGraphicFramePr>
          <p:nvPr>
            <p:extLst>
              <p:ext uri="{D42A27DB-BD31-4B8C-83A1-F6EECF244321}">
                <p14:modId xmlns:p14="http://schemas.microsoft.com/office/powerpoint/2010/main" val="1350761556"/>
              </p:ext>
            </p:extLst>
          </p:nvPr>
        </p:nvGraphicFramePr>
        <p:xfrm>
          <a:off x="145145" y="622071"/>
          <a:ext cx="6116488" cy="6182535"/>
        </p:xfrm>
        <a:graphic>
          <a:graphicData uri="http://schemas.openxmlformats.org/drawingml/2006/table">
            <a:tbl>
              <a:tblPr firstRow="1" bandRow="1"/>
              <a:tblGrid>
                <a:gridCol w="726693">
                  <a:extLst>
                    <a:ext uri="{9D8B030D-6E8A-4147-A177-3AD203B41FA5}">
                      <a16:colId xmlns:a16="http://schemas.microsoft.com/office/drawing/2014/main" val="20000"/>
                    </a:ext>
                  </a:extLst>
                </a:gridCol>
                <a:gridCol w="1404991">
                  <a:extLst>
                    <a:ext uri="{9D8B030D-6E8A-4147-A177-3AD203B41FA5}">
                      <a16:colId xmlns:a16="http://schemas.microsoft.com/office/drawing/2014/main" val="20001"/>
                    </a:ext>
                  </a:extLst>
                </a:gridCol>
                <a:gridCol w="770783">
                  <a:extLst>
                    <a:ext uri="{9D8B030D-6E8A-4147-A177-3AD203B41FA5}">
                      <a16:colId xmlns:a16="http://schemas.microsoft.com/office/drawing/2014/main" val="20002"/>
                    </a:ext>
                  </a:extLst>
                </a:gridCol>
                <a:gridCol w="779719">
                  <a:extLst>
                    <a:ext uri="{9D8B030D-6E8A-4147-A177-3AD203B41FA5}">
                      <a16:colId xmlns:a16="http://schemas.microsoft.com/office/drawing/2014/main" val="3897293501"/>
                    </a:ext>
                  </a:extLst>
                </a:gridCol>
                <a:gridCol w="863648">
                  <a:extLst>
                    <a:ext uri="{9D8B030D-6E8A-4147-A177-3AD203B41FA5}">
                      <a16:colId xmlns:a16="http://schemas.microsoft.com/office/drawing/2014/main" val="969662850"/>
                    </a:ext>
                  </a:extLst>
                </a:gridCol>
                <a:gridCol w="828955">
                  <a:extLst>
                    <a:ext uri="{9D8B030D-6E8A-4147-A177-3AD203B41FA5}">
                      <a16:colId xmlns:a16="http://schemas.microsoft.com/office/drawing/2014/main" val="1994472049"/>
                    </a:ext>
                  </a:extLst>
                </a:gridCol>
                <a:gridCol w="741699">
                  <a:extLst>
                    <a:ext uri="{9D8B030D-6E8A-4147-A177-3AD203B41FA5}">
                      <a16:colId xmlns:a16="http://schemas.microsoft.com/office/drawing/2014/main" val="558473979"/>
                    </a:ext>
                  </a:extLst>
                </a:gridCol>
              </a:tblGrid>
              <a:tr h="54723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4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Cranium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Thorax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Abdomen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BNO</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Cervical AP/LAT/OBLIQ</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Thoracal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Thoracolumbal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Lumbalis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4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Vert Lumbosacral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Sacrum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Coccygeus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Superior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711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Inferior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Colon In Loop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IVP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5"/>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USG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Panoramic</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7"/>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Pelvis/ Hip Joint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BMD</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815621696"/>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CT Scan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20765">
                <a:tc>
                  <a:txBody>
                    <a:bodyPr/>
                    <a:lstStyle/>
                    <a:p>
                      <a:pPr algn="ctr"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21</a:t>
                      </a: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X-Ray</a:t>
                      </a: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067589807"/>
                  </a:ext>
                </a:extLst>
              </a:tr>
            </a:tbl>
          </a:graphicData>
        </a:graphic>
      </p:graphicFrame>
      <p:sp>
        <p:nvSpPr>
          <p:cNvPr id="5" name="Rounded Rectangle 5">
            <a:extLst>
              <a:ext uri="{FF2B5EF4-FFF2-40B4-BE49-F238E27FC236}">
                <a16:creationId xmlns:a16="http://schemas.microsoft.com/office/drawing/2014/main" id="{08104A6E-D292-48B7-B6D3-FBF3E4D9F64B}"/>
              </a:ext>
            </a:extLst>
          </p:cNvPr>
          <p:cNvSpPr/>
          <p:nvPr/>
        </p:nvSpPr>
        <p:spPr>
          <a:xfrm>
            <a:off x="145145" y="111974"/>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RADIOLOGI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23</a:t>
            </a:fld>
            <a:endParaRPr lang="zh-CN" altLang="en-US"/>
          </a:p>
        </p:txBody>
      </p:sp>
      <p:graphicFrame>
        <p:nvGraphicFramePr>
          <p:cNvPr id="6" name="Table 5">
            <a:extLst>
              <a:ext uri="{FF2B5EF4-FFF2-40B4-BE49-F238E27FC236}">
                <a16:creationId xmlns:a16="http://schemas.microsoft.com/office/drawing/2014/main" id="{3D2F9DE9-485D-4E38-8E02-26974394B7F7}"/>
              </a:ext>
            </a:extLst>
          </p:cNvPr>
          <p:cNvGraphicFramePr>
            <a:graphicFrameLocks noGrp="1"/>
          </p:cNvGraphicFramePr>
          <p:nvPr>
            <p:extLst>
              <p:ext uri="{D42A27DB-BD31-4B8C-83A1-F6EECF244321}">
                <p14:modId xmlns:p14="http://schemas.microsoft.com/office/powerpoint/2010/main" val="3130608391"/>
              </p:ext>
            </p:extLst>
          </p:nvPr>
        </p:nvGraphicFramePr>
        <p:xfrm>
          <a:off x="6387738" y="622751"/>
          <a:ext cx="5543004" cy="6181855"/>
        </p:xfrm>
        <a:graphic>
          <a:graphicData uri="http://schemas.openxmlformats.org/drawingml/2006/table">
            <a:tbl>
              <a:tblPr firstRow="1" bandRow="1"/>
              <a:tblGrid>
                <a:gridCol w="384133">
                  <a:extLst>
                    <a:ext uri="{9D8B030D-6E8A-4147-A177-3AD203B41FA5}">
                      <a16:colId xmlns:a16="http://schemas.microsoft.com/office/drawing/2014/main" val="20000"/>
                    </a:ext>
                  </a:extLst>
                </a:gridCol>
                <a:gridCol w="1641599">
                  <a:extLst>
                    <a:ext uri="{9D8B030D-6E8A-4147-A177-3AD203B41FA5}">
                      <a16:colId xmlns:a16="http://schemas.microsoft.com/office/drawing/2014/main" val="2678181932"/>
                    </a:ext>
                  </a:extLst>
                </a:gridCol>
                <a:gridCol w="622436">
                  <a:extLst>
                    <a:ext uri="{9D8B030D-6E8A-4147-A177-3AD203B41FA5}">
                      <a16:colId xmlns:a16="http://schemas.microsoft.com/office/drawing/2014/main" val="20002"/>
                    </a:ext>
                  </a:extLst>
                </a:gridCol>
                <a:gridCol w="723709">
                  <a:extLst>
                    <a:ext uri="{9D8B030D-6E8A-4147-A177-3AD203B41FA5}">
                      <a16:colId xmlns:a16="http://schemas.microsoft.com/office/drawing/2014/main" val="2441563022"/>
                    </a:ext>
                  </a:extLst>
                </a:gridCol>
                <a:gridCol w="723709">
                  <a:extLst>
                    <a:ext uri="{9D8B030D-6E8A-4147-A177-3AD203B41FA5}">
                      <a16:colId xmlns:a16="http://schemas.microsoft.com/office/drawing/2014/main" val="3933218623"/>
                    </a:ext>
                  </a:extLst>
                </a:gridCol>
                <a:gridCol w="723709">
                  <a:extLst>
                    <a:ext uri="{9D8B030D-6E8A-4147-A177-3AD203B41FA5}">
                      <a16:colId xmlns:a16="http://schemas.microsoft.com/office/drawing/2014/main" val="3717616941"/>
                    </a:ext>
                  </a:extLst>
                </a:gridCol>
                <a:gridCol w="723709">
                  <a:extLst>
                    <a:ext uri="{9D8B030D-6E8A-4147-A177-3AD203B41FA5}">
                      <a16:colId xmlns:a16="http://schemas.microsoft.com/office/drawing/2014/main" val="162938588"/>
                    </a:ext>
                  </a:extLst>
                </a:gridCol>
              </a:tblGrid>
              <a:tr h="48796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itchFamily="34" charset="0"/>
                        </a:rPr>
                        <a:t>NO</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dirty="0">
                          <a:solidFill>
                            <a:schemeClr val="tx2"/>
                          </a:solidFill>
                          <a:latin typeface="Tw Cen MT" panose="020B0602020104020603" pitchFamily="34" charset="0"/>
                          <a:ea typeface="Verdana" pitchFamily="34" charset="0"/>
                        </a:rPr>
                        <a:t>JENIS KEGIATAN</a:t>
                      </a:r>
                      <a:endParaRPr lang="en-US" sz="1400" dirty="0">
                        <a:latin typeface="Tw Cen MT" panose="020B0602020104020603" pitchFamily="34" charset="0"/>
                      </a:endParaRP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itchFamily="34" charset="0"/>
                        </a:rPr>
                        <a:t>JAN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FEB</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MAR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APR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MEI</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1"/>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Exercise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Asesmen</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Fisioterapi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Static </a:t>
                      </a:r>
                      <a:r>
                        <a:rPr lang="en-US" sz="1400" u="none" strike="noStrike" dirty="0" err="1">
                          <a:solidFill>
                            <a:schemeClr val="tx2"/>
                          </a:solidFill>
                          <a:effectLst/>
                          <a:latin typeface="Tw Cen MT" panose="020B0602020104020603" pitchFamily="34" charset="0"/>
                          <a:ea typeface="Verdana" pitchFamily="34" charset="0"/>
                        </a:rPr>
                        <a:t>Bycicle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Class Exercise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5"/>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Treadmill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7"/>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Elektrical</a:t>
                      </a:r>
                      <a:r>
                        <a:rPr lang="en-US" sz="1400" u="none" strike="noStrike" dirty="0">
                          <a:solidFill>
                            <a:schemeClr val="tx2"/>
                          </a:solidFill>
                          <a:effectLst/>
                          <a:latin typeface="Tw Cen MT" panose="020B0602020104020603" pitchFamily="34" charset="0"/>
                          <a:ea typeface="Verdana" pitchFamily="34" charset="0"/>
                        </a:rPr>
                        <a:t> Stimulation</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a:rPr>
                        <a:t>Infrared </a:t>
                      </a:r>
                      <a:r>
                        <a:rPr lang="en-US" sz="1400" u="none" strike="noStrike" dirty="0" err="1">
                          <a:solidFill>
                            <a:schemeClr val="tx2"/>
                          </a:solidFill>
                          <a:effectLst/>
                          <a:latin typeface="Tw Cen MT" panose="020B0602020104020603" pitchFamily="34" charset="0"/>
                          <a:ea typeface="Verdana"/>
                        </a:rPr>
                        <a:t>Lokal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9"/>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Tens</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10</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Pijat</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Bayi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1"/>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Mwd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a:rPr>
                        <a:t>Cryotherapy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Swd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5"/>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Ultrasound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a:rPr>
                        <a:t>Parafin</a:t>
                      </a:r>
                      <a:r>
                        <a:rPr lang="en-US" sz="1400" u="none" strike="noStrike" dirty="0">
                          <a:solidFill>
                            <a:schemeClr val="tx2"/>
                          </a:solidFill>
                          <a:effectLst/>
                          <a:latin typeface="Tw Cen MT" panose="020B0602020104020603" pitchFamily="34" charset="0"/>
                          <a:ea typeface="Verdana"/>
                        </a:rPr>
                        <a:t> Bath</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7"/>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Infra Red General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9"/>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410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dirty="0">
                          <a:solidFill>
                            <a:schemeClr val="tx2"/>
                          </a:solidFill>
                          <a:effectLst/>
                          <a:latin typeface="Tw Cen MT" panose="020B0602020104020603" pitchFamily="34" charset="0"/>
                          <a:ea typeface="Verdana" pitchFamily="34" charset="0"/>
                        </a:rPr>
                        <a:t>Exercise Therapy General</a:t>
                      </a:r>
                      <a:endParaRPr lang="en-US" sz="1400" dirty="0">
                        <a:latin typeface="Tw Cen MT" panose="020B0602020104020603" pitchFamily="34" charset="0"/>
                      </a:endParaRPr>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14</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1"/>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a:solidFill>
                            <a:schemeClr val="tx2"/>
                          </a:solidFill>
                          <a:effectLst/>
                          <a:latin typeface="Tw Cen MT" panose="020B0602020104020603" pitchFamily="34" charset="0"/>
                          <a:ea typeface="Verdana" pitchFamily="34" charset="0"/>
                        </a:rPr>
                        <a:t>Swt</a:t>
                      </a:r>
                      <a:endParaRPr lang="en-US" sz="1400">
                        <a:latin typeface="Tw Cen MT" panose="020B0602020104020603" pitchFamily="34" charset="0"/>
                      </a:endParaRPr>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u="none" strike="noStrike" dirty="0" err="1">
                          <a:solidFill>
                            <a:schemeClr val="tx2"/>
                          </a:solidFill>
                          <a:effectLst/>
                          <a:latin typeface="Tw Cen MT" panose="020B0602020104020603" pitchFamily="34" charset="0"/>
                          <a:ea typeface="Verdana" pitchFamily="34" charset="0"/>
                        </a:rPr>
                        <a:t>Traksi</a:t>
                      </a:r>
                      <a:r>
                        <a:rPr lang="en-US" sz="1400" u="none" strike="noStrike" dirty="0">
                          <a:solidFill>
                            <a:schemeClr val="tx2"/>
                          </a:solidFill>
                          <a:effectLst/>
                          <a:latin typeface="Tw Cen MT" panose="020B0602020104020603" pitchFamily="34" charset="0"/>
                          <a:ea typeface="Verdana" pitchFamily="34" charset="0"/>
                        </a:rPr>
                        <a:t> L/C</a:t>
                      </a:r>
                      <a:endParaRPr lang="en-US" sz="1400" dirty="0">
                        <a:latin typeface="Tw Cen MT" panose="020B0602020104020603" pitchFamily="34" charset="0"/>
                      </a:endParaRPr>
                    </a:p>
                  </a:txBody>
                  <a:tcPr marL="9565" marR="9565" marT="9565"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pic>
        <p:nvPicPr>
          <p:cNvPr id="7" name="Picture 6">
            <a:extLst>
              <a:ext uri="{FF2B5EF4-FFF2-40B4-BE49-F238E27FC236}">
                <a16:creationId xmlns:a16="http://schemas.microsoft.com/office/drawing/2014/main" id="{9631AEDF-9A5B-4921-9C47-26D8CAB1B47E}"/>
              </a:ext>
            </a:extLst>
          </p:cNvPr>
          <p:cNvPicPr>
            <a:picLocks noChangeAspect="1"/>
          </p:cNvPicPr>
          <p:nvPr/>
        </p:nvPicPr>
        <p:blipFill>
          <a:blip r:embed="rId3"/>
          <a:stretch>
            <a:fillRect/>
          </a:stretch>
        </p:blipFill>
        <p:spPr>
          <a:xfrm>
            <a:off x="6455787" y="-65819"/>
            <a:ext cx="810838" cy="688570"/>
          </a:xfrm>
          <a:prstGeom prst="rect">
            <a:avLst/>
          </a:prstGeom>
        </p:spPr>
      </p:pic>
      <p:sp>
        <p:nvSpPr>
          <p:cNvPr id="8" name="Rounded Rectangle 5">
            <a:extLst>
              <a:ext uri="{FF2B5EF4-FFF2-40B4-BE49-F238E27FC236}">
                <a16:creationId xmlns:a16="http://schemas.microsoft.com/office/drawing/2014/main" id="{71B89D87-CFD0-4676-BCB7-79F829252469}"/>
              </a:ext>
            </a:extLst>
          </p:cNvPr>
          <p:cNvSpPr/>
          <p:nvPr/>
        </p:nvSpPr>
        <p:spPr>
          <a:xfrm>
            <a:off x="7334674" y="94462"/>
            <a:ext cx="3832450" cy="45404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REHABILITASI MEDIK </a:t>
            </a:r>
            <a:endParaRPr lang="en-US" sz="24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146032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095536-DE15-44CA-8CCC-C29E9D603BB1}"/>
              </a:ext>
            </a:extLst>
          </p:cNvPr>
          <p:cNvSpPr>
            <a:spLocks noGrp="1"/>
          </p:cNvSpPr>
          <p:nvPr>
            <p:ph type="sldNum" sz="quarter" idx="12"/>
          </p:nvPr>
        </p:nvSpPr>
        <p:spPr/>
        <p:txBody>
          <a:bodyPr/>
          <a:lstStyle/>
          <a:p>
            <a:fld id="{565CE74E-AB26-4998-AD42-012C4C1AD076}" type="slidenum">
              <a:rPr lang="zh-CN" altLang="en-US" smtClean="0"/>
              <a:t>24</a:t>
            </a:fld>
            <a:endParaRPr lang="zh-CN" altLang="en-US"/>
          </a:p>
        </p:txBody>
      </p:sp>
      <p:graphicFrame>
        <p:nvGraphicFramePr>
          <p:cNvPr id="4" name="Content Placeholder 4">
            <a:extLst>
              <a:ext uri="{FF2B5EF4-FFF2-40B4-BE49-F238E27FC236}">
                <a16:creationId xmlns:a16="http://schemas.microsoft.com/office/drawing/2014/main" id="{996E4BED-2D7A-4460-B88F-905CE5B92D41}"/>
              </a:ext>
            </a:extLst>
          </p:cNvPr>
          <p:cNvGraphicFramePr>
            <a:graphicFrameLocks/>
          </p:cNvGraphicFramePr>
          <p:nvPr>
            <p:extLst>
              <p:ext uri="{D42A27DB-BD31-4B8C-83A1-F6EECF244321}">
                <p14:modId xmlns:p14="http://schemas.microsoft.com/office/powerpoint/2010/main" val="68739535"/>
              </p:ext>
            </p:extLst>
          </p:nvPr>
        </p:nvGraphicFramePr>
        <p:xfrm>
          <a:off x="1364103" y="605281"/>
          <a:ext cx="7962779" cy="4605498"/>
        </p:xfrm>
        <a:graphic>
          <a:graphicData uri="http://schemas.openxmlformats.org/drawingml/2006/table">
            <a:tbl>
              <a:tblPr firstRow="1" bandRow="1"/>
              <a:tblGrid>
                <a:gridCol w="709570">
                  <a:extLst>
                    <a:ext uri="{9D8B030D-6E8A-4147-A177-3AD203B41FA5}">
                      <a16:colId xmlns:a16="http://schemas.microsoft.com/office/drawing/2014/main" val="20000"/>
                    </a:ext>
                  </a:extLst>
                </a:gridCol>
                <a:gridCol w="2295819">
                  <a:extLst>
                    <a:ext uri="{9D8B030D-6E8A-4147-A177-3AD203B41FA5}">
                      <a16:colId xmlns:a16="http://schemas.microsoft.com/office/drawing/2014/main" val="20001"/>
                    </a:ext>
                  </a:extLst>
                </a:gridCol>
                <a:gridCol w="991478">
                  <a:extLst>
                    <a:ext uri="{9D8B030D-6E8A-4147-A177-3AD203B41FA5}">
                      <a16:colId xmlns:a16="http://schemas.microsoft.com/office/drawing/2014/main" val="20002"/>
                    </a:ext>
                  </a:extLst>
                </a:gridCol>
                <a:gridCol w="991478">
                  <a:extLst>
                    <a:ext uri="{9D8B030D-6E8A-4147-A177-3AD203B41FA5}">
                      <a16:colId xmlns:a16="http://schemas.microsoft.com/office/drawing/2014/main" val="2697597485"/>
                    </a:ext>
                  </a:extLst>
                </a:gridCol>
                <a:gridCol w="991478">
                  <a:extLst>
                    <a:ext uri="{9D8B030D-6E8A-4147-A177-3AD203B41FA5}">
                      <a16:colId xmlns:a16="http://schemas.microsoft.com/office/drawing/2014/main" val="1586383067"/>
                    </a:ext>
                  </a:extLst>
                </a:gridCol>
                <a:gridCol w="991478">
                  <a:extLst>
                    <a:ext uri="{9D8B030D-6E8A-4147-A177-3AD203B41FA5}">
                      <a16:colId xmlns:a16="http://schemas.microsoft.com/office/drawing/2014/main" val="3243330690"/>
                    </a:ext>
                  </a:extLst>
                </a:gridCol>
                <a:gridCol w="991478">
                  <a:extLst>
                    <a:ext uri="{9D8B030D-6E8A-4147-A177-3AD203B41FA5}">
                      <a16:colId xmlns:a16="http://schemas.microsoft.com/office/drawing/2014/main" val="1655986920"/>
                    </a:ext>
                  </a:extLst>
                </a:gridCol>
              </a:tblGrid>
              <a:tr h="40201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ea typeface="Verdana" panose="020B0604030504040204" pitchFamily="34" charset="0"/>
                          <a:cs typeface="Verdana" panose="020B0604030504040204" pitchFamily="34" charset="0"/>
                        </a:rPr>
                        <a:t>NO</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ea typeface="Verdana" panose="020B0604030504040204" pitchFamily="34" charset="0"/>
                          <a:cs typeface="Verdana" panose="020B0604030504040204" pitchFamily="34" charset="0"/>
                        </a:rPr>
                        <a:t>JENIS KEGIATAN</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b="1" dirty="0">
                          <a:latin typeface="Tw Cen MT" panose="020B0602020104020603" pitchFamily="34" charset="0"/>
                          <a:ea typeface="Verdana" panose="020B0604030504040204" pitchFamily="34" charset="0"/>
                          <a:cs typeface="Verdana" panose="020B0604030504040204" pitchFamily="34" charset="0"/>
                        </a:rPr>
                        <a:t>JAN</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a:rPr>
                        <a:t>Konseling</a:t>
                      </a:r>
                      <a:r>
                        <a:rPr lang="en-US" sz="1800" u="none" strike="noStrike" dirty="0">
                          <a:latin typeface="Tw Cen MT"/>
                          <a:ea typeface="Verdana"/>
                          <a:cs typeface="Verdana"/>
                        </a:rPr>
                        <a:t> </a:t>
                      </a:r>
                      <a:r>
                        <a:rPr lang="en-US" sz="1800" u="none" strike="noStrike" dirty="0" err="1">
                          <a:latin typeface="Tw Cen MT"/>
                          <a:ea typeface="Verdana"/>
                          <a:cs typeface="Verdana"/>
                        </a:rPr>
                        <a:t>Napza</a:t>
                      </a:r>
                      <a:endParaRPr lang="en-US" sz="1800" b="0" i="0" u="none" strike="noStrike" dirty="0">
                        <a:solidFill>
                          <a:schemeClr val="tx2"/>
                        </a:solidFill>
                        <a:latin typeface="Tw Cen MT"/>
                        <a:ea typeface="Verdana"/>
                        <a:cs typeface="Verdana"/>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Konseling</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Psikologi</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3</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Konseling</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Keluarga</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4</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Rehabilitasi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TAK</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5</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Fisioterapi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6</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Psikoterapi</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Supportif</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7</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CBT</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8</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Brief Intervention</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9</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Motivasi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Interview</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10</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Psikologi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Okupasi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Terapi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77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ECT</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TextBox 7">
            <a:extLst>
              <a:ext uri="{FF2B5EF4-FFF2-40B4-BE49-F238E27FC236}">
                <a16:creationId xmlns:a16="http://schemas.microsoft.com/office/drawing/2014/main" id="{4C1725B3-0A99-47DF-939A-D39A1EC2A329}"/>
              </a:ext>
            </a:extLst>
          </p:cNvPr>
          <p:cNvSpPr txBox="1"/>
          <p:nvPr/>
        </p:nvSpPr>
        <p:spPr>
          <a:xfrm>
            <a:off x="1335530" y="5303907"/>
            <a:ext cx="90226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err="1">
                <a:latin typeface="Tw Cen MT" panose="020B0602020104020603" pitchFamily="34" charset="0"/>
                <a:ea typeface="+mn-lt"/>
                <a:cs typeface="+mn-lt"/>
              </a:rPr>
              <a:t>Dikarenakan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pandemi</a:t>
            </a:r>
            <a:r>
              <a:rPr lang="en-US" dirty="0">
                <a:latin typeface="Tw Cen MT" panose="020B0602020104020603" pitchFamily="34" charset="0"/>
                <a:ea typeface="+mn-lt"/>
                <a:cs typeface="+mn-lt"/>
              </a:rPr>
              <a:t> COVID-19 </a:t>
            </a:r>
            <a:r>
              <a:rPr lang="en-US" dirty="0" err="1">
                <a:latin typeface="Tw Cen MT" panose="020B0602020104020603" pitchFamily="34" charset="0"/>
                <a:ea typeface="+mn-lt"/>
                <a:cs typeface="+mn-lt"/>
              </a:rPr>
              <a:t>Rumah</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Sakit</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melakukan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efisiensi</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yaitu</a:t>
            </a:r>
            <a:r>
              <a:rPr lang="en-US" dirty="0">
                <a:latin typeface="Tw Cen MT" panose="020B0602020104020603" pitchFamily="34" charset="0"/>
                <a:ea typeface="+mn-lt"/>
                <a:cs typeface="+mn-lt"/>
              </a:rPr>
              <a:t> salah </a:t>
            </a:r>
            <a:r>
              <a:rPr lang="en-US" dirty="0" err="1">
                <a:latin typeface="Tw Cen MT" panose="020B0602020104020603" pitchFamily="34" charset="0"/>
                <a:ea typeface="+mn-lt"/>
                <a:cs typeface="+mn-lt"/>
              </a:rPr>
              <a:t>satunya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penggabungan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Bangsal</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karena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pasien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berkurang</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untuk</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Instalasi</a:t>
            </a:r>
            <a:r>
              <a:rPr lang="en-US" dirty="0">
                <a:latin typeface="Tw Cen MT" panose="020B0602020104020603" pitchFamily="34" charset="0"/>
                <a:ea typeface="+mn-lt"/>
                <a:cs typeface="+mn-lt"/>
              </a:rPr>
              <a:t> NAPZA </a:t>
            </a:r>
            <a:r>
              <a:rPr lang="en-US" dirty="0" err="1">
                <a:latin typeface="Tw Cen MT" panose="020B0602020104020603" pitchFamily="34" charset="0"/>
                <a:ea typeface="+mn-lt"/>
                <a:cs typeface="+mn-lt"/>
              </a:rPr>
              <a:t>semetara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dialihkan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ke</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semua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bangsal</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sedangkan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instalansi</a:t>
            </a:r>
            <a:r>
              <a:rPr lang="en-US" dirty="0">
                <a:latin typeface="Tw Cen MT" panose="020B0602020104020603" pitchFamily="34" charset="0"/>
                <a:ea typeface="+mn-lt"/>
                <a:cs typeface="+mn-lt"/>
              </a:rPr>
              <a:t> NAPZA yang </a:t>
            </a:r>
            <a:r>
              <a:rPr lang="en-US" dirty="0" err="1">
                <a:latin typeface="Tw Cen MT" panose="020B0602020104020603" pitchFamily="34" charset="0"/>
                <a:ea typeface="+mn-lt"/>
                <a:cs typeface="+mn-lt"/>
              </a:rPr>
              <a:t>dahulu</a:t>
            </a:r>
            <a:r>
              <a:rPr lang="en-US" dirty="0">
                <a:latin typeface="Tw Cen MT" panose="020B0602020104020603" pitchFamily="34" charset="0"/>
                <a:ea typeface="+mn-lt"/>
                <a:cs typeface="+mn-lt"/>
              </a:rPr>
              <a:t> di </a:t>
            </a:r>
            <a:r>
              <a:rPr lang="en-US" dirty="0" err="1">
                <a:latin typeface="Tw Cen MT" panose="020B0602020104020603" pitchFamily="34" charset="0"/>
                <a:ea typeface="+mn-lt"/>
                <a:cs typeface="+mn-lt"/>
              </a:rPr>
              <a:t>ubah</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menjadi</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Instalansi</a:t>
            </a:r>
            <a:r>
              <a:rPr lang="en-US" dirty="0">
                <a:latin typeface="Tw Cen MT" panose="020B0602020104020603" pitchFamily="34" charset="0"/>
                <a:ea typeface="+mn-lt"/>
                <a:cs typeface="+mn-lt"/>
              </a:rPr>
              <a:t> COVID-19</a:t>
            </a:r>
            <a:endParaRPr lang="en-US" dirty="0">
              <a:latin typeface="Tw Cen MT" panose="020B0602020104020603" pitchFamily="34" charset="0"/>
              <a:cs typeface="Calibri"/>
            </a:endParaRPr>
          </a:p>
        </p:txBody>
      </p:sp>
      <p:pic>
        <p:nvPicPr>
          <p:cNvPr id="5" name="Picture 4">
            <a:extLst>
              <a:ext uri="{FF2B5EF4-FFF2-40B4-BE49-F238E27FC236}">
                <a16:creationId xmlns:a16="http://schemas.microsoft.com/office/drawing/2014/main" id="{24B1B368-5BB1-4006-92B2-1AD2E9526123}"/>
              </a:ext>
            </a:extLst>
          </p:cNvPr>
          <p:cNvPicPr>
            <a:picLocks noChangeAspect="1"/>
          </p:cNvPicPr>
          <p:nvPr/>
        </p:nvPicPr>
        <p:blipFill>
          <a:blip r:embed="rId3"/>
          <a:stretch>
            <a:fillRect/>
          </a:stretch>
        </p:blipFill>
        <p:spPr>
          <a:xfrm>
            <a:off x="0" y="109782"/>
            <a:ext cx="804742" cy="804742"/>
          </a:xfrm>
          <a:prstGeom prst="rect">
            <a:avLst/>
          </a:prstGeom>
        </p:spPr>
      </p:pic>
      <p:sp>
        <p:nvSpPr>
          <p:cNvPr id="6" name="Rounded Rectangle 5">
            <a:extLst>
              <a:ext uri="{FF2B5EF4-FFF2-40B4-BE49-F238E27FC236}">
                <a16:creationId xmlns:a16="http://schemas.microsoft.com/office/drawing/2014/main" id="{31FCE62F-CE8F-4234-B3FC-193B65249F8B}"/>
              </a:ext>
            </a:extLst>
          </p:cNvPr>
          <p:cNvSpPr/>
          <p:nvPr/>
        </p:nvSpPr>
        <p:spPr>
          <a:xfrm>
            <a:off x="1335530" y="93128"/>
            <a:ext cx="2794337"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NAPZA</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418572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7AFBB6F-B37E-46BD-B2C1-420BCC01FB45}"/>
              </a:ext>
            </a:extLst>
          </p:cNvPr>
          <p:cNvGraphicFramePr>
            <a:graphicFrameLocks/>
          </p:cNvGraphicFramePr>
          <p:nvPr>
            <p:extLst>
              <p:ext uri="{D42A27DB-BD31-4B8C-83A1-F6EECF244321}">
                <p14:modId xmlns:p14="http://schemas.microsoft.com/office/powerpoint/2010/main" val="6780192"/>
              </p:ext>
            </p:extLst>
          </p:nvPr>
        </p:nvGraphicFramePr>
        <p:xfrm>
          <a:off x="471487" y="1037294"/>
          <a:ext cx="6582460" cy="5666575"/>
        </p:xfrm>
        <a:graphic>
          <a:graphicData uri="http://schemas.openxmlformats.org/drawingml/2006/table">
            <a:tbl>
              <a:tblPr firstRow="1" bandRow="1">
                <a:tableStyleId>{68D230F3-CF80-4859-8CE7-A43EE81993B5}</a:tableStyleId>
              </a:tblPr>
              <a:tblGrid>
                <a:gridCol w="631485">
                  <a:extLst>
                    <a:ext uri="{9D8B030D-6E8A-4147-A177-3AD203B41FA5}">
                      <a16:colId xmlns:a16="http://schemas.microsoft.com/office/drawing/2014/main" val="20000"/>
                    </a:ext>
                  </a:extLst>
                </a:gridCol>
                <a:gridCol w="1668530">
                  <a:extLst>
                    <a:ext uri="{9D8B030D-6E8A-4147-A177-3AD203B41FA5}">
                      <a16:colId xmlns:a16="http://schemas.microsoft.com/office/drawing/2014/main" val="20001"/>
                    </a:ext>
                  </a:extLst>
                </a:gridCol>
                <a:gridCol w="856489">
                  <a:extLst>
                    <a:ext uri="{9D8B030D-6E8A-4147-A177-3AD203B41FA5}">
                      <a16:colId xmlns:a16="http://schemas.microsoft.com/office/drawing/2014/main" val="20002"/>
                    </a:ext>
                  </a:extLst>
                </a:gridCol>
                <a:gridCol w="856489">
                  <a:extLst>
                    <a:ext uri="{9D8B030D-6E8A-4147-A177-3AD203B41FA5}">
                      <a16:colId xmlns:a16="http://schemas.microsoft.com/office/drawing/2014/main" val="2653111581"/>
                    </a:ext>
                  </a:extLst>
                </a:gridCol>
                <a:gridCol w="856489">
                  <a:extLst>
                    <a:ext uri="{9D8B030D-6E8A-4147-A177-3AD203B41FA5}">
                      <a16:colId xmlns:a16="http://schemas.microsoft.com/office/drawing/2014/main" val="9232295"/>
                    </a:ext>
                  </a:extLst>
                </a:gridCol>
                <a:gridCol w="856489">
                  <a:extLst>
                    <a:ext uri="{9D8B030D-6E8A-4147-A177-3AD203B41FA5}">
                      <a16:colId xmlns:a16="http://schemas.microsoft.com/office/drawing/2014/main" val="4260518031"/>
                    </a:ext>
                  </a:extLst>
                </a:gridCol>
                <a:gridCol w="856489">
                  <a:extLst>
                    <a:ext uri="{9D8B030D-6E8A-4147-A177-3AD203B41FA5}">
                      <a16:colId xmlns:a16="http://schemas.microsoft.com/office/drawing/2014/main" val="2227309482"/>
                    </a:ext>
                  </a:extLst>
                </a:gridCol>
              </a:tblGrid>
              <a:tr h="63395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t>NO</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t>JENIS KEGIATAN</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t>JAN</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dirty="0"/>
                        <a:t>FEB</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dirty="0"/>
                        <a:t>MAR</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dirty="0"/>
                        <a:t>APR</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dirty="0"/>
                        <a:t>MEI</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extLst>
                  <a:ext uri="{0D108BD9-81ED-4DB2-BD59-A6C34878D82A}">
                    <a16:rowId xmlns:a16="http://schemas.microsoft.com/office/drawing/2014/main" val="10000"/>
                  </a:ext>
                </a:extLst>
              </a:tr>
              <a:tr h="2826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ctr"/>
                      <a:r>
                        <a:rPr lang="en-US" sz="1800" u="none" strike="noStrike" dirty="0">
                          <a:effectLst/>
                        </a:rPr>
                        <a:t>MMSE</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1"/>
                  </a:ext>
                </a:extLst>
              </a:tr>
              <a:tr h="2676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a:effectLst/>
                        </a:rPr>
                        <a:t>GDS</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2"/>
                  </a:ext>
                </a:extLst>
              </a:tr>
              <a:tr h="2676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3</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Akomodasi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135</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112</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3"/>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4</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Intensif</a:t>
                      </a:r>
                      <a:r>
                        <a:rPr lang="en-US" sz="1800" u="none" strike="noStrike" dirty="0">
                          <a:effectLst/>
                        </a:rPr>
                        <a:t> Care</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92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72</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199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54</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45</a:t>
                      </a:r>
                    </a:p>
                  </a:txBody>
                  <a:tcPr marL="9525" marR="9525" marT="9525" marB="0" anchor="ctr"/>
                </a:tc>
                <a:extLst>
                  <a:ext uri="{0D108BD9-81ED-4DB2-BD59-A6C34878D82A}">
                    <a16:rowId xmlns:a16="http://schemas.microsoft.com/office/drawing/2014/main" val="10004"/>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5</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a:effectLst/>
                        </a:rPr>
                        <a:t>High Care</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46</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61</a:t>
                      </a:r>
                    </a:p>
                  </a:txBody>
                  <a:tcPr marL="9525" marR="9525" marT="9525" marB="0" anchor="ctr"/>
                </a:tc>
                <a:extLst>
                  <a:ext uri="{0D108BD9-81ED-4DB2-BD59-A6C34878D82A}">
                    <a16:rowId xmlns:a16="http://schemas.microsoft.com/office/drawing/2014/main" val="10005"/>
                  </a:ext>
                </a:extLst>
              </a:tr>
              <a:tr h="4372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6</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a:effectLst/>
                        </a:rPr>
                        <a:t>Maksimal Care</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63</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36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6"/>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7</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a:effectLst/>
                        </a:rPr>
                        <a:t>Minimal Care</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7"/>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8</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a:effectLst/>
                        </a:rPr>
                        <a:t>TAK/Penkes</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8"/>
                  </a:ext>
                </a:extLst>
              </a:tr>
              <a:tr h="382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9</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Perawatan</a:t>
                      </a:r>
                      <a:r>
                        <a:rPr lang="en-US" sz="1800" u="none" strike="noStrike" dirty="0">
                          <a:effectLst/>
                        </a:rPr>
                        <a:t> Luka </a:t>
                      </a:r>
                      <a:r>
                        <a:rPr lang="en-US" sz="1800" u="none" strike="noStrike" dirty="0" err="1">
                          <a:effectLst/>
                        </a:rPr>
                        <a:t>Bersih</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9"/>
                  </a:ext>
                </a:extLst>
              </a:tr>
              <a:tr h="4686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10</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Perawatan</a:t>
                      </a:r>
                      <a:r>
                        <a:rPr lang="en-US" sz="1800" u="none" strike="noStrike" dirty="0">
                          <a:effectLst/>
                        </a:rPr>
                        <a:t> Luka </a:t>
                      </a:r>
                      <a:r>
                        <a:rPr lang="en-US" sz="1800" u="none" strike="noStrike" dirty="0" err="1">
                          <a:effectLst/>
                        </a:rPr>
                        <a:t>Infeksi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10"/>
                  </a:ext>
                </a:extLst>
              </a:tr>
              <a:tr h="468625">
                <a:tc>
                  <a:txBody>
                    <a:bodyPr/>
                    <a:lstStyle/>
                    <a:p>
                      <a:pPr algn="l" fontAlgn="b"/>
                      <a:r>
                        <a:rPr lang="en-US" sz="1800" u="none" strike="noStrike" dirty="0"/>
                        <a:t>11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Halusinasi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9</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2210531259"/>
                  </a:ext>
                </a:extLst>
              </a:tr>
              <a:tr h="468625">
                <a:tc>
                  <a:txBody>
                    <a:bodyPr/>
                    <a:lstStyle/>
                    <a:p>
                      <a:pPr algn="l" fontAlgn="b"/>
                      <a:r>
                        <a:rPr lang="en-US" sz="1800" u="none" strike="noStrike" dirty="0"/>
                        <a:t>12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a:effectLst/>
                        </a:rPr>
                        <a:t>RPK</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tc>
                <a:extLst>
                  <a:ext uri="{0D108BD9-81ED-4DB2-BD59-A6C34878D82A}">
                    <a16:rowId xmlns:a16="http://schemas.microsoft.com/office/drawing/2014/main" val="2589796067"/>
                  </a:ext>
                </a:extLst>
              </a:tr>
              <a:tr h="468625">
                <a:tc>
                  <a:txBody>
                    <a:bodyPr/>
                    <a:lstStyle/>
                    <a:p>
                      <a:pPr algn="l" fontAlgn="b"/>
                      <a:r>
                        <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19026" marR="19026" marT="14351" marB="0" anchor="ctr" anchorCtr="1"/>
                </a:tc>
                <a:tc>
                  <a:txBody>
                    <a:bodyPr/>
                    <a:lstStyle/>
                    <a:p>
                      <a:pPr algn="l" fontAlgn="b"/>
                      <a:r>
                        <a:rPr lang="en-US" sz="1800" b="0" i="0" u="none" strike="noStrike" dirty="0" err="1">
                          <a:solidFill>
                            <a:srgbClr val="000000"/>
                          </a:solidFill>
                          <a:effectLst/>
                          <a:latin typeface="Tw Cen MT" panose="020B0602020104020603" pitchFamily="34" charset="0"/>
                        </a:rPr>
                        <a:t>Pemasangan</a:t>
                      </a:r>
                      <a:r>
                        <a:rPr lang="en-US" sz="1800" b="0" i="0" u="none" strike="noStrike" baseline="0" dirty="0">
                          <a:solidFill>
                            <a:srgbClr val="000000"/>
                          </a:solidFill>
                          <a:effectLst/>
                          <a:latin typeface="Tw Cen MT" panose="020B0602020104020603" pitchFamily="34" charset="0"/>
                        </a:rPr>
                        <a:t> O2</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696805698"/>
                  </a:ext>
                </a:extLst>
              </a:tr>
            </a:tbl>
          </a:graphicData>
        </a:graphic>
      </p:graphicFrame>
      <p:sp>
        <p:nvSpPr>
          <p:cNvPr id="8" name="Rounded Rectangle 5">
            <a:extLst>
              <a:ext uri="{FF2B5EF4-FFF2-40B4-BE49-F238E27FC236}">
                <a16:creationId xmlns:a16="http://schemas.microsoft.com/office/drawing/2014/main" id="{35F3156D-16EB-42C3-B4B2-782AC2F85B44}"/>
              </a:ext>
            </a:extLst>
          </p:cNvPr>
          <p:cNvSpPr/>
          <p:nvPr/>
        </p:nvSpPr>
        <p:spPr>
          <a:xfrm>
            <a:off x="1224287" y="514245"/>
            <a:ext cx="359868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PSIKOGERIATRI </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id="{FF7C2ED5-2D24-4E3D-ADCE-1B0154BA7734}"/>
              </a:ext>
            </a:extLst>
          </p:cNvPr>
          <p:cNvSpPr>
            <a:spLocks noGrp="1"/>
          </p:cNvSpPr>
          <p:nvPr>
            <p:ph type="sldNum" sz="quarter" idx="12"/>
          </p:nvPr>
        </p:nvSpPr>
        <p:spPr/>
        <p:txBody>
          <a:bodyPr/>
          <a:lstStyle/>
          <a:p>
            <a:fld id="{565CE74E-AB26-4998-AD42-012C4C1AD076}" type="slidenum">
              <a:rPr lang="zh-CN" altLang="en-US" smtClean="0"/>
              <a:t>25</a:t>
            </a:fld>
            <a:endParaRPr lang="zh-CN" altLang="en-US"/>
          </a:p>
        </p:txBody>
      </p:sp>
      <p:pic>
        <p:nvPicPr>
          <p:cNvPr id="7" name="Picture 6">
            <a:extLst>
              <a:ext uri="{FF2B5EF4-FFF2-40B4-BE49-F238E27FC236}">
                <a16:creationId xmlns:a16="http://schemas.microsoft.com/office/drawing/2014/main" id="{FE3D9026-5FDB-4B6D-A073-4BFD48568D9D}"/>
              </a:ext>
            </a:extLst>
          </p:cNvPr>
          <p:cNvPicPr>
            <a:picLocks noChangeAspect="1"/>
          </p:cNvPicPr>
          <p:nvPr/>
        </p:nvPicPr>
        <p:blipFill>
          <a:blip r:embed="rId3"/>
          <a:stretch>
            <a:fillRect/>
          </a:stretch>
        </p:blipFill>
        <p:spPr>
          <a:xfrm>
            <a:off x="245655" y="82985"/>
            <a:ext cx="920576" cy="920576"/>
          </a:xfrm>
          <a:prstGeom prst="rect">
            <a:avLst/>
          </a:prstGeom>
        </p:spPr>
      </p:pic>
    </p:spTree>
    <p:extLst>
      <p:ext uri="{BB962C8B-B14F-4D97-AF65-F5344CB8AC3E}">
        <p14:creationId xmlns:p14="http://schemas.microsoft.com/office/powerpoint/2010/main" val="43281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509DC-F2A5-4975-B730-8B4F0CA67C02}"/>
              </a:ext>
            </a:extLst>
          </p:cNvPr>
          <p:cNvSpPr>
            <a:spLocks noGrp="1"/>
          </p:cNvSpPr>
          <p:nvPr>
            <p:ph type="sldNum" sz="quarter" idx="12"/>
          </p:nvPr>
        </p:nvSpPr>
        <p:spPr/>
        <p:txBody>
          <a:bodyPr/>
          <a:lstStyle/>
          <a:p>
            <a:fld id="{565CE74E-AB26-4998-AD42-012C4C1AD076}" type="slidenum">
              <a:rPr lang="zh-CN" altLang="en-US" smtClean="0"/>
              <a:t>26</a:t>
            </a:fld>
            <a:endParaRPr lang="zh-CN" altLang="en-US" dirty="0"/>
          </a:p>
        </p:txBody>
      </p:sp>
      <p:graphicFrame>
        <p:nvGraphicFramePr>
          <p:cNvPr id="4" name="Content Placeholder 6">
            <a:extLst>
              <a:ext uri="{FF2B5EF4-FFF2-40B4-BE49-F238E27FC236}">
                <a16:creationId xmlns:a16="http://schemas.microsoft.com/office/drawing/2014/main" id="{2477EF41-954D-4742-B499-2752D13D1DD8}"/>
              </a:ext>
            </a:extLst>
          </p:cNvPr>
          <p:cNvGraphicFramePr>
            <a:graphicFrameLocks/>
          </p:cNvGraphicFramePr>
          <p:nvPr>
            <p:extLst>
              <p:ext uri="{D42A27DB-BD31-4B8C-83A1-F6EECF244321}">
                <p14:modId xmlns:p14="http://schemas.microsoft.com/office/powerpoint/2010/main" val="221838846"/>
              </p:ext>
            </p:extLst>
          </p:nvPr>
        </p:nvGraphicFramePr>
        <p:xfrm>
          <a:off x="226044" y="684781"/>
          <a:ext cx="6846269" cy="5662479"/>
        </p:xfrm>
        <a:graphic>
          <a:graphicData uri="http://schemas.openxmlformats.org/drawingml/2006/table">
            <a:tbl>
              <a:tblPr firstRow="1" bandRow="1"/>
              <a:tblGrid>
                <a:gridCol w="472477">
                  <a:extLst>
                    <a:ext uri="{9D8B030D-6E8A-4147-A177-3AD203B41FA5}">
                      <a16:colId xmlns:a16="http://schemas.microsoft.com/office/drawing/2014/main" val="20000"/>
                    </a:ext>
                  </a:extLst>
                </a:gridCol>
                <a:gridCol w="2262752">
                  <a:extLst>
                    <a:ext uri="{9D8B030D-6E8A-4147-A177-3AD203B41FA5}">
                      <a16:colId xmlns:a16="http://schemas.microsoft.com/office/drawing/2014/main" val="20001"/>
                    </a:ext>
                  </a:extLst>
                </a:gridCol>
                <a:gridCol w="1176183">
                  <a:extLst>
                    <a:ext uri="{9D8B030D-6E8A-4147-A177-3AD203B41FA5}">
                      <a16:colId xmlns:a16="http://schemas.microsoft.com/office/drawing/2014/main" val="20002"/>
                    </a:ext>
                  </a:extLst>
                </a:gridCol>
                <a:gridCol w="716912">
                  <a:extLst>
                    <a:ext uri="{9D8B030D-6E8A-4147-A177-3AD203B41FA5}">
                      <a16:colId xmlns:a16="http://schemas.microsoft.com/office/drawing/2014/main" val="1827549578"/>
                    </a:ext>
                  </a:extLst>
                </a:gridCol>
                <a:gridCol w="739315">
                  <a:extLst>
                    <a:ext uri="{9D8B030D-6E8A-4147-A177-3AD203B41FA5}">
                      <a16:colId xmlns:a16="http://schemas.microsoft.com/office/drawing/2014/main" val="1644192230"/>
                    </a:ext>
                  </a:extLst>
                </a:gridCol>
                <a:gridCol w="739315">
                  <a:extLst>
                    <a:ext uri="{9D8B030D-6E8A-4147-A177-3AD203B41FA5}">
                      <a16:colId xmlns:a16="http://schemas.microsoft.com/office/drawing/2014/main" val="200513729"/>
                    </a:ext>
                  </a:extLst>
                </a:gridCol>
                <a:gridCol w="739315">
                  <a:extLst>
                    <a:ext uri="{9D8B030D-6E8A-4147-A177-3AD203B41FA5}">
                      <a16:colId xmlns:a16="http://schemas.microsoft.com/office/drawing/2014/main" val="691527167"/>
                    </a:ext>
                  </a:extLst>
                </a:gridCol>
              </a:tblGrid>
              <a:tr h="35389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NO</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JENIS KEGIATAN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sv-SE" sz="1400" u="none" strike="noStrike" dirty="0">
                          <a:latin typeface="Tw Cen MT" panose="020B0602020104020603" pitchFamily="34" charset="0"/>
                        </a:rPr>
                        <a:t>Penanganan pasien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13</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151</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204</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172</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127</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400" u="none" strike="noStrike" dirty="0">
                          <a:latin typeface="Tw Cen MT" panose="020B0602020104020603" pitchFamily="34" charset="0"/>
                        </a:rPr>
                        <a:t>Penanganan pasien sub</a:t>
                      </a:r>
                      <a:r>
                        <a:rPr lang="sv-SE" sz="1400" u="none" strike="noStrike" baseline="0" dirty="0">
                          <a:latin typeface="Tw Cen MT" panose="020B0602020104020603" pitchFamily="34" charset="0"/>
                        </a:rPr>
                        <a:t>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melarikan</a:t>
                      </a:r>
                      <a:r>
                        <a:rPr lang="en-US" sz="1400" u="none" strike="noStrike" dirty="0">
                          <a:latin typeface="Tw Cen MT"/>
                        </a:rPr>
                        <a:t> </a:t>
                      </a:r>
                      <a:r>
                        <a:rPr lang="en-US" sz="1400" u="none" strike="noStrike" dirty="0" err="1">
                          <a:latin typeface="Tw Cen MT"/>
                        </a:rPr>
                        <a:t>diri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meninggal</a:t>
                      </a:r>
                      <a:r>
                        <a:rPr lang="en-US" sz="1400" u="none" strike="noStrike" dirty="0">
                          <a:latin typeface="Tw Cen MT"/>
                        </a:rPr>
                        <a:t> dunia/ </a:t>
                      </a:r>
                      <a:r>
                        <a:rPr lang="en-US" sz="1400" u="none" strike="noStrike" dirty="0" err="1">
                          <a:latin typeface="Tw Cen MT"/>
                        </a:rPr>
                        <a:t>mati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latin typeface="Tw Cen MT" panose="020B0602020104020603" pitchFamily="34" charset="0"/>
                        </a:rPr>
                        <a:t>Penanganan pasien percobaan bunuh diri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4833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dipindahkan</a:t>
                      </a:r>
                      <a:r>
                        <a:rPr lang="en-US" sz="1400" u="none" strike="noStrike" dirty="0">
                          <a:latin typeface="Tw Cen MT"/>
                        </a:rPr>
                        <a:t> </a:t>
                      </a:r>
                      <a:r>
                        <a:rPr lang="en-US" sz="1400" u="none" strike="noStrike" dirty="0" err="1">
                          <a:latin typeface="Tw Cen MT"/>
                        </a:rPr>
                        <a:t>ke</a:t>
                      </a:r>
                      <a:r>
                        <a:rPr lang="en-US" sz="1400" u="none" strike="noStrike" dirty="0">
                          <a:latin typeface="Tw Cen MT"/>
                        </a:rPr>
                        <a:t> </a:t>
                      </a:r>
                      <a:r>
                        <a:rPr lang="en-US" sz="1400" u="none" strike="noStrike" dirty="0" err="1">
                          <a:latin typeface="Tw Cen MT"/>
                        </a:rPr>
                        <a:t>ruang</a:t>
                      </a:r>
                      <a:r>
                        <a:rPr lang="en-US" sz="1400" u="none" strike="noStrike" dirty="0">
                          <a:latin typeface="Tw Cen MT"/>
                        </a:rPr>
                        <a:t> </a:t>
                      </a:r>
                      <a:r>
                        <a:rPr lang="en-US" sz="1400" u="none" strike="noStrike" dirty="0" err="1">
                          <a:latin typeface="Tw Cen MT"/>
                        </a:rPr>
                        <a:t>fisik</a:t>
                      </a:r>
                      <a:r>
                        <a:rPr lang="en-US" sz="1400" u="none" strike="noStrike" dirty="0">
                          <a:latin typeface="Tw Cen MT"/>
                        </a:rPr>
                        <a:t> dan </a:t>
                      </a:r>
                      <a:r>
                        <a:rPr lang="en-US" sz="1400" u="none" strike="noStrike" dirty="0" err="1">
                          <a:latin typeface="Tw Cen MT"/>
                        </a:rPr>
                        <a:t>akut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dirujuk</a:t>
                      </a:r>
                      <a:r>
                        <a:rPr lang="en-US" sz="1400" u="none" strike="noStrike" dirty="0">
                          <a:latin typeface="Tw Cen MT"/>
                        </a:rPr>
                        <a:t> </a:t>
                      </a:r>
                      <a:r>
                        <a:rPr lang="en-US" sz="1400" u="none" strike="noStrike" dirty="0" err="1">
                          <a:latin typeface="Tw Cen MT"/>
                        </a:rPr>
                        <a:t>ke</a:t>
                      </a:r>
                      <a:r>
                        <a:rPr lang="en-US" sz="1400" u="none" strike="noStrike" dirty="0">
                          <a:latin typeface="Tw Cen MT"/>
                        </a:rPr>
                        <a:t> RS lain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272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Insiden</a:t>
                      </a:r>
                      <a:r>
                        <a:rPr lang="en-US" sz="1400" u="none" strike="noStrike" dirty="0">
                          <a:latin typeface="Tw Cen MT"/>
                        </a:rPr>
                        <a:t> Patient Safety</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Insiden</a:t>
                      </a:r>
                      <a:r>
                        <a:rPr lang="en-US" sz="1400" u="none" strike="noStrike" dirty="0">
                          <a:latin typeface="Tw Cen MT"/>
                        </a:rPr>
                        <a:t> </a:t>
                      </a:r>
                      <a:r>
                        <a:rPr lang="en-US" sz="1400" u="none" strike="noStrike" dirty="0" err="1">
                          <a:latin typeface="Tw Cen MT"/>
                        </a:rPr>
                        <a:t>Infeksi</a:t>
                      </a:r>
                      <a:r>
                        <a:rPr lang="en-US" sz="1400" u="none" strike="noStrike" dirty="0">
                          <a:latin typeface="Tw Cen MT"/>
                        </a:rPr>
                        <a:t> </a:t>
                      </a:r>
                      <a:r>
                        <a:rPr lang="en-US" sz="1400" u="none" strike="noStrike" dirty="0" err="1">
                          <a:latin typeface="Tw Cen MT"/>
                        </a:rPr>
                        <a:t>Nosokomial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alergi</a:t>
                      </a:r>
                      <a:r>
                        <a:rPr lang="en-US" sz="1400" u="none" strike="noStrike" dirty="0">
                          <a:latin typeface="Tw Cen MT"/>
                        </a:rPr>
                        <a:t> </a:t>
                      </a:r>
                      <a:r>
                        <a:rPr lang="en-US" sz="1400" u="none" strike="noStrike" dirty="0" err="1">
                          <a:latin typeface="Tw Cen MT"/>
                        </a:rPr>
                        <a:t>obat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40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masuk</a:t>
                      </a:r>
                      <a:r>
                        <a:rPr lang="en-US" sz="1400" u="none" strike="noStrike" dirty="0">
                          <a:latin typeface="Tw Cen MT"/>
                        </a:rPr>
                        <a:t> </a:t>
                      </a:r>
                      <a:r>
                        <a:rPr lang="en-US" sz="1400" u="none" strike="noStrike" dirty="0" err="1">
                          <a:latin typeface="Tw Cen MT"/>
                        </a:rPr>
                        <a:t>dengan</a:t>
                      </a:r>
                      <a:r>
                        <a:rPr lang="en-US" sz="1400" u="none" strike="noStrike" dirty="0">
                          <a:latin typeface="Tw Cen MT"/>
                        </a:rPr>
                        <a:t> PGOT/</a:t>
                      </a:r>
                      <a:r>
                        <a:rPr lang="en-US" sz="1400" u="none" strike="noStrike" dirty="0" err="1">
                          <a:latin typeface="Tw Cen MT"/>
                        </a:rPr>
                        <a:t>Pasung</a:t>
                      </a:r>
                      <a:r>
                        <a:rPr lang="en-US" sz="1400" u="none" strike="noStrike" dirty="0">
                          <a:latin typeface="Tw Cen MT"/>
                        </a:rPr>
                        <a:t>/</a:t>
                      </a:r>
                      <a:br>
                        <a:rPr lang="en-US" sz="1400" u="none" strike="noStrike" dirty="0">
                          <a:latin typeface="Tw Cen MT"/>
                        </a:rPr>
                      </a:br>
                      <a:r>
                        <a:rPr lang="en-US" sz="1400" u="none" strike="noStrike" dirty="0">
                          <a:latin typeface="Tw Cen MT"/>
                        </a:rPr>
                        <a:t>PMI/</a:t>
                      </a:r>
                      <a:r>
                        <a:rPr lang="en-US" sz="1400" u="none" strike="noStrike" dirty="0" err="1">
                          <a:latin typeface="Tw Cen MT"/>
                        </a:rPr>
                        <a:t>Integrasi</a:t>
                      </a:r>
                      <a:r>
                        <a:rPr lang="en-US" sz="1400" u="none" strike="noStrike" dirty="0">
                          <a:latin typeface="Tw Cen MT"/>
                        </a:rPr>
                        <a:t> </a:t>
                      </a:r>
                      <a:r>
                        <a:rPr lang="en-US" sz="1400" u="none" strike="noStrike" dirty="0" err="1">
                          <a:latin typeface="Tw Cen MT"/>
                        </a:rPr>
                        <a:t>Baresos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12</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Visum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72333">
                <a:tc>
                  <a:txBody>
                    <a:bodyPr/>
                    <a:lstStyle/>
                    <a:p>
                      <a:pPr algn="ctr"/>
                      <a:r>
                        <a:rPr lang="en-US" sz="1400" dirty="0">
                          <a:solidFill>
                            <a:srgbClr val="000000"/>
                          </a:solidFill>
                          <a:latin typeface="Tw Cen MT" panose="020B0602020104020603" pitchFamily="34" charset="0"/>
                          <a:ea typeface="Verdana" panose="020B0604030504040204" pitchFamily="34" charset="0"/>
                          <a:cs typeface="Verdana" panose="020B0604030504040204" pitchFamily="34" charset="0"/>
                        </a:rPr>
                        <a:t>13</a:t>
                      </a: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l" fontAlgn="ct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Pasien</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pulang</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paksa</a:t>
                      </a:r>
                      <a:endParaRPr lang="en-US" sz="1400" b="0" i="0" u="none" strike="noStrike" dirty="0">
                        <a:solidFill>
                          <a:srgbClr val="000000"/>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8" name="Rounded Rectangle 5">
            <a:extLst>
              <a:ext uri="{FF2B5EF4-FFF2-40B4-BE49-F238E27FC236}">
                <a16:creationId xmlns:a16="http://schemas.microsoft.com/office/drawing/2014/main" id="{110A3AEF-1F5E-4F4F-8734-519DBB4B84C9}"/>
              </a:ext>
            </a:extLst>
          </p:cNvPr>
          <p:cNvSpPr/>
          <p:nvPr/>
        </p:nvSpPr>
        <p:spPr>
          <a:xfrm>
            <a:off x="1640480" y="121408"/>
            <a:ext cx="34643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INAP </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65FBF1F9-76F3-4F58-830E-637EF5E68EC8}"/>
              </a:ext>
            </a:extLst>
          </p:cNvPr>
          <p:cNvPicPr>
            <a:picLocks noChangeAspect="1"/>
          </p:cNvPicPr>
          <p:nvPr/>
        </p:nvPicPr>
        <p:blipFill>
          <a:blip r:embed="rId3"/>
          <a:stretch>
            <a:fillRect/>
          </a:stretch>
        </p:blipFill>
        <p:spPr>
          <a:xfrm>
            <a:off x="561415" y="0"/>
            <a:ext cx="1079065" cy="684781"/>
          </a:xfrm>
          <a:prstGeom prst="rect">
            <a:avLst/>
          </a:prstGeom>
        </p:spPr>
      </p:pic>
    </p:spTree>
    <p:extLst>
      <p:ext uri="{BB962C8B-B14F-4D97-AF65-F5344CB8AC3E}">
        <p14:creationId xmlns:p14="http://schemas.microsoft.com/office/powerpoint/2010/main" val="921811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C58953F-6398-4608-93E9-A81ED2D413AA}"/>
              </a:ext>
            </a:extLst>
          </p:cNvPr>
          <p:cNvGraphicFramePr>
            <a:graphicFrameLocks noGrp="1"/>
          </p:cNvGraphicFramePr>
          <p:nvPr>
            <p:extLst>
              <p:ext uri="{D42A27DB-BD31-4B8C-83A1-F6EECF244321}">
                <p14:modId xmlns:p14="http://schemas.microsoft.com/office/powerpoint/2010/main" val="275898591"/>
              </p:ext>
            </p:extLst>
          </p:nvPr>
        </p:nvGraphicFramePr>
        <p:xfrm>
          <a:off x="87089" y="590516"/>
          <a:ext cx="5747651" cy="6204769"/>
        </p:xfrm>
        <a:graphic>
          <a:graphicData uri="http://schemas.openxmlformats.org/drawingml/2006/table">
            <a:tbl>
              <a:tblPr firstRow="1" bandRow="1"/>
              <a:tblGrid>
                <a:gridCol w="266058">
                  <a:extLst>
                    <a:ext uri="{9D8B030D-6E8A-4147-A177-3AD203B41FA5}">
                      <a16:colId xmlns:a16="http://schemas.microsoft.com/office/drawing/2014/main" val="3017034530"/>
                    </a:ext>
                  </a:extLst>
                </a:gridCol>
                <a:gridCol w="168710">
                  <a:extLst>
                    <a:ext uri="{9D8B030D-6E8A-4147-A177-3AD203B41FA5}">
                      <a16:colId xmlns:a16="http://schemas.microsoft.com/office/drawing/2014/main" val="2646266038"/>
                    </a:ext>
                  </a:extLst>
                </a:gridCol>
                <a:gridCol w="356617">
                  <a:extLst>
                    <a:ext uri="{9D8B030D-6E8A-4147-A177-3AD203B41FA5}">
                      <a16:colId xmlns:a16="http://schemas.microsoft.com/office/drawing/2014/main" val="298071"/>
                    </a:ext>
                  </a:extLst>
                </a:gridCol>
                <a:gridCol w="1775526">
                  <a:extLst>
                    <a:ext uri="{9D8B030D-6E8A-4147-A177-3AD203B41FA5}">
                      <a16:colId xmlns:a16="http://schemas.microsoft.com/office/drawing/2014/main" val="330534301"/>
                    </a:ext>
                  </a:extLst>
                </a:gridCol>
                <a:gridCol w="636148">
                  <a:extLst>
                    <a:ext uri="{9D8B030D-6E8A-4147-A177-3AD203B41FA5}">
                      <a16:colId xmlns:a16="http://schemas.microsoft.com/office/drawing/2014/main" val="1248146667"/>
                    </a:ext>
                  </a:extLst>
                </a:gridCol>
                <a:gridCol w="636148">
                  <a:extLst>
                    <a:ext uri="{9D8B030D-6E8A-4147-A177-3AD203B41FA5}">
                      <a16:colId xmlns:a16="http://schemas.microsoft.com/office/drawing/2014/main" val="22717475"/>
                    </a:ext>
                  </a:extLst>
                </a:gridCol>
                <a:gridCol w="636148">
                  <a:extLst>
                    <a:ext uri="{9D8B030D-6E8A-4147-A177-3AD203B41FA5}">
                      <a16:colId xmlns:a16="http://schemas.microsoft.com/office/drawing/2014/main" val="3467975754"/>
                    </a:ext>
                  </a:extLst>
                </a:gridCol>
                <a:gridCol w="636148">
                  <a:extLst>
                    <a:ext uri="{9D8B030D-6E8A-4147-A177-3AD203B41FA5}">
                      <a16:colId xmlns:a16="http://schemas.microsoft.com/office/drawing/2014/main" val="2211930947"/>
                    </a:ext>
                  </a:extLst>
                </a:gridCol>
                <a:gridCol w="636148">
                  <a:extLst>
                    <a:ext uri="{9D8B030D-6E8A-4147-A177-3AD203B41FA5}">
                      <a16:colId xmlns:a16="http://schemas.microsoft.com/office/drawing/2014/main" val="3306048065"/>
                    </a:ext>
                  </a:extLst>
                </a:gridCol>
              </a:tblGrid>
              <a:tr h="23939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pPr algn="ctr" fontAlgn="ct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55048"/>
                  </a:ext>
                </a:extLst>
              </a:tr>
              <a:tr h="315435">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MAR</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APR</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MEI</a:t>
                      </a:r>
                    </a:p>
                  </a:txBody>
                  <a:tcPr marL="5436" marR="5436" marT="5436"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532441000"/>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rtl="0" eaLnBrk="1" fontAlgn="b" latinLnBrk="0" hangingPunct="1">
                        <a:lnSpc>
                          <a:spcPct val="100000"/>
                        </a:lnSpc>
                        <a:spcBef>
                          <a:spcPts val="0"/>
                        </a:spcBef>
                        <a:spcAft>
                          <a:spcPts val="0"/>
                        </a:spcAft>
                        <a:buClrTx/>
                        <a:buSzTx/>
                        <a:buFontTx/>
                        <a:buNone/>
                      </a:pPr>
                      <a:r>
                        <a:rPr lang="en-US" sz="1600" u="none" strike="noStrike" dirty="0">
                          <a:effectLst/>
                          <a:latin typeface="Tw Cen MT" panose="020B0602020104020603" pitchFamily="34" charset="0"/>
                          <a:ea typeface="Verdana"/>
                          <a:cs typeface="Verdana"/>
                        </a:rPr>
                        <a:t>1 </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ea typeface="Verdana"/>
                          <a:cs typeface="Verdana"/>
                        </a:rPr>
                        <a:t>Psikometri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5436" marR="5436" marT="5436" marB="0" anchor="b"/>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23400060"/>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rawat</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Inap</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50816827"/>
                  </a:ext>
                </a:extLst>
              </a:tr>
              <a:tr h="2514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Psikometri kiriman 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7843389"/>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Konsultasi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2568443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Terapi 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6615736"/>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311580045"/>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b.</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Rawat </a:t>
                      </a:r>
                      <a:r>
                        <a:rPr lang="en-US" sz="1600" u="none" strike="noStrike" dirty="0" err="1">
                          <a:effectLst/>
                          <a:latin typeface="Tw Cen MT" panose="020B0602020104020603" pitchFamily="34" charset="0"/>
                          <a:ea typeface="Verdana"/>
                          <a:cs typeface="Verdana"/>
                        </a:rPr>
                        <a:t>jalan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19110485"/>
                  </a:ext>
                </a:extLst>
              </a:tr>
              <a:tr h="2301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Pembuatan SK Sehat Jiwa</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498840179"/>
                  </a:ext>
                </a:extLst>
              </a:tr>
              <a:tr h="20545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2</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kiriman</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9075414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73765217"/>
                  </a:ext>
                </a:extLst>
              </a:tr>
              <a:tr h="1332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fr-FR" sz="1600" u="none" strike="noStrike">
                          <a:effectLst/>
                          <a:latin typeface="Tw Cen MT" panose="020B0602020104020603" pitchFamily="34" charset="0"/>
                          <a:ea typeface="Verdana"/>
                          <a:cs typeface="Verdana"/>
                        </a:rPr>
                        <a:t>Tes Bakat Minat/Tes Kenal Diri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73729119"/>
                  </a:ext>
                </a:extLst>
              </a:tr>
              <a:tr h="4324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5</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Psikotes Individual/Klasikal</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32760479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6</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Intelegensi/IQ</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4825304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7</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Tes Kesiapan Sekolah</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74698392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8</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Seleksi Karyawan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5387616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9</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Konseling Psikolog</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91782446"/>
                  </a:ext>
                </a:extLst>
              </a:tr>
              <a:tr h="4324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10</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Terapi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2660756014"/>
                  </a:ext>
                </a:extLst>
              </a:tr>
            </a:tbl>
          </a:graphicData>
        </a:graphic>
      </p:graphicFrame>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27</a:t>
            </a:fld>
            <a:endParaRPr lang="zh-CN" altLang="en-US"/>
          </a:p>
        </p:txBody>
      </p:sp>
      <p:pic>
        <p:nvPicPr>
          <p:cNvPr id="4" name="Picture 3">
            <a:extLst>
              <a:ext uri="{FF2B5EF4-FFF2-40B4-BE49-F238E27FC236}">
                <a16:creationId xmlns:a16="http://schemas.microsoft.com/office/drawing/2014/main" id="{C671D0A8-859B-4666-90EA-678012FD2C92}"/>
              </a:ext>
            </a:extLst>
          </p:cNvPr>
          <p:cNvPicPr>
            <a:picLocks noChangeAspect="1"/>
          </p:cNvPicPr>
          <p:nvPr/>
        </p:nvPicPr>
        <p:blipFill>
          <a:blip r:embed="rId3"/>
          <a:stretch>
            <a:fillRect/>
          </a:stretch>
        </p:blipFill>
        <p:spPr>
          <a:xfrm>
            <a:off x="450195" y="21139"/>
            <a:ext cx="804742" cy="638172"/>
          </a:xfrm>
          <a:prstGeom prst="rect">
            <a:avLst/>
          </a:prstGeom>
        </p:spPr>
      </p:pic>
      <p:sp>
        <p:nvSpPr>
          <p:cNvPr id="9" name="Rounded Rectangle 5">
            <a:extLst>
              <a:ext uri="{FF2B5EF4-FFF2-40B4-BE49-F238E27FC236}">
                <a16:creationId xmlns:a16="http://schemas.microsoft.com/office/drawing/2014/main" id="{19690FF5-DE82-426A-92A5-79E6973681FB}"/>
              </a:ext>
            </a:extLst>
          </p:cNvPr>
          <p:cNvSpPr/>
          <p:nvPr/>
        </p:nvSpPr>
        <p:spPr>
          <a:xfrm>
            <a:off x="1254937" y="87969"/>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graphicFrame>
        <p:nvGraphicFramePr>
          <p:cNvPr id="6" name="Table 5">
            <a:extLst>
              <a:ext uri="{FF2B5EF4-FFF2-40B4-BE49-F238E27FC236}">
                <a16:creationId xmlns:a16="http://schemas.microsoft.com/office/drawing/2014/main" id="{1A2A2A20-967F-442D-8022-613322CB8CE1}"/>
              </a:ext>
            </a:extLst>
          </p:cNvPr>
          <p:cNvGraphicFramePr>
            <a:graphicFrameLocks noGrp="1"/>
          </p:cNvGraphicFramePr>
          <p:nvPr>
            <p:extLst>
              <p:ext uri="{D42A27DB-BD31-4B8C-83A1-F6EECF244321}">
                <p14:modId xmlns:p14="http://schemas.microsoft.com/office/powerpoint/2010/main" val="205789643"/>
              </p:ext>
            </p:extLst>
          </p:nvPr>
        </p:nvGraphicFramePr>
        <p:xfrm>
          <a:off x="5938063" y="590516"/>
          <a:ext cx="6137825" cy="6204763"/>
        </p:xfrm>
        <a:graphic>
          <a:graphicData uri="http://schemas.openxmlformats.org/drawingml/2006/table">
            <a:tbl>
              <a:tblPr firstRow="1" bandRow="1"/>
              <a:tblGrid>
                <a:gridCol w="477014">
                  <a:extLst>
                    <a:ext uri="{9D8B030D-6E8A-4147-A177-3AD203B41FA5}">
                      <a16:colId xmlns:a16="http://schemas.microsoft.com/office/drawing/2014/main" val="1280969347"/>
                    </a:ext>
                  </a:extLst>
                </a:gridCol>
                <a:gridCol w="268721">
                  <a:extLst>
                    <a:ext uri="{9D8B030D-6E8A-4147-A177-3AD203B41FA5}">
                      <a16:colId xmlns:a16="http://schemas.microsoft.com/office/drawing/2014/main" val="4145935298"/>
                    </a:ext>
                  </a:extLst>
                </a:gridCol>
                <a:gridCol w="187489">
                  <a:extLst>
                    <a:ext uri="{9D8B030D-6E8A-4147-A177-3AD203B41FA5}">
                      <a16:colId xmlns:a16="http://schemas.microsoft.com/office/drawing/2014/main" val="212796576"/>
                    </a:ext>
                  </a:extLst>
                </a:gridCol>
                <a:gridCol w="1565671">
                  <a:extLst>
                    <a:ext uri="{9D8B030D-6E8A-4147-A177-3AD203B41FA5}">
                      <a16:colId xmlns:a16="http://schemas.microsoft.com/office/drawing/2014/main" val="2878606583"/>
                    </a:ext>
                  </a:extLst>
                </a:gridCol>
                <a:gridCol w="727786">
                  <a:extLst>
                    <a:ext uri="{9D8B030D-6E8A-4147-A177-3AD203B41FA5}">
                      <a16:colId xmlns:a16="http://schemas.microsoft.com/office/drawing/2014/main" val="4292614314"/>
                    </a:ext>
                  </a:extLst>
                </a:gridCol>
                <a:gridCol w="727786">
                  <a:extLst>
                    <a:ext uri="{9D8B030D-6E8A-4147-A177-3AD203B41FA5}">
                      <a16:colId xmlns:a16="http://schemas.microsoft.com/office/drawing/2014/main" val="3404686113"/>
                    </a:ext>
                  </a:extLst>
                </a:gridCol>
                <a:gridCol w="727786">
                  <a:extLst>
                    <a:ext uri="{9D8B030D-6E8A-4147-A177-3AD203B41FA5}">
                      <a16:colId xmlns:a16="http://schemas.microsoft.com/office/drawing/2014/main" val="3464955319"/>
                    </a:ext>
                  </a:extLst>
                </a:gridCol>
                <a:gridCol w="727786">
                  <a:extLst>
                    <a:ext uri="{9D8B030D-6E8A-4147-A177-3AD203B41FA5}">
                      <a16:colId xmlns:a16="http://schemas.microsoft.com/office/drawing/2014/main" val="892824915"/>
                    </a:ext>
                  </a:extLst>
                </a:gridCol>
                <a:gridCol w="727786">
                  <a:extLst>
                    <a:ext uri="{9D8B030D-6E8A-4147-A177-3AD203B41FA5}">
                      <a16:colId xmlns:a16="http://schemas.microsoft.com/office/drawing/2014/main" val="3718199671"/>
                    </a:ext>
                  </a:extLst>
                </a:gridCol>
              </a:tblGrid>
              <a:tr h="29022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689248"/>
                  </a:ext>
                </a:extLst>
              </a:tr>
              <a:tr h="316614">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MAR</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APR</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MEI</a:t>
                      </a:r>
                    </a:p>
                  </a:txBody>
                  <a:tcPr marL="9525" marR="9525" marT="9525"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81313718"/>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Narasumber</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0485874"/>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Penyuluhan/Ceramah</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Penyuluhan</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Ceramah</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169708917"/>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a:ea typeface="Verdana"/>
                          <a:cs typeface="Verdana"/>
                        </a:rPr>
                        <a:t>Juri Balita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Juri </a:t>
                      </a:r>
                      <a:r>
                        <a:rPr lang="en-US" sz="1800" u="none" strike="noStrike" dirty="0" err="1">
                          <a:effectLst/>
                          <a:latin typeface="Tw Cen MT"/>
                          <a:ea typeface="Verdana"/>
                          <a:cs typeface="Verdana"/>
                        </a:rPr>
                        <a:t>Balita</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7662060"/>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a:ea typeface="Verdana"/>
                          <a:cs typeface="Verdana"/>
                        </a:rPr>
                        <a:t>Bakti 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Bakti </a:t>
                      </a:r>
                      <a:r>
                        <a:rPr lang="en-US" sz="1800" u="none" strike="noStrike" dirty="0" err="1">
                          <a:effectLst/>
                          <a:latin typeface="Tw Cen MT"/>
                          <a:ea typeface="Verdana"/>
                          <a:cs typeface="Verdana"/>
                        </a:rPr>
                        <a:t>Sosial</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839062115"/>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a:ea typeface="Verdana"/>
                          <a:cs typeface="Verdana"/>
                        </a:rPr>
                        <a:t>1</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Pesta</a:t>
                      </a:r>
                      <a:r>
                        <a:rPr lang="en-US" sz="1600" u="none" strike="noStrike" dirty="0">
                          <a:effectLst/>
                          <a:latin typeface="Tw Cen MT"/>
                          <a:ea typeface="Verdana"/>
                          <a:cs typeface="Verdana"/>
                        </a:rPr>
                        <a:t> Rakyat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1921357"/>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Bakti</a:t>
                      </a:r>
                      <a:r>
                        <a:rPr lang="en-US" sz="1600" u="none" strike="noStrike" dirty="0">
                          <a:effectLst/>
                          <a:latin typeface="Tw Cen MT"/>
                          <a:ea typeface="Verdana"/>
                          <a:cs typeface="Verdana"/>
                        </a:rPr>
                        <a:t> </a:t>
                      </a:r>
                      <a:r>
                        <a:rPr lang="en-US" sz="1600" u="none" strike="noStrike" dirty="0" err="1">
                          <a:effectLst/>
                          <a:latin typeface="Tw Cen MT"/>
                          <a:ea typeface="Verdana"/>
                          <a:cs typeface="Verdana"/>
                        </a:rPr>
                        <a:t>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3308661"/>
                  </a:ext>
                </a:extLst>
              </a:tr>
              <a:tr h="5804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3</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Training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atau</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Pelatihan</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2607678"/>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4</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Lintas unit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kerja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74185936"/>
                  </a:ext>
                </a:extLst>
              </a:tr>
              <a:tr h="49970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94249279"/>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Terapi kelompok</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Terapi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kelompok</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77926536"/>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Seleksi rehabilitasi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Seleksi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rehabilitasi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380440"/>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d.</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Pendampingan</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Pendampingan</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186170796"/>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e.</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RRI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RRI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102209"/>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f.</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Home Visit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Home Visit</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755183742"/>
                  </a:ext>
                </a:extLst>
              </a:tr>
              <a:tr h="744776">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b="0" i="0" u="none" strike="noStrike" dirty="0">
                          <a:solidFill>
                            <a:srgbClr val="000000"/>
                          </a:solidFill>
                          <a:effectLst/>
                          <a:latin typeface="Tw Cen MT"/>
                          <a:ea typeface="Verdana"/>
                          <a:cs typeface="Verdana"/>
                        </a:rPr>
                        <a:t>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33844110"/>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5</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Mobile</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820574092"/>
                  </a:ext>
                </a:extLst>
              </a:tr>
            </a:tbl>
          </a:graphicData>
        </a:graphic>
      </p:graphicFrame>
    </p:spTree>
    <p:extLst>
      <p:ext uri="{BB962C8B-B14F-4D97-AF65-F5344CB8AC3E}">
        <p14:creationId xmlns:p14="http://schemas.microsoft.com/office/powerpoint/2010/main" val="3578033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09BD025-8D54-4A19-B717-FE3A5F952A4B}"/>
              </a:ext>
            </a:extLst>
          </p:cNvPr>
          <p:cNvGraphicFramePr>
            <a:graphicFrameLocks/>
          </p:cNvGraphicFramePr>
          <p:nvPr>
            <p:extLst>
              <p:ext uri="{D42A27DB-BD31-4B8C-83A1-F6EECF244321}">
                <p14:modId xmlns:p14="http://schemas.microsoft.com/office/powerpoint/2010/main" val="3434225697"/>
              </p:ext>
            </p:extLst>
          </p:nvPr>
        </p:nvGraphicFramePr>
        <p:xfrm>
          <a:off x="150469" y="841980"/>
          <a:ext cx="5544477" cy="5126112"/>
        </p:xfrm>
        <a:graphic>
          <a:graphicData uri="http://schemas.openxmlformats.org/drawingml/2006/table">
            <a:tbl>
              <a:tblPr firstRow="1" bandRow="1"/>
              <a:tblGrid>
                <a:gridCol w="394697">
                  <a:extLst>
                    <a:ext uri="{9D8B030D-6E8A-4147-A177-3AD203B41FA5}">
                      <a16:colId xmlns:a16="http://schemas.microsoft.com/office/drawing/2014/main" val="20000"/>
                    </a:ext>
                  </a:extLst>
                </a:gridCol>
                <a:gridCol w="1492181">
                  <a:extLst>
                    <a:ext uri="{9D8B030D-6E8A-4147-A177-3AD203B41FA5}">
                      <a16:colId xmlns:a16="http://schemas.microsoft.com/office/drawing/2014/main" val="20001"/>
                    </a:ext>
                  </a:extLst>
                </a:gridCol>
                <a:gridCol w="687403">
                  <a:extLst>
                    <a:ext uri="{9D8B030D-6E8A-4147-A177-3AD203B41FA5}">
                      <a16:colId xmlns:a16="http://schemas.microsoft.com/office/drawing/2014/main" val="20002"/>
                    </a:ext>
                  </a:extLst>
                </a:gridCol>
                <a:gridCol w="742549">
                  <a:extLst>
                    <a:ext uri="{9D8B030D-6E8A-4147-A177-3AD203B41FA5}">
                      <a16:colId xmlns:a16="http://schemas.microsoft.com/office/drawing/2014/main" val="3161112635"/>
                    </a:ext>
                  </a:extLst>
                </a:gridCol>
                <a:gridCol w="742549">
                  <a:extLst>
                    <a:ext uri="{9D8B030D-6E8A-4147-A177-3AD203B41FA5}">
                      <a16:colId xmlns:a16="http://schemas.microsoft.com/office/drawing/2014/main" val="4038947709"/>
                    </a:ext>
                  </a:extLst>
                </a:gridCol>
                <a:gridCol w="742549">
                  <a:extLst>
                    <a:ext uri="{9D8B030D-6E8A-4147-A177-3AD203B41FA5}">
                      <a16:colId xmlns:a16="http://schemas.microsoft.com/office/drawing/2014/main" val="3782586452"/>
                    </a:ext>
                  </a:extLst>
                </a:gridCol>
                <a:gridCol w="742549">
                  <a:extLst>
                    <a:ext uri="{9D8B030D-6E8A-4147-A177-3AD203B41FA5}">
                      <a16:colId xmlns:a16="http://schemas.microsoft.com/office/drawing/2014/main" val="1994690762"/>
                    </a:ext>
                  </a:extLst>
                </a:gridCol>
              </a:tblGrid>
              <a:tr h="467803">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Tumpatan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Tetap</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a:solidFill>
                            <a:srgbClr val="000000"/>
                          </a:solidFill>
                          <a:effectLst/>
                          <a:latin typeface="Tw Cen MT" panose="020B0602020104020603" pitchFamily="34" charset="0"/>
                        </a:rPr>
                        <a:t>Tumpatan Gigi Sulung</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Tumpatan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Sementara</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Pencabutan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Tetap</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Pencabutan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Sulung</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Pulpa</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Periodontal</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Abses</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Pembersihan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Karang</a:t>
                      </a:r>
                      <a:r>
                        <a:rPr lang="en-US" sz="1400" b="0" i="0" u="none" strike="noStrike" dirty="0">
                          <a:solidFill>
                            <a:srgbClr val="000000"/>
                          </a:solidFill>
                          <a:effectLst/>
                          <a:latin typeface="Tw Cen MT" panose="020B0602020104020603" pitchFamily="34" charset="0"/>
                        </a:rPr>
                        <a:t> Gigi</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357212">
                <a:tc>
                  <a:txBody>
                    <a:bodyPr/>
                    <a:lstStyle/>
                    <a:p>
                      <a:pPr algn="ctr" fontAlgn="b"/>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10</a:t>
                      </a: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a:solidFill>
                            <a:srgbClr val="000000"/>
                          </a:solidFill>
                          <a:effectLst/>
                          <a:latin typeface="Tw Cen MT" panose="020B0602020104020603" pitchFamily="34" charset="0"/>
                        </a:rPr>
                        <a:t>Topical Flour </a:t>
                      </a:r>
                      <a:r>
                        <a:rPr lang="en-US" sz="1400" b="0" i="0" u="none" strike="noStrike" dirty="0" err="1">
                          <a:solidFill>
                            <a:srgbClr val="000000"/>
                          </a:solidFill>
                          <a:effectLst/>
                          <a:latin typeface="Tw Cen MT" panose="020B0602020104020603" pitchFamily="34" charset="0"/>
                        </a:rPr>
                        <a:t>Aplikasi</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641536675"/>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l" fontAlgn="b"/>
                      <a:r>
                        <a:rPr lang="en-US" sz="1400" b="0" i="0" u="none" strike="noStrike" dirty="0">
                          <a:solidFill>
                            <a:srgbClr val="000000"/>
                          </a:solidFill>
                          <a:effectLst/>
                          <a:latin typeface="Tw Cen MT" panose="020B0602020104020603" pitchFamily="34" charset="0"/>
                        </a:rPr>
                        <a:t>Lain-lain </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Rounded Rectangle 5">
            <a:extLst>
              <a:ext uri="{FF2B5EF4-FFF2-40B4-BE49-F238E27FC236}">
                <a16:creationId xmlns:a16="http://schemas.microsoft.com/office/drawing/2014/main" id="{DE5654BC-1B83-4BFF-B0A4-A04B19D96565}"/>
              </a:ext>
            </a:extLst>
          </p:cNvPr>
          <p:cNvSpPr/>
          <p:nvPr/>
        </p:nvSpPr>
        <p:spPr>
          <a:xfrm>
            <a:off x="1297796" y="225136"/>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GIGI &amp; MULUT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28</a:t>
            </a:fld>
            <a:endParaRPr lang="zh-CN" altLang="en-US"/>
          </a:p>
        </p:txBody>
      </p:sp>
      <p:pic>
        <p:nvPicPr>
          <p:cNvPr id="5" name="Picture 4">
            <a:extLst>
              <a:ext uri="{FF2B5EF4-FFF2-40B4-BE49-F238E27FC236}">
                <a16:creationId xmlns:a16="http://schemas.microsoft.com/office/drawing/2014/main" id="{A9B0F05F-3FF0-4D3C-963E-32B56CC50A9C}"/>
              </a:ext>
            </a:extLst>
          </p:cNvPr>
          <p:cNvPicPr>
            <a:picLocks noChangeAspect="1"/>
          </p:cNvPicPr>
          <p:nvPr/>
        </p:nvPicPr>
        <p:blipFill>
          <a:blip r:embed="rId3"/>
          <a:stretch>
            <a:fillRect/>
          </a:stretch>
        </p:blipFill>
        <p:spPr>
          <a:xfrm>
            <a:off x="398563" y="23191"/>
            <a:ext cx="896190" cy="896190"/>
          </a:xfrm>
          <a:prstGeom prst="rect">
            <a:avLst/>
          </a:prstGeom>
        </p:spPr>
      </p:pic>
      <p:graphicFrame>
        <p:nvGraphicFramePr>
          <p:cNvPr id="10" name="Content Placeholder 4">
            <a:extLst>
              <a:ext uri="{FF2B5EF4-FFF2-40B4-BE49-F238E27FC236}">
                <a16:creationId xmlns:a16="http://schemas.microsoft.com/office/drawing/2014/main" id="{39293C3C-458C-4E62-8D01-9326872BEB9A}"/>
              </a:ext>
            </a:extLst>
          </p:cNvPr>
          <p:cNvGraphicFramePr>
            <a:graphicFrameLocks/>
          </p:cNvGraphicFramePr>
          <p:nvPr>
            <p:extLst>
              <p:ext uri="{D42A27DB-BD31-4B8C-83A1-F6EECF244321}">
                <p14:modId xmlns:p14="http://schemas.microsoft.com/office/powerpoint/2010/main" val="3829888282"/>
              </p:ext>
            </p:extLst>
          </p:nvPr>
        </p:nvGraphicFramePr>
        <p:xfrm>
          <a:off x="5841441" y="841980"/>
          <a:ext cx="6248961" cy="3549003"/>
        </p:xfrm>
        <a:graphic>
          <a:graphicData uri="http://schemas.openxmlformats.org/drawingml/2006/table">
            <a:tbl>
              <a:tblPr firstRow="1" bandRow="1"/>
              <a:tblGrid>
                <a:gridCol w="679577">
                  <a:extLst>
                    <a:ext uri="{9D8B030D-6E8A-4147-A177-3AD203B41FA5}">
                      <a16:colId xmlns:a16="http://schemas.microsoft.com/office/drawing/2014/main" val="20000"/>
                    </a:ext>
                  </a:extLst>
                </a:gridCol>
                <a:gridCol w="1606983">
                  <a:extLst>
                    <a:ext uri="{9D8B030D-6E8A-4147-A177-3AD203B41FA5}">
                      <a16:colId xmlns:a16="http://schemas.microsoft.com/office/drawing/2014/main" val="20001"/>
                    </a:ext>
                  </a:extLst>
                </a:gridCol>
                <a:gridCol w="783772">
                  <a:extLst>
                    <a:ext uri="{9D8B030D-6E8A-4147-A177-3AD203B41FA5}">
                      <a16:colId xmlns:a16="http://schemas.microsoft.com/office/drawing/2014/main" val="20002"/>
                    </a:ext>
                  </a:extLst>
                </a:gridCol>
                <a:gridCol w="798285">
                  <a:extLst>
                    <a:ext uri="{9D8B030D-6E8A-4147-A177-3AD203B41FA5}">
                      <a16:colId xmlns:a16="http://schemas.microsoft.com/office/drawing/2014/main" val="3367334973"/>
                    </a:ext>
                  </a:extLst>
                </a:gridCol>
                <a:gridCol w="885372">
                  <a:extLst>
                    <a:ext uri="{9D8B030D-6E8A-4147-A177-3AD203B41FA5}">
                      <a16:colId xmlns:a16="http://schemas.microsoft.com/office/drawing/2014/main" val="1600941744"/>
                    </a:ext>
                  </a:extLst>
                </a:gridCol>
                <a:gridCol w="778022">
                  <a:extLst>
                    <a:ext uri="{9D8B030D-6E8A-4147-A177-3AD203B41FA5}">
                      <a16:colId xmlns:a16="http://schemas.microsoft.com/office/drawing/2014/main" val="3019844537"/>
                    </a:ext>
                  </a:extLst>
                </a:gridCol>
                <a:gridCol w="716950">
                  <a:extLst>
                    <a:ext uri="{9D8B030D-6E8A-4147-A177-3AD203B41FA5}">
                      <a16:colId xmlns:a16="http://schemas.microsoft.com/office/drawing/2014/main" val="956649736"/>
                    </a:ext>
                  </a:extLst>
                </a:gridCol>
              </a:tblGrid>
              <a:tr h="55463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rPr>
                        <a:t>NO</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rPr>
                        <a:t>JENIS KEGIATAN</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b="1" dirty="0">
                          <a:latin typeface="Tw Cen MT" panose="020B0602020104020603" pitchFamily="34" charset="0"/>
                        </a:rPr>
                        <a:t>JAN</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98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ECT KONVENSIONAL</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083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MECTA</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32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3</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EKG</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083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4</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EEG</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50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5</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STRESS ANALISER</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083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6</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TMS</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83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7</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EMG</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08309">
                <a:tc>
                  <a:txBody>
                    <a:bodyPr/>
                    <a:lstStyle/>
                    <a:p>
                      <a:pPr algn="ctr" fontAlgn="ctr"/>
                      <a:r>
                        <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8</a:t>
                      </a: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Brain Mapping</a:t>
                      </a: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961505040"/>
                  </a:ext>
                </a:extLst>
              </a:tr>
            </a:tbl>
          </a:graphicData>
        </a:graphic>
      </p:graphicFrame>
      <p:sp>
        <p:nvSpPr>
          <p:cNvPr id="11" name="Rounded Rectangle 5">
            <a:extLst>
              <a:ext uri="{FF2B5EF4-FFF2-40B4-BE49-F238E27FC236}">
                <a16:creationId xmlns:a16="http://schemas.microsoft.com/office/drawing/2014/main" id="{B0AA52E9-76B7-46BF-AD43-FAC173FA9A5F}"/>
              </a:ext>
            </a:extLst>
          </p:cNvPr>
          <p:cNvSpPr/>
          <p:nvPr/>
        </p:nvSpPr>
        <p:spPr>
          <a:xfrm>
            <a:off x="7228801" y="247259"/>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ELEKTROMEDIK</a:t>
            </a:r>
            <a:endParaRPr lang="en-US" sz="2800" dirty="0">
              <a:solidFill>
                <a:schemeClr val="bg1"/>
              </a:solidFill>
              <a:latin typeface="Tw Cen MT Condensed" panose="020B0606020104020203" pitchFamily="34" charset="0"/>
            </a:endParaRPr>
          </a:p>
        </p:txBody>
      </p:sp>
      <p:pic>
        <p:nvPicPr>
          <p:cNvPr id="12" name="Picture 11">
            <a:extLst>
              <a:ext uri="{FF2B5EF4-FFF2-40B4-BE49-F238E27FC236}">
                <a16:creationId xmlns:a16="http://schemas.microsoft.com/office/drawing/2014/main" id="{1AC21D9A-F961-49C7-B71A-5E69C4B07862}"/>
              </a:ext>
            </a:extLst>
          </p:cNvPr>
          <p:cNvPicPr>
            <a:picLocks noChangeAspect="1"/>
          </p:cNvPicPr>
          <p:nvPr/>
        </p:nvPicPr>
        <p:blipFill>
          <a:blip r:embed="rId4"/>
          <a:stretch>
            <a:fillRect/>
          </a:stretch>
        </p:blipFill>
        <p:spPr>
          <a:xfrm>
            <a:off x="6382351" y="41986"/>
            <a:ext cx="719390" cy="719390"/>
          </a:xfrm>
          <a:prstGeom prst="rect">
            <a:avLst/>
          </a:prstGeom>
        </p:spPr>
      </p:pic>
    </p:spTree>
    <p:extLst>
      <p:ext uri="{BB962C8B-B14F-4D97-AF65-F5344CB8AC3E}">
        <p14:creationId xmlns:p14="http://schemas.microsoft.com/office/powerpoint/2010/main" val="2987484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57A7E48C-FFEF-40AC-BE5A-D46E808AED80}"/>
              </a:ext>
            </a:extLst>
          </p:cNvPr>
          <p:cNvSpPr/>
          <p:nvPr/>
        </p:nvSpPr>
        <p:spPr>
          <a:xfrm rot="16200000">
            <a:off x="-1891027" y="3558681"/>
            <a:ext cx="554143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KESEHATAN JIWA ANAK DAN REMAJA </a:t>
            </a:r>
            <a:endParaRPr lang="en-US" sz="2400" dirty="0">
              <a:solidFill>
                <a:schemeClr val="bg1"/>
              </a:solidFill>
              <a:latin typeface="Tw Cen MT Condensed" panose="020B0606020104020203" pitchFamily="34" charset="0"/>
            </a:endParaRPr>
          </a:p>
        </p:txBody>
      </p:sp>
      <p:graphicFrame>
        <p:nvGraphicFramePr>
          <p:cNvPr id="5" name="Content Placeholder 4">
            <a:extLst>
              <a:ext uri="{FF2B5EF4-FFF2-40B4-BE49-F238E27FC236}">
                <a16:creationId xmlns:a16="http://schemas.microsoft.com/office/drawing/2014/main" id="{E3844609-46DC-4E4F-B7E5-80169B7F4619}"/>
              </a:ext>
            </a:extLst>
          </p:cNvPr>
          <p:cNvGraphicFramePr>
            <a:graphicFrameLocks/>
          </p:cNvGraphicFramePr>
          <p:nvPr>
            <p:extLst>
              <p:ext uri="{D42A27DB-BD31-4B8C-83A1-F6EECF244321}">
                <p14:modId xmlns:p14="http://schemas.microsoft.com/office/powerpoint/2010/main" val="3856796225"/>
              </p:ext>
            </p:extLst>
          </p:nvPr>
        </p:nvGraphicFramePr>
        <p:xfrm>
          <a:off x="1252185" y="86862"/>
          <a:ext cx="8186456" cy="6711964"/>
        </p:xfrm>
        <a:graphic>
          <a:graphicData uri="http://schemas.openxmlformats.org/drawingml/2006/table">
            <a:tbl>
              <a:tblPr firstRow="1" bandRow="1"/>
              <a:tblGrid>
                <a:gridCol w="277741">
                  <a:extLst>
                    <a:ext uri="{9D8B030D-6E8A-4147-A177-3AD203B41FA5}">
                      <a16:colId xmlns:a16="http://schemas.microsoft.com/office/drawing/2014/main" val="20000"/>
                    </a:ext>
                  </a:extLst>
                </a:gridCol>
                <a:gridCol w="81739">
                  <a:extLst>
                    <a:ext uri="{9D8B030D-6E8A-4147-A177-3AD203B41FA5}">
                      <a16:colId xmlns:a16="http://schemas.microsoft.com/office/drawing/2014/main" val="878665195"/>
                    </a:ext>
                  </a:extLst>
                </a:gridCol>
                <a:gridCol w="71524">
                  <a:extLst>
                    <a:ext uri="{9D8B030D-6E8A-4147-A177-3AD203B41FA5}">
                      <a16:colId xmlns:a16="http://schemas.microsoft.com/office/drawing/2014/main" val="1466508068"/>
                    </a:ext>
                  </a:extLst>
                </a:gridCol>
                <a:gridCol w="1044396">
                  <a:extLst>
                    <a:ext uri="{9D8B030D-6E8A-4147-A177-3AD203B41FA5}">
                      <a16:colId xmlns:a16="http://schemas.microsoft.com/office/drawing/2014/main" val="1520493699"/>
                    </a:ext>
                  </a:extLst>
                </a:gridCol>
                <a:gridCol w="2257837">
                  <a:extLst>
                    <a:ext uri="{9D8B030D-6E8A-4147-A177-3AD203B41FA5}">
                      <a16:colId xmlns:a16="http://schemas.microsoft.com/office/drawing/2014/main" val="20002"/>
                    </a:ext>
                  </a:extLst>
                </a:gridCol>
                <a:gridCol w="865903">
                  <a:extLst>
                    <a:ext uri="{9D8B030D-6E8A-4147-A177-3AD203B41FA5}">
                      <a16:colId xmlns:a16="http://schemas.microsoft.com/office/drawing/2014/main" val="20003"/>
                    </a:ext>
                  </a:extLst>
                </a:gridCol>
                <a:gridCol w="850443">
                  <a:extLst>
                    <a:ext uri="{9D8B030D-6E8A-4147-A177-3AD203B41FA5}">
                      <a16:colId xmlns:a16="http://schemas.microsoft.com/office/drawing/2014/main" val="1002621991"/>
                    </a:ext>
                  </a:extLst>
                </a:gridCol>
                <a:gridCol w="912291">
                  <a:extLst>
                    <a:ext uri="{9D8B030D-6E8A-4147-A177-3AD203B41FA5}">
                      <a16:colId xmlns:a16="http://schemas.microsoft.com/office/drawing/2014/main" val="376055247"/>
                    </a:ext>
                  </a:extLst>
                </a:gridCol>
                <a:gridCol w="912291">
                  <a:extLst>
                    <a:ext uri="{9D8B030D-6E8A-4147-A177-3AD203B41FA5}">
                      <a16:colId xmlns:a16="http://schemas.microsoft.com/office/drawing/2014/main" val="175878970"/>
                    </a:ext>
                  </a:extLst>
                </a:gridCol>
                <a:gridCol w="912291">
                  <a:extLst>
                    <a:ext uri="{9D8B030D-6E8A-4147-A177-3AD203B41FA5}">
                      <a16:colId xmlns:a16="http://schemas.microsoft.com/office/drawing/2014/main" val="3936028508"/>
                    </a:ext>
                  </a:extLst>
                </a:gridCol>
              </a:tblGrid>
              <a:tr h="334714">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l"/>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NO</a:t>
                      </a: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l"/>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ap="flat" cmpd="sng" algn="ctr">
                      <a:solidFill>
                        <a:srgbClr val="FFC000"/>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4">
                  <a:txBody>
                    <a:bodyPr/>
                    <a:lstStyle/>
                    <a:p>
                      <a:r>
                        <a:rPr lang="en-US" sz="1400" u="none" strike="noStrike">
                          <a:latin typeface="Tw Cen MT"/>
                        </a:rPr>
                        <a:t>Psikotes / Psikometri                                                                                                                                  </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r>
                        <a:rPr lang="en-US" sz="1400" u="none" strike="noStrike" dirty="0" err="1">
                          <a:latin typeface="Tw Cen MT"/>
                        </a:rPr>
                        <a:t>Psikotes</a:t>
                      </a:r>
                      <a:r>
                        <a:rPr lang="en-US" sz="1400" u="none" strike="noStrike" dirty="0">
                          <a:latin typeface="Tw Cen MT"/>
                        </a:rPr>
                        <a:t> / </a:t>
                      </a:r>
                      <a:r>
                        <a:rPr lang="en-US" sz="1400" u="none" strike="noStrike" dirty="0" err="1">
                          <a:latin typeface="Tw Cen MT"/>
                        </a:rPr>
                        <a:t>Psikometri</a:t>
                      </a:r>
                      <a:r>
                        <a:rPr lang="en-US" sz="1400" u="none" strike="noStrike" dirty="0">
                          <a:latin typeface="Tw Cen MT"/>
                        </a:rPr>
                        <a:t>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4">
                  <a:txBody>
                    <a:bodyPr/>
                    <a:lstStyle/>
                    <a:p>
                      <a:r>
                        <a:rPr lang="en-US" sz="1400" u="none" strike="noStrike">
                          <a:latin typeface="Tw Cen MT"/>
                        </a:rPr>
                        <a:t>Psikolog - Kompleks (&gt; 1 jam)</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Kompleks</a:t>
                      </a:r>
                      <a:r>
                        <a:rPr lang="en-US" sz="1400" u="none" strike="noStrike" dirty="0">
                          <a:latin typeface="Tw Cen MT"/>
                        </a:rPr>
                        <a:t> (&gt; 1 jam)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4">
                  <a:txBody>
                    <a:bodyPr/>
                    <a:lstStyle/>
                    <a:p>
                      <a:r>
                        <a:rPr lang="en-US" sz="1400" u="none" strike="noStrike">
                          <a:latin typeface="Tw Cen MT"/>
                        </a:rPr>
                        <a:t>Psikolog - Sedang (½ - 1 jam )                                                                                                                                                                                                                                   </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r>
                        <a:rPr lang="en-US" sz="1400" u="none" strike="noStrike">
                          <a:latin typeface="Tw Cen MT"/>
                        </a:rPr>
                        <a:t>Psikolog - Sedang (½ - 1 jam )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lvl="0" algn="ctr">
                        <a:buNone/>
                      </a:pPr>
                      <a:r>
                        <a:rPr lang="en-US" sz="1400" u="none" strike="noStrike" dirty="0">
                          <a:latin typeface="Tw Cen MT"/>
                        </a:rPr>
                        <a:t>4</a:t>
                      </a: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4">
                  <a:txBody>
                    <a:bodyPr/>
                    <a:lstStyle/>
                    <a:p>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Sederhana</a:t>
                      </a:r>
                      <a:r>
                        <a:rPr lang="en-US" sz="1400" u="none" strike="noStrike" dirty="0">
                          <a:latin typeface="Tw Cen MT"/>
                        </a:rPr>
                        <a:t> ( &lt; ½ jam )</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lvl="0" algn="ctr">
                        <a:buNone/>
                      </a:pP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lvl="0" algn="ctr">
                        <a:buNone/>
                      </a:pPr>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Sederhana</a:t>
                      </a:r>
                      <a:r>
                        <a:rPr lang="en-US" sz="1400" u="none" strike="noStrike" dirty="0">
                          <a:latin typeface="Tw Cen MT"/>
                        </a:rPr>
                        <a:t> ( &lt; ½ jam )</a:t>
                      </a: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 WICARA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1</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a:latin typeface="Tw Cen MT"/>
                        </a:rPr>
                        <a:t>Fungsi Bahasa</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3">
                  <a:txBody>
                    <a:bodyPr/>
                    <a:lstStyle/>
                    <a:p>
                      <a:r>
                        <a:rPr lang="en-US" sz="1400" u="none" strike="noStrike">
                          <a:latin typeface="Tw Cen MT"/>
                        </a:rPr>
                        <a:t>Fungsi Bicara / Laku</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0648">
                <a:tc gridSpan="2">
                  <a:txBody>
                    <a:bodyPr/>
                    <a:lstStyle/>
                    <a:p>
                      <a:pPr algn="ctr" fontAlgn="ctr"/>
                      <a:r>
                        <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rPr>
                        <a:t>3</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b="0" i="0" u="none" strike="noStrike">
                          <a:solidFill>
                            <a:srgbClr val="000000"/>
                          </a:solidFill>
                          <a:latin typeface="Tw Cen MT"/>
                          <a:ea typeface="Verdana"/>
                          <a:cs typeface="Verdana"/>
                        </a:rPr>
                        <a:t>Oromotor</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085272281"/>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4</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a:latin typeface="Tw Cen MT"/>
                        </a:rPr>
                        <a:t>Fungsi Menelan</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5</a:t>
                      </a: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3">
                  <a:txBody>
                    <a:bodyPr/>
                    <a:lstStyle/>
                    <a:p>
                      <a:r>
                        <a:rPr lang="en-US" sz="1400" u="none" strike="noStrike">
                          <a:latin typeface="Tw Cen MT"/>
                        </a:rPr>
                        <a:t>Suara</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3005401"/>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6</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dirty="0" err="1">
                          <a:latin typeface="Tw Cen MT"/>
                        </a:rPr>
                        <a:t>Dll</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0"/>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 OKUPASI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Snooslen</a:t>
                      </a:r>
                      <a:r>
                        <a:rPr lang="en-US" sz="1400" u="none" strike="noStrike" dirty="0">
                          <a:latin typeface="Tw Cen MT"/>
                        </a:rPr>
                        <a:t> Room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2"/>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Semsory</a:t>
                      </a:r>
                      <a:r>
                        <a:rPr lang="en-US" sz="1400" u="none" strike="noStrike" dirty="0">
                          <a:latin typeface="Tw Cen MT"/>
                        </a:rPr>
                        <a:t> Integrasi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a:latin typeface="Tw Cen MT"/>
                        </a:rPr>
                        <a:t>Latihan </a:t>
                      </a:r>
                      <a:r>
                        <a:rPr lang="en-US" sz="1400" u="none" strike="noStrike" dirty="0" err="1">
                          <a:latin typeface="Tw Cen MT"/>
                        </a:rPr>
                        <a:t>aktifitas</a:t>
                      </a:r>
                      <a:r>
                        <a:rPr lang="en-US" sz="1400" u="none" strike="noStrike" dirty="0">
                          <a:latin typeface="Tw Cen MT"/>
                        </a:rPr>
                        <a:t> </a:t>
                      </a:r>
                      <a:r>
                        <a:rPr lang="en-US" sz="1400" u="none" strike="noStrike" dirty="0" err="1">
                          <a:latin typeface="Tw Cen MT"/>
                        </a:rPr>
                        <a:t>kehidupan</a:t>
                      </a:r>
                      <a:r>
                        <a:rPr lang="en-US" sz="1400" u="none" strike="noStrike" dirty="0">
                          <a:latin typeface="Tw Cen MT"/>
                        </a:rPr>
                        <a:t> </a:t>
                      </a:r>
                      <a:r>
                        <a:rPr lang="en-US" sz="1400" u="none" strike="noStrike" dirty="0" err="1">
                          <a:latin typeface="Tw Cen MT"/>
                        </a:rPr>
                        <a:t>sehari-hari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4"/>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a:latin typeface="Tw Cen MT"/>
                        </a:rPr>
                        <a:t>Proper Body Mekanik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5</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fi-FI" sz="1400" u="none" strike="noStrike" dirty="0">
                          <a:latin typeface="Tw Cen MT" panose="020B0602020104020603" pitchFamily="34" charset="0"/>
                        </a:rPr>
                        <a:t>Pembuatan Alat Lontar dan Adaptasi Alat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6"/>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a:latin typeface="Tw Cen MT"/>
                        </a:rPr>
                        <a:t>Latihan </a:t>
                      </a:r>
                      <a:r>
                        <a:rPr lang="en-US" sz="1400" u="none" strike="noStrike" dirty="0" err="1">
                          <a:latin typeface="Tw Cen MT"/>
                        </a:rPr>
                        <a:t>Rileksasi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40952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it-IT" sz="1400" u="none" strike="noStrike">
                          <a:latin typeface="Tw Cen MT"/>
                        </a:rPr>
                        <a:t>Analisa &amp; Intervensi, Persepsi, Kognitif, Psikomotor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8"/>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Modalitas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20648">
                <a:tc gridSpan="3">
                  <a:txBody>
                    <a:bodyPr/>
                    <a:lstStyle/>
                    <a:p>
                      <a:pPr algn="ctr" fontAlgn="ctr"/>
                      <a:r>
                        <a:rPr lang="en-US" sz="1400" b="0" i="0" u="none" strike="noStrike" dirty="0">
                          <a:solidFill>
                            <a:schemeClr val="tx2"/>
                          </a:solidFill>
                          <a:latin typeface="Tw Cen MT"/>
                          <a:ea typeface="Verdana" panose="020B0604030504040204" pitchFamily="34" charset="0"/>
                          <a:cs typeface="Verdana" panose="020B0604030504040204" pitchFamily="34" charset="0"/>
                        </a:rPr>
                        <a:t>9</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b="0" i="0" u="none" strike="noStrike" dirty="0" err="1">
                          <a:solidFill>
                            <a:schemeClr val="tx2"/>
                          </a:solidFill>
                          <a:latin typeface="Tw Cen MT"/>
                          <a:ea typeface="Verdana" panose="020B0604030504040204" pitchFamily="34" charset="0"/>
                          <a:cs typeface="Verdana" panose="020B0604030504040204" pitchFamily="34" charset="0"/>
                        </a:rPr>
                        <a:t>Terapi</a:t>
                      </a:r>
                      <a:r>
                        <a:rPr lang="en-US" sz="1400" b="0" i="0" u="none" strike="noStrike" dirty="0">
                          <a:solidFill>
                            <a:schemeClr val="tx2"/>
                          </a:solidFill>
                          <a:latin typeface="Tw Cen MT"/>
                          <a:ea typeface="Verdana" panose="020B0604030504040204" pitchFamily="34" charset="0"/>
                          <a:cs typeface="Verdana" panose="020B0604030504040204" pitchFamily="34" charset="0"/>
                        </a:rPr>
                        <a:t> </a:t>
                      </a:r>
                      <a:r>
                        <a:rPr lang="en-US" sz="1400" b="0" i="0" u="none" strike="noStrike" dirty="0" err="1">
                          <a:solidFill>
                            <a:schemeClr val="tx2"/>
                          </a:solidFill>
                          <a:latin typeface="Tw Cen MT"/>
                          <a:ea typeface="Verdana" panose="020B0604030504040204" pitchFamily="34" charset="0"/>
                          <a:cs typeface="Verdana" panose="020B0604030504040204" pitchFamily="34" charset="0"/>
                        </a:rPr>
                        <a:t>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4"/>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a:ea typeface="+mn-ea"/>
                          <a:cs typeface="+mn-cs"/>
                        </a:rPr>
                        <a:t>10</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Orthopedagoge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0"/>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Biofeedback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baseline="0" dirty="0">
                          <a:latin typeface="Tw Cen MT"/>
                        </a:rPr>
                        <a:t> Neurofeedback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2"/>
                  </a:ext>
                </a:extLst>
              </a:tr>
              <a:tr h="220648">
                <a:tc gridSpan="3">
                  <a:txBody>
                    <a:body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19037" marR="19037" marT="14332" marB="0" anchor="ctr">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FM</a:t>
                      </a:r>
                    </a:p>
                  </a:txBody>
                  <a:tcPr marL="19037" marR="19037" marT="14332" marB="0" anchor="ctr">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9144647"/>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Dll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sp>
        <p:nvSpPr>
          <p:cNvPr id="8" name="Slide Number Placeholder 7">
            <a:extLst>
              <a:ext uri="{FF2B5EF4-FFF2-40B4-BE49-F238E27FC236}">
                <a16:creationId xmlns:a16="http://schemas.microsoft.com/office/drawing/2014/main" id="{82D162ED-F147-4983-9614-FFEDDF9BCADE}"/>
              </a:ext>
            </a:extLst>
          </p:cNvPr>
          <p:cNvSpPr>
            <a:spLocks noGrp="1"/>
          </p:cNvSpPr>
          <p:nvPr>
            <p:ph type="sldNum" sz="quarter" idx="12"/>
          </p:nvPr>
        </p:nvSpPr>
        <p:spPr/>
        <p:txBody>
          <a:bodyPr/>
          <a:lstStyle/>
          <a:p>
            <a:fld id="{565CE74E-AB26-4998-AD42-012C4C1AD076}" type="slidenum">
              <a:rPr lang="zh-CN" altLang="en-US" smtClean="0"/>
              <a:t>29</a:t>
            </a:fld>
            <a:endParaRPr lang="zh-CN" altLang="en-US"/>
          </a:p>
        </p:txBody>
      </p:sp>
      <p:pic>
        <p:nvPicPr>
          <p:cNvPr id="4" name="Picture 3">
            <a:extLst>
              <a:ext uri="{FF2B5EF4-FFF2-40B4-BE49-F238E27FC236}">
                <a16:creationId xmlns:a16="http://schemas.microsoft.com/office/drawing/2014/main" id="{E05FD3C9-DEA5-4BD6-8876-6988AFD34B5D}"/>
              </a:ext>
            </a:extLst>
          </p:cNvPr>
          <p:cNvPicPr>
            <a:picLocks noChangeAspect="1"/>
          </p:cNvPicPr>
          <p:nvPr/>
        </p:nvPicPr>
        <p:blipFill>
          <a:blip r:embed="rId3"/>
          <a:stretch>
            <a:fillRect/>
          </a:stretch>
        </p:blipFill>
        <p:spPr>
          <a:xfrm>
            <a:off x="136455" y="94100"/>
            <a:ext cx="835224" cy="835224"/>
          </a:xfrm>
          <a:prstGeom prst="rect">
            <a:avLst/>
          </a:prstGeom>
        </p:spPr>
      </p:pic>
    </p:spTree>
    <p:extLst>
      <p:ext uri="{BB962C8B-B14F-4D97-AF65-F5344CB8AC3E}">
        <p14:creationId xmlns:p14="http://schemas.microsoft.com/office/powerpoint/2010/main" val="112687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a:cxnSpLocks/>
          </p:cNvCxnSpPr>
          <p:nvPr/>
        </p:nvCxnSpPr>
        <p:spPr>
          <a:xfrm>
            <a:off x="283840" y="1129897"/>
            <a:ext cx="356687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130"/>
          <p:cNvSpPr/>
          <p:nvPr/>
        </p:nvSpPr>
        <p:spPr>
          <a:xfrm>
            <a:off x="3850716" y="2731678"/>
            <a:ext cx="453794" cy="45585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anose="020B0604020202020204" pitchFamily="34" charset="0"/>
              <a:sym typeface="Arial" panose="020B0604020202020204" pitchFamily="34" charset="0"/>
            </a:endParaRPr>
          </a:p>
        </p:txBody>
      </p:sp>
      <p:sp>
        <p:nvSpPr>
          <p:cNvPr id="8" name="文本框 7"/>
          <p:cNvSpPr txBox="1"/>
          <p:nvPr>
            <p:custDataLst>
              <p:tags r:id="rId1"/>
            </p:custDataLst>
          </p:nvPr>
        </p:nvSpPr>
        <p:spPr>
          <a:xfrm>
            <a:off x="26861" y="223416"/>
            <a:ext cx="6719456" cy="8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6600" b="1" dirty="0" err="1">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66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6600" b="1" dirty="0" err="1">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endParaRPr lang="en-US" altLang="zh-CN" sz="66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graphicFrame>
        <p:nvGraphicFramePr>
          <p:cNvPr id="4" name="Chart 3">
            <a:extLst>
              <a:ext uri="{FF2B5EF4-FFF2-40B4-BE49-F238E27FC236}">
                <a16:creationId xmlns:a16="http://schemas.microsoft.com/office/drawing/2014/main" id="{AADA9AD1-2D5A-48C4-81CB-A462BAD6F781}"/>
              </a:ext>
            </a:extLst>
          </p:cNvPr>
          <p:cNvGraphicFramePr/>
          <p:nvPr>
            <p:extLst>
              <p:ext uri="{D42A27DB-BD31-4B8C-83A1-F6EECF244321}">
                <p14:modId xmlns:p14="http://schemas.microsoft.com/office/powerpoint/2010/main" val="2773573115"/>
              </p:ext>
            </p:extLst>
          </p:nvPr>
        </p:nvGraphicFramePr>
        <p:xfrm>
          <a:off x="63612" y="746760"/>
          <a:ext cx="11466199" cy="6111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Diagram 32">
            <a:extLst>
              <a:ext uri="{FF2B5EF4-FFF2-40B4-BE49-F238E27FC236}">
                <a16:creationId xmlns:a16="http://schemas.microsoft.com/office/drawing/2014/main" id="{6CE58639-D0F2-4FBE-81CD-F9B1B06DF0FB}"/>
              </a:ext>
            </a:extLst>
          </p:cNvPr>
          <p:cNvGraphicFramePr/>
          <p:nvPr>
            <p:extLst>
              <p:ext uri="{D42A27DB-BD31-4B8C-83A1-F6EECF244321}">
                <p14:modId xmlns:p14="http://schemas.microsoft.com/office/powerpoint/2010/main" val="167789252"/>
              </p:ext>
            </p:extLst>
          </p:nvPr>
        </p:nvGraphicFramePr>
        <p:xfrm>
          <a:off x="7417591" y="1129896"/>
          <a:ext cx="4105177" cy="2884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7A5713F-ABF4-417B-AA24-F82A296263B2}"/>
              </a:ext>
            </a:extLst>
          </p:cNvPr>
          <p:cNvGraphicFramePr>
            <a:graphicFrameLocks noGrp="1"/>
          </p:cNvGraphicFramePr>
          <p:nvPr>
            <p:extLst>
              <p:ext uri="{D42A27DB-BD31-4B8C-83A1-F6EECF244321}">
                <p14:modId xmlns:p14="http://schemas.microsoft.com/office/powerpoint/2010/main" val="3365173334"/>
              </p:ext>
            </p:extLst>
          </p:nvPr>
        </p:nvGraphicFramePr>
        <p:xfrm>
          <a:off x="7956091" y="745650"/>
          <a:ext cx="4052218" cy="2000165"/>
        </p:xfrm>
        <a:graphic>
          <a:graphicData uri="http://schemas.openxmlformats.org/drawingml/2006/table">
            <a:tbl>
              <a:tblPr firstRow="1" firstCol="1" bandRow="1">
                <a:tableStyleId>{912C8C85-51F0-491E-9774-3900AFEF0FD7}</a:tableStyleId>
              </a:tblPr>
              <a:tblGrid>
                <a:gridCol w="454149">
                  <a:extLst>
                    <a:ext uri="{9D8B030D-6E8A-4147-A177-3AD203B41FA5}">
                      <a16:colId xmlns:a16="http://schemas.microsoft.com/office/drawing/2014/main" val="3273077915"/>
                    </a:ext>
                  </a:extLst>
                </a:gridCol>
                <a:gridCol w="1177285">
                  <a:extLst>
                    <a:ext uri="{9D8B030D-6E8A-4147-A177-3AD203B41FA5}">
                      <a16:colId xmlns:a16="http://schemas.microsoft.com/office/drawing/2014/main" val="2997858108"/>
                    </a:ext>
                  </a:extLst>
                </a:gridCol>
                <a:gridCol w="2420784">
                  <a:extLst>
                    <a:ext uri="{9D8B030D-6E8A-4147-A177-3AD203B41FA5}">
                      <a16:colId xmlns:a16="http://schemas.microsoft.com/office/drawing/2014/main" val="1230648966"/>
                    </a:ext>
                  </a:extLst>
                </a:gridCol>
              </a:tblGrid>
              <a:tr h="647489">
                <a:tc>
                  <a:txBody>
                    <a:bodyPr/>
                    <a:lstStyle/>
                    <a:p>
                      <a:pPr algn="ctr" fontAlgn="ctr"/>
                      <a:r>
                        <a:rPr lang="en-US" sz="1600" b="1" u="none" strike="noStrike" dirty="0">
                          <a:solidFill>
                            <a:srgbClr val="000000"/>
                          </a:solidFill>
                          <a:effectLst/>
                          <a:latin typeface="Tw Cen MT" panose="020B0602020104020603" pitchFamily="34" charset="0"/>
                        </a:rPr>
                        <a:t>NO.</a:t>
                      </a:r>
                      <a:endParaRPr lang="en-US" sz="16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1" u="none" strike="noStrike" dirty="0">
                          <a:solidFill>
                            <a:srgbClr val="000000"/>
                          </a:solidFill>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1" u="none" strike="noStrike" dirty="0">
                          <a:solidFill>
                            <a:srgbClr val="000000"/>
                          </a:solidFill>
                          <a:effectLst/>
                          <a:latin typeface="Tw Cen MT" panose="020B0602020104020603" pitchFamily="34" charset="0"/>
                        </a:rPr>
                        <a:t>Confirm (+)</a:t>
                      </a:r>
                    </a:p>
                    <a:p>
                      <a:pPr algn="ctr" fontAlgn="ctr"/>
                      <a:r>
                        <a:rPr lang="en-US" sz="1600" b="1" u="none" strike="noStrike" dirty="0" err="1">
                          <a:solidFill>
                            <a:srgbClr val="000000"/>
                          </a:solidFill>
                          <a:effectLst/>
                          <a:latin typeface="Tw Cen MT" panose="020B0602020104020603" pitchFamily="34" charset="0"/>
                        </a:rPr>
                        <a:t>Covid</a:t>
                      </a:r>
                      <a:r>
                        <a:rPr lang="en-US" sz="1600" b="1" u="none" strike="noStrike" dirty="0">
                          <a:solidFill>
                            <a:srgbClr val="000000"/>
                          </a:solidFill>
                          <a:effectLst/>
                          <a:latin typeface="Tw Cen MT" panose="020B0602020104020603" pitchFamily="34" charset="0"/>
                        </a:rPr>
                        <a:t> 19</a:t>
                      </a:r>
                      <a:endParaRPr lang="en-US" sz="16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715721331"/>
                  </a:ext>
                </a:extLst>
              </a:tr>
              <a:tr h="450892">
                <a:tc>
                  <a:txBody>
                    <a:bodyPr/>
                    <a:lstStyle/>
                    <a:p>
                      <a:pPr algn="ctr" fontAlgn="b"/>
                      <a:r>
                        <a:rPr lang="en-US" sz="1600" b="0" u="none" strike="noStrike" dirty="0">
                          <a:solidFill>
                            <a:srgbClr val="000000"/>
                          </a:solidFill>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b="0" u="none" strike="noStrike" dirty="0">
                          <a:solidFill>
                            <a:srgbClr val="000000"/>
                          </a:solidFill>
                          <a:effectLst/>
                          <a:latin typeface="Tw Cen MT" panose="020B0602020104020603" pitchFamily="34" charset="0"/>
                        </a:rPr>
                        <a:t>JANUARI</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600" dirty="0">
                          <a:latin typeface="Tw Cen MT" panose="020B0602020104020603" pitchFamily="34" charset="0"/>
                        </a:rPr>
                        <a:t>22</a:t>
                      </a:r>
                    </a:p>
                  </a:txBody>
                  <a:tcPr marL="9525" marR="9525" marT="9525" marB="0" anchor="ctr"/>
                </a:tc>
                <a:extLst>
                  <a:ext uri="{0D108BD9-81ED-4DB2-BD59-A6C34878D82A}">
                    <a16:rowId xmlns:a16="http://schemas.microsoft.com/office/drawing/2014/main" val="3507443195"/>
                  </a:ext>
                </a:extLst>
              </a:tr>
              <a:tr h="450892">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l" fontAlgn="b"/>
                      <a:r>
                        <a:rPr lang="en-US" sz="1600" b="0" i="0" u="none" strike="noStrike" dirty="0">
                          <a:solidFill>
                            <a:srgbClr val="000000"/>
                          </a:solidFill>
                          <a:effectLst/>
                          <a:latin typeface="Tw Cen MT" panose="020B0602020104020603" pitchFamily="34" charset="0"/>
                        </a:rPr>
                        <a:t>FEBRUARI</a:t>
                      </a:r>
                    </a:p>
                  </a:txBody>
                  <a:tcPr marL="9525" marR="9525" marT="9525" marB="0" anchor="ctr"/>
                </a:tc>
                <a:tc>
                  <a:txBody>
                    <a:bodyPr/>
                    <a:lstStyle/>
                    <a:p>
                      <a:pPr algn="ctr"/>
                      <a:r>
                        <a:rPr lang="en-US" sz="1600" dirty="0">
                          <a:latin typeface="Tw Cen MT" panose="020B0602020104020603" pitchFamily="34" charset="0"/>
                        </a:rPr>
                        <a:t>8</a:t>
                      </a:r>
                    </a:p>
                  </a:txBody>
                  <a:tcPr marL="9525" marR="9525" marT="9525" marB="0" anchor="ctr"/>
                </a:tc>
                <a:extLst>
                  <a:ext uri="{0D108BD9-81ED-4DB2-BD59-A6C34878D82A}">
                    <a16:rowId xmlns:a16="http://schemas.microsoft.com/office/drawing/2014/main" val="2805560169"/>
                  </a:ext>
                </a:extLst>
              </a:tr>
              <a:tr h="450892">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l" fontAlgn="b"/>
                      <a:r>
                        <a:rPr lang="en-US" sz="1600" b="0" i="0" u="none" strike="noStrike" dirty="0">
                          <a:solidFill>
                            <a:srgbClr val="000000"/>
                          </a:solidFill>
                          <a:effectLst/>
                          <a:latin typeface="Tw Cen MT" panose="020B0602020104020603" pitchFamily="34" charset="0"/>
                        </a:rPr>
                        <a:t>MARET</a:t>
                      </a:r>
                    </a:p>
                  </a:txBody>
                  <a:tcPr marL="9525" marR="9525" marT="9525" marB="0" anchor="ctr"/>
                </a:tc>
                <a:tc>
                  <a:txBody>
                    <a:bodyPr/>
                    <a:lstStyle/>
                    <a:p>
                      <a:pPr algn="ctr"/>
                      <a:r>
                        <a:rPr lang="en-US" sz="1600" dirty="0">
                          <a:latin typeface="Tw Cen MT" panose="020B0602020104020603" pitchFamily="34" charset="0"/>
                        </a:rPr>
                        <a:t>23</a:t>
                      </a:r>
                    </a:p>
                  </a:txBody>
                  <a:tcPr marL="9525" marR="9525" marT="9525" marB="0" anchor="ctr"/>
                </a:tc>
                <a:extLst>
                  <a:ext uri="{0D108BD9-81ED-4DB2-BD59-A6C34878D82A}">
                    <a16:rowId xmlns:a16="http://schemas.microsoft.com/office/drawing/2014/main" val="366398765"/>
                  </a:ext>
                </a:extLst>
              </a:tr>
            </a:tbl>
          </a:graphicData>
        </a:graphic>
      </p:graphicFrame>
      <p:sp>
        <p:nvSpPr>
          <p:cNvPr id="2" name="Slide Number Placeholder 1">
            <a:extLst>
              <a:ext uri="{FF2B5EF4-FFF2-40B4-BE49-F238E27FC236}">
                <a16:creationId xmlns:a16="http://schemas.microsoft.com/office/drawing/2014/main" id="{72473B09-2B6F-465A-A648-F9792AA52EE2}"/>
              </a:ext>
            </a:extLst>
          </p:cNvPr>
          <p:cNvSpPr>
            <a:spLocks noGrp="1"/>
          </p:cNvSpPr>
          <p:nvPr>
            <p:ph type="sldNum" sz="quarter" idx="12"/>
          </p:nvPr>
        </p:nvSpPr>
        <p:spPr/>
        <p:txBody>
          <a:bodyPr/>
          <a:lstStyle/>
          <a:p>
            <a:fld id="{565CE74E-AB26-4998-AD42-012C4C1AD076}" type="slidenum">
              <a:rPr lang="zh-CN" altLang="en-US" smtClean="0"/>
              <a:t>30</a:t>
            </a:fld>
            <a:endParaRPr lang="zh-CN" altLang="en-US"/>
          </a:p>
        </p:txBody>
      </p:sp>
      <p:pic>
        <p:nvPicPr>
          <p:cNvPr id="4" name="Picture 3">
            <a:extLst>
              <a:ext uri="{FF2B5EF4-FFF2-40B4-BE49-F238E27FC236}">
                <a16:creationId xmlns:a16="http://schemas.microsoft.com/office/drawing/2014/main" id="{400D4495-0274-4A28-B647-8D663B68F0CD}"/>
              </a:ext>
            </a:extLst>
          </p:cNvPr>
          <p:cNvPicPr>
            <a:picLocks noChangeAspect="1"/>
          </p:cNvPicPr>
          <p:nvPr/>
        </p:nvPicPr>
        <p:blipFill>
          <a:blip r:embed="rId3"/>
          <a:stretch>
            <a:fillRect/>
          </a:stretch>
        </p:blipFill>
        <p:spPr>
          <a:xfrm>
            <a:off x="7956091" y="33999"/>
            <a:ext cx="4052218" cy="1170533"/>
          </a:xfrm>
          <a:prstGeom prst="rect">
            <a:avLst/>
          </a:prstGeom>
        </p:spPr>
      </p:pic>
      <p:pic>
        <p:nvPicPr>
          <p:cNvPr id="6" name="Picture 5">
            <a:extLst>
              <a:ext uri="{FF2B5EF4-FFF2-40B4-BE49-F238E27FC236}">
                <a16:creationId xmlns:a16="http://schemas.microsoft.com/office/drawing/2014/main" id="{C6A5686E-4AF8-4EC3-9898-2B276D55CA6F}"/>
              </a:ext>
            </a:extLst>
          </p:cNvPr>
          <p:cNvPicPr>
            <a:picLocks noChangeAspect="1"/>
          </p:cNvPicPr>
          <p:nvPr/>
        </p:nvPicPr>
        <p:blipFill>
          <a:blip r:embed="rId4"/>
          <a:stretch>
            <a:fillRect/>
          </a:stretch>
        </p:blipFill>
        <p:spPr>
          <a:xfrm>
            <a:off x="6785558" y="-144983"/>
            <a:ext cx="1170533" cy="1170533"/>
          </a:xfrm>
          <a:prstGeom prst="rect">
            <a:avLst/>
          </a:prstGeom>
        </p:spPr>
      </p:pic>
      <p:graphicFrame>
        <p:nvGraphicFramePr>
          <p:cNvPr id="9" name="Content Placeholder 4">
            <a:extLst>
              <a:ext uri="{FF2B5EF4-FFF2-40B4-BE49-F238E27FC236}">
                <a16:creationId xmlns:a16="http://schemas.microsoft.com/office/drawing/2014/main" id="{80BD2F6A-5B96-439C-9F8B-CA6D580AA4C9}"/>
              </a:ext>
            </a:extLst>
          </p:cNvPr>
          <p:cNvGraphicFramePr>
            <a:graphicFrameLocks/>
          </p:cNvGraphicFramePr>
          <p:nvPr>
            <p:extLst>
              <p:ext uri="{D42A27DB-BD31-4B8C-83A1-F6EECF244321}">
                <p14:modId xmlns:p14="http://schemas.microsoft.com/office/powerpoint/2010/main" val="3501848394"/>
              </p:ext>
            </p:extLst>
          </p:nvPr>
        </p:nvGraphicFramePr>
        <p:xfrm>
          <a:off x="280148" y="685534"/>
          <a:ext cx="6468035" cy="6035941"/>
        </p:xfrm>
        <a:graphic>
          <a:graphicData uri="http://schemas.openxmlformats.org/drawingml/2006/table">
            <a:tbl>
              <a:tblPr firstRow="1" bandRow="1"/>
              <a:tblGrid>
                <a:gridCol w="778435">
                  <a:extLst>
                    <a:ext uri="{9D8B030D-6E8A-4147-A177-3AD203B41FA5}">
                      <a16:colId xmlns:a16="http://schemas.microsoft.com/office/drawing/2014/main" val="20000"/>
                    </a:ext>
                  </a:extLst>
                </a:gridCol>
                <a:gridCol w="1986554">
                  <a:extLst>
                    <a:ext uri="{9D8B030D-6E8A-4147-A177-3AD203B41FA5}">
                      <a16:colId xmlns:a16="http://schemas.microsoft.com/office/drawing/2014/main" val="20001"/>
                    </a:ext>
                  </a:extLst>
                </a:gridCol>
                <a:gridCol w="706626">
                  <a:extLst>
                    <a:ext uri="{9D8B030D-6E8A-4147-A177-3AD203B41FA5}">
                      <a16:colId xmlns:a16="http://schemas.microsoft.com/office/drawing/2014/main" val="20002"/>
                    </a:ext>
                  </a:extLst>
                </a:gridCol>
                <a:gridCol w="733292">
                  <a:extLst>
                    <a:ext uri="{9D8B030D-6E8A-4147-A177-3AD203B41FA5}">
                      <a16:colId xmlns:a16="http://schemas.microsoft.com/office/drawing/2014/main" val="1501450952"/>
                    </a:ext>
                  </a:extLst>
                </a:gridCol>
                <a:gridCol w="912156">
                  <a:extLst>
                    <a:ext uri="{9D8B030D-6E8A-4147-A177-3AD203B41FA5}">
                      <a16:colId xmlns:a16="http://schemas.microsoft.com/office/drawing/2014/main" val="1866708288"/>
                    </a:ext>
                  </a:extLst>
                </a:gridCol>
                <a:gridCol w="697829">
                  <a:extLst>
                    <a:ext uri="{9D8B030D-6E8A-4147-A177-3AD203B41FA5}">
                      <a16:colId xmlns:a16="http://schemas.microsoft.com/office/drawing/2014/main" val="2956887631"/>
                    </a:ext>
                  </a:extLst>
                </a:gridCol>
                <a:gridCol w="653143">
                  <a:extLst>
                    <a:ext uri="{9D8B030D-6E8A-4147-A177-3AD203B41FA5}">
                      <a16:colId xmlns:a16="http://schemas.microsoft.com/office/drawing/2014/main" val="248385890"/>
                    </a:ext>
                  </a:extLst>
                </a:gridCol>
              </a:tblGrid>
              <a:tr h="53745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FEB</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MAR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APR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MEI</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19025" marR="19025"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Perawatan</a:t>
                      </a:r>
                      <a:r>
                        <a:rPr lang="en-US" sz="1600" b="0" i="0" u="none" strike="noStrike" dirty="0">
                          <a:solidFill>
                            <a:srgbClr val="000000"/>
                          </a:solidFill>
                          <a:effectLst/>
                          <a:latin typeface="Tw Cen MT" panose="020B0602020104020603" pitchFamily="34" charset="0"/>
                        </a:rPr>
                        <a:t> Luka </a:t>
                      </a:r>
                      <a:r>
                        <a:rPr lang="en-US" sz="1600" b="0" i="0" u="none" strike="noStrike" dirty="0" err="1">
                          <a:solidFill>
                            <a:srgbClr val="000000"/>
                          </a:solidFill>
                          <a:effectLst/>
                          <a:latin typeface="Tw Cen MT" panose="020B0602020104020603" pitchFamily="34" charset="0"/>
                        </a:rPr>
                        <a:t>Baru</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830404367"/>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2</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Perawatan</a:t>
                      </a:r>
                      <a:r>
                        <a:rPr lang="en-US" sz="1600" b="0" i="0" u="none" strike="noStrike" dirty="0">
                          <a:solidFill>
                            <a:srgbClr val="000000"/>
                          </a:solidFill>
                          <a:effectLst/>
                          <a:latin typeface="Tw Cen MT" panose="020B0602020104020603" pitchFamily="34" charset="0"/>
                        </a:rPr>
                        <a:t> Luka Lama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3</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&lt; 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4</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&gt;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5</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up</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4"/>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6</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Askep</a:t>
                      </a:r>
                      <a:r>
                        <a:rPr lang="en-US" sz="1600" b="0" i="0" u="none" strike="noStrike" dirty="0">
                          <a:solidFill>
                            <a:srgbClr val="000000"/>
                          </a:solidFill>
                          <a:effectLst/>
                          <a:latin typeface="Tw Cen MT" panose="020B0602020104020603" pitchFamily="34" charset="0"/>
                        </a:rPr>
                        <a:t> Critical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288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7</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Pelayanan</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hari</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rawat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6"/>
                  </a:ext>
                </a:extLst>
              </a:tr>
              <a:tr h="47344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8</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Penggunaan</a:t>
                      </a:r>
                      <a:r>
                        <a:rPr lang="en-US" sz="1600" b="0" i="0" u="none" strike="noStrike" dirty="0">
                          <a:solidFill>
                            <a:srgbClr val="000000"/>
                          </a:solidFill>
                          <a:effectLst/>
                          <a:latin typeface="Tw Cen MT" panose="020B0602020104020603" pitchFamily="34" charset="0"/>
                        </a:rPr>
                        <a:t> Ambulance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9</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NGT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8"/>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10</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DC</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11</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Pemakaian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Oksigen</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0"/>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12</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Infus</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13</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a:solidFill>
                            <a:srgbClr val="000000"/>
                          </a:solidFill>
                          <a:effectLst/>
                          <a:latin typeface="Tw Cen MT" panose="020B0602020104020603" pitchFamily="34" charset="0"/>
                        </a:rPr>
                        <a:t>EKG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2"/>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14</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Ekstraksik</a:t>
                      </a:r>
                      <a:r>
                        <a:rPr lang="en-US" sz="1600" b="0" i="0" u="none" strike="noStrike" dirty="0">
                          <a:solidFill>
                            <a:srgbClr val="000000"/>
                          </a:solidFill>
                          <a:effectLst/>
                          <a:latin typeface="Tw Cen MT" panose="020B0602020104020603" pitchFamily="34" charset="0"/>
                        </a:rPr>
                        <a:t> Kuku</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15</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a:solidFill>
                            <a:srgbClr val="000000"/>
                          </a:solidFill>
                          <a:effectLst/>
                          <a:latin typeface="Tw Cen MT" panose="020B0602020104020603" pitchFamily="34" charset="0"/>
                        </a:rPr>
                        <a:t>Nebulizer</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13271799"/>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kateter</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80543831"/>
                  </a:ext>
                </a:extLst>
              </a:tr>
              <a:tr h="4842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17</a:t>
                      </a:r>
                    </a:p>
                  </a:txBody>
                  <a:tcPr marL="19025" marR="19025" marT="14348"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Penjemputan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pasien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payjem</a:t>
                      </a: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31822562"/>
                  </a:ext>
                </a:extLst>
              </a:tr>
            </a:tbl>
          </a:graphicData>
        </a:graphic>
      </p:graphicFrame>
      <p:sp>
        <p:nvSpPr>
          <p:cNvPr id="10" name="Rounded Rectangle 5">
            <a:extLst>
              <a:ext uri="{FF2B5EF4-FFF2-40B4-BE49-F238E27FC236}">
                <a16:creationId xmlns:a16="http://schemas.microsoft.com/office/drawing/2014/main" id="{73E7EC08-5C26-4EDC-A712-950D2761A75B}"/>
              </a:ext>
            </a:extLst>
          </p:cNvPr>
          <p:cNvSpPr/>
          <p:nvPr/>
        </p:nvSpPr>
        <p:spPr>
          <a:xfrm>
            <a:off x="1574994" y="200240"/>
            <a:ext cx="395790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GAWAT DARURAT</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EC0ECB16-9314-45B8-8E8B-62D3168499D1}"/>
              </a:ext>
            </a:extLst>
          </p:cNvPr>
          <p:cNvPicPr>
            <a:picLocks noChangeAspect="1"/>
          </p:cNvPicPr>
          <p:nvPr/>
        </p:nvPicPr>
        <p:blipFill>
          <a:blip r:embed="rId5"/>
          <a:stretch>
            <a:fillRect/>
          </a:stretch>
        </p:blipFill>
        <p:spPr>
          <a:xfrm>
            <a:off x="357303" y="-140153"/>
            <a:ext cx="1170533" cy="1170533"/>
          </a:xfrm>
          <a:prstGeom prst="rect">
            <a:avLst/>
          </a:prstGeom>
        </p:spPr>
      </p:pic>
    </p:spTree>
    <p:extLst>
      <p:ext uri="{BB962C8B-B14F-4D97-AF65-F5344CB8AC3E}">
        <p14:creationId xmlns:p14="http://schemas.microsoft.com/office/powerpoint/2010/main" val="1564236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3948395303"/>
              </p:ext>
            </p:extLst>
          </p:nvPr>
        </p:nvGraphicFramePr>
        <p:xfrm>
          <a:off x="770045" y="574657"/>
          <a:ext cx="10696050" cy="6283343"/>
        </p:xfrm>
        <a:graphic>
          <a:graphicData uri="http://schemas.openxmlformats.org/drawingml/2006/table">
            <a:tbl>
              <a:tblPr firstRow="1" bandRow="1"/>
              <a:tblGrid>
                <a:gridCol w="484721">
                  <a:extLst>
                    <a:ext uri="{9D8B030D-6E8A-4147-A177-3AD203B41FA5}">
                      <a16:colId xmlns:a16="http://schemas.microsoft.com/office/drawing/2014/main" val="20000"/>
                    </a:ext>
                  </a:extLst>
                </a:gridCol>
                <a:gridCol w="299571">
                  <a:extLst>
                    <a:ext uri="{9D8B030D-6E8A-4147-A177-3AD203B41FA5}">
                      <a16:colId xmlns:a16="http://schemas.microsoft.com/office/drawing/2014/main" val="484426637"/>
                    </a:ext>
                  </a:extLst>
                </a:gridCol>
                <a:gridCol w="2247742">
                  <a:extLst>
                    <a:ext uri="{9D8B030D-6E8A-4147-A177-3AD203B41FA5}">
                      <a16:colId xmlns:a16="http://schemas.microsoft.com/office/drawing/2014/main" val="2311044495"/>
                    </a:ext>
                  </a:extLst>
                </a:gridCol>
                <a:gridCol w="592023">
                  <a:extLst>
                    <a:ext uri="{9D8B030D-6E8A-4147-A177-3AD203B41FA5}">
                      <a16:colId xmlns:a16="http://schemas.microsoft.com/office/drawing/2014/main" val="20002"/>
                    </a:ext>
                  </a:extLst>
                </a:gridCol>
                <a:gridCol w="785777">
                  <a:extLst>
                    <a:ext uri="{9D8B030D-6E8A-4147-A177-3AD203B41FA5}">
                      <a16:colId xmlns:a16="http://schemas.microsoft.com/office/drawing/2014/main" val="20003"/>
                    </a:ext>
                  </a:extLst>
                </a:gridCol>
                <a:gridCol w="785777">
                  <a:extLst>
                    <a:ext uri="{9D8B030D-6E8A-4147-A177-3AD203B41FA5}">
                      <a16:colId xmlns:a16="http://schemas.microsoft.com/office/drawing/2014/main" val="3908486368"/>
                    </a:ext>
                  </a:extLst>
                </a:gridCol>
                <a:gridCol w="785777">
                  <a:extLst>
                    <a:ext uri="{9D8B030D-6E8A-4147-A177-3AD203B41FA5}">
                      <a16:colId xmlns:a16="http://schemas.microsoft.com/office/drawing/2014/main" val="3445130392"/>
                    </a:ext>
                  </a:extLst>
                </a:gridCol>
                <a:gridCol w="785777">
                  <a:extLst>
                    <a:ext uri="{9D8B030D-6E8A-4147-A177-3AD203B41FA5}">
                      <a16:colId xmlns:a16="http://schemas.microsoft.com/office/drawing/2014/main" val="3567867351"/>
                    </a:ext>
                  </a:extLst>
                </a:gridCol>
                <a:gridCol w="785777">
                  <a:extLst>
                    <a:ext uri="{9D8B030D-6E8A-4147-A177-3AD203B41FA5}">
                      <a16:colId xmlns:a16="http://schemas.microsoft.com/office/drawing/2014/main" val="942401884"/>
                    </a:ext>
                  </a:extLst>
                </a:gridCol>
                <a:gridCol w="785777">
                  <a:extLst>
                    <a:ext uri="{9D8B030D-6E8A-4147-A177-3AD203B41FA5}">
                      <a16:colId xmlns:a16="http://schemas.microsoft.com/office/drawing/2014/main" val="2369217694"/>
                    </a:ext>
                  </a:extLst>
                </a:gridCol>
                <a:gridCol w="785777">
                  <a:extLst>
                    <a:ext uri="{9D8B030D-6E8A-4147-A177-3AD203B41FA5}">
                      <a16:colId xmlns:a16="http://schemas.microsoft.com/office/drawing/2014/main" val="40332374"/>
                    </a:ext>
                  </a:extLst>
                </a:gridCol>
                <a:gridCol w="785777">
                  <a:extLst>
                    <a:ext uri="{9D8B030D-6E8A-4147-A177-3AD203B41FA5}">
                      <a16:colId xmlns:a16="http://schemas.microsoft.com/office/drawing/2014/main" val="2746890218"/>
                    </a:ext>
                  </a:extLst>
                </a:gridCol>
                <a:gridCol w="785777">
                  <a:extLst>
                    <a:ext uri="{9D8B030D-6E8A-4147-A177-3AD203B41FA5}">
                      <a16:colId xmlns:a16="http://schemas.microsoft.com/office/drawing/2014/main" val="2494569263"/>
                    </a:ext>
                  </a:extLst>
                </a:gridCol>
              </a:tblGrid>
              <a:tr h="216730">
                <a:tc rowSpan="3"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NO</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hMerge="1">
                  <a:txBody>
                    <a:bodyPr/>
                    <a:lstStyle/>
                    <a:p>
                      <a:pPr algn="ctr" fontAlgn="ct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600" u="none" strike="noStrike" dirty="0">
                          <a:effectLst/>
                          <a:latin typeface="Tw Cen MT" panose="020B0602020104020603" pitchFamily="34" charset="0"/>
                        </a:rPr>
                        <a:t>JENIS KEGIATAN</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6427">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JAN</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FEB</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MAR</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APR</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MEI</a:t>
                      </a:r>
                    </a:p>
                  </a:txBody>
                  <a:tcPr marL="9082" marR="9082" marT="9082" marB="0" anchor="ctr">
                    <a:lnL w="12700" cmpd="sng">
                      <a:solidFill>
                        <a:srgbClr val="5B9BD5"/>
                      </a:solidFill>
                    </a:lnL>
                    <a:lnR w="12700" cap="flat" cmpd="sng" algn="ctr">
                      <a:no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no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46427">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6427">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baseline="0" dirty="0">
                          <a:effectLst/>
                          <a:latin typeface="Tw Cen MT" panose="020B0602020104020603" pitchFamily="34" charset="0"/>
                        </a:rPr>
                        <a:t> </a:t>
                      </a:r>
                      <a:r>
                        <a:rPr lang="en-US" sz="1600" u="none" strike="noStrike" dirty="0">
                          <a:effectLst/>
                          <a:latin typeface="Tw Cen MT" panose="020B0602020104020603" pitchFamily="34" charset="0"/>
                        </a:rPr>
                        <a:t>PROMOSI KESEHATAN</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 </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 </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1</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a:rPr>
                        <a:t>Penyuluhan media radio</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1200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1800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40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fi-FI" sz="1600" u="none" strike="noStrike">
                          <a:effectLst/>
                          <a:latin typeface="Tw Cen MT" panose="020B0602020104020603" pitchFamily="34" charset="0"/>
                        </a:rPr>
                        <a:t>Penyuluhan Kesehatan Jiwa ke masyarakat</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1850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panose="020B0602020104020603" pitchFamily="34" charset="0"/>
                        </a:rPr>
                        <a:t>Family Support Group </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4</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a:effectLst/>
                          <a:latin typeface="Tw Cen MT"/>
                        </a:rPr>
                        <a:t>Konsultasi keluarga pasien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122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5</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a:rPr>
                        <a:t>Kunjungan ke rumah pasien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6</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dirty="0">
                          <a:effectLst/>
                          <a:latin typeface="Tw Cen MT"/>
                        </a:rPr>
                        <a:t>PKRS di </a:t>
                      </a:r>
                      <a:r>
                        <a:rPr lang="en-US" sz="1600" u="none" strike="noStrike" dirty="0" err="1">
                          <a:effectLst/>
                          <a:latin typeface="Tw Cen MT"/>
                        </a:rPr>
                        <a:t>rawat</a:t>
                      </a:r>
                      <a:r>
                        <a:rPr lang="en-US" sz="1600" u="none" strike="noStrike" dirty="0">
                          <a:effectLst/>
                          <a:latin typeface="Tw Cen MT"/>
                        </a:rPr>
                        <a:t> </a:t>
                      </a:r>
                      <a:r>
                        <a:rPr lang="en-US" sz="1600" u="none" strike="noStrike" dirty="0" err="1">
                          <a:effectLst/>
                          <a:latin typeface="Tw Cen MT"/>
                        </a:rPr>
                        <a:t>jalan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193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199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246859">
                <a:tc>
                  <a:txBody>
                    <a:bodyPr/>
                    <a:lstStyle/>
                    <a:p>
                      <a:pPr algn="ctr" fontAlgn="ctr"/>
                      <a:r>
                        <a:rPr lang="en-US" sz="1600" b="0" i="0" u="none" strike="noStrike" dirty="0">
                          <a:solidFill>
                            <a:sysClr val="windowText" lastClr="000000"/>
                          </a:solidFill>
                          <a:effectLst/>
                          <a:latin typeface="Tw Cen MT" panose="020B0602020104020603" pitchFamily="34" charset="0"/>
                          <a:ea typeface="Verdana" pitchFamily="34" charset="0"/>
                        </a:rPr>
                        <a:t>7</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dirty="0">
                          <a:latin typeface="Tw Cen MT" panose="020B0602020104020603" pitchFamily="34" charset="0"/>
                        </a:rPr>
                        <a:t>PKRS di </a:t>
                      </a:r>
                      <a:r>
                        <a:rPr lang="en-US" sz="1600" dirty="0" err="1">
                          <a:latin typeface="Tw Cen MT" panose="020B0602020104020603" pitchFamily="34" charset="0"/>
                        </a:rPr>
                        <a:t>rawat</a:t>
                      </a:r>
                      <a:r>
                        <a:rPr lang="en-US" sz="1600" dirty="0">
                          <a:latin typeface="Tw Cen MT" panose="020B0602020104020603" pitchFamily="34" charset="0"/>
                        </a:rPr>
                        <a:t> </a:t>
                      </a:r>
                      <a:r>
                        <a:rPr lang="en-US" sz="1600" dirty="0" err="1">
                          <a:latin typeface="Tw Cen MT" panose="020B0602020104020603" pitchFamily="34" charset="0"/>
                        </a:rPr>
                        <a:t>inap</a:t>
                      </a:r>
                      <a:endParaRPr lang="en-US" sz="1600" dirty="0">
                        <a:latin typeface="Tw Cen MT" panose="020B0602020104020603"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80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181284351"/>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8</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id-ID" sz="1600" u="none" strike="noStrike" dirty="0">
                          <a:effectLst/>
                          <a:latin typeface="Tw Cen MT" panose="020B0602020104020603" pitchFamily="34" charset="0"/>
                        </a:rPr>
                        <a:t>Pembuatan Media Penyuluhan</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9</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id-ID" sz="1600" u="none" strike="noStrike" dirty="0">
                          <a:effectLst/>
                          <a:latin typeface="Tw Cen MT" panose="020B0602020104020603" pitchFamily="34" charset="0"/>
                        </a:rPr>
                        <a:t>Pembentukan Wilayah Binaan</a:t>
                      </a:r>
                      <a:r>
                        <a:rPr lang="en-US" sz="1600" u="none" strike="noStrike" dirty="0">
                          <a:effectLst/>
                          <a:latin typeface="Tw Cen MT" panose="020B0602020104020603" pitchFamily="34" charset="0"/>
                        </a:rPr>
                        <a:t> </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484005">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rPr>
                        <a:t>INTEGRASI PELAYANAN KESEHATAN JIWA</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6859">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KERJASAMA LINTAS SEKTOR</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ctr"/>
                      <a:endParaRPr lang="en-ID" sz="16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endParaRPr lang="en-ID" sz="16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1</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3122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7535">
                <a:tc>
                  <a:txBody>
                    <a:bodyPr/>
                    <a:lstStyle/>
                    <a:p>
                      <a:pPr lvl="0" algn="ctr">
                        <a:buNone/>
                      </a:pPr>
                      <a:r>
                        <a:rPr lang="en-US" sz="16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3902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gridSpan="2">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hMerge="1">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272210" y="71282"/>
            <a:ext cx="451463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PKRS DAN KESWAMAS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31</a:t>
            </a:fld>
            <a:endParaRPr lang="zh-CN" altLang="en-US" dirty="0"/>
          </a:p>
        </p:txBody>
      </p:sp>
      <p:pic>
        <p:nvPicPr>
          <p:cNvPr id="6" name="Picture 5">
            <a:extLst>
              <a:ext uri="{FF2B5EF4-FFF2-40B4-BE49-F238E27FC236}">
                <a16:creationId xmlns:a16="http://schemas.microsoft.com/office/drawing/2014/main" id="{5563A5F7-AD39-40A9-ABFB-44226C1EE47C}"/>
              </a:ext>
            </a:extLst>
          </p:cNvPr>
          <p:cNvPicPr>
            <a:picLocks noChangeAspect="1"/>
          </p:cNvPicPr>
          <p:nvPr/>
        </p:nvPicPr>
        <p:blipFill>
          <a:blip r:embed="rId3"/>
          <a:stretch>
            <a:fillRect/>
          </a:stretch>
        </p:blipFill>
        <p:spPr>
          <a:xfrm>
            <a:off x="0" y="-114663"/>
            <a:ext cx="974196" cy="974196"/>
          </a:xfrm>
          <a:prstGeom prst="rect">
            <a:avLst/>
          </a:prstGeom>
        </p:spPr>
      </p:pic>
    </p:spTree>
    <p:extLst>
      <p:ext uri="{BB962C8B-B14F-4D97-AF65-F5344CB8AC3E}">
        <p14:creationId xmlns:p14="http://schemas.microsoft.com/office/powerpoint/2010/main" val="2895048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B765D9A2-ED1B-4F24-836F-C9A55FE6AC00}"/>
              </a:ext>
            </a:extLst>
          </p:cNvPr>
          <p:cNvSpPr/>
          <p:nvPr/>
        </p:nvSpPr>
        <p:spPr>
          <a:xfrm>
            <a:off x="1291634" y="201246"/>
            <a:ext cx="4129310" cy="36617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 PSIKOSOSIAL</a:t>
            </a:r>
            <a:endParaRPr lang="en-US" sz="24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CF690FF3-88CF-49D3-8548-5C4561263448}"/>
              </a:ext>
            </a:extLst>
          </p:cNvPr>
          <p:cNvSpPr>
            <a:spLocks noGrp="1"/>
          </p:cNvSpPr>
          <p:nvPr>
            <p:ph type="sldNum" sz="quarter" idx="12"/>
          </p:nvPr>
        </p:nvSpPr>
        <p:spPr/>
        <p:txBody>
          <a:bodyPr/>
          <a:lstStyle/>
          <a:p>
            <a:fld id="{565CE74E-AB26-4998-AD42-012C4C1AD076}" type="slidenum">
              <a:rPr lang="zh-CN" altLang="en-US" sz="1100" smtClean="0"/>
              <a:t>32</a:t>
            </a:fld>
            <a:endParaRPr lang="zh-CN" altLang="en-US" sz="1100"/>
          </a:p>
        </p:txBody>
      </p:sp>
      <p:pic>
        <p:nvPicPr>
          <p:cNvPr id="6" name="Picture 5">
            <a:extLst>
              <a:ext uri="{FF2B5EF4-FFF2-40B4-BE49-F238E27FC236}">
                <a16:creationId xmlns:a16="http://schemas.microsoft.com/office/drawing/2014/main" id="{B8F5FDD2-03A2-4A42-98BC-06C99A006778}"/>
              </a:ext>
            </a:extLst>
          </p:cNvPr>
          <p:cNvPicPr>
            <a:picLocks noChangeAspect="1"/>
          </p:cNvPicPr>
          <p:nvPr/>
        </p:nvPicPr>
        <p:blipFill>
          <a:blip r:embed="rId3"/>
          <a:stretch>
            <a:fillRect/>
          </a:stretch>
        </p:blipFill>
        <p:spPr>
          <a:xfrm>
            <a:off x="71776" y="0"/>
            <a:ext cx="920576" cy="914479"/>
          </a:xfrm>
          <a:prstGeom prst="rect">
            <a:avLst/>
          </a:prstGeom>
        </p:spPr>
      </p:pic>
      <p:graphicFrame>
        <p:nvGraphicFramePr>
          <p:cNvPr id="4" name="Table 3">
            <a:extLst>
              <a:ext uri="{FF2B5EF4-FFF2-40B4-BE49-F238E27FC236}">
                <a16:creationId xmlns:a16="http://schemas.microsoft.com/office/drawing/2014/main" id="{C460A625-0F79-45C3-8118-ABE28A994E3F}"/>
              </a:ext>
            </a:extLst>
          </p:cNvPr>
          <p:cNvGraphicFramePr>
            <a:graphicFrameLocks noGrp="1"/>
          </p:cNvGraphicFramePr>
          <p:nvPr>
            <p:extLst>
              <p:ext uri="{D42A27DB-BD31-4B8C-83A1-F6EECF244321}">
                <p14:modId xmlns:p14="http://schemas.microsoft.com/office/powerpoint/2010/main" val="2367214797"/>
              </p:ext>
            </p:extLst>
          </p:nvPr>
        </p:nvGraphicFramePr>
        <p:xfrm>
          <a:off x="42750" y="768672"/>
          <a:ext cx="5545250" cy="5947491"/>
        </p:xfrm>
        <a:graphic>
          <a:graphicData uri="http://schemas.openxmlformats.org/drawingml/2006/table">
            <a:tbl>
              <a:tblPr firstRow="1" firstCol="1">
                <a:tableStyleId>{85BE263C-DBD7-4A20-BB59-AAB30ACAA65A}</a:tableStyleId>
              </a:tblPr>
              <a:tblGrid>
                <a:gridCol w="333033">
                  <a:extLst>
                    <a:ext uri="{9D8B030D-6E8A-4147-A177-3AD203B41FA5}">
                      <a16:colId xmlns:a16="http://schemas.microsoft.com/office/drawing/2014/main" val="3849390273"/>
                    </a:ext>
                  </a:extLst>
                </a:gridCol>
                <a:gridCol w="2207051">
                  <a:extLst>
                    <a:ext uri="{9D8B030D-6E8A-4147-A177-3AD203B41FA5}">
                      <a16:colId xmlns:a16="http://schemas.microsoft.com/office/drawing/2014/main" val="3931189456"/>
                    </a:ext>
                  </a:extLst>
                </a:gridCol>
                <a:gridCol w="610257">
                  <a:extLst>
                    <a:ext uri="{9D8B030D-6E8A-4147-A177-3AD203B41FA5}">
                      <a16:colId xmlns:a16="http://schemas.microsoft.com/office/drawing/2014/main" val="3648614192"/>
                    </a:ext>
                  </a:extLst>
                </a:gridCol>
                <a:gridCol w="628830">
                  <a:extLst>
                    <a:ext uri="{9D8B030D-6E8A-4147-A177-3AD203B41FA5}">
                      <a16:colId xmlns:a16="http://schemas.microsoft.com/office/drawing/2014/main" val="265009430"/>
                    </a:ext>
                  </a:extLst>
                </a:gridCol>
                <a:gridCol w="588693">
                  <a:extLst>
                    <a:ext uri="{9D8B030D-6E8A-4147-A177-3AD203B41FA5}">
                      <a16:colId xmlns:a16="http://schemas.microsoft.com/office/drawing/2014/main" val="3166601304"/>
                    </a:ext>
                  </a:extLst>
                </a:gridCol>
                <a:gridCol w="588693">
                  <a:extLst>
                    <a:ext uri="{9D8B030D-6E8A-4147-A177-3AD203B41FA5}">
                      <a16:colId xmlns:a16="http://schemas.microsoft.com/office/drawing/2014/main" val="1032530626"/>
                    </a:ext>
                  </a:extLst>
                </a:gridCol>
                <a:gridCol w="588693">
                  <a:extLst>
                    <a:ext uri="{9D8B030D-6E8A-4147-A177-3AD203B41FA5}">
                      <a16:colId xmlns:a16="http://schemas.microsoft.com/office/drawing/2014/main" val="2063541098"/>
                    </a:ext>
                  </a:extLst>
                </a:gridCol>
              </a:tblGrid>
              <a:tr h="206169">
                <a:tc rowSpan="2">
                  <a:txBody>
                    <a:bodyPr/>
                    <a:lstStyle/>
                    <a:p>
                      <a:pPr algn="ctr" fontAlgn="ctr"/>
                      <a:r>
                        <a:rPr lang="en-US" sz="1200" u="none" strike="noStrike" dirty="0">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rowSpan="2">
                  <a:txBody>
                    <a:bodyPr/>
                    <a:lstStyle/>
                    <a:p>
                      <a:pPr algn="ctr" fontAlgn="ctr"/>
                      <a:r>
                        <a:rPr lang="en-US" sz="1200" u="none" strike="noStrike" dirty="0">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5">
                  <a:txBody>
                    <a:bodyPr/>
                    <a:lstStyle/>
                    <a:p>
                      <a:pPr algn="ctr" fontAlgn="b"/>
                      <a:r>
                        <a:rPr lang="en-US" sz="1200" u="none" strike="noStrike" dirty="0">
                          <a:effectLst/>
                        </a:rPr>
                        <a:t>BULAN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l" fontAlgn="b"/>
                      <a:endParaRPr lang="en-US" sz="12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2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821025616"/>
                  </a:ext>
                </a:extLst>
              </a:tr>
              <a:tr h="206169">
                <a:tc vMerge="1">
                  <a:txBody>
                    <a:bodyPr/>
                    <a:lstStyle/>
                    <a:p>
                      <a:endParaRPr lang="en-US"/>
                    </a:p>
                  </a:txBody>
                  <a:tcPr/>
                </a:tc>
                <a:tc vMerge="1">
                  <a:txBody>
                    <a:bodyPr/>
                    <a:lstStyle/>
                    <a:p>
                      <a:endParaRPr lang="en-US"/>
                    </a:p>
                  </a:txBody>
                  <a:tcPr/>
                </a:tc>
                <a:tc>
                  <a:txBody>
                    <a:bodyPr/>
                    <a:lstStyle/>
                    <a:p>
                      <a:pPr algn="ctr" fontAlgn="b"/>
                      <a:r>
                        <a:rPr lang="en-US" sz="1200" u="none" strike="noStrike" dirty="0">
                          <a:effectLst/>
                        </a:rPr>
                        <a:t>JAN</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FEB</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MAR</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APR</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MEI</a:t>
                      </a:r>
                    </a:p>
                  </a:txBody>
                  <a:tcPr marL="9525" marR="9525" marT="9525" marB="0" anchor="ctr"/>
                </a:tc>
                <a:extLst>
                  <a:ext uri="{0D108BD9-81ED-4DB2-BD59-A6C34878D82A}">
                    <a16:rowId xmlns:a16="http://schemas.microsoft.com/office/drawing/2014/main" val="1725084174"/>
                  </a:ext>
                </a:extLst>
              </a:tr>
              <a:tr h="206169">
                <a:tc>
                  <a:txBody>
                    <a:bodyPr/>
                    <a:lstStyle/>
                    <a:p>
                      <a:pPr algn="ctr" fontAlgn="ctr"/>
                      <a:r>
                        <a:rPr lang="en-US" sz="1200" u="none" strike="noStrike">
                          <a:effectLst/>
                        </a:rPr>
                        <a:t>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dirty="0" err="1">
                          <a:effectLst/>
                        </a:rPr>
                        <a:t>Pasien</a:t>
                      </a:r>
                      <a:r>
                        <a:rPr lang="en-US" sz="1200" u="none" strike="noStrike" dirty="0">
                          <a:effectLst/>
                        </a:rPr>
                        <a:t> </a:t>
                      </a:r>
                      <a:r>
                        <a:rPr lang="en-US" sz="1200" u="none" strike="noStrike" dirty="0" err="1">
                          <a:effectLst/>
                        </a:rPr>
                        <a:t>Laki-laki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extLst>
                  <a:ext uri="{0D108BD9-81ED-4DB2-BD59-A6C34878D82A}">
                    <a16:rowId xmlns:a16="http://schemas.microsoft.com/office/drawing/2014/main" val="198678688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a. Okupasi terapi Kerja Peternakan / Perikanan</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18</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2189090258"/>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Cuci Motor</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558893980"/>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Kewirausahaan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8854812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d. Okupasi Terapi Kerja Pertanian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11</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21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148570259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2455199694"/>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f. Terapi Kerja Kriya</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268209596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g. Terapi Kerja Membuat Telur Asin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3456417646"/>
                  </a:ext>
                </a:extLst>
              </a:tr>
              <a:tr h="206169">
                <a:tc gridSpan="2">
                  <a:txBody>
                    <a:bodyPr/>
                    <a:lstStyle/>
                    <a:p>
                      <a:pPr algn="ctr" fontAlgn="b"/>
                      <a:r>
                        <a:rPr lang="en-US" sz="1200" u="none" strike="noStrike">
                          <a:effectLst/>
                        </a:rPr>
                        <a:t>Jumlah </a:t>
                      </a:r>
                      <a:endParaRPr lang="en-US" sz="1200" b="1" i="0" u="none" strike="noStrike">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b"/>
                      <a:r>
                        <a:rPr lang="en-US" sz="1200" b="1" u="none" strike="noStrike" dirty="0">
                          <a:effectLst/>
                        </a:rPr>
                        <a:t>200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43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89</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97</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44</a:t>
                      </a:r>
                    </a:p>
                  </a:txBody>
                  <a:tcPr marL="9525" marR="9525" marT="9525" marB="0" anchor="ctr"/>
                </a:tc>
                <a:extLst>
                  <a:ext uri="{0D108BD9-81ED-4DB2-BD59-A6C34878D82A}">
                    <a16:rowId xmlns:a16="http://schemas.microsoft.com/office/drawing/2014/main" val="2917970315"/>
                  </a:ext>
                </a:extLst>
              </a:tr>
              <a:tr h="198315">
                <a:tc>
                  <a:txBody>
                    <a:bodyPr/>
                    <a:lstStyle/>
                    <a:p>
                      <a:pPr algn="ctr" fontAlgn="ctr"/>
                      <a:r>
                        <a:rPr lang="en-US" sz="1200" u="none" strike="noStrike">
                          <a:effectLst/>
                        </a:rPr>
                        <a:t>2</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Pasien Perempuan</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extLst>
                  <a:ext uri="{0D108BD9-81ED-4DB2-BD59-A6C34878D82A}">
                    <a16:rowId xmlns:a16="http://schemas.microsoft.com/office/drawing/2014/main" val="563442030"/>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a. Okupasi Terapi Kerja Menyulam / menjahit</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1869443738"/>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Memasak</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127057974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Membuat Telor Asin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237832096"/>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d. Okupasi Terapi Kerja Rumah Tangga</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41047043"/>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Kerja Mainan Anak</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94736352"/>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f. Okupasi Terapi Kerja Kerajinan Tangan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6</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777434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g. Terapi Kerja Kriya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8</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966040199"/>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h. Terapi Kerja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2286709714"/>
                  </a:ext>
                </a:extLst>
              </a:tr>
              <a:tr h="206169">
                <a:tc gridSpan="2">
                  <a:txBody>
                    <a:bodyPr/>
                    <a:lstStyle/>
                    <a:p>
                      <a:pPr algn="ctr" fontAlgn="ctr"/>
                      <a:r>
                        <a:rPr lang="en-US" sz="1200" u="none" strike="noStrike">
                          <a:effectLst/>
                        </a:rPr>
                        <a:t>Jumlah</a:t>
                      </a:r>
                      <a:endParaRPr lang="en-US" sz="1200" b="1" i="0" u="none" strike="noStrike">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b"/>
                      <a:r>
                        <a:rPr lang="en-US" sz="1200" b="1" u="none" strike="noStrike" dirty="0">
                          <a:effectLst/>
                        </a:rPr>
                        <a:t>63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38</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39</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70</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30</a:t>
                      </a:r>
                    </a:p>
                  </a:txBody>
                  <a:tcPr marL="9525" marR="9525" marT="9525" marB="0" anchor="ctr"/>
                </a:tc>
                <a:extLst>
                  <a:ext uri="{0D108BD9-81ED-4DB2-BD59-A6C34878D82A}">
                    <a16:rowId xmlns:a16="http://schemas.microsoft.com/office/drawing/2014/main" val="2710713433"/>
                  </a:ext>
                </a:extLst>
              </a:tr>
            </a:tbl>
          </a:graphicData>
        </a:graphic>
      </p:graphicFrame>
      <p:graphicFrame>
        <p:nvGraphicFramePr>
          <p:cNvPr id="8" name="Table 7">
            <a:extLst>
              <a:ext uri="{FF2B5EF4-FFF2-40B4-BE49-F238E27FC236}">
                <a16:creationId xmlns:a16="http://schemas.microsoft.com/office/drawing/2014/main" id="{16A6A169-C07B-4248-A387-6163BD6389EB}"/>
              </a:ext>
            </a:extLst>
          </p:cNvPr>
          <p:cNvGraphicFramePr>
            <a:graphicFrameLocks noGrp="1"/>
          </p:cNvGraphicFramePr>
          <p:nvPr>
            <p:extLst>
              <p:ext uri="{D42A27DB-BD31-4B8C-83A1-F6EECF244321}">
                <p14:modId xmlns:p14="http://schemas.microsoft.com/office/powerpoint/2010/main" val="1073462966"/>
              </p:ext>
            </p:extLst>
          </p:nvPr>
        </p:nvGraphicFramePr>
        <p:xfrm>
          <a:off x="5662170" y="145969"/>
          <a:ext cx="6471773" cy="6570195"/>
        </p:xfrm>
        <a:graphic>
          <a:graphicData uri="http://schemas.openxmlformats.org/drawingml/2006/table">
            <a:tbl>
              <a:tblPr firstRow="1" firstCol="1">
                <a:tableStyleId>{85BE263C-DBD7-4A20-BB59-AAB30ACAA65A}</a:tableStyleId>
              </a:tblPr>
              <a:tblGrid>
                <a:gridCol w="383060">
                  <a:extLst>
                    <a:ext uri="{9D8B030D-6E8A-4147-A177-3AD203B41FA5}">
                      <a16:colId xmlns:a16="http://schemas.microsoft.com/office/drawing/2014/main" val="1614395603"/>
                    </a:ext>
                  </a:extLst>
                </a:gridCol>
                <a:gridCol w="2164484">
                  <a:extLst>
                    <a:ext uri="{9D8B030D-6E8A-4147-A177-3AD203B41FA5}">
                      <a16:colId xmlns:a16="http://schemas.microsoft.com/office/drawing/2014/main" val="1158735953"/>
                    </a:ext>
                  </a:extLst>
                </a:gridCol>
                <a:gridCol w="432980">
                  <a:extLst>
                    <a:ext uri="{9D8B030D-6E8A-4147-A177-3AD203B41FA5}">
                      <a16:colId xmlns:a16="http://schemas.microsoft.com/office/drawing/2014/main" val="134676268"/>
                    </a:ext>
                  </a:extLst>
                </a:gridCol>
                <a:gridCol w="384729">
                  <a:extLst>
                    <a:ext uri="{9D8B030D-6E8A-4147-A177-3AD203B41FA5}">
                      <a16:colId xmlns:a16="http://schemas.microsoft.com/office/drawing/2014/main" val="1893218567"/>
                    </a:ext>
                  </a:extLst>
                </a:gridCol>
                <a:gridCol w="567315">
                  <a:extLst>
                    <a:ext uri="{9D8B030D-6E8A-4147-A177-3AD203B41FA5}">
                      <a16:colId xmlns:a16="http://schemas.microsoft.com/office/drawing/2014/main" val="2654098360"/>
                    </a:ext>
                  </a:extLst>
                </a:gridCol>
                <a:gridCol w="338559">
                  <a:extLst>
                    <a:ext uri="{9D8B030D-6E8A-4147-A177-3AD203B41FA5}">
                      <a16:colId xmlns:a16="http://schemas.microsoft.com/office/drawing/2014/main" val="4119627381"/>
                    </a:ext>
                  </a:extLst>
                </a:gridCol>
                <a:gridCol w="430896">
                  <a:extLst>
                    <a:ext uri="{9D8B030D-6E8A-4147-A177-3AD203B41FA5}">
                      <a16:colId xmlns:a16="http://schemas.microsoft.com/office/drawing/2014/main" val="661602635"/>
                    </a:ext>
                  </a:extLst>
                </a:gridCol>
                <a:gridCol w="353950">
                  <a:extLst>
                    <a:ext uri="{9D8B030D-6E8A-4147-A177-3AD203B41FA5}">
                      <a16:colId xmlns:a16="http://schemas.microsoft.com/office/drawing/2014/main" val="2404128715"/>
                    </a:ext>
                  </a:extLst>
                </a:gridCol>
                <a:gridCol w="353950">
                  <a:extLst>
                    <a:ext uri="{9D8B030D-6E8A-4147-A177-3AD203B41FA5}">
                      <a16:colId xmlns:a16="http://schemas.microsoft.com/office/drawing/2014/main" val="2103559828"/>
                    </a:ext>
                  </a:extLst>
                </a:gridCol>
                <a:gridCol w="353950">
                  <a:extLst>
                    <a:ext uri="{9D8B030D-6E8A-4147-A177-3AD203B41FA5}">
                      <a16:colId xmlns:a16="http://schemas.microsoft.com/office/drawing/2014/main" val="1411201122"/>
                    </a:ext>
                  </a:extLst>
                </a:gridCol>
                <a:gridCol w="353950">
                  <a:extLst>
                    <a:ext uri="{9D8B030D-6E8A-4147-A177-3AD203B41FA5}">
                      <a16:colId xmlns:a16="http://schemas.microsoft.com/office/drawing/2014/main" val="2260571441"/>
                    </a:ext>
                  </a:extLst>
                </a:gridCol>
                <a:gridCol w="353950">
                  <a:extLst>
                    <a:ext uri="{9D8B030D-6E8A-4147-A177-3AD203B41FA5}">
                      <a16:colId xmlns:a16="http://schemas.microsoft.com/office/drawing/2014/main" val="178554363"/>
                    </a:ext>
                  </a:extLst>
                </a:gridCol>
              </a:tblGrid>
              <a:tr h="242815">
                <a:tc>
                  <a:txBody>
                    <a:bodyPr/>
                    <a:lstStyle/>
                    <a:p>
                      <a:pPr algn="ctr" fontAlgn="ctr"/>
                      <a:r>
                        <a:rPr lang="en-US" sz="1200" b="1" u="none" strike="noStrike" dirty="0">
                          <a:solidFill>
                            <a:srgbClr val="000000"/>
                          </a:solidFill>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1" u="none" strike="noStrike" dirty="0">
                          <a:solidFill>
                            <a:srgbClr val="000000"/>
                          </a:solidFill>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JAN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FEB</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dirty="0"/>
                    </a:p>
                  </a:txBody>
                  <a:tcPr marL="9525" marR="9525" marT="9525" marB="0" anchor="ctr"/>
                </a:tc>
                <a:tc gridSpan="2">
                  <a:txBody>
                    <a:bodyPr/>
                    <a:lstStyle/>
                    <a:p>
                      <a:pPr algn="ctr" fontAlgn="b"/>
                      <a:r>
                        <a:rPr lang="en-US" sz="1200" b="1" u="none" strike="noStrike" dirty="0">
                          <a:solidFill>
                            <a:srgbClr val="000000"/>
                          </a:solidFill>
                          <a:effectLst/>
                        </a:rPr>
                        <a:t>MAR</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dirty="0"/>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APR</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MEI</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70208287"/>
                  </a:ext>
                </a:extLst>
              </a:tr>
              <a:tr h="272565">
                <a:tc>
                  <a:txBody>
                    <a:bodyPr/>
                    <a:lstStyle/>
                    <a:p>
                      <a:pPr algn="ctr" fontAlgn="ctr"/>
                      <a:r>
                        <a:rPr lang="en-US" sz="1200" u="none" strike="noStrike">
                          <a:effectLst/>
                        </a:rPr>
                        <a:t>3</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err="1">
                          <a:effectLst/>
                        </a:rPr>
                        <a:t>Okupasi</a:t>
                      </a:r>
                      <a:r>
                        <a:rPr lang="en-US" sz="1200" u="none" strike="noStrike" dirty="0">
                          <a:effectLst/>
                        </a:rPr>
                        <a:t> </a:t>
                      </a:r>
                      <a:r>
                        <a:rPr lang="en-US" sz="1200" u="none" strike="noStrike" dirty="0" err="1">
                          <a:effectLst/>
                        </a:rPr>
                        <a:t>Terapi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extLst>
                  <a:ext uri="{0D108BD9-81ED-4DB2-BD59-A6C34878D82A}">
                    <a16:rowId xmlns:a16="http://schemas.microsoft.com/office/drawing/2014/main" val="549128860"/>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a. Okupasi Terapi Kelompok Aktivitas</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7</a:t>
                      </a:r>
                      <a:endParaRPr lang="en-US" dirty="0"/>
                    </a:p>
                  </a:txBody>
                  <a:tcPr marL="9525" marR="9525" marT="9525" marB="0" anchor="ctr"/>
                </a:tc>
                <a:tc>
                  <a:txBody>
                    <a:bodyPr/>
                    <a:lstStyle/>
                    <a:p>
                      <a:pPr algn="ctr"/>
                      <a:r>
                        <a:rPr lang="en-US" sz="1200" dirty="0">
                          <a:latin typeface="+mn-lt"/>
                        </a:rPr>
                        <a:t>4</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4</a:t>
                      </a:r>
                    </a:p>
                  </a:txBody>
                  <a:tcPr marL="9525" marR="9525" marT="9525" marB="0" anchor="ctr"/>
                </a:tc>
                <a:extLst>
                  <a:ext uri="{0D108BD9-81ED-4DB2-BD59-A6C34878D82A}">
                    <a16:rowId xmlns:a16="http://schemas.microsoft.com/office/drawing/2014/main" val="1344461797"/>
                  </a:ext>
                </a:extLst>
              </a:tr>
              <a:tr h="321037">
                <a:tc>
                  <a:txBody>
                    <a:bodyPr/>
                    <a:lstStyle/>
                    <a:p>
                      <a:pPr algn="ctr" fontAlgn="ctr"/>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b. Okupasi Terapi Kelompok Ekspresi</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5</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3</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4</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508813858"/>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c. Okupasi Terapi Kelompok Asertif</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1285465949"/>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d. Okupasi Terapi Kelompok Interaksi Sosial</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6</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7</a:t>
                      </a:r>
                      <a:endParaRPr lang="en-US" dirty="0"/>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3494292259"/>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e. Okupasi Terapi Kelompok Pemecahan Masalah</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 </a:t>
                      </a:r>
                      <a:endParaRPr lang="en-US"/>
                    </a:p>
                  </a:txBody>
                  <a:tcPr marL="9525" marR="9525" marT="9525" marB="0" anchor="ctr"/>
                </a:tc>
                <a:tc>
                  <a:txBody>
                    <a:bodyPr/>
                    <a:lstStyle/>
                    <a:p>
                      <a:pPr algn="ctr" fontAlgn="b"/>
                      <a:r>
                        <a:rPr lang="en-US" sz="1200" u="none" strike="noStrike" dirty="0">
                          <a:effectLst/>
                        </a:rPr>
                        <a:t>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3499225000"/>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f. Okupasi Terapi Kelompok Manajemen Stress</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2024044354"/>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g. Okupasi Terapi Kelompok Relaksasi</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4</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5</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6</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598326799"/>
                  </a:ext>
                </a:extLst>
              </a:tr>
              <a:tr h="285192">
                <a:tc gridSpan="2">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b="0" dirty="0"/>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24</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46</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0" i="0" u="none" strike="noStrike" dirty="0">
                          <a:solidFill>
                            <a:srgbClr val="000000"/>
                          </a:solidFill>
                          <a:effectLst/>
                          <a:latin typeface="+mn-lt"/>
                        </a:rPr>
                        <a:t>41</a:t>
                      </a:r>
                    </a:p>
                  </a:txBody>
                  <a:tcPr marL="9525" marR="9525" marT="9525" marB="0" anchor="ctr"/>
                </a:tc>
                <a:tc hMerge="1">
                  <a:txBody>
                    <a:bodyPr/>
                    <a:lstStyle/>
                    <a:p>
                      <a:pPr algn="ctr" fontAlgn="b"/>
                      <a:endParaRPr lang="en-US" sz="1200" b="0" i="0" u="none" strike="noStrike" dirty="0">
                        <a:solidFill>
                          <a:srgbClr val="000000"/>
                        </a:solidFill>
                        <a:effectLst/>
                        <a:latin typeface="+mn-lt"/>
                      </a:endParaRPr>
                    </a:p>
                  </a:txBody>
                  <a:tcPr marL="9525" marR="9525" marT="9525" marB="0" anchor="ctr"/>
                </a:tc>
                <a:tc gridSpan="2">
                  <a:txBody>
                    <a:bodyPr/>
                    <a:lstStyle/>
                    <a:p>
                      <a:pPr algn="ctr" fontAlgn="b"/>
                      <a:r>
                        <a:rPr lang="en-US" sz="1200" b="0" i="0" u="none" strike="noStrike" dirty="0">
                          <a:solidFill>
                            <a:srgbClr val="000000"/>
                          </a:solidFill>
                          <a:effectLst/>
                          <a:latin typeface="+mn-lt"/>
                        </a:rPr>
                        <a:t>43</a:t>
                      </a:r>
                    </a:p>
                  </a:txBody>
                  <a:tcPr marL="9525" marR="9525" marT="9525" marB="0" anchor="ctr"/>
                </a:tc>
                <a:tc hMerge="1">
                  <a:txBody>
                    <a:bodyPr/>
                    <a:lstStyle/>
                    <a:p>
                      <a:pPr algn="ctr" fontAlgn="b"/>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64021859"/>
                  </a:ext>
                </a:extLst>
              </a:tr>
              <a:tr h="272565">
                <a:tc>
                  <a:txBody>
                    <a:bodyPr/>
                    <a:lstStyle/>
                    <a:p>
                      <a:pPr algn="ctr" fontAlgn="ctr"/>
                      <a:r>
                        <a:rPr lang="en-US" sz="1200" u="none" strike="noStrike">
                          <a:effectLst/>
                        </a:rPr>
                        <a:t>4</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Modalitas</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a:r>
                        <a:rPr lang="en-US" sz="1200" b="1" dirty="0">
                          <a:latin typeface="+mn-lt"/>
                        </a:rPr>
                        <a:t>L</a:t>
                      </a:r>
                    </a:p>
                  </a:txBody>
                  <a:tcPr marL="9525" marR="9525" marT="9525" marB="0" anchor="ctr"/>
                </a:tc>
                <a:tc>
                  <a:txBody>
                    <a:bodyPr/>
                    <a:lstStyle/>
                    <a:p>
                      <a:pPr algn="ctr"/>
                      <a:r>
                        <a:rPr lang="en-US" sz="1200" b="1" dirty="0">
                          <a:latin typeface="+mn-lt"/>
                        </a:rPr>
                        <a:t>P</a:t>
                      </a:r>
                    </a:p>
                  </a:txBody>
                  <a:tcPr marL="9525" marR="9525" marT="9525" marB="0" anchor="ctr"/>
                </a:tc>
                <a:tc>
                  <a:txBody>
                    <a:bodyPr/>
                    <a:lstStyle/>
                    <a:p>
                      <a:pPr algn="ctr"/>
                      <a:r>
                        <a:rPr lang="en-US" sz="1200" b="1" dirty="0">
                          <a:latin typeface="+mn-lt"/>
                        </a:rPr>
                        <a:t>L</a:t>
                      </a:r>
                    </a:p>
                  </a:txBody>
                  <a:tcPr marL="9525" marR="9525" marT="9525" marB="0" anchor="ctr"/>
                </a:tc>
                <a:tc>
                  <a:txBody>
                    <a:bodyPr/>
                    <a:lstStyle/>
                    <a:p>
                      <a:pPr algn="ctr"/>
                      <a:r>
                        <a:rPr lang="en-US" sz="1200" b="1" dirty="0">
                          <a:latin typeface="+mn-lt"/>
                        </a:rPr>
                        <a:t>P</a:t>
                      </a:r>
                    </a:p>
                  </a:txBody>
                  <a:tcPr marL="9525" marR="9525" marT="9525" marB="0" anchor="ctr"/>
                </a:tc>
                <a:extLst>
                  <a:ext uri="{0D108BD9-81ED-4DB2-BD59-A6C34878D82A}">
                    <a16:rowId xmlns:a16="http://schemas.microsoft.com/office/drawing/2014/main" val="470821799"/>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a. Kegiatan Terapi Musik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39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29</a:t>
                      </a:r>
                      <a:endParaRPr lang="en-US"/>
                    </a:p>
                  </a:txBody>
                  <a:tcPr marL="9525" marR="9525" marT="9525" marB="0" anchor="ctr"/>
                </a:tc>
                <a:tc>
                  <a:txBody>
                    <a:bodyPr/>
                    <a:lstStyle/>
                    <a:p>
                      <a:pPr algn="ctr" fontAlgn="b"/>
                      <a:r>
                        <a:rPr lang="en-US" sz="1200" u="none" strike="noStrike" dirty="0">
                          <a:effectLst/>
                        </a:rPr>
                        <a:t>124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41</a:t>
                      </a:r>
                      <a:endParaRPr lang="en-US"/>
                    </a:p>
                  </a:txBody>
                  <a:tcPr marL="9525" marR="9525" marT="9525" marB="0" anchor="ctr"/>
                </a:tc>
                <a:tc>
                  <a:txBody>
                    <a:bodyPr/>
                    <a:lstStyle/>
                    <a:p>
                      <a:pPr algn="ctr"/>
                      <a:r>
                        <a:rPr lang="en-US" sz="1200" dirty="0">
                          <a:latin typeface="+mn-lt"/>
                        </a:rPr>
                        <a:t>97</a:t>
                      </a:r>
                    </a:p>
                  </a:txBody>
                  <a:tcPr marL="9525" marR="9525" marT="9525" marB="0" anchor="ctr"/>
                </a:tc>
                <a:tc>
                  <a:txBody>
                    <a:bodyPr/>
                    <a:lstStyle/>
                    <a:p>
                      <a:pPr algn="ctr"/>
                      <a:r>
                        <a:rPr lang="en-US" sz="1200" dirty="0">
                          <a:latin typeface="+mn-lt"/>
                        </a:rPr>
                        <a:t>36</a:t>
                      </a:r>
                    </a:p>
                  </a:txBody>
                  <a:tcPr marL="9525" marR="9525" marT="9525" marB="0" anchor="ctr"/>
                </a:tc>
                <a:tc>
                  <a:txBody>
                    <a:bodyPr/>
                    <a:lstStyle/>
                    <a:p>
                      <a:pPr algn="ctr"/>
                      <a:r>
                        <a:rPr lang="en-US" sz="1200" dirty="0">
                          <a:latin typeface="+mn-lt"/>
                        </a:rPr>
                        <a:t>98</a:t>
                      </a:r>
                    </a:p>
                  </a:txBody>
                  <a:tcPr marL="9525" marR="9525" marT="9525" marB="0" anchor="ctr"/>
                </a:tc>
                <a:tc>
                  <a:txBody>
                    <a:bodyPr/>
                    <a:lstStyle/>
                    <a:p>
                      <a:pPr algn="ctr"/>
                      <a:r>
                        <a:rPr lang="en-US" sz="1200" dirty="0">
                          <a:latin typeface="+mn-lt"/>
                        </a:rPr>
                        <a:t>26</a:t>
                      </a:r>
                    </a:p>
                  </a:txBody>
                  <a:tcPr marL="9525" marR="9525" marT="9525" marB="0" anchor="ctr"/>
                </a:tc>
                <a:extLst>
                  <a:ext uri="{0D108BD9-81ED-4DB2-BD59-A6C34878D82A}">
                    <a16:rowId xmlns:a16="http://schemas.microsoft.com/office/drawing/2014/main" val="2168930330"/>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b. Kegiatan Terapi Bermain</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1705696768"/>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c. Kegiatan Terapi Gerak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29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fontAlgn="b"/>
                      <a:r>
                        <a:rPr lang="en-US" sz="1200" u="none" strike="noStrike" dirty="0">
                          <a:effectLst/>
                        </a:rPr>
                        <a:t>70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11</a:t>
                      </a:r>
                      <a:endParaRPr lang="en-US"/>
                    </a:p>
                  </a:txBody>
                  <a:tcPr marL="9525" marR="9525" marT="9525" marB="0" anchor="ctr"/>
                </a:tc>
                <a:tc>
                  <a:txBody>
                    <a:bodyPr/>
                    <a:lstStyle/>
                    <a:p>
                      <a:pPr algn="ctr"/>
                      <a:r>
                        <a:rPr lang="en-US" sz="1200" dirty="0">
                          <a:latin typeface="+mn-lt"/>
                        </a:rPr>
                        <a:t>62</a:t>
                      </a:r>
                    </a:p>
                  </a:txBody>
                  <a:tcPr marL="9525" marR="9525" marT="9525" marB="0" anchor="ctr"/>
                </a:tc>
                <a:tc>
                  <a:txBody>
                    <a:bodyPr/>
                    <a:lstStyle/>
                    <a:p>
                      <a:pPr algn="ctr"/>
                      <a:r>
                        <a:rPr lang="en-US" sz="1200" dirty="0">
                          <a:latin typeface="+mn-lt"/>
                        </a:rPr>
                        <a:t>29</a:t>
                      </a:r>
                    </a:p>
                  </a:txBody>
                  <a:tcPr marL="9525" marR="9525" marT="9525" marB="0" anchor="ctr"/>
                </a:tc>
                <a:tc>
                  <a:txBody>
                    <a:bodyPr/>
                    <a:lstStyle/>
                    <a:p>
                      <a:pPr algn="ctr"/>
                      <a:r>
                        <a:rPr lang="en-US" sz="1200" dirty="0">
                          <a:latin typeface="+mn-lt"/>
                        </a:rPr>
                        <a:t>70</a:t>
                      </a:r>
                    </a:p>
                  </a:txBody>
                  <a:tcPr marL="9525" marR="9525" marT="9525" marB="0" anchor="ctr"/>
                </a:tc>
                <a:tc>
                  <a:txBody>
                    <a:bodyPr/>
                    <a:lstStyle/>
                    <a:p>
                      <a:pPr algn="ctr"/>
                      <a:r>
                        <a:rPr lang="en-US" sz="1200" dirty="0">
                          <a:latin typeface="+mn-lt"/>
                        </a:rPr>
                        <a:t>16</a:t>
                      </a:r>
                    </a:p>
                  </a:txBody>
                  <a:tcPr marL="9525" marR="9525" marT="9525" marB="0" anchor="ctr"/>
                </a:tc>
                <a:extLst>
                  <a:ext uri="{0D108BD9-81ED-4DB2-BD59-A6C34878D82A}">
                    <a16:rowId xmlns:a16="http://schemas.microsoft.com/office/drawing/2014/main" val="859367188"/>
                  </a:ext>
                </a:extLst>
              </a:tr>
              <a:tr h="272565">
                <a:tc>
                  <a:txBody>
                    <a:bodyPr/>
                    <a:lstStyle/>
                    <a:p>
                      <a:pPr algn="ctr" fontAlgn="ctr"/>
                      <a:r>
                        <a:rPr lang="en-US" sz="1200" u="none" strike="noStrike">
                          <a:effectLst/>
                        </a:rPr>
                        <a:t>5</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Agama</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39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18</a:t>
                      </a:r>
                      <a:endParaRPr lang="en-US"/>
                    </a:p>
                  </a:txBody>
                  <a:tcPr marL="9525" marR="9525" marT="9525" marB="0" anchor="ctr"/>
                </a:tc>
                <a:tc>
                  <a:txBody>
                    <a:bodyPr/>
                    <a:lstStyle/>
                    <a:p>
                      <a:pPr algn="ctr" fontAlgn="b"/>
                      <a:r>
                        <a:rPr lang="en-US" sz="1200" u="none" strike="noStrike" dirty="0">
                          <a:effectLst/>
                        </a:rPr>
                        <a:t>98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32</a:t>
                      </a:r>
                      <a:endParaRPr lang="en-US"/>
                    </a:p>
                  </a:txBody>
                  <a:tcPr marL="9525" marR="9525" marT="9525" marB="0" anchor="ctr"/>
                </a:tc>
                <a:tc>
                  <a:txBody>
                    <a:bodyPr/>
                    <a:lstStyle/>
                    <a:p>
                      <a:pPr algn="ctr"/>
                      <a:r>
                        <a:rPr lang="en-US" sz="1200" dirty="0">
                          <a:latin typeface="+mn-lt"/>
                        </a:rPr>
                        <a:t>94</a:t>
                      </a:r>
                    </a:p>
                  </a:txBody>
                  <a:tcPr marL="9525" marR="9525" marT="9525" marB="0" anchor="ctr"/>
                </a:tc>
                <a:tc>
                  <a:txBody>
                    <a:bodyPr/>
                    <a:lstStyle/>
                    <a:p>
                      <a:pPr algn="ctr"/>
                      <a:r>
                        <a:rPr lang="en-US" sz="1200" dirty="0">
                          <a:latin typeface="+mn-lt"/>
                        </a:rPr>
                        <a:t>41</a:t>
                      </a:r>
                    </a:p>
                  </a:txBody>
                  <a:tcPr marL="9525" marR="9525" marT="9525" marB="0" anchor="ctr"/>
                </a:tc>
                <a:tc>
                  <a:txBody>
                    <a:bodyPr/>
                    <a:lstStyle/>
                    <a:p>
                      <a:pPr algn="ctr"/>
                      <a:r>
                        <a:rPr lang="en-US" sz="1200" dirty="0">
                          <a:latin typeface="+mn-lt"/>
                        </a:rPr>
                        <a:t>68</a:t>
                      </a:r>
                    </a:p>
                  </a:txBody>
                  <a:tcPr marL="9525" marR="9525" marT="9525" marB="0" anchor="ctr"/>
                </a:tc>
                <a:tc>
                  <a:txBody>
                    <a:bodyPr/>
                    <a:lstStyle/>
                    <a:p>
                      <a:pPr algn="ctr"/>
                      <a:r>
                        <a:rPr lang="en-US" sz="1200" dirty="0">
                          <a:latin typeface="+mn-lt"/>
                        </a:rPr>
                        <a:t>19</a:t>
                      </a:r>
                    </a:p>
                  </a:txBody>
                  <a:tcPr marL="9525" marR="9525" marT="9525" marB="0" anchor="ctr"/>
                </a:tc>
                <a:extLst>
                  <a:ext uri="{0D108BD9-81ED-4DB2-BD59-A6C34878D82A}">
                    <a16:rowId xmlns:a16="http://schemas.microsoft.com/office/drawing/2014/main" val="795117410"/>
                  </a:ext>
                </a:extLst>
              </a:tr>
              <a:tr h="272565">
                <a:tc>
                  <a:txBody>
                    <a:bodyPr/>
                    <a:lstStyle/>
                    <a:p>
                      <a:pPr algn="ctr" fontAlgn="ctr"/>
                      <a:r>
                        <a:rPr lang="en-US" sz="1200" u="none" strike="noStrike">
                          <a:effectLst/>
                        </a:rPr>
                        <a:t>6</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Kelompok Sosial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6</a:t>
                      </a:r>
                      <a:endParaRPr lang="en-US"/>
                    </a:p>
                  </a:txBody>
                  <a:tcPr marL="9525" marR="9525" marT="9525" marB="0" anchor="ctr"/>
                </a:tc>
                <a:tc>
                  <a:txBody>
                    <a:bodyPr/>
                    <a:lstStyle/>
                    <a:p>
                      <a:pPr algn="ctr" fontAlgn="b"/>
                      <a:r>
                        <a:rPr lang="en-US" sz="1200" u="none" strike="noStrike">
                          <a:effectLst/>
                        </a:rPr>
                        <a:t>12</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19</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19</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1205847506"/>
                  </a:ext>
                </a:extLst>
              </a:tr>
              <a:tr h="272565">
                <a:tc>
                  <a:txBody>
                    <a:bodyPr/>
                    <a:lstStyle/>
                    <a:p>
                      <a:pPr algn="ctr" fontAlgn="ctr"/>
                      <a:r>
                        <a:rPr lang="en-US" sz="1200" u="none" strike="noStrike">
                          <a:effectLst/>
                        </a:rPr>
                        <a:t>7</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err="1">
                          <a:effectLst/>
                        </a:rPr>
                        <a:t>Terapi</a:t>
                      </a:r>
                      <a:r>
                        <a:rPr lang="en-US" sz="1200" u="none" strike="noStrike" dirty="0">
                          <a:effectLst/>
                        </a:rPr>
                        <a:t> </a:t>
                      </a:r>
                      <a:r>
                        <a:rPr lang="en-US" sz="1200" u="none" strike="noStrike" dirty="0" err="1">
                          <a:effectLst/>
                        </a:rPr>
                        <a:t>Rekreasi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1315548460"/>
                  </a:ext>
                </a:extLst>
              </a:tr>
              <a:tr h="272565">
                <a:tc>
                  <a:txBody>
                    <a:bodyPr/>
                    <a:lstStyle/>
                    <a:p>
                      <a:pPr algn="ctr" fontAlgn="ctr"/>
                      <a:r>
                        <a:rPr lang="en-US" sz="1200" u="none" strike="noStrike">
                          <a:effectLst/>
                        </a:rPr>
                        <a:t>8</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ADL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53</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34</a:t>
                      </a:r>
                      <a:endParaRPr lang="en-US" dirty="0"/>
                    </a:p>
                  </a:txBody>
                  <a:tcPr marL="9525" marR="9525" marT="9525" marB="0" anchor="ctr"/>
                </a:tc>
                <a:tc>
                  <a:txBody>
                    <a:bodyPr/>
                    <a:lstStyle/>
                    <a:p>
                      <a:pPr algn="ctr" fontAlgn="b"/>
                      <a:r>
                        <a:rPr lang="en-US" sz="1200" u="none" strike="noStrike">
                          <a:effectLst/>
                        </a:rPr>
                        <a:t>119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41</a:t>
                      </a:r>
                      <a:endParaRPr lang="en-US" dirty="0"/>
                    </a:p>
                  </a:txBody>
                  <a:tcPr marL="9525" marR="9525" marT="9525" marB="0" anchor="ctr"/>
                </a:tc>
                <a:tc>
                  <a:txBody>
                    <a:bodyPr/>
                    <a:lstStyle/>
                    <a:p>
                      <a:pPr algn="ctr"/>
                      <a:r>
                        <a:rPr lang="en-US" sz="1200" dirty="0">
                          <a:latin typeface="+mn-lt"/>
                        </a:rPr>
                        <a:t>104</a:t>
                      </a:r>
                    </a:p>
                  </a:txBody>
                  <a:tcPr marL="9525" marR="9525" marT="9525" marB="0" anchor="ctr"/>
                </a:tc>
                <a:tc>
                  <a:txBody>
                    <a:bodyPr/>
                    <a:lstStyle/>
                    <a:p>
                      <a:pPr algn="ctr"/>
                      <a:r>
                        <a:rPr lang="en-US" sz="1200" dirty="0">
                          <a:latin typeface="+mn-lt"/>
                        </a:rPr>
                        <a:t>41</a:t>
                      </a:r>
                    </a:p>
                  </a:txBody>
                  <a:tcPr marL="9525" marR="9525" marT="9525" marB="0" anchor="ctr"/>
                </a:tc>
                <a:tc>
                  <a:txBody>
                    <a:bodyPr/>
                    <a:lstStyle/>
                    <a:p>
                      <a:pPr algn="ctr"/>
                      <a:r>
                        <a:rPr lang="en-US" sz="1200" dirty="0">
                          <a:latin typeface="+mn-lt"/>
                        </a:rPr>
                        <a:t>50</a:t>
                      </a:r>
                    </a:p>
                  </a:txBody>
                  <a:tcPr marL="9525" marR="9525" marT="9525" marB="0" anchor="ctr"/>
                </a:tc>
                <a:tc>
                  <a:txBody>
                    <a:bodyPr/>
                    <a:lstStyle/>
                    <a:p>
                      <a:pPr algn="ctr"/>
                      <a:r>
                        <a:rPr lang="en-US" sz="1200" dirty="0">
                          <a:latin typeface="+mn-lt"/>
                        </a:rPr>
                        <a:t>13</a:t>
                      </a:r>
                    </a:p>
                  </a:txBody>
                  <a:tcPr marL="9525" marR="9525" marT="9525" marB="0" anchor="ctr"/>
                </a:tc>
                <a:extLst>
                  <a:ext uri="{0D108BD9-81ED-4DB2-BD59-A6C34878D82A}">
                    <a16:rowId xmlns:a16="http://schemas.microsoft.com/office/drawing/2014/main" val="1787406171"/>
                  </a:ext>
                </a:extLst>
              </a:tr>
              <a:tr h="272565">
                <a:tc>
                  <a:txBody>
                    <a:bodyPr/>
                    <a:lstStyle/>
                    <a:p>
                      <a:pPr algn="ctr" fontAlgn="ctr"/>
                      <a:r>
                        <a:rPr lang="en-US" sz="1200" u="none" strike="noStrike">
                          <a:effectLst/>
                        </a:rPr>
                        <a:t>9</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Family Gathering</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1121799890"/>
                  </a:ext>
                </a:extLst>
              </a:tr>
              <a:tr h="272565">
                <a:tc>
                  <a:txBody>
                    <a:bodyPr/>
                    <a:lstStyle/>
                    <a:p>
                      <a:pPr algn="ctr" fontAlgn="ctr"/>
                      <a:r>
                        <a:rPr lang="en-US" sz="1200" u="none" strike="noStrike">
                          <a:effectLst/>
                        </a:rPr>
                        <a:t>10</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Day Care</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10</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523683158"/>
                  </a:ext>
                </a:extLst>
              </a:tr>
              <a:tr h="272565">
                <a:tc>
                  <a:txBody>
                    <a:bodyPr/>
                    <a:lstStyle/>
                    <a:p>
                      <a:pPr algn="ctr" fontAlgn="ctr"/>
                      <a:r>
                        <a:rPr lang="en-US" sz="1200" u="none" strike="noStrike">
                          <a:effectLst/>
                        </a:rPr>
                        <a:t>11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a:effectLst/>
                        </a:rPr>
                        <a:t>Home Visit</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1305049298"/>
                  </a:ext>
                </a:extLst>
              </a:tr>
              <a:tr h="193318">
                <a:tc gridSpan="2">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257</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548</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i="0" u="none" strike="noStrike" dirty="0">
                          <a:solidFill>
                            <a:srgbClr val="000000"/>
                          </a:solidFill>
                          <a:effectLst/>
                          <a:latin typeface="+mn-lt"/>
                        </a:rPr>
                        <a:t>531</a:t>
                      </a:r>
                    </a:p>
                  </a:txBody>
                  <a:tcPr marL="9525" marR="9525" marT="9525" marB="0" anchor="ctr"/>
                </a:tc>
                <a:tc hMerge="1">
                  <a:txBody>
                    <a:bodyPr/>
                    <a:lstStyle/>
                    <a:p>
                      <a:pPr algn="ctr" fontAlgn="b"/>
                      <a:endParaRPr lang="en-US" sz="1200" b="1" i="0" u="none" strike="noStrike" dirty="0">
                        <a:solidFill>
                          <a:srgbClr val="000000"/>
                        </a:solidFill>
                        <a:effectLst/>
                        <a:latin typeface="+mn-lt"/>
                      </a:endParaRPr>
                    </a:p>
                  </a:txBody>
                  <a:tcPr marL="9525" marR="9525" marT="9525" marB="0" anchor="ctr"/>
                </a:tc>
                <a:tc gridSpan="2">
                  <a:txBody>
                    <a:bodyPr/>
                    <a:lstStyle/>
                    <a:p>
                      <a:pPr algn="ctr" fontAlgn="b"/>
                      <a:r>
                        <a:rPr lang="en-US" sz="1200" b="1" i="0" u="none" strike="noStrike" dirty="0">
                          <a:solidFill>
                            <a:srgbClr val="000000"/>
                          </a:solidFill>
                          <a:effectLst/>
                          <a:latin typeface="+mn-lt"/>
                        </a:rPr>
                        <a:t>389</a:t>
                      </a:r>
                    </a:p>
                  </a:txBody>
                  <a:tcPr marL="9525" marR="9525" marT="9525" marB="0" anchor="ctr"/>
                </a:tc>
                <a:tc hMerge="1">
                  <a:txBody>
                    <a:bodyPr/>
                    <a:lstStyle/>
                    <a:p>
                      <a:pPr algn="ctr" fontAlgn="b"/>
                      <a:endParaRPr lang="en-US" sz="12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96126115"/>
                  </a:ext>
                </a:extLst>
              </a:tr>
            </a:tbl>
          </a:graphicData>
        </a:graphic>
      </p:graphicFrame>
    </p:spTree>
    <p:extLst>
      <p:ext uri="{BB962C8B-B14F-4D97-AF65-F5344CB8AC3E}">
        <p14:creationId xmlns:p14="http://schemas.microsoft.com/office/powerpoint/2010/main" val="3068829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9E61D657-FA72-4590-942B-9C51D1874337}"/>
              </a:ext>
            </a:extLst>
          </p:cNvPr>
          <p:cNvGraphicFramePr>
            <a:graphicFrameLocks/>
          </p:cNvGraphicFramePr>
          <p:nvPr>
            <p:extLst>
              <p:ext uri="{D42A27DB-BD31-4B8C-83A1-F6EECF244321}">
                <p14:modId xmlns:p14="http://schemas.microsoft.com/office/powerpoint/2010/main" val="2408442056"/>
              </p:ext>
            </p:extLst>
          </p:nvPr>
        </p:nvGraphicFramePr>
        <p:xfrm>
          <a:off x="328768" y="1006909"/>
          <a:ext cx="6346353" cy="2930122"/>
        </p:xfrm>
        <a:graphic>
          <a:graphicData uri="http://schemas.openxmlformats.org/drawingml/2006/table">
            <a:tbl>
              <a:tblPr firstRow="1" bandRow="1"/>
              <a:tblGrid>
                <a:gridCol w="703149">
                  <a:extLst>
                    <a:ext uri="{9D8B030D-6E8A-4147-A177-3AD203B41FA5}">
                      <a16:colId xmlns:a16="http://schemas.microsoft.com/office/drawing/2014/main" val="20000"/>
                    </a:ext>
                  </a:extLst>
                </a:gridCol>
                <a:gridCol w="1238048">
                  <a:extLst>
                    <a:ext uri="{9D8B030D-6E8A-4147-A177-3AD203B41FA5}">
                      <a16:colId xmlns:a16="http://schemas.microsoft.com/office/drawing/2014/main" val="20001"/>
                    </a:ext>
                  </a:extLst>
                </a:gridCol>
                <a:gridCol w="982445">
                  <a:extLst>
                    <a:ext uri="{9D8B030D-6E8A-4147-A177-3AD203B41FA5}">
                      <a16:colId xmlns:a16="http://schemas.microsoft.com/office/drawing/2014/main" val="20002"/>
                    </a:ext>
                  </a:extLst>
                </a:gridCol>
                <a:gridCol w="808140">
                  <a:extLst>
                    <a:ext uri="{9D8B030D-6E8A-4147-A177-3AD203B41FA5}">
                      <a16:colId xmlns:a16="http://schemas.microsoft.com/office/drawing/2014/main" val="2682873369"/>
                    </a:ext>
                  </a:extLst>
                </a:gridCol>
                <a:gridCol w="966599">
                  <a:extLst>
                    <a:ext uri="{9D8B030D-6E8A-4147-A177-3AD203B41FA5}">
                      <a16:colId xmlns:a16="http://schemas.microsoft.com/office/drawing/2014/main" val="4114798335"/>
                    </a:ext>
                  </a:extLst>
                </a:gridCol>
                <a:gridCol w="823986">
                  <a:extLst>
                    <a:ext uri="{9D8B030D-6E8A-4147-A177-3AD203B41FA5}">
                      <a16:colId xmlns:a16="http://schemas.microsoft.com/office/drawing/2014/main" val="1883699238"/>
                    </a:ext>
                  </a:extLst>
                </a:gridCol>
                <a:gridCol w="823986">
                  <a:extLst>
                    <a:ext uri="{9D8B030D-6E8A-4147-A177-3AD203B41FA5}">
                      <a16:colId xmlns:a16="http://schemas.microsoft.com/office/drawing/2014/main" val="1387733572"/>
                    </a:ext>
                  </a:extLst>
                </a:gridCol>
              </a:tblGrid>
              <a:tr h="47157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Non </a:t>
                      </a:r>
                      <a:r>
                        <a:rPr lang="en-US" sz="1400" u="none" strike="noStrike" dirty="0" err="1">
                          <a:effectLst/>
                          <a:latin typeface="Tw Cen MT"/>
                        </a:rPr>
                        <a:t>Infeksius</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4,177</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3,232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3,644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4,168</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3,817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a:t>
                      </a:r>
                      <a:r>
                        <a:rPr lang="en-US" sz="1400" u="none" strike="noStrike" dirty="0" err="1">
                          <a:effectLst/>
                          <a:latin typeface="Tw Cen MT"/>
                        </a:rPr>
                        <a:t>Infeksius</a:t>
                      </a:r>
                      <a:r>
                        <a:rPr lang="en-US" sz="1400" u="none" strike="noStrike" dirty="0">
                          <a:effectLst/>
                          <a:latin typeface="Tw Cen MT"/>
                        </a:rPr>
                        <a:t>                                                                                              </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4,747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3,594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3,897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3,109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3,014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a:t>
                      </a:r>
                      <a:r>
                        <a:rPr lang="en-US" sz="1400" u="none" strike="noStrike" dirty="0" err="1">
                          <a:effectLst/>
                          <a:latin typeface="Tw Cen MT"/>
                        </a:rPr>
                        <a:t>Umum</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248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373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a:t>
                      </a:r>
                      <a:r>
                        <a:rPr lang="en-US" sz="1400" u="none" strike="noStrike" dirty="0" err="1">
                          <a:effectLst/>
                          <a:latin typeface="Tw Cen MT"/>
                        </a:rPr>
                        <a:t>Ulang</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7.5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Linen Rusak</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6</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Afkir</a:t>
                      </a:r>
                      <a:r>
                        <a:rPr lang="en-US" sz="1400" u="none" strike="noStrike" dirty="0">
                          <a:effectLst/>
                          <a:latin typeface="Tw Cen MT"/>
                        </a:rPr>
                        <a:t> Linen Rusak</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258</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Rounded Rectangle 5">
            <a:extLst>
              <a:ext uri="{FF2B5EF4-FFF2-40B4-BE49-F238E27FC236}">
                <a16:creationId xmlns:a16="http://schemas.microsoft.com/office/drawing/2014/main" id="{BEFF418C-4724-4C01-B278-2F0F959AFC31}"/>
              </a:ext>
            </a:extLst>
          </p:cNvPr>
          <p:cNvSpPr/>
          <p:nvPr/>
        </p:nvSpPr>
        <p:spPr>
          <a:xfrm>
            <a:off x="1084141" y="147897"/>
            <a:ext cx="3231185" cy="548201"/>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LAUNDRY</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E555571F-DF97-487D-A97C-1134AD6E0DCA}"/>
              </a:ext>
            </a:extLst>
          </p:cNvPr>
          <p:cNvSpPr>
            <a:spLocks noGrp="1"/>
          </p:cNvSpPr>
          <p:nvPr>
            <p:ph type="sldNum" sz="quarter" idx="12"/>
          </p:nvPr>
        </p:nvSpPr>
        <p:spPr/>
        <p:txBody>
          <a:bodyPr/>
          <a:lstStyle/>
          <a:p>
            <a:fld id="{565CE74E-AB26-4998-AD42-012C4C1AD076}" type="slidenum">
              <a:rPr lang="zh-CN" altLang="en-US" smtClean="0"/>
              <a:t>33</a:t>
            </a:fld>
            <a:endParaRPr lang="zh-CN" altLang="en-US"/>
          </a:p>
        </p:txBody>
      </p:sp>
      <p:pic>
        <p:nvPicPr>
          <p:cNvPr id="6" name="Picture 5">
            <a:extLst>
              <a:ext uri="{FF2B5EF4-FFF2-40B4-BE49-F238E27FC236}">
                <a16:creationId xmlns:a16="http://schemas.microsoft.com/office/drawing/2014/main" id="{04DD3B6A-9E2A-4479-8F92-6D889F9B1A27}"/>
              </a:ext>
            </a:extLst>
          </p:cNvPr>
          <p:cNvPicPr>
            <a:picLocks noChangeAspect="1"/>
          </p:cNvPicPr>
          <p:nvPr/>
        </p:nvPicPr>
        <p:blipFill>
          <a:blip r:embed="rId3">
            <a:duotone>
              <a:schemeClr val="accent3">
                <a:shade val="45000"/>
                <a:satMod val="135000"/>
              </a:schemeClr>
              <a:prstClr val="white"/>
            </a:duotone>
          </a:blip>
          <a:stretch>
            <a:fillRect/>
          </a:stretch>
        </p:blipFill>
        <p:spPr>
          <a:xfrm>
            <a:off x="143237" y="164894"/>
            <a:ext cx="940904" cy="627942"/>
          </a:xfrm>
          <a:prstGeom prst="rect">
            <a:avLst/>
          </a:prstGeom>
        </p:spPr>
      </p:pic>
    </p:spTree>
    <p:extLst>
      <p:ext uri="{BB962C8B-B14F-4D97-AF65-F5344CB8AC3E}">
        <p14:creationId xmlns:p14="http://schemas.microsoft.com/office/powerpoint/2010/main" val="929935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F6892-504D-4A41-BB44-30A79DB9A47F}"/>
              </a:ext>
            </a:extLst>
          </p:cNvPr>
          <p:cNvSpPr>
            <a:spLocks noGrp="1"/>
          </p:cNvSpPr>
          <p:nvPr>
            <p:ph type="sldNum" sz="quarter" idx="12"/>
          </p:nvPr>
        </p:nvSpPr>
        <p:spPr/>
        <p:txBody>
          <a:bodyPr/>
          <a:lstStyle/>
          <a:p>
            <a:fld id="{565CE74E-AB26-4998-AD42-012C4C1AD076}" type="slidenum">
              <a:rPr lang="zh-CN" altLang="en-US" smtClean="0"/>
              <a:t>34</a:t>
            </a:fld>
            <a:endParaRPr lang="zh-CN" altLang="en-US"/>
          </a:p>
        </p:txBody>
      </p:sp>
      <p:sp>
        <p:nvSpPr>
          <p:cNvPr id="4" name="Rounded Rectangle 5">
            <a:extLst>
              <a:ext uri="{FF2B5EF4-FFF2-40B4-BE49-F238E27FC236}">
                <a16:creationId xmlns:a16="http://schemas.microsoft.com/office/drawing/2014/main" id="{0751FEC5-5881-4214-AEE3-B8ED22306378}"/>
              </a:ext>
            </a:extLst>
          </p:cNvPr>
          <p:cNvSpPr/>
          <p:nvPr/>
        </p:nvSpPr>
        <p:spPr>
          <a:xfrm>
            <a:off x="1005468" y="219363"/>
            <a:ext cx="3994347" cy="51937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 NON MEDIS</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DA12AE45-7365-40AF-AE7B-BD5E4712E873}"/>
              </a:ext>
            </a:extLst>
          </p:cNvPr>
          <p:cNvPicPr>
            <a:picLocks noChangeAspect="1"/>
          </p:cNvPicPr>
          <p:nvPr/>
        </p:nvPicPr>
        <p:blipFill>
          <a:blip r:embed="rId2"/>
          <a:stretch>
            <a:fillRect/>
          </a:stretch>
        </p:blipFill>
        <p:spPr>
          <a:xfrm>
            <a:off x="353139" y="159943"/>
            <a:ext cx="652329" cy="652329"/>
          </a:xfrm>
          <a:prstGeom prst="rect">
            <a:avLst/>
          </a:prstGeom>
        </p:spPr>
      </p:pic>
      <p:graphicFrame>
        <p:nvGraphicFramePr>
          <p:cNvPr id="6" name="Table 5">
            <a:extLst>
              <a:ext uri="{FF2B5EF4-FFF2-40B4-BE49-F238E27FC236}">
                <a16:creationId xmlns:a16="http://schemas.microsoft.com/office/drawing/2014/main" id="{552DBE16-4DAC-4F80-801D-8682E9722A11}"/>
              </a:ext>
            </a:extLst>
          </p:cNvPr>
          <p:cNvGraphicFramePr>
            <a:graphicFrameLocks noGrp="1"/>
          </p:cNvGraphicFramePr>
          <p:nvPr>
            <p:extLst>
              <p:ext uri="{D42A27DB-BD31-4B8C-83A1-F6EECF244321}">
                <p14:modId xmlns:p14="http://schemas.microsoft.com/office/powerpoint/2010/main" val="1997806153"/>
              </p:ext>
            </p:extLst>
          </p:nvPr>
        </p:nvGraphicFramePr>
        <p:xfrm>
          <a:off x="267428" y="885804"/>
          <a:ext cx="5695397" cy="4579316"/>
        </p:xfrm>
        <a:graphic>
          <a:graphicData uri="http://schemas.openxmlformats.org/drawingml/2006/table">
            <a:tbl>
              <a:tblPr firstRow="1" bandRow="1">
                <a:tableStyleId>{93296810-A885-4BE3-A3E7-6D5BEEA58F35}</a:tableStyleId>
              </a:tblPr>
              <a:tblGrid>
                <a:gridCol w="369047">
                  <a:extLst>
                    <a:ext uri="{9D8B030D-6E8A-4147-A177-3AD203B41FA5}">
                      <a16:colId xmlns:a16="http://schemas.microsoft.com/office/drawing/2014/main" val="3173988376"/>
                    </a:ext>
                  </a:extLst>
                </a:gridCol>
                <a:gridCol w="298077">
                  <a:extLst>
                    <a:ext uri="{9D8B030D-6E8A-4147-A177-3AD203B41FA5}">
                      <a16:colId xmlns:a16="http://schemas.microsoft.com/office/drawing/2014/main" val="2337037750"/>
                    </a:ext>
                  </a:extLst>
                </a:gridCol>
                <a:gridCol w="2927542">
                  <a:extLst>
                    <a:ext uri="{9D8B030D-6E8A-4147-A177-3AD203B41FA5}">
                      <a16:colId xmlns:a16="http://schemas.microsoft.com/office/drawing/2014/main" val="1573008206"/>
                    </a:ext>
                  </a:extLst>
                </a:gridCol>
                <a:gridCol w="415178">
                  <a:extLst>
                    <a:ext uri="{9D8B030D-6E8A-4147-A177-3AD203B41FA5}">
                      <a16:colId xmlns:a16="http://schemas.microsoft.com/office/drawing/2014/main" val="887273653"/>
                    </a:ext>
                  </a:extLst>
                </a:gridCol>
                <a:gridCol w="415178">
                  <a:extLst>
                    <a:ext uri="{9D8B030D-6E8A-4147-A177-3AD203B41FA5}">
                      <a16:colId xmlns:a16="http://schemas.microsoft.com/office/drawing/2014/main" val="1671455781"/>
                    </a:ext>
                  </a:extLst>
                </a:gridCol>
                <a:gridCol w="440019">
                  <a:extLst>
                    <a:ext uri="{9D8B030D-6E8A-4147-A177-3AD203B41FA5}">
                      <a16:colId xmlns:a16="http://schemas.microsoft.com/office/drawing/2014/main" val="69665540"/>
                    </a:ext>
                  </a:extLst>
                </a:gridCol>
                <a:gridCol w="415178">
                  <a:extLst>
                    <a:ext uri="{9D8B030D-6E8A-4147-A177-3AD203B41FA5}">
                      <a16:colId xmlns:a16="http://schemas.microsoft.com/office/drawing/2014/main" val="3594928013"/>
                    </a:ext>
                  </a:extLst>
                </a:gridCol>
                <a:gridCol w="415178">
                  <a:extLst>
                    <a:ext uri="{9D8B030D-6E8A-4147-A177-3AD203B41FA5}">
                      <a16:colId xmlns:a16="http://schemas.microsoft.com/office/drawing/2014/main" val="1919595951"/>
                    </a:ext>
                  </a:extLst>
                </a:gridCol>
              </a:tblGrid>
              <a:tr h="258576">
                <a:tc rowSpan="2">
                  <a:txBody>
                    <a:bodyPr/>
                    <a:lstStyle/>
                    <a:p>
                      <a:pPr algn="ctr" fontAlgn="ctr"/>
                      <a:r>
                        <a:rPr lang="en-US" sz="1600" b="1" u="none" strike="noStrike" dirty="0">
                          <a:solidFill>
                            <a:schemeClr val="tx1"/>
                          </a:solidFill>
                          <a:effectLst/>
                          <a:latin typeface="Tw Cen MT" panose="020B0602020104020603" pitchFamily="34" charset="0"/>
                        </a:rPr>
                        <a:t>NO</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gridSpan="2">
                  <a:txBody>
                    <a:bodyPr/>
                    <a:lstStyle/>
                    <a:p>
                      <a:pPr algn="ctr" fontAlgn="ctr"/>
                      <a:r>
                        <a:rPr lang="en-US" sz="1600" b="1" u="none" strike="noStrike" dirty="0">
                          <a:solidFill>
                            <a:schemeClr val="tx1"/>
                          </a:solidFill>
                          <a:effectLst/>
                          <a:latin typeface="Tw Cen MT" panose="020B0602020104020603" pitchFamily="34" charset="0"/>
                        </a:rPr>
                        <a:t>JENIS KEGIATAN</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hMerge="1">
                  <a:txBody>
                    <a:bodyPr/>
                    <a:lstStyle/>
                    <a:p>
                      <a:endParaRPr lang="en-US"/>
                    </a:p>
                  </a:txBody>
                  <a:tcPr/>
                </a:tc>
                <a:tc gridSpan="5">
                  <a:txBody>
                    <a:bodyPr/>
                    <a:lstStyle/>
                    <a:p>
                      <a:pPr algn="ctr" fontAlgn="ctr"/>
                      <a:r>
                        <a:rPr lang="en-US" sz="1600" b="1" u="none" strike="noStrike" dirty="0">
                          <a:solidFill>
                            <a:schemeClr val="tx1"/>
                          </a:solidFill>
                          <a:effectLst/>
                          <a:latin typeface="Tw Cen MT" panose="020B0602020104020603" pitchFamily="34" charset="0"/>
                        </a:rPr>
                        <a:t>BULAN</a:t>
                      </a:r>
                    </a:p>
                  </a:txBody>
                  <a:tcPr marL="9525" marR="9525" marT="9525" marB="0" anchor="ctr"/>
                </a:tc>
                <a:tc hMerge="1">
                  <a:txBody>
                    <a:bodyPr/>
                    <a:lstStyle/>
                    <a:p>
                      <a:endParaRPr lang="en-US"/>
                    </a:p>
                  </a:txBody>
                  <a:tcP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344824134"/>
                  </a:ext>
                </a:extLst>
              </a:tr>
              <a:tr h="25857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600" b="1" u="none" strike="noStrike" dirty="0">
                          <a:solidFill>
                            <a:schemeClr val="tx1"/>
                          </a:solidFill>
                          <a:effectLst/>
                          <a:latin typeface="Tw Cen MT" panose="020B0602020104020603" pitchFamily="34" charset="0"/>
                        </a:rPr>
                        <a:t>JAN</a:t>
                      </a:r>
                      <a:endParaRPr lang="en-US" sz="16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b"/>
                      <a:r>
                        <a:rPr lang="en-US" sz="1600" b="1" u="none" strike="noStrike" dirty="0">
                          <a:solidFill>
                            <a:schemeClr val="tx1"/>
                          </a:solidFill>
                          <a:effectLst/>
                          <a:latin typeface="Tw Cen MT" panose="020B0602020104020603" pitchFamily="34" charset="0"/>
                        </a:rPr>
                        <a:t>FEB</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MAR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APR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MEI</a:t>
                      </a:r>
                    </a:p>
                  </a:txBody>
                  <a:tcPr marL="9525" marR="9525" marT="9525" marB="0" anchor="b"/>
                </a:tc>
                <a:extLst>
                  <a:ext uri="{0D108BD9-81ED-4DB2-BD59-A6C34878D82A}">
                    <a16:rowId xmlns:a16="http://schemas.microsoft.com/office/drawing/2014/main" val="132993414"/>
                  </a:ext>
                </a:extLst>
              </a:tr>
              <a:tr h="501941">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dirty="0">
                          <a:effectLst/>
                          <a:latin typeface="Tw Cen MT" panose="020B0602020104020603" pitchFamily="34" charset="0"/>
                        </a:rPr>
                        <a:t>Pemeliharaan rutin Peralatan Elektronika dan Komunikasi</a:t>
                      </a:r>
                      <a:endParaRPr lang="fi-FI" sz="16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34</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extLst>
                  <a:ext uri="{0D108BD9-81ED-4DB2-BD59-A6C34878D82A}">
                    <a16:rowId xmlns:a16="http://schemas.microsoft.com/office/drawing/2014/main" val="49174963"/>
                  </a:ext>
                </a:extLst>
              </a:tr>
              <a:tr h="258576">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a:effectLst/>
                          <a:latin typeface="Tw Cen MT" panose="020B0602020104020603" pitchFamily="34" charset="0"/>
                        </a:rPr>
                        <a:t>Pemeliharaan rutin Peralatan Listrik dan Air</a:t>
                      </a:r>
                      <a:endParaRPr lang="fi-FI"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40</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40</a:t>
                      </a:r>
                    </a:p>
                  </a:txBody>
                  <a:tcPr marL="9525" marR="9525" marT="9525" marB="0" anchor="ctr"/>
                </a:tc>
                <a:extLst>
                  <a:ext uri="{0D108BD9-81ED-4DB2-BD59-A6C34878D82A}">
                    <a16:rowId xmlns:a16="http://schemas.microsoft.com/office/drawing/2014/main" val="1248980632"/>
                  </a:ext>
                </a:extLst>
              </a:tr>
              <a:tr h="258576">
                <a:tc>
                  <a:txBody>
                    <a:bodyPr/>
                    <a:lstStyle/>
                    <a:p>
                      <a:pPr algn="ctr" fontAlgn="ctr"/>
                      <a:r>
                        <a:rPr lang="en-US" sz="1600" u="none" strike="noStrike">
                          <a:effectLst/>
                          <a:latin typeface="Tw Cen MT" panose="020B0602020104020603" pitchFamily="34" charset="0"/>
                        </a:rPr>
                        <a:t>3</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a:effectLst/>
                          <a:latin typeface="Tw Cen MT" panose="020B0602020104020603" pitchFamily="34" charset="0"/>
                        </a:rPr>
                        <a:t>Pemeliharaan rutin peralatan Laundry dan Kitchen</a:t>
                      </a:r>
                      <a:endParaRPr lang="fi-FI"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2</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2706576228"/>
                  </a:ext>
                </a:extLst>
              </a:tr>
              <a:tr h="258576">
                <a:tc>
                  <a:txBody>
                    <a:bodyPr/>
                    <a:lstStyle/>
                    <a:p>
                      <a:pPr algn="ctr" fontAlgn="ctr"/>
                      <a:r>
                        <a:rPr lang="en-US" sz="1600" u="none" strike="noStrike">
                          <a:effectLst/>
                          <a:latin typeface="Tw Cen MT" panose="020B0602020104020603" pitchFamily="34" charset="0"/>
                        </a:rPr>
                        <a:t>4</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Elektronika dan Komunikasi</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16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31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41</a:t>
                      </a:r>
                    </a:p>
                  </a:txBody>
                  <a:tcPr marL="9525" marR="9525" marT="9525" marB="0" anchor="ctr"/>
                </a:tc>
                <a:extLst>
                  <a:ext uri="{0D108BD9-81ED-4DB2-BD59-A6C34878D82A}">
                    <a16:rowId xmlns:a16="http://schemas.microsoft.com/office/drawing/2014/main" val="1445312874"/>
                  </a:ext>
                </a:extLst>
              </a:tr>
              <a:tr h="258576">
                <a:tc>
                  <a:txBody>
                    <a:bodyPr/>
                    <a:lstStyle/>
                    <a:p>
                      <a:pPr algn="ctr" fontAlgn="ctr"/>
                      <a:r>
                        <a:rPr lang="en-US" sz="1600" u="none" strike="noStrike">
                          <a:effectLst/>
                          <a:latin typeface="Tw Cen MT" panose="020B0602020104020603" pitchFamily="34" charset="0"/>
                        </a:rPr>
                        <a:t>5</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Listrik dan Air</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96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56</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52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37</a:t>
                      </a:r>
                    </a:p>
                  </a:txBody>
                  <a:tcPr marL="9525" marR="9525" marT="9525" marB="0" anchor="ctr"/>
                </a:tc>
                <a:extLst>
                  <a:ext uri="{0D108BD9-81ED-4DB2-BD59-A6C34878D82A}">
                    <a16:rowId xmlns:a16="http://schemas.microsoft.com/office/drawing/2014/main" val="269045483"/>
                  </a:ext>
                </a:extLst>
              </a:tr>
              <a:tr h="258576">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Laundry dan Kitchen</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826065931"/>
                  </a:ext>
                </a:extLst>
              </a:tr>
              <a:tr h="258576">
                <a:tc>
                  <a:txBody>
                    <a:bodyPr/>
                    <a:lstStyle/>
                    <a:p>
                      <a:pPr algn="ctr" fontAlgn="ctr"/>
                      <a:r>
                        <a:rPr lang="en-US" sz="1600" u="none" strike="noStrike">
                          <a:effectLst/>
                          <a:latin typeface="Tw Cen MT" panose="020B0602020104020603" pitchFamily="34" charset="0"/>
                        </a:rPr>
                        <a:t>7</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t"/>
                      <a:r>
                        <a:rPr lang="fi-FI" sz="1600" u="none" strike="noStrike">
                          <a:effectLst/>
                          <a:latin typeface="Tw Cen MT" panose="020B0602020104020603" pitchFamily="34" charset="0"/>
                        </a:rPr>
                        <a:t>Perbaikan dan Pemeliharaan oleh Pihak Ketiga</a:t>
                      </a:r>
                      <a:endParaRPr lang="fi-FI" sz="1600" b="0" i="0" u="none" strike="noStrike">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73544784"/>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AC</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11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27</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2558315883"/>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Telepon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539192824"/>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Kitchen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723106888"/>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Laundry</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326318981"/>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pompa IPAL (Sanitasi)</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dirty="0">
                          <a:effectLst/>
                          <a:latin typeface="Tw Cen MT" panose="020B0602020104020603" pitchFamily="34" charset="0"/>
                        </a:rPr>
                        <a:t>-</a:t>
                      </a:r>
                      <a:endParaRPr lang="en-US" sz="1600" b="0" i="0" u="none" strike="noStrike" dirty="0">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3391197002"/>
                  </a:ext>
                </a:extLst>
              </a:tr>
            </a:tbl>
          </a:graphicData>
        </a:graphic>
      </p:graphicFrame>
      <p:sp>
        <p:nvSpPr>
          <p:cNvPr id="7" name="Rounded Rectangle 5">
            <a:extLst>
              <a:ext uri="{FF2B5EF4-FFF2-40B4-BE49-F238E27FC236}">
                <a16:creationId xmlns:a16="http://schemas.microsoft.com/office/drawing/2014/main" id="{F4D17751-C975-4347-AE8B-8D48AC1269F7}"/>
              </a:ext>
            </a:extLst>
          </p:cNvPr>
          <p:cNvSpPr/>
          <p:nvPr/>
        </p:nvSpPr>
        <p:spPr>
          <a:xfrm>
            <a:off x="6482797" y="219362"/>
            <a:ext cx="3994347" cy="51937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 MEDIS</a:t>
            </a:r>
            <a:endParaRPr lang="en-US" sz="2800" dirty="0">
              <a:solidFill>
                <a:schemeClr val="bg1"/>
              </a:solidFill>
              <a:latin typeface="Tw Cen MT Condensed" panose="020B0606020104020203" pitchFamily="34" charset="0"/>
            </a:endParaRPr>
          </a:p>
        </p:txBody>
      </p:sp>
      <p:graphicFrame>
        <p:nvGraphicFramePr>
          <p:cNvPr id="8" name="Table 7">
            <a:extLst>
              <a:ext uri="{FF2B5EF4-FFF2-40B4-BE49-F238E27FC236}">
                <a16:creationId xmlns:a16="http://schemas.microsoft.com/office/drawing/2014/main" id="{1734A647-C98C-4354-861F-6B315FEE2D0D}"/>
              </a:ext>
            </a:extLst>
          </p:cNvPr>
          <p:cNvGraphicFramePr>
            <a:graphicFrameLocks noGrp="1"/>
          </p:cNvGraphicFramePr>
          <p:nvPr>
            <p:extLst>
              <p:ext uri="{D42A27DB-BD31-4B8C-83A1-F6EECF244321}">
                <p14:modId xmlns:p14="http://schemas.microsoft.com/office/powerpoint/2010/main" val="3552044250"/>
              </p:ext>
            </p:extLst>
          </p:nvPr>
        </p:nvGraphicFramePr>
        <p:xfrm>
          <a:off x="6197596" y="885804"/>
          <a:ext cx="5733149" cy="2533650"/>
        </p:xfrm>
        <a:graphic>
          <a:graphicData uri="http://schemas.openxmlformats.org/drawingml/2006/table">
            <a:tbl>
              <a:tblPr firstRow="1" bandRow="1">
                <a:tableStyleId>{21E4AEA4-8DFA-4A89-87EB-49C32662AFE0}</a:tableStyleId>
              </a:tblPr>
              <a:tblGrid>
                <a:gridCol w="371494">
                  <a:extLst>
                    <a:ext uri="{9D8B030D-6E8A-4147-A177-3AD203B41FA5}">
                      <a16:colId xmlns:a16="http://schemas.microsoft.com/office/drawing/2014/main" val="1732231316"/>
                    </a:ext>
                  </a:extLst>
                </a:gridCol>
                <a:gridCol w="300053">
                  <a:extLst>
                    <a:ext uri="{9D8B030D-6E8A-4147-A177-3AD203B41FA5}">
                      <a16:colId xmlns:a16="http://schemas.microsoft.com/office/drawing/2014/main" val="2076687477"/>
                    </a:ext>
                  </a:extLst>
                </a:gridCol>
                <a:gridCol w="2946943">
                  <a:extLst>
                    <a:ext uri="{9D8B030D-6E8A-4147-A177-3AD203B41FA5}">
                      <a16:colId xmlns:a16="http://schemas.microsoft.com/office/drawing/2014/main" val="3511661678"/>
                    </a:ext>
                  </a:extLst>
                </a:gridCol>
                <a:gridCol w="417931">
                  <a:extLst>
                    <a:ext uri="{9D8B030D-6E8A-4147-A177-3AD203B41FA5}">
                      <a16:colId xmlns:a16="http://schemas.microsoft.com/office/drawing/2014/main" val="386747000"/>
                    </a:ext>
                  </a:extLst>
                </a:gridCol>
                <a:gridCol w="417931">
                  <a:extLst>
                    <a:ext uri="{9D8B030D-6E8A-4147-A177-3AD203B41FA5}">
                      <a16:colId xmlns:a16="http://schemas.microsoft.com/office/drawing/2014/main" val="3962538859"/>
                    </a:ext>
                  </a:extLst>
                </a:gridCol>
                <a:gridCol w="442935">
                  <a:extLst>
                    <a:ext uri="{9D8B030D-6E8A-4147-A177-3AD203B41FA5}">
                      <a16:colId xmlns:a16="http://schemas.microsoft.com/office/drawing/2014/main" val="1373904537"/>
                    </a:ext>
                  </a:extLst>
                </a:gridCol>
                <a:gridCol w="417931">
                  <a:extLst>
                    <a:ext uri="{9D8B030D-6E8A-4147-A177-3AD203B41FA5}">
                      <a16:colId xmlns:a16="http://schemas.microsoft.com/office/drawing/2014/main" val="3655089296"/>
                    </a:ext>
                  </a:extLst>
                </a:gridCol>
                <a:gridCol w="417931">
                  <a:extLst>
                    <a:ext uri="{9D8B030D-6E8A-4147-A177-3AD203B41FA5}">
                      <a16:colId xmlns:a16="http://schemas.microsoft.com/office/drawing/2014/main" val="3416968587"/>
                    </a:ext>
                  </a:extLst>
                </a:gridCol>
              </a:tblGrid>
              <a:tr h="35614">
                <a:tc rowSpan="2">
                  <a:txBody>
                    <a:bodyPr/>
                    <a:lstStyle/>
                    <a:p>
                      <a:pPr algn="ctr" fontAlgn="ctr"/>
                      <a:r>
                        <a:rPr lang="en-US" sz="1600" b="1" u="none" strike="noStrike" dirty="0">
                          <a:solidFill>
                            <a:schemeClr val="tx1"/>
                          </a:solidFill>
                          <a:effectLst/>
                          <a:latin typeface="Tw Cen MT" panose="020B0602020104020603" pitchFamily="34" charset="0"/>
                        </a:rPr>
                        <a:t>NO</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gridSpan="2">
                  <a:txBody>
                    <a:bodyPr/>
                    <a:lstStyle/>
                    <a:p>
                      <a:pPr algn="ctr" fontAlgn="ctr"/>
                      <a:r>
                        <a:rPr lang="en-US" sz="1600" b="1" u="none" strike="noStrike" dirty="0">
                          <a:solidFill>
                            <a:schemeClr val="tx1"/>
                          </a:solidFill>
                          <a:effectLst/>
                          <a:latin typeface="Tw Cen MT" panose="020B0602020104020603" pitchFamily="34" charset="0"/>
                        </a:rPr>
                        <a:t>JENIS KEGIATAN</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hMerge="1">
                  <a:txBody>
                    <a:bodyPr/>
                    <a:lstStyle/>
                    <a:p>
                      <a:endParaRPr lang="en-US"/>
                    </a:p>
                  </a:txBody>
                  <a:tcPr/>
                </a:tc>
                <a:tc gridSpan="5">
                  <a:txBody>
                    <a:bodyPr/>
                    <a:lstStyle/>
                    <a:p>
                      <a:pPr algn="ctr" fontAlgn="ctr"/>
                      <a:r>
                        <a:rPr lang="en-US" sz="1600" b="1" u="none" strike="noStrike" dirty="0">
                          <a:solidFill>
                            <a:schemeClr val="tx1"/>
                          </a:solidFill>
                          <a:effectLst/>
                          <a:latin typeface="Tw Cen MT" panose="020B0602020104020603" pitchFamily="34" charset="0"/>
                        </a:rPr>
                        <a:t>BULAN</a:t>
                      </a:r>
                    </a:p>
                  </a:txBody>
                  <a:tcPr marL="9525" marR="9525" marT="9525" marB="0" anchor="ctr"/>
                </a:tc>
                <a:tc hMerge="1">
                  <a:txBody>
                    <a:bodyPr/>
                    <a:lstStyle/>
                    <a:p>
                      <a:endParaRPr lang="en-US"/>
                    </a:p>
                  </a:txBody>
                  <a:tcP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33770115"/>
                  </a:ext>
                </a:extLst>
              </a:tr>
              <a:tr h="161925">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600" b="1" u="none" strike="noStrike">
                          <a:solidFill>
                            <a:schemeClr val="tx1"/>
                          </a:solidFill>
                          <a:effectLst/>
                          <a:latin typeface="Tw Cen MT" panose="020B0602020104020603" pitchFamily="34" charset="0"/>
                        </a:rPr>
                        <a:t>JAN</a:t>
                      </a:r>
                      <a:endParaRPr lang="en-US" sz="1600" b="1"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b"/>
                      <a:r>
                        <a:rPr lang="en-US" sz="1600" b="1" u="none" strike="noStrike">
                          <a:solidFill>
                            <a:schemeClr val="tx1"/>
                          </a:solidFill>
                          <a:effectLst/>
                          <a:latin typeface="Tw Cen MT" panose="020B0602020104020603" pitchFamily="34" charset="0"/>
                        </a:rPr>
                        <a:t>FEB</a:t>
                      </a:r>
                      <a:endParaRPr lang="en-US" sz="1600" b="1" i="0" u="none" strike="noStrike">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MAR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APR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MEI</a:t>
                      </a:r>
                    </a:p>
                  </a:txBody>
                  <a:tcPr marL="9525" marR="9525" marT="9525" marB="0" anchor="b"/>
                </a:tc>
                <a:extLst>
                  <a:ext uri="{0D108BD9-81ED-4DB2-BD59-A6C34878D82A}">
                    <a16:rowId xmlns:a16="http://schemas.microsoft.com/office/drawing/2014/main" val="209374123"/>
                  </a:ext>
                </a:extLst>
              </a:tr>
              <a:tr h="161925">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Pemeliharaan rutin Alat Medis</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dirty="0">
                          <a:effectLst/>
                          <a:latin typeface="Tw Cen MT" panose="020B0602020104020603" pitchFamily="34" charset="0"/>
                        </a:rPr>
                        <a:t> </a:t>
                      </a:r>
                      <a:endParaRPr lang="en-US" sz="1600" b="0" i="0" u="none" strike="noStrike" dirty="0">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865040287"/>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a:effectLst/>
                          <a:latin typeface="Tw Cen MT" panose="020B0602020104020603" pitchFamily="34" charset="0"/>
                        </a:rPr>
                        <a:t>a. </a:t>
                      </a:r>
                      <a:r>
                        <a:rPr lang="en-US" sz="1600" u="none" strike="noStrike" dirty="0" err="1">
                          <a:effectLst/>
                          <a:latin typeface="Tw Cen MT" panose="020B0602020104020603" pitchFamily="34" charset="0"/>
                        </a:rPr>
                        <a:t>Preventif</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137</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143</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152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137</a:t>
                      </a:r>
                    </a:p>
                  </a:txBody>
                  <a:tcPr marL="9525" marR="9525" marT="9525" marB="0" anchor="ctr"/>
                </a:tc>
                <a:extLst>
                  <a:ext uri="{0D108BD9-81ED-4DB2-BD59-A6C34878D82A}">
                    <a16:rowId xmlns:a16="http://schemas.microsoft.com/office/drawing/2014/main" val="957947418"/>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a:effectLst/>
                          <a:latin typeface="Tw Cen MT" panose="020B0602020104020603" pitchFamily="34" charset="0"/>
                        </a:rPr>
                        <a:t>b. </a:t>
                      </a:r>
                      <a:r>
                        <a:rPr lang="en-US" sz="1600" u="none" strike="noStrike" dirty="0" err="1">
                          <a:effectLst/>
                          <a:latin typeface="Tw Cen MT" panose="020B0602020104020603" pitchFamily="34" charset="0"/>
                        </a:rPr>
                        <a:t>Korektif</a:t>
                      </a:r>
                      <a:r>
                        <a:rPr lang="en-US" sz="1600" u="none" strike="noStrike" dirty="0">
                          <a:effectLst/>
                          <a:latin typeface="Tw Cen MT" panose="020B0602020104020603" pitchFamily="34" charset="0"/>
                        </a:rPr>
                        <a:t> / </a:t>
                      </a:r>
                      <a:r>
                        <a:rPr lang="en-US" sz="1600" u="none" strike="noStrike" dirty="0" err="1">
                          <a:effectLst/>
                          <a:latin typeface="Tw Cen MT" panose="020B0602020104020603" pitchFamily="34" charset="0"/>
                        </a:rPr>
                        <a:t>Perbaikan</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18</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32</a:t>
                      </a:r>
                    </a:p>
                  </a:txBody>
                  <a:tcPr marL="9525" marR="9525" marT="9525" marB="0" anchor="ctr"/>
                </a:tc>
                <a:extLst>
                  <a:ext uri="{0D108BD9-81ED-4DB2-BD59-A6C34878D82A}">
                    <a16:rowId xmlns:a16="http://schemas.microsoft.com/office/drawing/2014/main" val="506421574"/>
                  </a:ext>
                </a:extLst>
              </a:tr>
              <a:tr h="161925">
                <a:tc>
                  <a:txBody>
                    <a:bodyPr/>
                    <a:lstStyle/>
                    <a:p>
                      <a:pPr algn="ctr" fontAlgn="ctr"/>
                      <a:r>
                        <a:rPr lang="en-US" sz="1600" u="none" strike="noStrike" dirty="0">
                          <a:effectLst/>
                          <a:latin typeface="Tw Cen MT" panose="020B0602020104020603" pitchFamily="34" charset="0"/>
                        </a:rPr>
                        <a:t>2</a:t>
                      </a:r>
                      <a:endParaRPr lang="en-US" sz="16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Kalibrasi Internal</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6</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117173554"/>
                  </a:ext>
                </a:extLst>
              </a:tr>
              <a:tr h="161925">
                <a:tc>
                  <a:txBody>
                    <a:bodyPr/>
                    <a:lstStyle/>
                    <a:p>
                      <a:pPr algn="ctr" fontAlgn="ctr"/>
                      <a:r>
                        <a:rPr lang="en-US" sz="1600" u="none" strike="noStrike">
                          <a:effectLst/>
                          <a:latin typeface="Tw Cen MT" panose="020B0602020104020603" pitchFamily="34" charset="0"/>
                        </a:rPr>
                        <a:t>3</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Pemeliharaan oleh P III</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 </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408561"/>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Kalibrasi Eksternal Alat Medis</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287436123"/>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Uji Kesesuaian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54360424"/>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Penggantian Spare Part</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485114241"/>
                  </a:ext>
                </a:extLst>
              </a:tr>
            </a:tbl>
          </a:graphicData>
        </a:graphic>
      </p:graphicFrame>
    </p:spTree>
    <p:extLst>
      <p:ext uri="{BB962C8B-B14F-4D97-AF65-F5344CB8AC3E}">
        <p14:creationId xmlns:p14="http://schemas.microsoft.com/office/powerpoint/2010/main" val="1448080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3A8222-6CC6-4A71-928B-3736633C9C39}"/>
              </a:ext>
            </a:extLst>
          </p:cNvPr>
          <p:cNvGraphicFramePr>
            <a:graphicFrameLocks noGrp="1"/>
          </p:cNvGraphicFramePr>
          <p:nvPr>
            <p:extLst>
              <p:ext uri="{D42A27DB-BD31-4B8C-83A1-F6EECF244321}">
                <p14:modId xmlns:p14="http://schemas.microsoft.com/office/powerpoint/2010/main" val="3243119084"/>
              </p:ext>
            </p:extLst>
          </p:nvPr>
        </p:nvGraphicFramePr>
        <p:xfrm>
          <a:off x="-11738" y="873127"/>
          <a:ext cx="6104952" cy="5982636"/>
        </p:xfrm>
        <a:graphic>
          <a:graphicData uri="http://schemas.openxmlformats.org/drawingml/2006/table">
            <a:tbl>
              <a:tblPr firstRow="1" bandRow="1"/>
              <a:tblGrid>
                <a:gridCol w="362787">
                  <a:extLst>
                    <a:ext uri="{9D8B030D-6E8A-4147-A177-3AD203B41FA5}">
                      <a16:colId xmlns:a16="http://schemas.microsoft.com/office/drawing/2014/main" val="20000"/>
                    </a:ext>
                  </a:extLst>
                </a:gridCol>
                <a:gridCol w="1967984">
                  <a:extLst>
                    <a:ext uri="{9D8B030D-6E8A-4147-A177-3AD203B41FA5}">
                      <a16:colId xmlns:a16="http://schemas.microsoft.com/office/drawing/2014/main" val="20001"/>
                    </a:ext>
                  </a:extLst>
                </a:gridCol>
                <a:gridCol w="752168">
                  <a:extLst>
                    <a:ext uri="{9D8B030D-6E8A-4147-A177-3AD203B41FA5}">
                      <a16:colId xmlns:a16="http://schemas.microsoft.com/office/drawing/2014/main" val="20002"/>
                    </a:ext>
                  </a:extLst>
                </a:gridCol>
                <a:gridCol w="735083">
                  <a:extLst>
                    <a:ext uri="{9D8B030D-6E8A-4147-A177-3AD203B41FA5}">
                      <a16:colId xmlns:a16="http://schemas.microsoft.com/office/drawing/2014/main" val="661669884"/>
                    </a:ext>
                  </a:extLst>
                </a:gridCol>
                <a:gridCol w="762310">
                  <a:extLst>
                    <a:ext uri="{9D8B030D-6E8A-4147-A177-3AD203B41FA5}">
                      <a16:colId xmlns:a16="http://schemas.microsoft.com/office/drawing/2014/main" val="4029743057"/>
                    </a:ext>
                  </a:extLst>
                </a:gridCol>
                <a:gridCol w="762310">
                  <a:extLst>
                    <a:ext uri="{9D8B030D-6E8A-4147-A177-3AD203B41FA5}">
                      <a16:colId xmlns:a16="http://schemas.microsoft.com/office/drawing/2014/main" val="760004235"/>
                    </a:ext>
                  </a:extLst>
                </a:gridCol>
                <a:gridCol w="762310">
                  <a:extLst>
                    <a:ext uri="{9D8B030D-6E8A-4147-A177-3AD203B41FA5}">
                      <a16:colId xmlns:a16="http://schemas.microsoft.com/office/drawing/2014/main" val="3109883026"/>
                    </a:ext>
                  </a:extLst>
                </a:gridCol>
              </a:tblGrid>
              <a:tr h="42679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NO</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KEGIATAN/ TINDAKAN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pasien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Jiwa </a:t>
                      </a:r>
                      <a:r>
                        <a:rPr lang="en-US" sz="1400" u="none" strike="noStrike" baseline="0" dirty="0" err="1">
                          <a:solidFill>
                            <a:schemeClr val="tx2"/>
                          </a:solidFill>
                          <a:effectLst/>
                          <a:latin typeface="Tw Cen MT" panose="020B0602020104020603" pitchFamily="34" charset="0"/>
                          <a:ea typeface="Verdana"/>
                        </a:rPr>
                        <a:t>Dewasa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2229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a:solidFill>
                            <a:srgbClr val="000000"/>
                          </a:solidFill>
                          <a:effectLst/>
                          <a:latin typeface="Tw Cen MT" panose="020B0602020104020603" pitchFamily="34" charset="0"/>
                        </a:rPr>
                        <a:t>2347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2358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2184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NAPZA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Geriatri</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179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180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205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Bebas</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Narkoba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114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Sk</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86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Fisik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98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Sakit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Visum</a:t>
                      </a:r>
                      <a:r>
                        <a:rPr lang="en-US" sz="1400" u="none" strike="noStrike" dirty="0">
                          <a:solidFill>
                            <a:schemeClr val="tx2"/>
                          </a:solidFill>
                          <a:effectLst/>
                          <a:latin typeface="Tw Cen MT" panose="020B0602020104020603" pitchFamily="34" charset="0"/>
                          <a:ea typeface="Verdana"/>
                        </a:rPr>
                        <a:t> et </a:t>
                      </a:r>
                      <a:r>
                        <a:rPr lang="en-US" sz="1400" u="none" strike="noStrike" dirty="0" err="1">
                          <a:solidFill>
                            <a:schemeClr val="tx2"/>
                          </a:solidFill>
                          <a:effectLst/>
                          <a:latin typeface="Tw Cen MT" panose="020B0602020104020603" pitchFamily="34" charset="0"/>
                          <a:ea typeface="Verdana"/>
                        </a:rPr>
                        <a:t>Ripertum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4061326"/>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Anak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522837362"/>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Saraf</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969636"/>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Kulit dan </a:t>
                      </a:r>
                      <a:r>
                        <a:rPr lang="en-US" sz="1400" u="none" strike="noStrike" baseline="0" dirty="0" err="1">
                          <a:solidFill>
                            <a:schemeClr val="tx2"/>
                          </a:solidFill>
                          <a:effectLst/>
                          <a:latin typeface="Tw Cen MT" panose="020B0602020104020603" pitchFamily="34" charset="0"/>
                          <a:ea typeface="Verdana"/>
                        </a:rPr>
                        <a:t>Kelamin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27115016"/>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Penyakit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Dalam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5850494"/>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Kandungan</a:t>
                      </a:r>
                      <a:r>
                        <a:rPr lang="en-US" sz="1400" u="none" strike="noStrike" dirty="0">
                          <a:solidFill>
                            <a:schemeClr val="tx2"/>
                          </a:solidFill>
                          <a:effectLst/>
                          <a:latin typeface="Tw Cen MT" panose="020B0602020104020603" pitchFamily="34" charset="0"/>
                          <a:ea typeface="Verdana"/>
                        </a:rPr>
                        <a:t> &amp; </a:t>
                      </a:r>
                      <a:r>
                        <a:rPr lang="en-US" sz="1400" u="none" strike="noStrike" dirty="0" err="1">
                          <a:solidFill>
                            <a:schemeClr val="tx2"/>
                          </a:solidFill>
                          <a:effectLst/>
                          <a:latin typeface="Tw Cen MT" panose="020B0602020104020603" pitchFamily="34" charset="0"/>
                          <a:ea typeface="Verdana"/>
                        </a:rPr>
                        <a:t>Kebidanan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153831112"/>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Rehablititasi</a:t>
                      </a:r>
                      <a:r>
                        <a:rPr lang="en-US" sz="1400" u="none" strike="noStrike" dirty="0">
                          <a:solidFill>
                            <a:schemeClr val="tx2"/>
                          </a:solidFill>
                          <a:effectLst/>
                          <a:latin typeface="Tw Cen MT" panose="020B0602020104020603" pitchFamily="34" charset="0"/>
                          <a:ea typeface="Verdana"/>
                        </a:rPr>
                        <a:t> Medik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1790108"/>
                  </a:ext>
                </a:extLst>
              </a:tr>
              <a:tr h="320635">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2"/>
                          </a:solidFill>
                          <a:effectLst/>
                          <a:latin typeface="Tw Cen MT" panose="020B0602020104020603" pitchFamily="34" charset="0"/>
                          <a:ea typeface="Verdana"/>
                        </a:rPr>
                        <a:t>- </a:t>
                      </a:r>
                      <a:r>
                        <a:rPr lang="en-US" sz="1400" b="0" i="0" u="none" strike="noStrike" dirty="0" err="1">
                          <a:solidFill>
                            <a:schemeClr val="tx2"/>
                          </a:solidFill>
                          <a:effectLst/>
                          <a:latin typeface="Tw Cen MT" panose="020B0602020104020603" pitchFamily="34" charset="0"/>
                          <a:ea typeface="Verdana"/>
                        </a:rPr>
                        <a:t>Klinik</a:t>
                      </a:r>
                      <a:r>
                        <a:rPr lang="en-US" sz="1400" b="0" i="0" u="none" strike="noStrike" dirty="0">
                          <a:solidFill>
                            <a:schemeClr val="tx2"/>
                          </a:solidFill>
                          <a:effectLst/>
                          <a:latin typeface="Tw Cen MT" panose="020B0602020104020603" pitchFamily="34" charset="0"/>
                          <a:ea typeface="Verdana"/>
                        </a:rPr>
                        <a:t> </a:t>
                      </a:r>
                      <a:r>
                        <a:rPr lang="en-US" sz="1400" b="0" i="0" u="none" strike="noStrike" dirty="0" err="1">
                          <a:solidFill>
                            <a:schemeClr val="tx2"/>
                          </a:solidFill>
                          <a:effectLst/>
                          <a:latin typeface="Tw Cen MT" panose="020B0602020104020603" pitchFamily="34" charset="0"/>
                          <a:ea typeface="Verdana"/>
                        </a:rPr>
                        <a:t>Mediko</a:t>
                      </a:r>
                      <a:r>
                        <a:rPr lang="en-US" sz="1400" b="0" i="0" u="none" strike="noStrike" dirty="0">
                          <a:solidFill>
                            <a:schemeClr val="tx2"/>
                          </a:solidFill>
                          <a:effectLst/>
                          <a:latin typeface="Tw Cen MT" panose="020B0602020104020603" pitchFamily="34" charset="0"/>
                          <a:ea typeface="Verdana"/>
                        </a:rPr>
                        <a:t> Legal</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68911227"/>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Tindakan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endParaRPr lang="en-US" sz="12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200" b="0" i="0" u="none" strike="noStrike" dirty="0">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200" b="0" i="0" u="none" strike="noStrike" dirty="0">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47857362"/>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Suntik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108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124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714844048"/>
                  </a:ext>
                </a:extLst>
              </a:tr>
            </a:tbl>
          </a:graphicData>
        </a:graphic>
      </p:graphicFrame>
      <p:sp>
        <p:nvSpPr>
          <p:cNvPr id="8" name="Rounded Rectangle 5">
            <a:extLst>
              <a:ext uri="{FF2B5EF4-FFF2-40B4-BE49-F238E27FC236}">
                <a16:creationId xmlns:a16="http://schemas.microsoft.com/office/drawing/2014/main" id="{71B82799-111B-4128-A077-A1AC45A3A166}"/>
              </a:ext>
            </a:extLst>
          </p:cNvPr>
          <p:cNvSpPr/>
          <p:nvPr/>
        </p:nvSpPr>
        <p:spPr>
          <a:xfrm>
            <a:off x="1202890" y="155316"/>
            <a:ext cx="3797616" cy="542212"/>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JALAN</a:t>
            </a:r>
            <a:endParaRPr lang="en-US" sz="2800" dirty="0">
              <a:solidFill>
                <a:schemeClr val="bg1"/>
              </a:solidFill>
              <a:latin typeface="Tw Cen MT Condensed" panose="020B0606020104020203" pitchFamily="34" charset="0"/>
            </a:endParaRPr>
          </a:p>
        </p:txBody>
      </p:sp>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35</a:t>
            </a:fld>
            <a:endParaRPr lang="zh-CN" altLang="en-US"/>
          </a:p>
        </p:txBody>
      </p:sp>
      <p:pic>
        <p:nvPicPr>
          <p:cNvPr id="5" name="Picture 4">
            <a:extLst>
              <a:ext uri="{FF2B5EF4-FFF2-40B4-BE49-F238E27FC236}">
                <a16:creationId xmlns:a16="http://schemas.microsoft.com/office/drawing/2014/main" id="{E336D650-FC5D-45D2-AC59-CF8186C68E4F}"/>
              </a:ext>
            </a:extLst>
          </p:cNvPr>
          <p:cNvPicPr>
            <a:picLocks noChangeAspect="1"/>
          </p:cNvPicPr>
          <p:nvPr/>
        </p:nvPicPr>
        <p:blipFill>
          <a:blip r:embed="rId3"/>
          <a:stretch>
            <a:fillRect/>
          </a:stretch>
        </p:blipFill>
        <p:spPr>
          <a:xfrm>
            <a:off x="126217" y="93883"/>
            <a:ext cx="1252009" cy="802206"/>
          </a:xfrm>
          <a:prstGeom prst="rect">
            <a:avLst/>
          </a:prstGeom>
        </p:spPr>
      </p:pic>
      <p:graphicFrame>
        <p:nvGraphicFramePr>
          <p:cNvPr id="9" name="Content Placeholder 4">
            <a:extLst>
              <a:ext uri="{FF2B5EF4-FFF2-40B4-BE49-F238E27FC236}">
                <a16:creationId xmlns:a16="http://schemas.microsoft.com/office/drawing/2014/main" id="{134DFFC0-F898-49BA-B36D-D7591CC9A77B}"/>
              </a:ext>
            </a:extLst>
          </p:cNvPr>
          <p:cNvGraphicFramePr>
            <a:graphicFrameLocks/>
          </p:cNvGraphicFramePr>
          <p:nvPr>
            <p:extLst>
              <p:ext uri="{D42A27DB-BD31-4B8C-83A1-F6EECF244321}">
                <p14:modId xmlns:p14="http://schemas.microsoft.com/office/powerpoint/2010/main" val="10650121"/>
              </p:ext>
            </p:extLst>
          </p:nvPr>
        </p:nvGraphicFramePr>
        <p:xfrm>
          <a:off x="6352675" y="1064617"/>
          <a:ext cx="5845743" cy="4271566"/>
        </p:xfrm>
        <a:graphic>
          <a:graphicData uri="http://schemas.openxmlformats.org/drawingml/2006/table">
            <a:tbl>
              <a:tblPr firstRow="1" bandRow="1"/>
              <a:tblGrid>
                <a:gridCol w="468876">
                  <a:extLst>
                    <a:ext uri="{9D8B030D-6E8A-4147-A177-3AD203B41FA5}">
                      <a16:colId xmlns:a16="http://schemas.microsoft.com/office/drawing/2014/main" val="20000"/>
                    </a:ext>
                  </a:extLst>
                </a:gridCol>
                <a:gridCol w="1628057">
                  <a:extLst>
                    <a:ext uri="{9D8B030D-6E8A-4147-A177-3AD203B41FA5}">
                      <a16:colId xmlns:a16="http://schemas.microsoft.com/office/drawing/2014/main" val="20001"/>
                    </a:ext>
                  </a:extLst>
                </a:gridCol>
                <a:gridCol w="749762">
                  <a:extLst>
                    <a:ext uri="{9D8B030D-6E8A-4147-A177-3AD203B41FA5}">
                      <a16:colId xmlns:a16="http://schemas.microsoft.com/office/drawing/2014/main" val="20002"/>
                    </a:ext>
                  </a:extLst>
                </a:gridCol>
                <a:gridCol w="749762">
                  <a:extLst>
                    <a:ext uri="{9D8B030D-6E8A-4147-A177-3AD203B41FA5}">
                      <a16:colId xmlns:a16="http://schemas.microsoft.com/office/drawing/2014/main" val="2506585980"/>
                    </a:ext>
                  </a:extLst>
                </a:gridCol>
                <a:gridCol w="749762">
                  <a:extLst>
                    <a:ext uri="{9D8B030D-6E8A-4147-A177-3AD203B41FA5}">
                      <a16:colId xmlns:a16="http://schemas.microsoft.com/office/drawing/2014/main" val="2707902556"/>
                    </a:ext>
                  </a:extLst>
                </a:gridCol>
                <a:gridCol w="749762">
                  <a:extLst>
                    <a:ext uri="{9D8B030D-6E8A-4147-A177-3AD203B41FA5}">
                      <a16:colId xmlns:a16="http://schemas.microsoft.com/office/drawing/2014/main" val="1588706605"/>
                    </a:ext>
                  </a:extLst>
                </a:gridCol>
                <a:gridCol w="749762">
                  <a:extLst>
                    <a:ext uri="{9D8B030D-6E8A-4147-A177-3AD203B41FA5}">
                      <a16:colId xmlns:a16="http://schemas.microsoft.com/office/drawing/2014/main" val="1751600053"/>
                    </a:ext>
                  </a:extLst>
                </a:gridCol>
              </a:tblGrid>
              <a:tr h="5846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Permintaan makanan pasien rawat inap</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14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Porsi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15,072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11,730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14,721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13,836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13,224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9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Orang</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5,024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3,910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4,907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4,612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4,408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6"/>
                  </a:ext>
                </a:extLst>
              </a:tr>
              <a:tr h="3745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Survey Diet </a:t>
                      </a:r>
                      <a:r>
                        <a:rPr lang="en-US" sz="1400" u="none" strike="noStrike" err="1">
                          <a:latin typeface="Tw Cen MT" panose="020B0602020104020603" pitchFamily="34" charset="0"/>
                        </a:rPr>
                        <a:t>Pasien</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Jumlah</a:t>
                      </a:r>
                      <a:r>
                        <a:rPr lang="en-US" sz="1400" u="none" strike="noStrike" dirty="0">
                          <a:latin typeface="Tw Cen MT" panose="020B0602020104020603" pitchFamily="34" charset="0"/>
                        </a:rPr>
                        <a:t> </a:t>
                      </a:r>
                      <a:r>
                        <a:rPr lang="en-US" sz="1400" u="none" strike="noStrike" dirty="0" err="1">
                          <a:latin typeface="Tw Cen MT" panose="020B0602020104020603" pitchFamily="34" charset="0"/>
                        </a:rPr>
                        <a:t>Porsi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5,427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5,193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5,622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4,833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4,392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Jumlah</a:t>
                      </a:r>
                      <a:r>
                        <a:rPr lang="en-US" sz="1400" u="none" strike="noStrike" dirty="0">
                          <a:latin typeface="Tw Cen MT" panose="020B0602020104020603" pitchFamily="34" charset="0"/>
                        </a:rPr>
                        <a:t> Orang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1,809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1,731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1,874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1,611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1,464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Edukasi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144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117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8"/>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Konsultasi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65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Asesment</a:t>
                      </a:r>
                      <a:r>
                        <a:rPr lang="en-US" sz="1400" u="none" strike="noStrike" dirty="0">
                          <a:latin typeface="Tw Cen MT" panose="020B0602020104020603" pitchFamily="34" charset="0"/>
                        </a:rPr>
                        <a:t> </a:t>
                      </a:r>
                      <a:r>
                        <a:rPr lang="en-US" sz="1400" u="none" strike="noStrike" err="1">
                          <a:latin typeface="Tw Cen MT" panose="020B0602020104020603" pitchFamily="34" charset="0"/>
                        </a:rPr>
                        <a:t>Awal</a:t>
                      </a:r>
                      <a:r>
                        <a:rPr lang="en-US" sz="1400" u="none" strike="noStrike" dirty="0">
                          <a:latin typeface="Tw Cen MT" panose="020B0602020104020603" pitchFamily="34" charset="0"/>
                        </a:rPr>
                        <a:t> </a:t>
                      </a:r>
                      <a:r>
                        <a:rPr lang="en-US" sz="1400" u="none" strike="noStrike" err="1">
                          <a:latin typeface="Tw Cen MT" panose="020B0602020104020603" pitchFamily="34" charset="0"/>
                        </a:rPr>
                        <a:t>pasien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baru</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4"/>
                  </a:ext>
                </a:extLst>
              </a:tr>
              <a:tr h="5454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chemeClr val="tx1"/>
                          </a:solidFill>
                          <a:latin typeface="Tw Cen MT" panose="020B0602020104020603" pitchFamily="34" charset="0"/>
                          <a:ea typeface="Verdana"/>
                          <a:cs typeface="Verdana"/>
                        </a:rPr>
                        <a:t>Tepat</a:t>
                      </a:r>
                      <a:endParaRPr lang="en-US" sz="14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226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83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err="1">
                          <a:solidFill>
                            <a:schemeClr val="tx1"/>
                          </a:solidFill>
                          <a:latin typeface="Tw Cen MT" panose="020B0602020104020603" pitchFamily="34" charset="0"/>
                          <a:ea typeface="Verdana"/>
                          <a:cs typeface="Verdana"/>
                        </a:rPr>
                        <a:t>Tidak</a:t>
                      </a:r>
                      <a:r>
                        <a:rPr lang="en-US" sz="1400" b="0" i="0" u="none" strike="noStrike" dirty="0">
                          <a:solidFill>
                            <a:schemeClr val="tx1"/>
                          </a:solidFill>
                          <a:latin typeface="Tw Cen MT" panose="020B0602020104020603" pitchFamily="34" charset="0"/>
                          <a:ea typeface="Verdana"/>
                          <a:cs typeface="Verdana"/>
                        </a:rPr>
                        <a:t> </a:t>
                      </a:r>
                      <a:r>
                        <a:rPr lang="en-US" sz="1400" b="0" i="0" u="none" strike="noStrike" dirty="0" err="1">
                          <a:solidFill>
                            <a:schemeClr val="tx1"/>
                          </a:solidFill>
                          <a:latin typeface="Tw Cen MT" panose="020B0602020104020603" pitchFamily="34" charset="0"/>
                          <a:ea typeface="Verdana"/>
                          <a:cs typeface="Verdana"/>
                        </a:rPr>
                        <a:t>tepat</a:t>
                      </a:r>
                      <a:endParaRPr lang="en-US" sz="1400" b="0" i="0" u="none" strike="noStrike" dirty="0">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3</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64341488"/>
                  </a:ext>
                </a:extLst>
              </a:tr>
            </a:tbl>
          </a:graphicData>
        </a:graphic>
      </p:graphicFrame>
      <p:sp>
        <p:nvSpPr>
          <p:cNvPr id="10" name="Rounded Rectangle 5">
            <a:extLst>
              <a:ext uri="{FF2B5EF4-FFF2-40B4-BE49-F238E27FC236}">
                <a16:creationId xmlns:a16="http://schemas.microsoft.com/office/drawing/2014/main" id="{68B4DD74-1320-442F-902A-CCD5101637A8}"/>
              </a:ext>
            </a:extLst>
          </p:cNvPr>
          <p:cNvSpPr/>
          <p:nvPr/>
        </p:nvSpPr>
        <p:spPr>
          <a:xfrm>
            <a:off x="7373929" y="369200"/>
            <a:ext cx="247334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GIZI</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81E0C9AD-96B1-4476-9BED-D52DCDE41C9D}"/>
              </a:ext>
            </a:extLst>
          </p:cNvPr>
          <p:cNvPicPr>
            <a:picLocks noChangeAspect="1"/>
          </p:cNvPicPr>
          <p:nvPr/>
        </p:nvPicPr>
        <p:blipFill>
          <a:blip r:embed="rId4"/>
          <a:stretch>
            <a:fillRect/>
          </a:stretch>
        </p:blipFill>
        <p:spPr>
          <a:xfrm>
            <a:off x="6336633" y="155316"/>
            <a:ext cx="865707" cy="865707"/>
          </a:xfrm>
          <a:prstGeom prst="rect">
            <a:avLst/>
          </a:prstGeom>
        </p:spPr>
      </p:pic>
    </p:spTree>
    <p:extLst>
      <p:ext uri="{BB962C8B-B14F-4D97-AF65-F5344CB8AC3E}">
        <p14:creationId xmlns:p14="http://schemas.microsoft.com/office/powerpoint/2010/main" val="1739840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673980D5-D469-407A-BFD2-D081BD2ED76F}"/>
              </a:ext>
            </a:extLst>
          </p:cNvPr>
          <p:cNvSpPr/>
          <p:nvPr/>
        </p:nvSpPr>
        <p:spPr>
          <a:xfrm>
            <a:off x="1047685" y="20974"/>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10" name="Rounded Rectangle 5">
            <a:extLst>
              <a:ext uri="{FF2B5EF4-FFF2-40B4-BE49-F238E27FC236}">
                <a16:creationId xmlns:a16="http://schemas.microsoft.com/office/drawing/2014/main" id="{940CEBF4-BE2F-40B3-9295-1E3704BED2D4}"/>
              </a:ext>
            </a:extLst>
          </p:cNvPr>
          <p:cNvSpPr/>
          <p:nvPr/>
        </p:nvSpPr>
        <p:spPr>
          <a:xfrm>
            <a:off x="2118931" y="61054"/>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SANITASI</a:t>
            </a:r>
            <a:endParaRPr lang="en-US" sz="2800" dirty="0">
              <a:solidFill>
                <a:schemeClr val="bg1"/>
              </a:solidFill>
              <a:latin typeface="Tw Cen MT Condensed" panose="020B0606020104020203" pitchFamily="34" charset="0"/>
            </a:endParaRPr>
          </a:p>
        </p:txBody>
      </p:sp>
      <p:graphicFrame>
        <p:nvGraphicFramePr>
          <p:cNvPr id="2" name="Table 1">
            <a:extLst>
              <a:ext uri="{FF2B5EF4-FFF2-40B4-BE49-F238E27FC236}">
                <a16:creationId xmlns:a16="http://schemas.microsoft.com/office/drawing/2014/main" id="{8BF2BBF4-33C3-43AA-B44E-D85352D943C6}"/>
              </a:ext>
            </a:extLst>
          </p:cNvPr>
          <p:cNvGraphicFramePr>
            <a:graphicFrameLocks noGrp="1"/>
          </p:cNvGraphicFramePr>
          <p:nvPr>
            <p:extLst>
              <p:ext uri="{D42A27DB-BD31-4B8C-83A1-F6EECF244321}">
                <p14:modId xmlns:p14="http://schemas.microsoft.com/office/powerpoint/2010/main" val="3255814328"/>
              </p:ext>
            </p:extLst>
          </p:nvPr>
        </p:nvGraphicFramePr>
        <p:xfrm>
          <a:off x="185898" y="749893"/>
          <a:ext cx="9407280" cy="5971582"/>
        </p:xfrm>
        <a:graphic>
          <a:graphicData uri="http://schemas.openxmlformats.org/drawingml/2006/table">
            <a:tbl>
              <a:tblPr firstRow="1" bandRow="1">
                <a:tableStyleId>{5C22544A-7EE6-4342-B048-85BDC9FD1C3A}</a:tableStyleId>
              </a:tblPr>
              <a:tblGrid>
                <a:gridCol w="210369">
                  <a:extLst>
                    <a:ext uri="{9D8B030D-6E8A-4147-A177-3AD203B41FA5}">
                      <a16:colId xmlns:a16="http://schemas.microsoft.com/office/drawing/2014/main" val="2776679138"/>
                    </a:ext>
                  </a:extLst>
                </a:gridCol>
                <a:gridCol w="192972">
                  <a:extLst>
                    <a:ext uri="{9D8B030D-6E8A-4147-A177-3AD203B41FA5}">
                      <a16:colId xmlns:a16="http://schemas.microsoft.com/office/drawing/2014/main" val="2954129134"/>
                    </a:ext>
                  </a:extLst>
                </a:gridCol>
                <a:gridCol w="6196694">
                  <a:extLst>
                    <a:ext uri="{9D8B030D-6E8A-4147-A177-3AD203B41FA5}">
                      <a16:colId xmlns:a16="http://schemas.microsoft.com/office/drawing/2014/main" val="2484559110"/>
                    </a:ext>
                  </a:extLst>
                </a:gridCol>
                <a:gridCol w="561449">
                  <a:extLst>
                    <a:ext uri="{9D8B030D-6E8A-4147-A177-3AD203B41FA5}">
                      <a16:colId xmlns:a16="http://schemas.microsoft.com/office/drawing/2014/main" val="56142413"/>
                    </a:ext>
                  </a:extLst>
                </a:gridCol>
                <a:gridCol w="561449">
                  <a:extLst>
                    <a:ext uri="{9D8B030D-6E8A-4147-A177-3AD203B41FA5}">
                      <a16:colId xmlns:a16="http://schemas.microsoft.com/office/drawing/2014/main" val="1506437537"/>
                    </a:ext>
                  </a:extLst>
                </a:gridCol>
                <a:gridCol w="561449">
                  <a:extLst>
                    <a:ext uri="{9D8B030D-6E8A-4147-A177-3AD203B41FA5}">
                      <a16:colId xmlns:a16="http://schemas.microsoft.com/office/drawing/2014/main" val="1824048902"/>
                    </a:ext>
                  </a:extLst>
                </a:gridCol>
                <a:gridCol w="561449">
                  <a:extLst>
                    <a:ext uri="{9D8B030D-6E8A-4147-A177-3AD203B41FA5}">
                      <a16:colId xmlns:a16="http://schemas.microsoft.com/office/drawing/2014/main" val="1562320553"/>
                    </a:ext>
                  </a:extLst>
                </a:gridCol>
                <a:gridCol w="561449">
                  <a:extLst>
                    <a:ext uri="{9D8B030D-6E8A-4147-A177-3AD203B41FA5}">
                      <a16:colId xmlns:a16="http://schemas.microsoft.com/office/drawing/2014/main" val="2236911888"/>
                    </a:ext>
                  </a:extLst>
                </a:gridCol>
              </a:tblGrid>
              <a:tr h="172068">
                <a:tc>
                  <a:txBody>
                    <a:bodyPr/>
                    <a:lstStyle/>
                    <a:p>
                      <a:pPr algn="r" fontAlgn="ctr"/>
                      <a:endParaRPr lang="en-US" sz="1000" b="1" i="0" u="none" strike="noStrike" dirty="0">
                        <a:solidFill>
                          <a:schemeClr val="bg1"/>
                        </a:solidFill>
                        <a:effectLst/>
                        <a:latin typeface="Tw Cen MT" panose="020B0602020104020603" pitchFamily="34" charset="0"/>
                      </a:endParaRPr>
                    </a:p>
                  </a:txBody>
                  <a:tcPr marL="3688" marR="3688" marT="3688" marB="0" anchor="ctr"/>
                </a:tc>
                <a:tc gridSpan="2">
                  <a:txBody>
                    <a:bodyPr/>
                    <a:lstStyle/>
                    <a:p>
                      <a:pPr algn="l" fontAlgn="b"/>
                      <a:r>
                        <a:rPr lang="en-US" sz="1000" u="none" strike="noStrike" dirty="0">
                          <a:effectLst/>
                          <a:latin typeface="Tw Cen MT" panose="020B0602020104020603" pitchFamily="34" charset="0"/>
                        </a:rPr>
                        <a:t>JENIS KEGIATAN</a:t>
                      </a:r>
                      <a:endParaRPr lang="en-US" sz="1000" b="1" i="0" u="none" strike="noStrike" dirty="0">
                        <a:solidFill>
                          <a:schemeClr val="bg1"/>
                        </a:solidFill>
                        <a:effectLst/>
                        <a:latin typeface="Tw Cen MT" panose="020B0602020104020603" pitchFamily="34" charset="0"/>
                      </a:endParaRPr>
                    </a:p>
                  </a:txBody>
                  <a:tcPr marL="3688" marR="3688" marT="3688" marB="0" anchor="b"/>
                </a:tc>
                <a:tc hMerge="1">
                  <a:txBody>
                    <a:bodyPr/>
                    <a:lstStyle/>
                    <a:p>
                      <a:endParaRPr lang="en-US"/>
                    </a:p>
                  </a:txBody>
                  <a:tcPr/>
                </a:tc>
                <a:tc>
                  <a:txBody>
                    <a:bodyPr/>
                    <a:lstStyle/>
                    <a:p>
                      <a:pPr algn="ctr" fontAlgn="ctr"/>
                      <a:r>
                        <a:rPr lang="en-US" sz="1000" b="1" u="none" strike="noStrike" dirty="0">
                          <a:solidFill>
                            <a:schemeClr val="bg1"/>
                          </a:solidFill>
                          <a:effectLst/>
                          <a:latin typeface="Tw Cen MT" panose="020B0602020104020603" pitchFamily="34" charset="0"/>
                        </a:rPr>
                        <a:t> JAN</a:t>
                      </a:r>
                      <a:endParaRPr lang="en-US" sz="1000" b="1" i="0" u="none" strike="noStrike" dirty="0">
                        <a:solidFill>
                          <a:schemeClr val="bg1"/>
                        </a:solidFill>
                        <a:effectLst/>
                        <a:latin typeface="Tw Cen MT" panose="020B0602020104020603" pitchFamily="34" charset="0"/>
                      </a:endParaRP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FEB</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MAR</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APR</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MEI</a:t>
                      </a:r>
                    </a:p>
                  </a:txBody>
                  <a:tcPr marL="3688" marR="3688" marT="3688" marB="0" anchor="ctr"/>
                </a:tc>
                <a:extLst>
                  <a:ext uri="{0D108BD9-81ED-4DB2-BD59-A6C34878D82A}">
                    <a16:rowId xmlns:a16="http://schemas.microsoft.com/office/drawing/2014/main" val="2423167698"/>
                  </a:ext>
                </a:extLst>
              </a:tr>
              <a:tr h="172068">
                <a:tc>
                  <a:txBody>
                    <a:bodyPr/>
                    <a:lstStyle/>
                    <a:p>
                      <a:pPr algn="l" fontAlgn="t"/>
                      <a:r>
                        <a:rPr lang="en-US" sz="1000" u="none" strike="noStrike" dirty="0">
                          <a:effectLst/>
                          <a:latin typeface="Tw Cen MT" panose="020B0602020104020603" pitchFamily="34" charset="0"/>
                        </a:rPr>
                        <a:t>a.</a:t>
                      </a:r>
                      <a:endParaRPr lang="en-US" sz="1000" b="0" i="0" u="none" strike="noStrike" dirty="0">
                        <a:solidFill>
                          <a:srgbClr val="000000"/>
                        </a:solidFill>
                        <a:effectLst/>
                        <a:latin typeface="Tw Cen MT" panose="020B0602020104020603" pitchFamily="34" charset="0"/>
                      </a:endParaRPr>
                    </a:p>
                  </a:txBody>
                  <a:tcPr marL="33188" marR="3688" marT="3688" marB="0"/>
                </a:tc>
                <a:tc gridSpan="2">
                  <a:txBody>
                    <a:bodyPr/>
                    <a:lstStyle/>
                    <a:p>
                      <a:pPr algn="l" fontAlgn="t"/>
                      <a:r>
                        <a:rPr lang="en-US" sz="1000" u="none" strike="noStrike" dirty="0" err="1">
                          <a:effectLst/>
                          <a:latin typeface="Tw Cen MT" panose="020B0602020104020603" pitchFamily="34" charset="0"/>
                        </a:rPr>
                        <a:t>Penyehatan</a:t>
                      </a:r>
                      <a:r>
                        <a:rPr lang="en-US" sz="1000" u="none" strike="noStrike" dirty="0">
                          <a:effectLst/>
                          <a:latin typeface="Tw Cen MT" panose="020B0602020104020603" pitchFamily="34" charset="0"/>
                        </a:rPr>
                        <a:t> Media Air</a:t>
                      </a:r>
                      <a:endParaRPr lang="en-US" sz="1000" b="0" i="0" u="none" strike="noStrike" dirty="0">
                        <a:solidFill>
                          <a:srgbClr val="000000"/>
                        </a:solidFill>
                        <a:effectLst/>
                        <a:latin typeface="Tw Cen MT" panose="020B0602020104020603" pitchFamily="34" charset="0"/>
                      </a:endParaRPr>
                    </a:p>
                  </a:txBody>
                  <a:tcPr marL="3688" marR="3688" marT="3688" marB="0"/>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688" marR="3688" marT="3688" marB="0" anchor="b"/>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extLst>
                  <a:ext uri="{0D108BD9-81ED-4DB2-BD59-A6C34878D82A}">
                    <a16:rowId xmlns:a16="http://schemas.microsoft.com/office/drawing/2014/main" val="1349444234"/>
                  </a:ext>
                </a:extLst>
              </a:tr>
              <a:tr h="26178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1</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Pemantauan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terhadap</a:t>
                      </a:r>
                      <a:r>
                        <a:rPr lang="en-US" sz="1000" u="none" strike="noStrike" dirty="0">
                          <a:effectLst/>
                          <a:latin typeface="Tw Cen MT" panose="020B0602020104020603" pitchFamily="34" charset="0"/>
                        </a:rPr>
                        <a:t> Sarana dan </a:t>
                      </a:r>
                      <a:r>
                        <a:rPr lang="en-US" sz="1000" u="none" strike="noStrike" dirty="0" err="1">
                          <a:effectLst/>
                          <a:latin typeface="Tw Cen MT" panose="020B0602020104020603" pitchFamily="34" charset="0"/>
                        </a:rPr>
                        <a:t>Kuantitas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32490214"/>
                  </a:ext>
                </a:extLst>
              </a:tr>
              <a:tr h="26178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2</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Pemantauan terhadap Sarana dan Kuantitas Air Higiene Sanitasi 6 bulan sekali. </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299797877"/>
                  </a:ext>
                </a:extLst>
              </a:tr>
              <a:tr h="678066">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3</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Kimia dan </a:t>
                      </a:r>
                      <a:r>
                        <a:rPr lang="en-US" sz="1000" u="none" strike="noStrike" dirty="0" err="1">
                          <a:effectLst/>
                          <a:latin typeface="Tw Cen MT" panose="020B0602020104020603" pitchFamily="34" charset="0"/>
                        </a:rPr>
                        <a:t>Fisik</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492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2010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Kualitas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pada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Pengolahan</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Sembodro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Nakula</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Larasati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Gatotkoco</a:t>
                      </a:r>
                      <a:r>
                        <a:rPr lang="en-US" sz="1000" u="none" strike="noStrike" dirty="0">
                          <a:effectLst/>
                          <a:latin typeface="Tw Cen MT" panose="020B0602020104020603" pitchFamily="34" charset="0"/>
                        </a:rPr>
                        <a:t>, Water Purifier Inst Gigi dan </a:t>
                      </a:r>
                      <a:r>
                        <a:rPr lang="en-US" sz="1000" u="none" strike="noStrike" dirty="0" err="1">
                          <a:effectLst/>
                          <a:latin typeface="Tw Cen MT" panose="020B0602020104020603" pitchFamily="34" charset="0"/>
                        </a:rPr>
                        <a:t>Mulut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Dharma Wanita,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Gedung </a:t>
                      </a:r>
                      <a:r>
                        <a:rPr lang="en-US" sz="1000" u="none" strike="noStrike" dirty="0" err="1">
                          <a:effectLst/>
                          <a:latin typeface="Tw Cen MT" panose="020B0602020104020603" pitchFamily="34" charset="0"/>
                        </a:rPr>
                        <a:t>Olahraga</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Teh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Poci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624927539"/>
                  </a:ext>
                </a:extLst>
              </a:tr>
              <a:tr h="678066">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dirty="0">
                          <a:effectLst/>
                          <a:latin typeface="Tw Cen MT" panose="020B0602020104020603" pitchFamily="34" charset="0"/>
                        </a:rPr>
                        <a:t>4</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a:t>
                      </a:r>
                      <a:r>
                        <a:rPr lang="en-US" sz="1000" u="none" strike="noStrike" dirty="0" err="1">
                          <a:effectLst/>
                          <a:latin typeface="Tw Cen MT" panose="020B0602020104020603" pitchFamily="34" charset="0"/>
                        </a:rPr>
                        <a:t>Biologi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492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2010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Kualitas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1 (</a:t>
                      </a:r>
                      <a:r>
                        <a:rPr lang="en-US" sz="1000" u="none" strike="noStrike" dirty="0" err="1">
                          <a:effectLst/>
                          <a:latin typeface="Tw Cen MT" panose="020B0602020104020603" pitchFamily="34" charset="0"/>
                        </a:rPr>
                        <a:t>satu</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pada</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Pengolahan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Sembodro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Nakula</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Larasati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Gatotkoco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Gigi </a:t>
                      </a:r>
                      <a:r>
                        <a:rPr lang="en-US" sz="1000" u="none" strike="noStrike" dirty="0" err="1">
                          <a:effectLst/>
                          <a:latin typeface="Tw Cen MT" panose="020B0602020104020603" pitchFamily="34" charset="0"/>
                        </a:rPr>
                        <a:t>dan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Mulut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Dharma </a:t>
                      </a:r>
                      <a:r>
                        <a:rPr lang="en-US" sz="1000" u="none" strike="noStrike" dirty="0" err="1">
                          <a:effectLst/>
                          <a:latin typeface="Tw Cen MT" panose="020B0602020104020603" pitchFamily="34" charset="0"/>
                        </a:rPr>
                        <a:t>Wanita</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Gedung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Olahraga</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Teh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Poci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933834746"/>
                  </a:ext>
                </a:extLst>
              </a:tr>
              <a:tr h="597723">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5</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Kimia dan </a:t>
                      </a:r>
                      <a:r>
                        <a:rPr lang="en-US" sz="1000" u="none" strike="noStrike" dirty="0" err="1">
                          <a:effectLst/>
                          <a:latin typeface="Tw Cen MT" panose="020B0602020104020603" pitchFamily="34" charset="0"/>
                        </a:rPr>
                        <a:t>Fisik</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Higiene</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Sanitasi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32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2017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Standar</a:t>
                      </a:r>
                      <a:r>
                        <a:rPr lang="en-US" sz="1000" u="none" strike="noStrike" dirty="0">
                          <a:effectLst/>
                          <a:latin typeface="Tw Cen MT" panose="020B0602020104020603" pitchFamily="34" charset="0"/>
                        </a:rPr>
                        <a:t> Baku </a:t>
                      </a:r>
                      <a:r>
                        <a:rPr lang="en-US" sz="1000" u="none" strike="noStrike" dirty="0" err="1">
                          <a:effectLst/>
                          <a:latin typeface="Tw Cen MT" panose="020B0602020104020603" pitchFamily="34" charset="0"/>
                        </a:rPr>
                        <a:t>Mutu</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Kesehatan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Lingkungan</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Kesehatan</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Untuk</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Keperluan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Higiene</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Sanitasi</a:t>
                      </a:r>
                      <a:r>
                        <a:rPr lang="en-US" sz="1000" u="none" strike="noStrike" dirty="0">
                          <a:effectLst/>
                          <a:latin typeface="Tw Cen MT" panose="020B0602020104020603" pitchFamily="34" charset="0"/>
                        </a:rPr>
                        <a:t>, Kolam </a:t>
                      </a:r>
                      <a:r>
                        <a:rPr lang="en-US" sz="1000" u="none" strike="noStrike" dirty="0" err="1">
                          <a:effectLst/>
                          <a:latin typeface="Tw Cen MT" panose="020B0602020104020603" pitchFamily="34" charset="0"/>
                        </a:rPr>
                        <a:t>Renang</a:t>
                      </a:r>
                      <a:r>
                        <a:rPr lang="en-US" sz="1000" u="none" strike="noStrike" dirty="0">
                          <a:effectLst/>
                          <a:latin typeface="Tw Cen MT" panose="020B0602020104020603" pitchFamily="34" charset="0"/>
                        </a:rPr>
                        <a:t>, Solus Per Aqua, Dan </a:t>
                      </a:r>
                      <a:r>
                        <a:rPr lang="en-US" sz="1000" u="none" strike="noStrike" dirty="0" err="1">
                          <a:effectLst/>
                          <a:latin typeface="Tw Cen MT" panose="020B0602020104020603" pitchFamily="34" charset="0"/>
                        </a:rPr>
                        <a:t>Pemandian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Umum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enam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pada Ground Tank, Inst Laundry, Inst </a:t>
                      </a:r>
                      <a:r>
                        <a:rPr lang="en-US" sz="1000" u="none" strike="noStrike" dirty="0" err="1">
                          <a:effectLst/>
                          <a:latin typeface="Tw Cen MT" panose="020B0602020104020603" pitchFamily="34" charset="0"/>
                        </a:rPr>
                        <a:t>Laboratorium</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Farmasi</a:t>
                      </a:r>
                      <a:r>
                        <a:rPr lang="en-US" sz="1000" u="none" strike="noStrike" dirty="0">
                          <a:effectLst/>
                          <a:latin typeface="Tw Cen MT" panose="020B0602020104020603" pitchFamily="34" charset="0"/>
                        </a:rPr>
                        <a:t>, dan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387398038"/>
                  </a:ext>
                </a:extLst>
              </a:tr>
              <a:tr h="610431">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6</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Pemeriksaan Parameter Biologi Air Higiene Sanitasi sesuai dengan Permenkes 32 Tahun 2017 Tentang Standar Baku Mutu Kesehatan Lingkungan Dan Persyaratan Kesehatan Air Untuk Keperluan Higiene Sanitasi, Kolam Renang, Solus Per Aqua, Dan Pemandian Umum setiap 1 (satu) bulan sekali pada Ground Tank, IGD, dapur gizi (Inst Gizi), sterilisasi (Inst Gigi Mulut), Inst Laundry, Inst Laboratorium, kantin, dan poliklinik gigi.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5</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1469983273"/>
                  </a:ext>
                </a:extLst>
              </a:tr>
              <a:tr h="34073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7</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bakteri</a:t>
                      </a:r>
                      <a:r>
                        <a:rPr lang="en-US" sz="1000" u="none" strike="noStrike" dirty="0">
                          <a:effectLst/>
                          <a:latin typeface="Tw Cen MT" panose="020B0602020104020603" pitchFamily="34" charset="0"/>
                        </a:rPr>
                        <a:t> Legionella </a:t>
                      </a:r>
                      <a:r>
                        <a:rPr lang="en-US" sz="1000" u="none" strike="noStrike" dirty="0" err="1">
                          <a:effectLst/>
                          <a:latin typeface="Tw Cen MT" panose="020B0602020104020603" pitchFamily="34" charset="0"/>
                        </a:rPr>
                        <a:t>spp</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untuk</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kegunaan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khusus</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tanggap</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darurat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rumah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sakit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1 (</a:t>
                      </a:r>
                      <a:r>
                        <a:rPr lang="en-US" sz="1000" u="none" strike="noStrike" dirty="0" err="1">
                          <a:effectLst/>
                          <a:latin typeface="Tw Cen MT" panose="020B0602020104020603" pitchFamily="34" charset="0"/>
                        </a:rPr>
                        <a:t>satu</a:t>
                      </a:r>
                      <a:r>
                        <a:rPr lang="en-US" sz="1000" u="none" strike="noStrike" dirty="0">
                          <a:effectLst/>
                          <a:latin typeface="Tw Cen MT" panose="020B0602020104020603" pitchFamily="34" charset="0"/>
                        </a:rPr>
                        <a:t>) kali </a:t>
                      </a:r>
                      <a:r>
                        <a:rPr lang="en-US" sz="1000" u="none" strike="noStrike" dirty="0" err="1">
                          <a:effectLst/>
                          <a:latin typeface="Tw Cen MT" panose="020B0602020104020603" pitchFamily="34" charset="0"/>
                        </a:rPr>
                        <a:t>setahun</a:t>
                      </a:r>
                      <a:r>
                        <a:rPr lang="en-US" sz="1000" u="none" strike="noStrike" dirty="0">
                          <a:effectLst/>
                          <a:latin typeface="Tw Cen MT" panose="020B0602020104020603" pitchFamily="34" charset="0"/>
                        </a:rPr>
                        <a:t> pada air </a:t>
                      </a:r>
                      <a:r>
                        <a:rPr lang="en-US" sz="1000" u="none" strike="noStrike" dirty="0" err="1">
                          <a:effectLst/>
                          <a:latin typeface="Tw Cen MT" panose="020B0602020104020603" pitchFamily="34" charset="0"/>
                        </a:rPr>
                        <a:t>panas</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pencucian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mata</a:t>
                      </a:r>
                      <a:r>
                        <a:rPr lang="en-US" sz="1000" u="none" strike="noStrike" dirty="0">
                          <a:effectLst/>
                          <a:latin typeface="Tw Cen MT" panose="020B0602020104020603" pitchFamily="34" charset="0"/>
                        </a:rPr>
                        <a:t> (eye washer) dan </a:t>
                      </a:r>
                      <a:r>
                        <a:rPr lang="en-US" sz="1000" u="none" strike="noStrike" dirty="0" err="1">
                          <a:effectLst/>
                          <a:latin typeface="Tw Cen MT" panose="020B0602020104020603" pitchFamily="34" charset="0"/>
                        </a:rPr>
                        <a:t>pencucian</a:t>
                      </a:r>
                      <a:r>
                        <a:rPr lang="en-US" sz="1000" u="none" strike="noStrike" dirty="0">
                          <a:effectLst/>
                          <a:latin typeface="Tw Cen MT" panose="020B0602020104020603" pitchFamily="34" charset="0"/>
                        </a:rPr>
                        <a:t> badan (body washer).</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104020691"/>
                  </a:ext>
                </a:extLst>
              </a:tr>
              <a:tr h="610431">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8</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Pemeliharaan pembersihan fasilitas pengolahan air dan tanggap darurat rumah sakit setiap minggu pada Air Minum Ruang Pengolahan Inst Gizi, Water Purifier Bangsal Sembodro, Water Purifier Bangsal Nakula, Water Purifier Bangsal Larasati, Water Purifier Bangsal Gatotkoco, Water Purifier Inst Gigi dan Mulut, Eye Washer TPS B3, Eye Washer TPS LB3, Eye Washer Laboratorium, Eye Washer Inst Sanitasi, dan Eye Washer Laundry.</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4</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2938375864"/>
                  </a:ext>
                </a:extLst>
              </a:tr>
              <a:tr h="26178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9</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Desinfeksi air bersih pada tandon reservoir air bersih (ground tank dan tandon laundry) seminggu 2 kali.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extLst>
                  <a:ext uri="{0D108BD9-81ED-4DB2-BD59-A6C34878D82A}">
                    <a16:rowId xmlns:a16="http://schemas.microsoft.com/office/drawing/2014/main" val="2775347105"/>
                  </a:ext>
                </a:extLst>
              </a:tr>
              <a:tr h="340734">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10</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Pengukuran sisa khlor, pH dan kekeruhan air bersih setiap hari pada titik yang dicurigai rawan pencemaran pada Ground tank, Rehabilitasi, Instalasi Gizi dan Laundry. </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17</a:t>
                      </a:r>
                    </a:p>
                  </a:txBody>
                  <a:tcPr marL="9525" marR="9525" marT="9525" marB="0" anchor="ctr"/>
                </a:tc>
                <a:extLst>
                  <a:ext uri="{0D108BD9-81ED-4DB2-BD59-A6C34878D82A}">
                    <a16:rowId xmlns:a16="http://schemas.microsoft.com/office/drawing/2014/main" val="283890414"/>
                  </a:ext>
                </a:extLst>
              </a:tr>
              <a:tr h="34073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11</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Melakukan pembersihan, pengurasan, pembilasan menggunakan desinfektan dengan dosis yang disyaratkan pada tangki penampungan air untuk keperluan higiene dan sanitasi dilakukan setiap 6 (enam) bulan.</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781438821"/>
                  </a:ext>
                </a:extLst>
              </a:tr>
              <a:tr h="340734">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12</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sv-SE" sz="1000" u="none" strike="noStrike">
                          <a:effectLst/>
                          <a:latin typeface="Tw Cen MT" panose="020B0602020104020603" pitchFamily="34" charset="0"/>
                        </a:rPr>
                        <a:t>Monitoring air debit air bersih, mencatat pada alat ukur debit dan melakukan penghitungan satuan penggunaan air kegunaan higiene dan sanitasi per tempat tidur per hari.</a:t>
                      </a:r>
                      <a:endParaRPr lang="sv-SE"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17</a:t>
                      </a:r>
                    </a:p>
                  </a:txBody>
                  <a:tcPr marL="9525" marR="9525" marT="9525" marB="0" anchor="ctr"/>
                </a:tc>
                <a:extLst>
                  <a:ext uri="{0D108BD9-81ED-4DB2-BD59-A6C34878D82A}">
                    <a16:rowId xmlns:a16="http://schemas.microsoft.com/office/drawing/2014/main" val="1720903779"/>
                  </a:ext>
                </a:extLst>
              </a:tr>
              <a:tr h="283162">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13</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nl-NL" sz="1000" u="none" strike="noStrike">
                          <a:effectLst/>
                          <a:latin typeface="Tw Cen MT" panose="020B0602020104020603" pitchFamily="34" charset="0"/>
                        </a:rPr>
                        <a:t>Mengecek ketersediaan volume air kegunaan higiene dan sanitasi dalam tangki</a:t>
                      </a:r>
                      <a:endParaRPr lang="nl-NL"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121557955"/>
                  </a:ext>
                </a:extLst>
              </a:tr>
            </a:tbl>
          </a:graphicData>
        </a:graphic>
      </p:graphicFrame>
      <p:sp>
        <p:nvSpPr>
          <p:cNvPr id="3" name="Slide Number Placeholder 2">
            <a:extLst>
              <a:ext uri="{FF2B5EF4-FFF2-40B4-BE49-F238E27FC236}">
                <a16:creationId xmlns:a16="http://schemas.microsoft.com/office/drawing/2014/main" id="{5324A152-CA1F-4649-AF0C-929FBC0C00D4}"/>
              </a:ext>
            </a:extLst>
          </p:cNvPr>
          <p:cNvSpPr>
            <a:spLocks noGrp="1"/>
          </p:cNvSpPr>
          <p:nvPr>
            <p:ph type="sldNum" sz="quarter" idx="12"/>
          </p:nvPr>
        </p:nvSpPr>
        <p:spPr/>
        <p:txBody>
          <a:bodyPr/>
          <a:lstStyle/>
          <a:p>
            <a:fld id="{565CE74E-AB26-4998-AD42-012C4C1AD076}" type="slidenum">
              <a:rPr lang="zh-CN" altLang="en-US" smtClean="0"/>
              <a:t>36</a:t>
            </a:fld>
            <a:endParaRPr lang="zh-CN" altLang="en-US"/>
          </a:p>
        </p:txBody>
      </p:sp>
      <p:pic>
        <p:nvPicPr>
          <p:cNvPr id="5" name="Picture 4">
            <a:extLst>
              <a:ext uri="{FF2B5EF4-FFF2-40B4-BE49-F238E27FC236}">
                <a16:creationId xmlns:a16="http://schemas.microsoft.com/office/drawing/2014/main" id="{C1075AA3-D173-449D-87EB-C5418E9A86CA}"/>
              </a:ext>
            </a:extLst>
          </p:cNvPr>
          <p:cNvPicPr>
            <a:picLocks noChangeAspect="1"/>
          </p:cNvPicPr>
          <p:nvPr/>
        </p:nvPicPr>
        <p:blipFill>
          <a:blip r:embed="rId3"/>
          <a:stretch>
            <a:fillRect/>
          </a:stretch>
        </p:blipFill>
        <p:spPr>
          <a:xfrm>
            <a:off x="185898" y="10487"/>
            <a:ext cx="652329" cy="480079"/>
          </a:xfrm>
          <a:prstGeom prst="rect">
            <a:avLst/>
          </a:prstGeom>
        </p:spPr>
      </p:pic>
    </p:spTree>
    <p:extLst>
      <p:ext uri="{BB962C8B-B14F-4D97-AF65-F5344CB8AC3E}">
        <p14:creationId xmlns:p14="http://schemas.microsoft.com/office/powerpoint/2010/main" val="3280868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7CD2E900-CC53-44BD-B94F-51AE6B6973C3}"/>
              </a:ext>
            </a:extLst>
          </p:cNvPr>
          <p:cNvSpPr/>
          <p:nvPr/>
        </p:nvSpPr>
        <p:spPr>
          <a:xfrm>
            <a:off x="128766" y="7589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graphicFrame>
        <p:nvGraphicFramePr>
          <p:cNvPr id="5" name="Table 4">
            <a:extLst>
              <a:ext uri="{FF2B5EF4-FFF2-40B4-BE49-F238E27FC236}">
                <a16:creationId xmlns:a16="http://schemas.microsoft.com/office/drawing/2014/main" id="{FB488881-5C92-483C-BFAA-997D76170DB6}"/>
              </a:ext>
            </a:extLst>
          </p:cNvPr>
          <p:cNvGraphicFramePr>
            <a:graphicFrameLocks noGrp="1"/>
          </p:cNvGraphicFramePr>
          <p:nvPr>
            <p:extLst>
              <p:ext uri="{D42A27DB-BD31-4B8C-83A1-F6EECF244321}">
                <p14:modId xmlns:p14="http://schemas.microsoft.com/office/powerpoint/2010/main" val="713027184"/>
              </p:ext>
            </p:extLst>
          </p:nvPr>
        </p:nvGraphicFramePr>
        <p:xfrm>
          <a:off x="1328349" y="325486"/>
          <a:ext cx="5452579" cy="5572125"/>
        </p:xfrm>
        <a:graphic>
          <a:graphicData uri="http://schemas.openxmlformats.org/drawingml/2006/table">
            <a:tbl>
              <a:tblPr firstRow="1" bandRow="1">
                <a:tableStyleId>{5C22544A-7EE6-4342-B048-85BDC9FD1C3A}</a:tableStyleId>
              </a:tblPr>
              <a:tblGrid>
                <a:gridCol w="90793">
                  <a:extLst>
                    <a:ext uri="{9D8B030D-6E8A-4147-A177-3AD203B41FA5}">
                      <a16:colId xmlns:a16="http://schemas.microsoft.com/office/drawing/2014/main" val="3635822724"/>
                    </a:ext>
                  </a:extLst>
                </a:gridCol>
                <a:gridCol w="165111">
                  <a:extLst>
                    <a:ext uri="{9D8B030D-6E8A-4147-A177-3AD203B41FA5}">
                      <a16:colId xmlns:a16="http://schemas.microsoft.com/office/drawing/2014/main" val="2059724840"/>
                    </a:ext>
                  </a:extLst>
                </a:gridCol>
                <a:gridCol w="2850350">
                  <a:extLst>
                    <a:ext uri="{9D8B030D-6E8A-4147-A177-3AD203B41FA5}">
                      <a16:colId xmlns:a16="http://schemas.microsoft.com/office/drawing/2014/main" val="4011154449"/>
                    </a:ext>
                  </a:extLst>
                </a:gridCol>
                <a:gridCol w="469265">
                  <a:extLst>
                    <a:ext uri="{9D8B030D-6E8A-4147-A177-3AD203B41FA5}">
                      <a16:colId xmlns:a16="http://schemas.microsoft.com/office/drawing/2014/main" val="4235592367"/>
                    </a:ext>
                  </a:extLst>
                </a:gridCol>
                <a:gridCol w="469265">
                  <a:extLst>
                    <a:ext uri="{9D8B030D-6E8A-4147-A177-3AD203B41FA5}">
                      <a16:colId xmlns:a16="http://schemas.microsoft.com/office/drawing/2014/main" val="73354806"/>
                    </a:ext>
                  </a:extLst>
                </a:gridCol>
                <a:gridCol w="469265">
                  <a:extLst>
                    <a:ext uri="{9D8B030D-6E8A-4147-A177-3AD203B41FA5}">
                      <a16:colId xmlns:a16="http://schemas.microsoft.com/office/drawing/2014/main" val="2435703193"/>
                    </a:ext>
                  </a:extLst>
                </a:gridCol>
                <a:gridCol w="469265">
                  <a:extLst>
                    <a:ext uri="{9D8B030D-6E8A-4147-A177-3AD203B41FA5}">
                      <a16:colId xmlns:a16="http://schemas.microsoft.com/office/drawing/2014/main" val="1108263272"/>
                    </a:ext>
                  </a:extLst>
                </a:gridCol>
                <a:gridCol w="469265">
                  <a:extLst>
                    <a:ext uri="{9D8B030D-6E8A-4147-A177-3AD203B41FA5}">
                      <a16:colId xmlns:a16="http://schemas.microsoft.com/office/drawing/2014/main" val="4086160283"/>
                    </a:ext>
                  </a:extLst>
                </a:gridCol>
              </a:tblGrid>
              <a:tr h="342656">
                <a:tc>
                  <a:txBody>
                    <a:bodyPr/>
                    <a:lstStyle/>
                    <a:p>
                      <a:pPr algn="l" fontAlgn="t"/>
                      <a:r>
                        <a:rPr lang="en-US" sz="1200" u="none" strike="noStrike" dirty="0">
                          <a:effectLst/>
                          <a:latin typeface="Tw Cen MT" panose="020B0602020104020603" pitchFamily="34" charset="0"/>
                        </a:rPr>
                        <a:t>b.</a:t>
                      </a:r>
                      <a:endParaRPr lang="en-US" sz="1200" b="0" i="0" u="none" strike="noStrike" dirty="0">
                        <a:solidFill>
                          <a:srgbClr val="000000"/>
                        </a:solidFill>
                        <a:effectLst/>
                        <a:latin typeface="Tw Cen MT" panose="020B0602020104020603" pitchFamily="34" charset="0"/>
                      </a:endParaRPr>
                    </a:p>
                  </a:txBody>
                  <a:tcPr marL="9525" marR="9525" marT="9525"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Media </a:t>
                      </a:r>
                      <a:r>
                        <a:rPr lang="en-US" sz="1200" u="none" strike="noStrike" dirty="0" err="1">
                          <a:effectLst/>
                          <a:latin typeface="Tw Cen MT" panose="020B0602020104020603" pitchFamily="34" charset="0"/>
                        </a:rPr>
                        <a:t>Udara</a:t>
                      </a:r>
                      <a:endParaRPr lang="en-US" sz="1200" b="0" i="0" u="none" strike="noStrike" dirty="0">
                        <a:solidFill>
                          <a:srgbClr val="000000"/>
                        </a:solidFill>
                        <a:effectLst/>
                        <a:latin typeface="Tw Cen MT" panose="020B0602020104020603" pitchFamily="34" charset="0"/>
                      </a:endParaRPr>
                    </a:p>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MEI</a:t>
                      </a:r>
                    </a:p>
                  </a:txBody>
                  <a:tcPr marL="9525" marR="9525" marT="9525" marB="0" anchor="ctr"/>
                </a:tc>
                <a:extLst>
                  <a:ext uri="{0D108BD9-81ED-4DB2-BD59-A6C34878D82A}">
                    <a16:rowId xmlns:a16="http://schemas.microsoft.com/office/drawing/2014/main" val="213369115"/>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suhu</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1300053734"/>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kelembaban</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874907058"/>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aliran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tekanan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udara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ruangan</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39840331"/>
                  </a:ext>
                </a:extLst>
              </a:tr>
              <a:tr h="862476">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Pencahayaan</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Rawat Jalan, IGD, </a:t>
                      </a:r>
                      <a:r>
                        <a:rPr lang="en-US" sz="1200" u="none" strike="noStrike" dirty="0" err="1">
                          <a:effectLst/>
                          <a:latin typeface="Tw Cen MT" panose="020B0602020104020603" pitchFamily="34" charset="0"/>
                        </a:rPr>
                        <a:t>Anestesi</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Sinar</a:t>
                      </a:r>
                      <a:r>
                        <a:rPr lang="en-US" sz="1200" u="none" strike="noStrike" dirty="0">
                          <a:effectLst/>
                          <a:latin typeface="Tw Cen MT" panose="020B0602020104020603" pitchFamily="34" charset="0"/>
                        </a:rPr>
                        <a:t> X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Koridor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Tangga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/Kantor, Gudang Alat, </a:t>
                      </a:r>
                      <a:r>
                        <a:rPr lang="en-US" sz="1200" u="none" strike="noStrike" dirty="0" err="1">
                          <a:effectLst/>
                          <a:latin typeface="Tw Cen MT" panose="020B0602020104020603" pitchFamily="34" charset="0"/>
                        </a:rPr>
                        <a:t>Farmasi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Cuci</a:t>
                      </a:r>
                      <a:r>
                        <a:rPr lang="en-US" sz="1200" u="none" strike="noStrike" dirty="0">
                          <a:effectLst/>
                          <a:latin typeface="Tw Cen MT" panose="020B0602020104020603" pitchFamily="34" charset="0"/>
                        </a:rPr>
                        <a:t> (Inst Laundry), Toilet, dan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Isolasi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2266547406"/>
                  </a:ext>
                </a:extLst>
              </a:tr>
              <a:tr h="862476">
                <a:tc>
                  <a:txBody>
                    <a:bodyPr/>
                    <a:lstStyle/>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5</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Kebisingan</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Anestesi</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Sinar</a:t>
                      </a:r>
                      <a:r>
                        <a:rPr lang="en-US" sz="1200" u="none" strike="noStrike" dirty="0">
                          <a:effectLst/>
                          <a:latin typeface="Tw Cen MT" panose="020B0602020104020603" pitchFamily="34" charset="0"/>
                        </a:rPr>
                        <a:t> X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Koridor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Tangga</a:t>
                      </a:r>
                      <a:r>
                        <a:rPr lang="en-US" sz="1200" u="none" strike="noStrike" dirty="0">
                          <a:effectLst/>
                          <a:latin typeface="Tw Cen MT" panose="020B0602020104020603" pitchFamily="34" charset="0"/>
                        </a:rPr>
                        <a:t>, Kantor/</a:t>
                      </a:r>
                      <a:r>
                        <a:rPr lang="en-US" sz="1200" u="none" strike="noStrike" dirty="0" err="1">
                          <a:effectLst/>
                          <a:latin typeface="Tw Cen MT" panose="020B0602020104020603" pitchFamily="34" charset="0"/>
                        </a:rPr>
                        <a:t>Loby</a:t>
                      </a:r>
                      <a:r>
                        <a:rPr lang="en-US" sz="1200" u="none" strike="noStrike" dirty="0">
                          <a:effectLst/>
                          <a:latin typeface="Tw Cen MT" panose="020B0602020104020603" pitchFamily="34" charset="0"/>
                        </a:rPr>
                        <a:t>, Gudang Alat, </a:t>
                      </a:r>
                      <a:r>
                        <a:rPr lang="en-US" sz="1200" u="none" strike="noStrike" dirty="0" err="1">
                          <a:effectLst/>
                          <a:latin typeface="Tw Cen MT" panose="020B0602020104020603" pitchFamily="34" charset="0"/>
                        </a:rPr>
                        <a:t>Farmasi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Cuci</a:t>
                      </a:r>
                      <a:r>
                        <a:rPr lang="en-US" sz="1200" u="none" strike="noStrike" dirty="0">
                          <a:effectLst/>
                          <a:latin typeface="Tw Cen MT" panose="020B0602020104020603" pitchFamily="34" charset="0"/>
                        </a:rPr>
                        <a:t> (Inst Laundry), Ruang </a:t>
                      </a:r>
                      <a:r>
                        <a:rPr lang="en-US" sz="1200" u="none" strike="noStrike" dirty="0" err="1">
                          <a:effectLst/>
                          <a:latin typeface="Tw Cen MT" panose="020B0602020104020603" pitchFamily="34" charset="0"/>
                        </a:rPr>
                        <a:t>Isolasi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Poli</a:t>
                      </a:r>
                      <a:r>
                        <a:rPr lang="en-US" sz="1200" u="none" strike="noStrike" dirty="0">
                          <a:effectLst/>
                          <a:latin typeface="Tw Cen MT" panose="020B0602020104020603" pitchFamily="34" charset="0"/>
                        </a:rPr>
                        <a:t> Gigi dan </a:t>
                      </a:r>
                      <a:r>
                        <a:rPr lang="en-US" sz="1200" u="none" strike="noStrike" dirty="0" err="1">
                          <a:effectLst/>
                          <a:latin typeface="Tw Cen MT" panose="020B0602020104020603" pitchFamily="34" charset="0"/>
                        </a:rPr>
                        <a:t>Ambulan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105414817"/>
                  </a:ext>
                </a:extLst>
              </a:tr>
              <a:tr h="349570">
                <a:tc>
                  <a:txBody>
                    <a:bodyPr/>
                    <a:lstStyle/>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6</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i-FI" sz="1200" u="none" strike="noStrike" dirty="0">
                          <a:effectLst/>
                          <a:latin typeface="Tw Cen MT" panose="020B0602020104020603" pitchFamily="34" charset="0"/>
                        </a:rPr>
                        <a:t>Pemantauan kualitas kimia udara ruang 1 (satu) kali setahun.</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827967006"/>
                  </a:ext>
                </a:extLst>
              </a:tr>
              <a:tr h="222951">
                <a:tc>
                  <a:txBody>
                    <a:bodyPr/>
                    <a:lstStyle/>
                    <a:p>
                      <a:pPr algn="l" fontAlgn="t"/>
                      <a:r>
                        <a:rPr lang="en-US" sz="1200" u="none" strike="noStrike">
                          <a:effectLst/>
                          <a:latin typeface="Tw Cen MT" panose="020B0602020104020603" pitchFamily="34" charset="0"/>
                        </a:rPr>
                        <a:t>c.</a:t>
                      </a:r>
                      <a:endParaRPr lang="en-US" sz="1200" b="0" i="0" u="none" strike="noStrike">
                        <a:solidFill>
                          <a:srgbClr val="000000"/>
                        </a:solidFill>
                        <a:effectLst/>
                        <a:latin typeface="Tw Cen MT" panose="020B0602020104020603" pitchFamily="34" charset="0"/>
                      </a:endParaRPr>
                    </a:p>
                  </a:txBody>
                  <a:tcPr marL="9525" marR="9525" marT="9525"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Media Tanah</a:t>
                      </a:r>
                    </a:p>
                  </a:txBody>
                  <a:tcPr marL="9525" marR="9525" marT="9525"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extLst>
                  <a:ext uri="{0D108BD9-81ED-4DB2-BD59-A6C34878D82A}">
                    <a16:rowId xmlns:a16="http://schemas.microsoft.com/office/drawing/2014/main" val="2749538692"/>
                  </a:ext>
                </a:extLst>
              </a:tr>
              <a:tr h="349570">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i-FI" sz="1200" u="none" strike="noStrike" dirty="0">
                          <a:effectLst/>
                          <a:latin typeface="Tw Cen MT" panose="020B0602020104020603" pitchFamily="34" charset="0"/>
                        </a:rPr>
                        <a:t>Pemantauan terhadap penurunan kualitas tanah 6 bulan sekali.</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extLst>
                  <a:ext uri="{0D108BD9-81ED-4DB2-BD59-A6C34878D82A}">
                    <a16:rowId xmlns:a16="http://schemas.microsoft.com/office/drawing/2014/main" val="923988936"/>
                  </a:ext>
                </a:extLst>
              </a:tr>
            </a:tbl>
          </a:graphicData>
        </a:graphic>
      </p:graphicFrame>
      <p:sp>
        <p:nvSpPr>
          <p:cNvPr id="3" name="Slide Number Placeholder 2">
            <a:extLst>
              <a:ext uri="{FF2B5EF4-FFF2-40B4-BE49-F238E27FC236}">
                <a16:creationId xmlns:a16="http://schemas.microsoft.com/office/drawing/2014/main" id="{0C23955F-D8D7-4CC9-92B9-AB4AC912C974}"/>
              </a:ext>
            </a:extLst>
          </p:cNvPr>
          <p:cNvSpPr>
            <a:spLocks noGrp="1"/>
          </p:cNvSpPr>
          <p:nvPr>
            <p:ph type="sldNum" sz="quarter" idx="12"/>
          </p:nvPr>
        </p:nvSpPr>
        <p:spPr/>
        <p:txBody>
          <a:bodyPr/>
          <a:lstStyle/>
          <a:p>
            <a:fld id="{565CE74E-AB26-4998-AD42-012C4C1AD076}" type="slidenum">
              <a:rPr lang="zh-CN" altLang="en-US" smtClean="0"/>
              <a:t>37</a:t>
            </a:fld>
            <a:endParaRPr lang="zh-CN" altLang="en-US"/>
          </a:p>
        </p:txBody>
      </p:sp>
    </p:spTree>
    <p:extLst>
      <p:ext uri="{BB962C8B-B14F-4D97-AF65-F5344CB8AC3E}">
        <p14:creationId xmlns:p14="http://schemas.microsoft.com/office/powerpoint/2010/main" val="3995416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43C777A5-0F98-41F5-9874-5A346F25D3E2}"/>
              </a:ext>
            </a:extLst>
          </p:cNvPr>
          <p:cNvSpPr/>
          <p:nvPr/>
        </p:nvSpPr>
        <p:spPr>
          <a:xfrm>
            <a:off x="138221" y="103590"/>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3</a:t>
            </a:r>
          </a:p>
        </p:txBody>
      </p:sp>
      <p:graphicFrame>
        <p:nvGraphicFramePr>
          <p:cNvPr id="6" name="Table 5">
            <a:extLst>
              <a:ext uri="{FF2B5EF4-FFF2-40B4-BE49-F238E27FC236}">
                <a16:creationId xmlns:a16="http://schemas.microsoft.com/office/drawing/2014/main" id="{0051977E-2EBB-447D-8BAD-04EFF016F2BF}"/>
              </a:ext>
            </a:extLst>
          </p:cNvPr>
          <p:cNvGraphicFramePr>
            <a:graphicFrameLocks noGrp="1"/>
          </p:cNvGraphicFramePr>
          <p:nvPr>
            <p:extLst>
              <p:ext uri="{D42A27DB-BD31-4B8C-83A1-F6EECF244321}">
                <p14:modId xmlns:p14="http://schemas.microsoft.com/office/powerpoint/2010/main" val="3922285192"/>
              </p:ext>
            </p:extLst>
          </p:nvPr>
        </p:nvGraphicFramePr>
        <p:xfrm>
          <a:off x="1337803" y="353183"/>
          <a:ext cx="5945311" cy="6010678"/>
        </p:xfrm>
        <a:graphic>
          <a:graphicData uri="http://schemas.openxmlformats.org/drawingml/2006/table">
            <a:tbl>
              <a:tblPr firstRow="1" bandRow="1">
                <a:tableStyleId>{5C22544A-7EE6-4342-B048-85BDC9FD1C3A}</a:tableStyleId>
              </a:tblPr>
              <a:tblGrid>
                <a:gridCol w="184265">
                  <a:extLst>
                    <a:ext uri="{9D8B030D-6E8A-4147-A177-3AD203B41FA5}">
                      <a16:colId xmlns:a16="http://schemas.microsoft.com/office/drawing/2014/main" val="3505909836"/>
                    </a:ext>
                  </a:extLst>
                </a:gridCol>
                <a:gridCol w="186744">
                  <a:extLst>
                    <a:ext uri="{9D8B030D-6E8A-4147-A177-3AD203B41FA5}">
                      <a16:colId xmlns:a16="http://schemas.microsoft.com/office/drawing/2014/main" val="1524370578"/>
                    </a:ext>
                  </a:extLst>
                </a:gridCol>
                <a:gridCol w="3240007">
                  <a:extLst>
                    <a:ext uri="{9D8B030D-6E8A-4147-A177-3AD203B41FA5}">
                      <a16:colId xmlns:a16="http://schemas.microsoft.com/office/drawing/2014/main" val="2652220361"/>
                    </a:ext>
                  </a:extLst>
                </a:gridCol>
                <a:gridCol w="466859">
                  <a:extLst>
                    <a:ext uri="{9D8B030D-6E8A-4147-A177-3AD203B41FA5}">
                      <a16:colId xmlns:a16="http://schemas.microsoft.com/office/drawing/2014/main" val="293580991"/>
                    </a:ext>
                  </a:extLst>
                </a:gridCol>
                <a:gridCol w="466859">
                  <a:extLst>
                    <a:ext uri="{9D8B030D-6E8A-4147-A177-3AD203B41FA5}">
                      <a16:colId xmlns:a16="http://schemas.microsoft.com/office/drawing/2014/main" val="2179883865"/>
                    </a:ext>
                  </a:extLst>
                </a:gridCol>
                <a:gridCol w="466859">
                  <a:extLst>
                    <a:ext uri="{9D8B030D-6E8A-4147-A177-3AD203B41FA5}">
                      <a16:colId xmlns:a16="http://schemas.microsoft.com/office/drawing/2014/main" val="4219752405"/>
                    </a:ext>
                  </a:extLst>
                </a:gridCol>
                <a:gridCol w="466859">
                  <a:extLst>
                    <a:ext uri="{9D8B030D-6E8A-4147-A177-3AD203B41FA5}">
                      <a16:colId xmlns:a16="http://schemas.microsoft.com/office/drawing/2014/main" val="3370862019"/>
                    </a:ext>
                  </a:extLst>
                </a:gridCol>
                <a:gridCol w="466859">
                  <a:extLst>
                    <a:ext uri="{9D8B030D-6E8A-4147-A177-3AD203B41FA5}">
                      <a16:colId xmlns:a16="http://schemas.microsoft.com/office/drawing/2014/main" val="3124096125"/>
                    </a:ext>
                  </a:extLst>
                </a:gridCol>
              </a:tblGrid>
              <a:tr h="211773">
                <a:tc>
                  <a:txBody>
                    <a:bodyPr/>
                    <a:lstStyle/>
                    <a:p>
                      <a:pPr algn="l" fontAlgn="t"/>
                      <a:r>
                        <a:rPr lang="en-US" sz="1200" u="none" strike="noStrike" dirty="0">
                          <a:effectLst/>
                          <a:latin typeface="Tw Cen MT" panose="020B0602020104020603" pitchFamily="34" charset="0"/>
                        </a:rPr>
                        <a:t>d.</a:t>
                      </a:r>
                      <a:endParaRPr lang="en-US" sz="1200" b="0" i="0" u="none" strike="noStrike" dirty="0">
                        <a:solidFill>
                          <a:srgbClr val="000000"/>
                        </a:solidFill>
                        <a:effectLst/>
                        <a:latin typeface="Tw Cen MT" panose="020B0602020104020603" pitchFamily="34" charset="0"/>
                      </a:endParaRPr>
                    </a:p>
                  </a:txBody>
                  <a:tcPr marL="7368" marR="7368" marT="7368"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Saji</a:t>
                      </a:r>
                      <a:endParaRPr lang="en-US" sz="1200" b="0" i="0" u="none" strike="noStrike" dirty="0">
                        <a:solidFill>
                          <a:srgbClr val="000000"/>
                        </a:solidFill>
                        <a:effectLst/>
                        <a:latin typeface="Tw Cen MT" panose="020B0602020104020603" pitchFamily="34" charset="0"/>
                      </a:endParaRPr>
                    </a:p>
                  </a:txBody>
                  <a:tcPr marL="7368" marR="7368" marT="7368" marB="0" anchor="ctr"/>
                </a:tc>
                <a:tc hMerge="1">
                  <a:txBody>
                    <a:bodyPr/>
                    <a:lstStyle/>
                    <a:p>
                      <a:endParaRPr lang="en-US"/>
                    </a:p>
                  </a:txBody>
                  <a:tcP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MAR</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APR</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MEI</a:t>
                      </a:r>
                    </a:p>
                  </a:txBody>
                  <a:tcPr marL="7368" marR="7368" marT="7368" marB="0" anchor="ctr"/>
                </a:tc>
                <a:extLst>
                  <a:ext uri="{0D108BD9-81ED-4DB2-BD59-A6C34878D82A}">
                    <a16:rowId xmlns:a16="http://schemas.microsoft.com/office/drawing/2014/main" val="2971001103"/>
                  </a:ext>
                </a:extLst>
              </a:tr>
              <a:tr h="430986">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Pengisian</a:t>
                      </a:r>
                      <a:r>
                        <a:rPr lang="en-US" sz="1200" u="none" strike="noStrike" dirty="0">
                          <a:effectLst/>
                          <a:latin typeface="Tw Cen MT" panose="020B0602020104020603" pitchFamily="34" charset="0"/>
                        </a:rPr>
                        <a:t> IKL </a:t>
                      </a:r>
                      <a:r>
                        <a:rPr lang="en-US" sz="1200" u="none" strike="noStrike" dirty="0" err="1">
                          <a:effectLst/>
                          <a:latin typeface="Tw Cen MT" panose="020B0602020104020603" pitchFamily="34" charset="0"/>
                        </a:rPr>
                        <a:t>Instalasi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jasaboga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golongan</a:t>
                      </a:r>
                      <a:r>
                        <a:rPr lang="en-US" sz="1200" u="none" strike="noStrike" dirty="0">
                          <a:effectLst/>
                          <a:latin typeface="Tw Cen MT" panose="020B0602020104020603" pitchFamily="34" charset="0"/>
                        </a:rPr>
                        <a:t> B)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dengan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Permenkes</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Nomor</a:t>
                      </a:r>
                      <a:r>
                        <a:rPr lang="en-US" sz="1200" u="none" strike="noStrike" dirty="0">
                          <a:effectLst/>
                          <a:latin typeface="Tw Cen MT" panose="020B0602020104020603" pitchFamily="34" charset="0"/>
                        </a:rPr>
                        <a:t> 1096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2011 </a:t>
                      </a:r>
                      <a:r>
                        <a:rPr lang="en-US" sz="1200" u="none" strike="noStrike" dirty="0" err="1">
                          <a:effectLst/>
                          <a:latin typeface="Tw Cen MT" panose="020B0602020104020603" pitchFamily="34" charset="0"/>
                        </a:rPr>
                        <a:t>Tentang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Higiene</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Sanitasi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Jasaboga</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684120877"/>
                  </a:ext>
                </a:extLst>
              </a:tr>
              <a:tr h="21870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fi-FI" sz="1200" u="none" strike="noStrike" dirty="0">
                          <a:effectLst/>
                          <a:latin typeface="Tw Cen MT" panose="020B0602020104020603" pitchFamily="34" charset="0"/>
                        </a:rPr>
                        <a:t>Pemeriksaan terhadap fungsi lemari pendingin seminggu sekali.</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3403123541"/>
                  </a:ext>
                </a:extLst>
              </a:tr>
              <a:tr h="3870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Pengecekan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tempat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penyimpanan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contoh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jadi</a:t>
                      </a:r>
                      <a:r>
                        <a:rPr lang="en-US" sz="1200" u="none" strike="noStrike" dirty="0">
                          <a:effectLst/>
                          <a:latin typeface="Tw Cen MT" panose="020B0602020104020603" pitchFamily="34" charset="0"/>
                        </a:rPr>
                        <a:t> (food bank sampling) yang </a:t>
                      </a:r>
                      <a:r>
                        <a:rPr lang="en-US" sz="1200" u="none" strike="noStrike" dirty="0" err="1">
                          <a:effectLst/>
                          <a:latin typeface="Tw Cen MT" panose="020B0602020104020603" pitchFamily="34" charset="0"/>
                        </a:rPr>
                        <a:t>disimpan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dalam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waktu</a:t>
                      </a:r>
                      <a:r>
                        <a:rPr lang="en-US" sz="1200" u="none" strike="noStrike" dirty="0">
                          <a:effectLst/>
                          <a:latin typeface="Tw Cen MT" panose="020B0602020104020603" pitchFamily="34" charset="0"/>
                        </a:rPr>
                        <a:t> 3 x 24 jam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seminggu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1571070433"/>
                  </a:ext>
                </a:extLst>
              </a:tr>
              <a:tr h="3870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saji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(Nasi, </a:t>
                      </a:r>
                      <a:r>
                        <a:rPr lang="en-US" sz="1200" u="none" strike="noStrike" dirty="0" err="1">
                          <a:effectLst/>
                          <a:latin typeface="Tw Cen MT" panose="020B0602020104020603" pitchFamily="34" charset="0"/>
                        </a:rPr>
                        <a:t>sayur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hewani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nabati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buah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makanan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ringan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minuman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7</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3946477299"/>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5</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bahan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yang </a:t>
                      </a:r>
                      <a:r>
                        <a:rPr lang="en-US" sz="1200" u="none" strike="noStrike" dirty="0" err="1">
                          <a:effectLst/>
                          <a:latin typeface="Tw Cen MT" panose="020B0602020104020603" pitchFamily="34" charset="0"/>
                        </a:rPr>
                        <a:t>mengandung</a:t>
                      </a:r>
                      <a:r>
                        <a:rPr lang="en-US" sz="1200" u="none" strike="noStrike" dirty="0">
                          <a:effectLst/>
                          <a:latin typeface="Tw Cen MT" panose="020B0602020104020603" pitchFamily="34" charset="0"/>
                        </a:rPr>
                        <a:t> protein </a:t>
                      </a:r>
                      <a:r>
                        <a:rPr lang="en-US" sz="1200" u="none" strike="noStrike" dirty="0" err="1">
                          <a:effectLst/>
                          <a:latin typeface="Tw Cen MT" panose="020B0602020104020603" pitchFamily="34" charset="0"/>
                        </a:rPr>
                        <a:t>tinggi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Daging</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Telur</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030099248"/>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6</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total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Piring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sendok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mangkok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lepek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gelas</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451950169"/>
                  </a:ext>
                </a:extLst>
              </a:tr>
              <a:tr h="537130">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7</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total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masak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Wajan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Panci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Serok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Sotel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Telenan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Pisau</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889403579"/>
                  </a:ext>
                </a:extLst>
              </a:tr>
              <a:tr h="21870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8</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Pengusulan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Sertifikat</a:t>
                      </a:r>
                      <a:r>
                        <a:rPr lang="en-US" sz="1200" u="none" strike="noStrike" dirty="0">
                          <a:effectLst/>
                          <a:latin typeface="Tw Cen MT" panose="020B0602020104020603" pitchFamily="34" charset="0"/>
                        </a:rPr>
                        <a:t> Jasa Boga </a:t>
                      </a:r>
                      <a:r>
                        <a:rPr lang="en-US" sz="1200" u="none" strike="noStrike" dirty="0" err="1">
                          <a:effectLst/>
                          <a:latin typeface="Tw Cen MT" panose="020B0602020104020603" pitchFamily="34" charset="0"/>
                        </a:rPr>
                        <a:t>Golongan</a:t>
                      </a:r>
                      <a:r>
                        <a:rPr lang="en-US" sz="1200" u="none" strike="noStrike" dirty="0">
                          <a:effectLst/>
                          <a:latin typeface="Tw Cen MT" panose="020B0602020104020603" pitchFamily="34" charset="0"/>
                        </a:rPr>
                        <a:t> B.</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98824357"/>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9</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petugas</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291549479"/>
                  </a:ext>
                </a:extLst>
              </a:tr>
              <a:tr h="195636">
                <a:tc>
                  <a:txBody>
                    <a:bodyPr/>
                    <a:lstStyle/>
                    <a:p>
                      <a:pPr algn="l" fontAlgn="b"/>
                      <a:r>
                        <a:rPr lang="en-US" sz="1200" u="none" strike="noStrike">
                          <a:effectLst/>
                          <a:latin typeface="Tw Cen MT" panose="020B0602020104020603" pitchFamily="34" charset="0"/>
                        </a:rPr>
                        <a:t>e.</a:t>
                      </a:r>
                      <a:endParaRPr lang="en-US" sz="1200" b="0" i="0" u="none" strike="noStrike">
                        <a:solidFill>
                          <a:srgbClr val="000000"/>
                        </a:solidFill>
                        <a:effectLst/>
                        <a:latin typeface="Tw Cen MT" panose="020B0602020104020603" pitchFamily="34" charset="0"/>
                      </a:endParaRPr>
                    </a:p>
                  </a:txBody>
                  <a:tcPr marL="7368" marR="7368" marT="7368" marB="0" anchor="b"/>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Sarana dan </a:t>
                      </a:r>
                      <a:r>
                        <a:rPr lang="en-US" sz="1200" u="none" strike="noStrike" dirty="0" err="1">
                          <a:effectLst/>
                          <a:latin typeface="Tw Cen MT" panose="020B0602020104020603" pitchFamily="34" charset="0"/>
                        </a:rPr>
                        <a:t>Bangunan</a:t>
                      </a:r>
                      <a:endParaRPr lang="en-US" sz="1200" u="none" strike="noStrike" dirty="0">
                        <a:effectLst/>
                        <a:latin typeface="Tw Cen MT" panose="020B0602020104020603" pitchFamily="34" charset="0"/>
                      </a:endParaRPr>
                    </a:p>
                  </a:txBody>
                  <a:tcPr marL="7368" marR="7368" marT="7368"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extLst>
                  <a:ext uri="{0D108BD9-81ED-4DB2-BD59-A6C34878D82A}">
                    <a16:rowId xmlns:a16="http://schemas.microsoft.com/office/drawing/2014/main" val="2451179582"/>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Sanitasi</a:t>
                      </a:r>
                      <a:r>
                        <a:rPr lang="en-US" sz="1200" u="none" strike="noStrike" dirty="0">
                          <a:effectLst/>
                          <a:latin typeface="Tw Cen MT" panose="020B0602020104020603" pitchFamily="34" charset="0"/>
                        </a:rPr>
                        <a:t> Ruang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seluruh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extLst>
                  <a:ext uri="{0D108BD9-81ED-4DB2-BD59-A6C34878D82A}">
                    <a16:rowId xmlns:a16="http://schemas.microsoft.com/office/drawing/2014/main" val="3963081107"/>
                  </a:ext>
                </a:extLst>
              </a:tr>
              <a:tr h="259735">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Pemeliharaan</a:t>
                      </a:r>
                      <a:r>
                        <a:rPr lang="en-US" sz="1200" u="none" strike="noStrike" dirty="0">
                          <a:effectLst/>
                          <a:latin typeface="Tw Cen MT" panose="020B0602020104020603" pitchFamily="34" charset="0"/>
                        </a:rPr>
                        <a:t> Taman Dan </a:t>
                      </a:r>
                      <a:r>
                        <a:rPr lang="en-US" sz="1200" u="none" strike="noStrike" dirty="0" err="1">
                          <a:effectLst/>
                          <a:latin typeface="Tw Cen MT" panose="020B0602020104020603" pitchFamily="34" charset="0"/>
                        </a:rPr>
                        <a:t>Lingkungan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luar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gedung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seluruh</a:t>
                      </a:r>
                      <a:r>
                        <a:rPr lang="en-US" sz="1200" u="none" strike="noStrike" dirty="0">
                          <a:effectLst/>
                          <a:latin typeface="Tw Cen MT" panose="020B0602020104020603" pitchFamily="34" charset="0"/>
                        </a:rPr>
                        <a:t> area RS.</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extLst>
                  <a:ext uri="{0D108BD9-81ED-4DB2-BD59-A6C34878D82A}">
                    <a16:rowId xmlns:a16="http://schemas.microsoft.com/office/drawing/2014/main" val="380863581"/>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Pengisian</a:t>
                      </a:r>
                      <a:r>
                        <a:rPr lang="en-US" sz="1200" u="none" strike="noStrike" dirty="0">
                          <a:effectLst/>
                          <a:latin typeface="Tw Cen MT" panose="020B0602020104020603" pitchFamily="34" charset="0"/>
                        </a:rPr>
                        <a:t> Checklist Kesehatan Sarana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IKL </a:t>
                      </a:r>
                      <a:r>
                        <a:rPr lang="en-US" sz="1200" u="none" strike="noStrike" dirty="0" err="1">
                          <a:effectLst/>
                          <a:latin typeface="Tw Cen MT" panose="020B0602020104020603" pitchFamily="34" charset="0"/>
                        </a:rPr>
                        <a:t>Permenkes</a:t>
                      </a:r>
                      <a:r>
                        <a:rPr lang="en-US" sz="1200" u="none" strike="noStrike" dirty="0">
                          <a:effectLst/>
                          <a:latin typeface="Tw Cen MT" panose="020B0602020104020603" pitchFamily="34" charset="0"/>
                        </a:rPr>
                        <a:t> 7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2019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591058528"/>
                  </a:ext>
                </a:extLst>
              </a:tr>
            </a:tbl>
          </a:graphicData>
        </a:graphic>
      </p:graphicFrame>
      <p:sp>
        <p:nvSpPr>
          <p:cNvPr id="3" name="Slide Number Placeholder 2">
            <a:extLst>
              <a:ext uri="{FF2B5EF4-FFF2-40B4-BE49-F238E27FC236}">
                <a16:creationId xmlns:a16="http://schemas.microsoft.com/office/drawing/2014/main" id="{EE7ED42D-BEC9-4419-A791-6308C78371F0}"/>
              </a:ext>
            </a:extLst>
          </p:cNvPr>
          <p:cNvSpPr>
            <a:spLocks noGrp="1"/>
          </p:cNvSpPr>
          <p:nvPr>
            <p:ph type="sldNum" sz="quarter" idx="12"/>
          </p:nvPr>
        </p:nvSpPr>
        <p:spPr/>
        <p:txBody>
          <a:bodyPr/>
          <a:lstStyle/>
          <a:p>
            <a:fld id="{565CE74E-AB26-4998-AD42-012C4C1AD076}" type="slidenum">
              <a:rPr lang="zh-CN" altLang="en-US" smtClean="0"/>
              <a:t>38</a:t>
            </a:fld>
            <a:endParaRPr lang="zh-CN" altLang="en-US"/>
          </a:p>
        </p:txBody>
      </p:sp>
    </p:spTree>
    <p:extLst>
      <p:ext uri="{BB962C8B-B14F-4D97-AF65-F5344CB8AC3E}">
        <p14:creationId xmlns:p14="http://schemas.microsoft.com/office/powerpoint/2010/main" val="685494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2F823ECC-D3F8-4B8B-853F-9EC7E119B313}"/>
              </a:ext>
            </a:extLst>
          </p:cNvPr>
          <p:cNvSpPr/>
          <p:nvPr/>
        </p:nvSpPr>
        <p:spPr>
          <a:xfrm>
            <a:off x="104707" y="957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4</a:t>
            </a:r>
          </a:p>
        </p:txBody>
      </p:sp>
      <p:graphicFrame>
        <p:nvGraphicFramePr>
          <p:cNvPr id="4" name="Table 3">
            <a:extLst>
              <a:ext uri="{FF2B5EF4-FFF2-40B4-BE49-F238E27FC236}">
                <a16:creationId xmlns:a16="http://schemas.microsoft.com/office/drawing/2014/main" id="{3C53B416-E845-4784-9745-898ACD4EAB74}"/>
              </a:ext>
            </a:extLst>
          </p:cNvPr>
          <p:cNvGraphicFramePr>
            <a:graphicFrameLocks noGrp="1"/>
          </p:cNvGraphicFramePr>
          <p:nvPr>
            <p:extLst>
              <p:ext uri="{D42A27DB-BD31-4B8C-83A1-F6EECF244321}">
                <p14:modId xmlns:p14="http://schemas.microsoft.com/office/powerpoint/2010/main" val="2873580287"/>
              </p:ext>
            </p:extLst>
          </p:nvPr>
        </p:nvGraphicFramePr>
        <p:xfrm>
          <a:off x="1320331" y="345304"/>
          <a:ext cx="6443204" cy="5589624"/>
        </p:xfrm>
        <a:graphic>
          <a:graphicData uri="http://schemas.openxmlformats.org/drawingml/2006/table">
            <a:tbl>
              <a:tblPr firstRow="1" bandRow="1">
                <a:tableStyleId>{5C22544A-7EE6-4342-B048-85BDC9FD1C3A}</a:tableStyleId>
              </a:tblPr>
              <a:tblGrid>
                <a:gridCol w="185091">
                  <a:extLst>
                    <a:ext uri="{9D8B030D-6E8A-4147-A177-3AD203B41FA5}">
                      <a16:colId xmlns:a16="http://schemas.microsoft.com/office/drawing/2014/main" val="311126939"/>
                    </a:ext>
                  </a:extLst>
                </a:gridCol>
                <a:gridCol w="240119">
                  <a:extLst>
                    <a:ext uri="{9D8B030D-6E8A-4147-A177-3AD203B41FA5}">
                      <a16:colId xmlns:a16="http://schemas.microsoft.com/office/drawing/2014/main" val="1168913849"/>
                    </a:ext>
                  </a:extLst>
                </a:gridCol>
                <a:gridCol w="2931459">
                  <a:extLst>
                    <a:ext uri="{9D8B030D-6E8A-4147-A177-3AD203B41FA5}">
                      <a16:colId xmlns:a16="http://schemas.microsoft.com/office/drawing/2014/main" val="1654121329"/>
                    </a:ext>
                  </a:extLst>
                </a:gridCol>
                <a:gridCol w="617307">
                  <a:extLst>
                    <a:ext uri="{9D8B030D-6E8A-4147-A177-3AD203B41FA5}">
                      <a16:colId xmlns:a16="http://schemas.microsoft.com/office/drawing/2014/main" val="3381315139"/>
                    </a:ext>
                  </a:extLst>
                </a:gridCol>
                <a:gridCol w="617307">
                  <a:extLst>
                    <a:ext uri="{9D8B030D-6E8A-4147-A177-3AD203B41FA5}">
                      <a16:colId xmlns:a16="http://schemas.microsoft.com/office/drawing/2014/main" val="2997578685"/>
                    </a:ext>
                  </a:extLst>
                </a:gridCol>
                <a:gridCol w="617307">
                  <a:extLst>
                    <a:ext uri="{9D8B030D-6E8A-4147-A177-3AD203B41FA5}">
                      <a16:colId xmlns:a16="http://schemas.microsoft.com/office/drawing/2014/main" val="2264544005"/>
                    </a:ext>
                  </a:extLst>
                </a:gridCol>
                <a:gridCol w="617307">
                  <a:extLst>
                    <a:ext uri="{9D8B030D-6E8A-4147-A177-3AD203B41FA5}">
                      <a16:colId xmlns:a16="http://schemas.microsoft.com/office/drawing/2014/main" val="1722969637"/>
                    </a:ext>
                  </a:extLst>
                </a:gridCol>
                <a:gridCol w="617307">
                  <a:extLst>
                    <a:ext uri="{9D8B030D-6E8A-4147-A177-3AD203B41FA5}">
                      <a16:colId xmlns:a16="http://schemas.microsoft.com/office/drawing/2014/main" val="3696628932"/>
                    </a:ext>
                  </a:extLst>
                </a:gridCol>
              </a:tblGrid>
              <a:tr h="190723">
                <a:tc gridSpan="8">
                  <a:txBody>
                    <a:bodyPr/>
                    <a:lstStyle/>
                    <a:p>
                      <a:pPr algn="l" fontAlgn="b"/>
                      <a:r>
                        <a:rPr lang="en-US" sz="1400" u="none" strike="noStrike" dirty="0">
                          <a:effectLst/>
                          <a:latin typeface="Tw Cen MT" panose="020B0602020104020603" pitchFamily="34" charset="0"/>
                        </a:rPr>
                        <a:t>2.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radiasi</a:t>
                      </a:r>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604169389"/>
                  </a:ext>
                </a:extLst>
              </a:tr>
              <a:tr h="238647">
                <a:tc>
                  <a:txBody>
                    <a:bodyPr/>
                    <a:lstStyle/>
                    <a:p>
                      <a:pPr algn="l" fontAlgn="b"/>
                      <a:r>
                        <a:rPr lang="en-US" sz="1400" u="none" strike="noStrike">
                          <a:effectLst/>
                          <a:latin typeface="Tw Cen MT" panose="020B0602020104020603" pitchFamily="34" charset="0"/>
                        </a:rPr>
                        <a:t>a.</a:t>
                      </a:r>
                      <a:endParaRPr lang="en-US" sz="1400" b="0" i="0" u="none" strike="noStrike">
                        <a:solidFill>
                          <a:srgbClr val="000000"/>
                        </a:solidFill>
                        <a:effectLst/>
                        <a:latin typeface="Tw Cen MT" panose="020B0602020104020603" pitchFamily="34" charset="0"/>
                      </a:endParaRPr>
                    </a:p>
                  </a:txBody>
                  <a:tcPr marL="9525" marR="9525" marT="9525" marB="0" anchor="b"/>
                </a:tc>
                <a:tc gridSpan="2">
                  <a:txBody>
                    <a:bodyPr/>
                    <a:lstStyle/>
                    <a:p>
                      <a:pPr algn="ctr" fontAlgn="t"/>
                      <a:r>
                        <a:rPr lang="en-US" sz="1400" u="none" strike="noStrike" dirty="0" err="1">
                          <a:effectLst/>
                          <a:latin typeface="Tw Cen MT" panose="020B0602020104020603" pitchFamily="34" charset="0"/>
                        </a:rPr>
                        <a:t>Penyelenggaraan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MAR</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APR</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MEI</a:t>
                      </a:r>
                    </a:p>
                  </a:txBody>
                  <a:tcPr marL="9525" marR="9525" marT="9525" marB="0" anchor="ctr"/>
                </a:tc>
                <a:extLst>
                  <a:ext uri="{0D108BD9-81ED-4DB2-BD59-A6C34878D82A}">
                    <a16:rowId xmlns:a16="http://schemas.microsoft.com/office/drawing/2014/main" val="2461408700"/>
                  </a:ext>
                </a:extLst>
              </a:tr>
              <a:tr h="738440">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err="1">
                          <a:effectLst/>
                          <a:latin typeface="Tw Cen MT" panose="020B0602020104020603" pitchFamily="34" charset="0"/>
                        </a:rPr>
                        <a:t>Penyelenggaraan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Domestik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Pemantauan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non </a:t>
                      </a:r>
                      <a:r>
                        <a:rPr lang="en-US" sz="1400" u="none" strike="noStrike" dirty="0" err="1">
                          <a:effectLst/>
                          <a:latin typeface="Tw Cen MT" panose="020B0602020104020603" pitchFamily="34" charset="0"/>
                        </a:rPr>
                        <a:t>medis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61772361"/>
                  </a:ext>
                </a:extLst>
              </a:tr>
              <a:tr h="37329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Pengamanan Limbah Bahan Berbahaya dan Beracun (B3).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638081154"/>
                  </a:ext>
                </a:extLst>
              </a:tr>
              <a:tr h="373295">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it-IT" sz="1400" u="none" strike="noStrike">
                          <a:effectLst/>
                          <a:latin typeface="Tw Cen MT" panose="020B0602020104020603" pitchFamily="34" charset="0"/>
                        </a:rPr>
                        <a:t>a)Pengiriman laporan limbah B3 setiap 3 bulan sekali.</a:t>
                      </a:r>
                      <a:endParaRPr lang="it-IT"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110246417"/>
                  </a:ext>
                </a:extLst>
              </a:tr>
              <a:tr h="373295">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b)Pemantauan pengelolaan limbah medis padat infeksius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154468670"/>
                  </a:ext>
                </a:extLst>
              </a:tr>
              <a:tr h="357972">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c)Pengawasan Penanganan Limbah B3.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3742699271"/>
                  </a:ext>
                </a:extLst>
              </a:tr>
              <a:tr h="555868">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d)Register serah terima limbah padat infeksius dari ruangan ke petugas khusus sampah Infeksius setiap hari.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1267938659"/>
                  </a:ext>
                </a:extLst>
              </a:tr>
              <a:tr h="555868">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e)Register </a:t>
                      </a:r>
                      <a:r>
                        <a:rPr lang="en-US" sz="1400" u="none" strike="noStrike" dirty="0" err="1">
                          <a:effectLst/>
                          <a:latin typeface="Tw Cen MT" panose="020B0602020104020603" pitchFamily="34" charset="0"/>
                        </a:rPr>
                        <a:t>serah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terima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petugas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khusus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petugas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Instalasi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hari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843524951"/>
                  </a:ext>
                </a:extLst>
              </a:tr>
              <a:tr h="379666">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f)Register serah terima limbah B3 dari ruangan ke petugas Instalasi Sanitasi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363460195"/>
                  </a:ext>
                </a:extLst>
              </a:tr>
              <a:tr h="379666">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g)Serah terima limbah B3 dengan pihak rekanan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1623535711"/>
                  </a:ext>
                </a:extLst>
              </a:tr>
            </a:tbl>
          </a:graphicData>
        </a:graphic>
      </p:graphicFrame>
      <p:sp>
        <p:nvSpPr>
          <p:cNvPr id="3" name="Slide Number Placeholder 2">
            <a:extLst>
              <a:ext uri="{FF2B5EF4-FFF2-40B4-BE49-F238E27FC236}">
                <a16:creationId xmlns:a16="http://schemas.microsoft.com/office/drawing/2014/main" id="{B6E59145-1CD0-4C41-82F1-F2A16D4F84E3}"/>
              </a:ext>
            </a:extLst>
          </p:cNvPr>
          <p:cNvSpPr>
            <a:spLocks noGrp="1"/>
          </p:cNvSpPr>
          <p:nvPr>
            <p:ph type="sldNum" sz="quarter" idx="12"/>
          </p:nvPr>
        </p:nvSpPr>
        <p:spPr/>
        <p:txBody>
          <a:bodyPr/>
          <a:lstStyle/>
          <a:p>
            <a:fld id="{565CE74E-AB26-4998-AD42-012C4C1AD076}" type="slidenum">
              <a:rPr lang="zh-CN" altLang="en-US" smtClean="0"/>
              <a:t>39</a:t>
            </a:fld>
            <a:endParaRPr lang="zh-CN" altLang="en-US"/>
          </a:p>
        </p:txBody>
      </p:sp>
    </p:spTree>
    <p:extLst>
      <p:ext uri="{BB962C8B-B14F-4D97-AF65-F5344CB8AC3E}">
        <p14:creationId xmlns:p14="http://schemas.microsoft.com/office/powerpoint/2010/main" val="3562875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7">
            <a:extLst>
              <a:ext uri="{FF2B5EF4-FFF2-40B4-BE49-F238E27FC236}">
                <a16:creationId xmlns:a16="http://schemas.microsoft.com/office/drawing/2014/main" id="{13EE4917-21E0-4674-922A-2C06009CA035}"/>
              </a:ext>
            </a:extLst>
          </p:cNvPr>
          <p:cNvSpPr txBox="1"/>
          <p:nvPr>
            <p:custDataLst>
              <p:tags r:id="rId1"/>
            </p:custDataLst>
          </p:nvPr>
        </p:nvSpPr>
        <p:spPr>
          <a:xfrm>
            <a:off x="928585" y="0"/>
            <a:ext cx="7129565"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Prosentase</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Fisik</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dan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Keuangan</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C853E30F-143F-4386-989C-68268DC8B95E}"/>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graphicFrame>
        <p:nvGraphicFramePr>
          <p:cNvPr id="6" name="Chart 5">
            <a:extLst>
              <a:ext uri="{FF2B5EF4-FFF2-40B4-BE49-F238E27FC236}">
                <a16:creationId xmlns:a16="http://schemas.microsoft.com/office/drawing/2014/main" id="{F0687B8F-B55D-4A58-8ABE-F9E297EEF403}"/>
              </a:ext>
            </a:extLst>
          </p:cNvPr>
          <p:cNvGraphicFramePr/>
          <p:nvPr>
            <p:extLst>
              <p:ext uri="{D42A27DB-BD31-4B8C-83A1-F6EECF244321}">
                <p14:modId xmlns:p14="http://schemas.microsoft.com/office/powerpoint/2010/main" val="3569013303"/>
              </p:ext>
            </p:extLst>
          </p:nvPr>
        </p:nvGraphicFramePr>
        <p:xfrm>
          <a:off x="283841" y="822960"/>
          <a:ext cx="11466199" cy="61112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1A8A2508-E87A-41C3-B0D1-E560D86A93C6}"/>
              </a:ext>
            </a:extLst>
          </p:cNvPr>
          <p:cNvSpPr/>
          <p:nvPr/>
        </p:nvSpPr>
        <p:spPr>
          <a:xfrm>
            <a:off x="159560"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5</a:t>
            </a:r>
          </a:p>
        </p:txBody>
      </p:sp>
      <p:graphicFrame>
        <p:nvGraphicFramePr>
          <p:cNvPr id="4" name="Table 3">
            <a:extLst>
              <a:ext uri="{FF2B5EF4-FFF2-40B4-BE49-F238E27FC236}">
                <a16:creationId xmlns:a16="http://schemas.microsoft.com/office/drawing/2014/main" id="{A32567D2-6B24-422D-B5B4-7F69D5337C9F}"/>
              </a:ext>
            </a:extLst>
          </p:cNvPr>
          <p:cNvGraphicFramePr>
            <a:graphicFrameLocks noGrp="1"/>
          </p:cNvGraphicFramePr>
          <p:nvPr>
            <p:extLst>
              <p:ext uri="{D42A27DB-BD31-4B8C-83A1-F6EECF244321}">
                <p14:modId xmlns:p14="http://schemas.microsoft.com/office/powerpoint/2010/main" val="637576007"/>
              </p:ext>
            </p:extLst>
          </p:nvPr>
        </p:nvGraphicFramePr>
        <p:xfrm>
          <a:off x="1343101" y="409665"/>
          <a:ext cx="8907804" cy="6249919"/>
        </p:xfrm>
        <a:graphic>
          <a:graphicData uri="http://schemas.openxmlformats.org/drawingml/2006/table">
            <a:tbl>
              <a:tblPr firstRow="1" bandRow="1">
                <a:tableStyleId>{5C22544A-7EE6-4342-B048-85BDC9FD1C3A}</a:tableStyleId>
              </a:tblPr>
              <a:tblGrid>
                <a:gridCol w="168307">
                  <a:extLst>
                    <a:ext uri="{9D8B030D-6E8A-4147-A177-3AD203B41FA5}">
                      <a16:colId xmlns:a16="http://schemas.microsoft.com/office/drawing/2014/main" val="3623255478"/>
                    </a:ext>
                  </a:extLst>
                </a:gridCol>
                <a:gridCol w="297903">
                  <a:extLst>
                    <a:ext uri="{9D8B030D-6E8A-4147-A177-3AD203B41FA5}">
                      <a16:colId xmlns:a16="http://schemas.microsoft.com/office/drawing/2014/main" val="2226316415"/>
                    </a:ext>
                  </a:extLst>
                </a:gridCol>
                <a:gridCol w="4086423">
                  <a:extLst>
                    <a:ext uri="{9D8B030D-6E8A-4147-A177-3AD203B41FA5}">
                      <a16:colId xmlns:a16="http://schemas.microsoft.com/office/drawing/2014/main" val="4223588300"/>
                    </a:ext>
                  </a:extLst>
                </a:gridCol>
                <a:gridCol w="589675">
                  <a:extLst>
                    <a:ext uri="{9D8B030D-6E8A-4147-A177-3AD203B41FA5}">
                      <a16:colId xmlns:a16="http://schemas.microsoft.com/office/drawing/2014/main" val="3707377415"/>
                    </a:ext>
                  </a:extLst>
                </a:gridCol>
                <a:gridCol w="941374">
                  <a:extLst>
                    <a:ext uri="{9D8B030D-6E8A-4147-A177-3AD203B41FA5}">
                      <a16:colId xmlns:a16="http://schemas.microsoft.com/office/drawing/2014/main" val="906178256"/>
                    </a:ext>
                  </a:extLst>
                </a:gridCol>
                <a:gridCol w="941374">
                  <a:extLst>
                    <a:ext uri="{9D8B030D-6E8A-4147-A177-3AD203B41FA5}">
                      <a16:colId xmlns:a16="http://schemas.microsoft.com/office/drawing/2014/main" val="2771997661"/>
                    </a:ext>
                  </a:extLst>
                </a:gridCol>
                <a:gridCol w="941374">
                  <a:extLst>
                    <a:ext uri="{9D8B030D-6E8A-4147-A177-3AD203B41FA5}">
                      <a16:colId xmlns:a16="http://schemas.microsoft.com/office/drawing/2014/main" val="321110108"/>
                    </a:ext>
                  </a:extLst>
                </a:gridCol>
                <a:gridCol w="941374">
                  <a:extLst>
                    <a:ext uri="{9D8B030D-6E8A-4147-A177-3AD203B41FA5}">
                      <a16:colId xmlns:a16="http://schemas.microsoft.com/office/drawing/2014/main" val="1068289057"/>
                    </a:ext>
                  </a:extLst>
                </a:gridCol>
              </a:tblGrid>
              <a:tr h="417768">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400" b="1" u="none" strike="noStrike" dirty="0" err="1">
                          <a:effectLst/>
                          <a:latin typeface="Tw Cen MT" panose="020B0602020104020603" pitchFamily="34" charset="0"/>
                        </a:rPr>
                        <a:t>Penyelenggaraan</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Pengamanan</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Limbah</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Cair</a:t>
                      </a:r>
                      <a:endParaRPr lang="en-US" sz="1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JAN</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MEI</a:t>
                      </a:r>
                    </a:p>
                  </a:txBody>
                  <a:tcPr marL="9525" marR="9525" marT="9525" marB="0" anchor="ctr"/>
                </a:tc>
                <a:extLst>
                  <a:ext uri="{0D108BD9-81ED-4DB2-BD59-A6C34878D82A}">
                    <a16:rowId xmlns:a16="http://schemas.microsoft.com/office/drawing/2014/main" val="1987194439"/>
                  </a:ext>
                </a:extLst>
              </a:tr>
              <a:tr h="537671">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a)</a:t>
                      </a:r>
                      <a:r>
                        <a:rPr lang="en-US" sz="1400" u="none" strike="noStrike" dirty="0" err="1">
                          <a:effectLst/>
                          <a:latin typeface="Tw Cen MT" panose="020B0602020104020603" pitchFamily="34" charset="0"/>
                        </a:rPr>
                        <a:t>Pengambilan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sampel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kualitas</a:t>
                      </a:r>
                      <a:r>
                        <a:rPr lang="en-US" sz="1400" u="none" strike="noStrike" dirty="0">
                          <a:effectLst/>
                          <a:latin typeface="Tw Cen MT" panose="020B0602020104020603" pitchFamily="34" charset="0"/>
                        </a:rPr>
                        <a:t> air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terakreditasi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70789179"/>
                  </a:ext>
                </a:extLst>
              </a:tr>
              <a:tr h="537671">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b)</a:t>
                      </a:r>
                      <a:r>
                        <a:rPr lang="en-US" sz="1400" u="none" strike="noStrike" dirty="0" err="1">
                          <a:effectLst/>
                          <a:latin typeface="Tw Cen MT" panose="020B0602020104020603" pitchFamily="34" charset="0"/>
                        </a:rPr>
                        <a:t>Pengiriman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uji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kepada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instansi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3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71500987"/>
                  </a:ext>
                </a:extLst>
              </a:tr>
              <a:tr h="36107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c)Pemeliharaan IPAL internal dilakukan setiap hari.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17</a:t>
                      </a:r>
                    </a:p>
                  </a:txBody>
                  <a:tcPr marL="9525" marR="9525" marT="9525" marB="0" anchor="ctr"/>
                </a:tc>
                <a:extLst>
                  <a:ext uri="{0D108BD9-81ED-4DB2-BD59-A6C34878D82A}">
                    <a16:rowId xmlns:a16="http://schemas.microsoft.com/office/drawing/2014/main" val="1857657211"/>
                  </a:ext>
                </a:extLst>
              </a:tr>
              <a:tr h="399907">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d)Pemeliharaan IPAL internal kerja sama dengan pihak rekanan setiap 6 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742346476"/>
                  </a:ext>
                </a:extLst>
              </a:tr>
              <a:tr h="537671">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e)</a:t>
                      </a:r>
                      <a:r>
                        <a:rPr lang="en-US" sz="1400" u="none" strike="noStrike" dirty="0" err="1">
                          <a:effectLst/>
                          <a:latin typeface="Tw Cen MT" panose="020B0602020104020603" pitchFamily="34" charset="0"/>
                        </a:rPr>
                        <a:t>Melakukan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swapantau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harian</a:t>
                      </a:r>
                      <a:r>
                        <a:rPr lang="en-US" sz="1400" u="none" strike="noStrike" dirty="0">
                          <a:effectLst/>
                          <a:latin typeface="Tw Cen MT" panose="020B0602020104020603" pitchFamily="34" charset="0"/>
                        </a:rPr>
                        <a:t> air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parameter minimal DO, </a:t>
                      </a:r>
                      <a:r>
                        <a:rPr lang="en-US" sz="1400" u="none" strike="noStrike" dirty="0" err="1">
                          <a:effectLst/>
                          <a:latin typeface="Tw Cen MT" panose="020B0602020104020603" pitchFamily="34" charset="0"/>
                        </a:rPr>
                        <a:t>suhu</a:t>
                      </a:r>
                      <a:r>
                        <a:rPr lang="en-US" sz="1400" u="none" strike="noStrike" dirty="0">
                          <a:effectLst/>
                          <a:latin typeface="Tw Cen MT" panose="020B0602020104020603" pitchFamily="34" charset="0"/>
                        </a:rPr>
                        <a:t>, debit dan </a:t>
                      </a:r>
                      <a:r>
                        <a:rPr lang="en-US" sz="1400" u="none" strike="noStrike" dirty="0" err="1">
                          <a:effectLst/>
                          <a:latin typeface="Tw Cen MT" panose="020B0602020104020603" pitchFamily="34" charset="0"/>
                        </a:rPr>
                        <a:t>pH.</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1848384"/>
                  </a:ext>
                </a:extLst>
              </a:tr>
              <a:tr h="305019">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r-FR" sz="1400" u="none" strike="noStrike" dirty="0">
                          <a:effectLst/>
                          <a:latin typeface="Tw Cen MT" panose="020B0602020104020603" pitchFamily="34" charset="0"/>
                        </a:rPr>
                        <a:t>f)</a:t>
                      </a:r>
                      <a:r>
                        <a:rPr lang="fr-FR" sz="1400" u="none" strike="noStrike" dirty="0" err="1">
                          <a:effectLst/>
                          <a:latin typeface="Tw Cen MT" panose="020B0602020104020603" pitchFamily="34" charset="0"/>
                        </a:rPr>
                        <a:t>Desinfeksi</a:t>
                      </a:r>
                      <a:r>
                        <a:rPr lang="fr-FR" sz="1400" u="none" strike="noStrike" dirty="0">
                          <a:effectLst/>
                          <a:latin typeface="Tw Cen MT" panose="020B0602020104020603" pitchFamily="34" charset="0"/>
                        </a:rPr>
                        <a:t> air </a:t>
                      </a:r>
                      <a:r>
                        <a:rPr lang="fr-FR" sz="1400" u="none" strike="noStrike" dirty="0" err="1">
                          <a:effectLst/>
                          <a:latin typeface="Tw Cen MT" panose="020B0602020104020603" pitchFamily="34" charset="0"/>
                        </a:rPr>
                        <a:t>limbah</a:t>
                      </a:r>
                      <a:r>
                        <a:rPr lang="fr-FR" sz="1400" u="none" strike="noStrike" dirty="0">
                          <a:effectLst/>
                          <a:latin typeface="Tw Cen MT" panose="020B0602020104020603" pitchFamily="34" charset="0"/>
                        </a:rPr>
                        <a:t> </a:t>
                      </a:r>
                      <a:r>
                        <a:rPr lang="fr-FR" sz="1400" u="none" strike="noStrike" dirty="0" err="1">
                          <a:effectLst/>
                          <a:latin typeface="Tw Cen MT" panose="020B0602020104020603" pitchFamily="34" charset="0"/>
                        </a:rPr>
                        <a:t>seminggu</a:t>
                      </a:r>
                      <a:r>
                        <a:rPr lang="fr-FR" sz="1400" u="none" strike="noStrike" dirty="0">
                          <a:effectLst/>
                          <a:latin typeface="Tw Cen MT" panose="020B0602020104020603" pitchFamily="34" charset="0"/>
                        </a:rPr>
                        <a:t> </a:t>
                      </a:r>
                      <a:r>
                        <a:rPr lang="fr-FR" sz="1400" u="none" strike="noStrike" dirty="0" err="1">
                          <a:effectLst/>
                          <a:latin typeface="Tw Cen MT" panose="020B0602020104020603" pitchFamily="34" charset="0"/>
                        </a:rPr>
                        <a:t>sekali</a:t>
                      </a:r>
                      <a:r>
                        <a:rPr lang="fr-FR" sz="1400" u="none" strike="noStrike" dirty="0">
                          <a:effectLst/>
                          <a:latin typeface="Tw Cen MT" panose="020B0602020104020603" pitchFamily="34" charset="0"/>
                        </a:rPr>
                        <a:t>.</a:t>
                      </a:r>
                      <a:endParaRPr lang="fr-FR"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3979695634"/>
                  </a:ext>
                </a:extLst>
              </a:tr>
              <a:tr h="305019">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4</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Pengamanan Limbah Gas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40133608"/>
                  </a:ext>
                </a:extLst>
              </a:tr>
              <a:tr h="36107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a)</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emisi</a:t>
                      </a:r>
                      <a:r>
                        <a:rPr lang="en-US" sz="1400" u="none" strike="noStrike" dirty="0">
                          <a:effectLst/>
                          <a:latin typeface="Tw Cen MT" panose="020B0602020104020603" pitchFamily="34" charset="0"/>
                        </a:rPr>
                        <a:t> gas </a:t>
                      </a:r>
                      <a:r>
                        <a:rPr lang="en-US" sz="1400" u="none" strike="noStrike" dirty="0" err="1">
                          <a:effectLst/>
                          <a:latin typeface="Tw Cen MT" panose="020B0602020104020603" pitchFamily="34" charset="0"/>
                        </a:rPr>
                        <a:t>buang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cerobong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genset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610043292"/>
                  </a:ext>
                </a:extLst>
              </a:tr>
              <a:tr h="36107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b)</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udara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ambien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dihalaman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luar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17005892"/>
                  </a:ext>
                </a:extLst>
              </a:tr>
              <a:tr h="957470">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c)</a:t>
                      </a:r>
                      <a:r>
                        <a:rPr lang="en-US" sz="1400" u="none" strike="noStrike" dirty="0" err="1">
                          <a:effectLst/>
                          <a:latin typeface="Tw Cen MT" panose="020B0602020104020603" pitchFamily="34" charset="0"/>
                        </a:rPr>
                        <a:t>Pengiriman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uji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pengukuran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gas </a:t>
                      </a:r>
                      <a:r>
                        <a:rPr lang="en-US" sz="1400" u="none" strike="noStrike" dirty="0" err="1">
                          <a:effectLst/>
                          <a:latin typeface="Tw Cen MT" panose="020B0602020104020603" pitchFamily="34" charset="0"/>
                        </a:rPr>
                        <a:t>kepada</a:t>
                      </a:r>
                      <a:r>
                        <a:rPr lang="en-US" sz="1400" u="none" strike="noStrike" dirty="0">
                          <a:effectLst/>
                          <a:latin typeface="Tw Cen MT" panose="020B0602020104020603" pitchFamily="34" charset="0"/>
                        </a:rPr>
                        <a:t> Kementerian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Kehutanan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Badan </a:t>
                      </a: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kesehatan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provinsi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kesehatan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kota</a:t>
                      </a:r>
                      <a:r>
                        <a:rPr lang="en-US" sz="1400" u="none" strike="noStrike" dirty="0">
                          <a:effectLst/>
                          <a:latin typeface="Tw Cen MT" panose="020B0602020104020603" pitchFamily="34" charset="0"/>
                        </a:rPr>
                        <a:t> Surakarta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Kepmenkes</a:t>
                      </a:r>
                      <a:r>
                        <a:rPr lang="en-US" sz="1400" u="none" strike="noStrike" dirty="0">
                          <a:effectLst/>
                          <a:latin typeface="Tw Cen MT" panose="020B0602020104020603" pitchFamily="34" charset="0"/>
                        </a:rPr>
                        <a:t> 7 </a:t>
                      </a:r>
                      <a:r>
                        <a:rPr lang="en-US" sz="1400" u="none" strike="noStrike" dirty="0" err="1">
                          <a:effectLst/>
                          <a:latin typeface="Tw Cen MT" panose="020B0602020104020603" pitchFamily="34" charset="0"/>
                        </a:rPr>
                        <a:t>tahun</a:t>
                      </a:r>
                      <a:r>
                        <a:rPr lang="en-US" sz="1400" u="none" strike="noStrike" dirty="0">
                          <a:effectLst/>
                          <a:latin typeface="Tw Cen MT" panose="020B0602020104020603" pitchFamily="34" charset="0"/>
                        </a:rPr>
                        <a:t> 2019, minimal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1 kali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54164524"/>
                  </a:ext>
                </a:extLst>
              </a:tr>
              <a:tr h="361075">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l" fontAlgn="t"/>
                      <a:r>
                        <a:rPr lang="fi-FI" sz="1400" u="none" strike="noStrike" dirty="0">
                          <a:effectLst/>
                          <a:latin typeface="Tw Cen MT" panose="020B0602020104020603" pitchFamily="34" charset="0"/>
                        </a:rPr>
                        <a:t>Pengamanan Radiasi. Pengisian Checklist Pengamanan Radiasi 6 bulan sekali</a:t>
                      </a:r>
                      <a:endParaRPr lang="fi-FI" sz="1400" b="0" i="0" u="none" strike="noStrike" dirty="0">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t"/>
                      <a:r>
                        <a:rPr lang="fi-FI"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extLst>
                  <a:ext uri="{0D108BD9-81ED-4DB2-BD59-A6C34878D82A}">
                    <a16:rowId xmlns:a16="http://schemas.microsoft.com/office/drawing/2014/main" val="3670627794"/>
                  </a:ext>
                </a:extLst>
              </a:tr>
            </a:tbl>
          </a:graphicData>
        </a:graphic>
      </p:graphicFrame>
      <p:sp>
        <p:nvSpPr>
          <p:cNvPr id="3" name="Slide Number Placeholder 2">
            <a:extLst>
              <a:ext uri="{FF2B5EF4-FFF2-40B4-BE49-F238E27FC236}">
                <a16:creationId xmlns:a16="http://schemas.microsoft.com/office/drawing/2014/main" id="{1FA52C2A-3EAC-47D9-846B-24989D60D665}"/>
              </a:ext>
            </a:extLst>
          </p:cNvPr>
          <p:cNvSpPr>
            <a:spLocks noGrp="1"/>
          </p:cNvSpPr>
          <p:nvPr>
            <p:ph type="sldNum" sz="quarter" idx="12"/>
          </p:nvPr>
        </p:nvSpPr>
        <p:spPr/>
        <p:txBody>
          <a:bodyPr/>
          <a:lstStyle/>
          <a:p>
            <a:fld id="{565CE74E-AB26-4998-AD42-012C4C1AD076}" type="slidenum">
              <a:rPr lang="zh-CN" altLang="en-US" smtClean="0"/>
              <a:t>40</a:t>
            </a:fld>
            <a:endParaRPr lang="zh-CN" altLang="en-US"/>
          </a:p>
        </p:txBody>
      </p:sp>
    </p:spTree>
    <p:extLst>
      <p:ext uri="{BB962C8B-B14F-4D97-AF65-F5344CB8AC3E}">
        <p14:creationId xmlns:p14="http://schemas.microsoft.com/office/powerpoint/2010/main" val="442991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6</a:t>
            </a:r>
          </a:p>
        </p:txBody>
      </p:sp>
      <p:graphicFrame>
        <p:nvGraphicFramePr>
          <p:cNvPr id="4" name="Table 3">
            <a:extLst>
              <a:ext uri="{FF2B5EF4-FFF2-40B4-BE49-F238E27FC236}">
                <a16:creationId xmlns:a16="http://schemas.microsoft.com/office/drawing/2014/main" id="{8E4CA493-6153-4028-8BCE-0F2DEEBF8814}"/>
              </a:ext>
            </a:extLst>
          </p:cNvPr>
          <p:cNvGraphicFramePr>
            <a:graphicFrameLocks noGrp="1"/>
          </p:cNvGraphicFramePr>
          <p:nvPr>
            <p:extLst>
              <p:ext uri="{D42A27DB-BD31-4B8C-83A1-F6EECF244321}">
                <p14:modId xmlns:p14="http://schemas.microsoft.com/office/powerpoint/2010/main" val="558162932"/>
              </p:ext>
            </p:extLst>
          </p:nvPr>
        </p:nvGraphicFramePr>
        <p:xfrm>
          <a:off x="1312218" y="409665"/>
          <a:ext cx="5680745" cy="4583533"/>
        </p:xfrm>
        <a:graphic>
          <a:graphicData uri="http://schemas.openxmlformats.org/drawingml/2006/table">
            <a:tbl>
              <a:tblPr firstRow="1" bandRow="1">
                <a:tableStyleId>{5C22544A-7EE6-4342-B048-85BDC9FD1C3A}</a:tableStyleId>
              </a:tblPr>
              <a:tblGrid>
                <a:gridCol w="237533">
                  <a:extLst>
                    <a:ext uri="{9D8B030D-6E8A-4147-A177-3AD203B41FA5}">
                      <a16:colId xmlns:a16="http://schemas.microsoft.com/office/drawing/2014/main" val="1916269599"/>
                    </a:ext>
                  </a:extLst>
                </a:gridCol>
                <a:gridCol w="2392947">
                  <a:extLst>
                    <a:ext uri="{9D8B030D-6E8A-4147-A177-3AD203B41FA5}">
                      <a16:colId xmlns:a16="http://schemas.microsoft.com/office/drawing/2014/main" val="137548073"/>
                    </a:ext>
                  </a:extLst>
                </a:gridCol>
                <a:gridCol w="610053">
                  <a:extLst>
                    <a:ext uri="{9D8B030D-6E8A-4147-A177-3AD203B41FA5}">
                      <a16:colId xmlns:a16="http://schemas.microsoft.com/office/drawing/2014/main" val="3012377785"/>
                    </a:ext>
                  </a:extLst>
                </a:gridCol>
                <a:gridCol w="610053">
                  <a:extLst>
                    <a:ext uri="{9D8B030D-6E8A-4147-A177-3AD203B41FA5}">
                      <a16:colId xmlns:a16="http://schemas.microsoft.com/office/drawing/2014/main" val="2506237508"/>
                    </a:ext>
                  </a:extLst>
                </a:gridCol>
                <a:gridCol w="610053">
                  <a:extLst>
                    <a:ext uri="{9D8B030D-6E8A-4147-A177-3AD203B41FA5}">
                      <a16:colId xmlns:a16="http://schemas.microsoft.com/office/drawing/2014/main" val="1527102208"/>
                    </a:ext>
                  </a:extLst>
                </a:gridCol>
                <a:gridCol w="610053">
                  <a:extLst>
                    <a:ext uri="{9D8B030D-6E8A-4147-A177-3AD203B41FA5}">
                      <a16:colId xmlns:a16="http://schemas.microsoft.com/office/drawing/2014/main" val="4090499298"/>
                    </a:ext>
                  </a:extLst>
                </a:gridCol>
                <a:gridCol w="610053">
                  <a:extLst>
                    <a:ext uri="{9D8B030D-6E8A-4147-A177-3AD203B41FA5}">
                      <a16:colId xmlns:a16="http://schemas.microsoft.com/office/drawing/2014/main" val="608014049"/>
                    </a:ext>
                  </a:extLst>
                </a:gridCol>
              </a:tblGrid>
              <a:tr h="472543">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3.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pembawa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penyakit</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l" fontAlgn="t"/>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1" i="0" u="none" strike="noStrike" dirty="0">
                          <a:solidFill>
                            <a:schemeClr val="bg1"/>
                          </a:solidFill>
                          <a:effectLst/>
                          <a:latin typeface="Tw Cen MT" panose="020B0602020104020603" pitchFamily="34" charset="0"/>
                        </a:rPr>
                        <a:t>JAN </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MEI</a:t>
                      </a:r>
                    </a:p>
                  </a:txBody>
                  <a:tcPr marL="9525" marR="9525" marT="9525" marB="0" anchor="ctr"/>
                </a:tc>
                <a:extLst>
                  <a:ext uri="{0D108BD9-81ED-4DB2-BD59-A6C34878D82A}">
                    <a16:rowId xmlns:a16="http://schemas.microsoft.com/office/drawing/2014/main" val="10000"/>
                  </a:ext>
                </a:extLst>
              </a:tr>
              <a:tr h="328706">
                <a:tc>
                  <a:txBody>
                    <a:bodyPr/>
                    <a:lstStyle/>
                    <a:p>
                      <a:pPr algn="ctr" fontAlgn="b"/>
                      <a:r>
                        <a:rPr lang="en-US" sz="1400" u="none" strike="noStrike" dirty="0">
                          <a:effectLst/>
                          <a:latin typeface="Tw Cen MT" panose="020B0602020104020603" pitchFamily="34" charset="0"/>
                        </a:rPr>
                        <a:t>a.</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Penghitungan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angka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kepadatan</a:t>
                      </a:r>
                      <a:r>
                        <a:rPr lang="en-US" sz="1400" u="none" strike="noStrike" dirty="0">
                          <a:effectLst/>
                          <a:latin typeface="Tw Cen MT" panose="020B0602020104020603" pitchFamily="34" charset="0"/>
                        </a:rPr>
                        <a:t> vector.</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014287020"/>
                  </a:ext>
                </a:extLst>
              </a:tr>
              <a:tr h="605511">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Penghitungan</a:t>
                      </a:r>
                      <a:r>
                        <a:rPr lang="en-US" sz="1400" u="none" strike="noStrike" dirty="0">
                          <a:effectLst/>
                          <a:latin typeface="Tw Cen MT" panose="020B0602020104020603" pitchFamily="34" charset="0"/>
                        </a:rPr>
                        <a:t> Angka </a:t>
                      </a:r>
                      <a:r>
                        <a:rPr lang="en-US" sz="1400" u="none" strike="noStrike" dirty="0" err="1">
                          <a:effectLst/>
                          <a:latin typeface="Tw Cen MT" panose="020B0602020104020603" pitchFamily="34" charset="0"/>
                        </a:rPr>
                        <a:t>kepadatan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pembawa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penyakit</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902988650"/>
                  </a:ext>
                </a:extLst>
              </a:tr>
              <a:tr h="866964">
                <a:tc>
                  <a:txBody>
                    <a:bodyPr/>
                    <a:lstStyle/>
                    <a:p>
                      <a:pPr algn="ctr" fontAlgn="b"/>
                      <a:r>
                        <a:rPr lang="en-US" sz="1400" u="none" strike="noStrike" dirty="0">
                          <a:effectLst/>
                          <a:latin typeface="Tw Cen MT" panose="020B0602020104020603" pitchFamily="34" charset="0"/>
                        </a:rPr>
                        <a:t>c.</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sv-SE" sz="1400" u="none" strike="noStrike" dirty="0">
                          <a:effectLst/>
                          <a:latin typeface="Tw Cen MT" panose="020B0602020104020603" pitchFamily="34" charset="0"/>
                        </a:rPr>
                        <a:t>Melaksanakan pengendalian serangga, tikus dan binatang lainnya secara berkala terutama saat terjadi peningkatan populasi.</a:t>
                      </a:r>
                      <a:endParaRPr lang="sv-SE"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414350817"/>
                  </a:ext>
                </a:extLst>
              </a:tr>
              <a:tr h="605511">
                <a:tc>
                  <a:txBody>
                    <a:bodyPr/>
                    <a:lstStyle/>
                    <a:p>
                      <a:pPr algn="ctr" fontAlgn="b"/>
                      <a:r>
                        <a:rPr lang="en-US" sz="1400" u="none" strike="noStrike" dirty="0">
                          <a:effectLst/>
                          <a:latin typeface="Tw Cen MT" panose="020B0602020104020603" pitchFamily="34" charset="0"/>
                        </a:rPr>
                        <a:t>d.</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Melakukan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7274845"/>
                  </a:ext>
                </a:extLst>
              </a:tr>
              <a:tr h="605511">
                <a:tc>
                  <a:txBody>
                    <a:bodyPr/>
                    <a:lstStyle/>
                    <a:p>
                      <a:pPr algn="ctr" fontAlgn="b"/>
                      <a:r>
                        <a:rPr lang="en-US" sz="1400" u="none" strike="noStrike" dirty="0">
                          <a:effectLst/>
                          <a:latin typeface="Tw Cen MT" panose="020B0602020104020603" pitchFamily="34" charset="0"/>
                        </a:rPr>
                        <a:t>e.</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extLst>
                  <a:ext uri="{0D108BD9-81ED-4DB2-BD59-A6C34878D82A}">
                    <a16:rowId xmlns:a16="http://schemas.microsoft.com/office/drawing/2014/main" val="3256084025"/>
                  </a:ext>
                </a:extLst>
              </a:tr>
              <a:tr h="570911">
                <a:tc>
                  <a:txBody>
                    <a:bodyPr/>
                    <a:lstStyle/>
                    <a:p>
                      <a:pPr algn="ctr" fontAlgn="b"/>
                      <a:r>
                        <a:rPr lang="en-US" sz="1400" u="none" strike="noStrike" dirty="0">
                          <a:effectLst/>
                          <a:latin typeface="Tw Cen MT" panose="020B0602020104020603" pitchFamily="34" charset="0"/>
                        </a:rPr>
                        <a:t>f.</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nn-NO" sz="1400" u="none" strike="noStrike" dirty="0">
                          <a:effectLst/>
                          <a:latin typeface="Tw Cen MT" panose="020B0602020104020603" pitchFamily="34" charset="0"/>
                        </a:rPr>
                        <a:t>Evaluasi Pengendalian Vektor dan Binatang Pengganggu Lainnya</a:t>
                      </a:r>
                      <a:endParaRPr lang="nn-NO"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extLst>
                  <a:ext uri="{0D108BD9-81ED-4DB2-BD59-A6C34878D82A}">
                    <a16:rowId xmlns:a16="http://schemas.microsoft.com/office/drawing/2014/main" val="2188731196"/>
                  </a:ext>
                </a:extLst>
              </a:tr>
            </a:tbl>
          </a:graphicData>
        </a:graphic>
      </p:graphicFrame>
      <p:sp>
        <p:nvSpPr>
          <p:cNvPr id="3" name="Slide Number Placeholder 2">
            <a:extLst>
              <a:ext uri="{FF2B5EF4-FFF2-40B4-BE49-F238E27FC236}">
                <a16:creationId xmlns:a16="http://schemas.microsoft.com/office/drawing/2014/main" id="{0202896F-E9A6-410D-8D69-2903FE0A0D3B}"/>
              </a:ext>
            </a:extLst>
          </p:cNvPr>
          <p:cNvSpPr>
            <a:spLocks noGrp="1"/>
          </p:cNvSpPr>
          <p:nvPr>
            <p:ph type="sldNum" sz="quarter" idx="12"/>
          </p:nvPr>
        </p:nvSpPr>
        <p:spPr/>
        <p:txBody>
          <a:bodyPr/>
          <a:lstStyle/>
          <a:p>
            <a:fld id="{565CE74E-AB26-4998-AD42-012C4C1AD076}" type="slidenum">
              <a:rPr lang="zh-CN" altLang="en-US" smtClean="0"/>
              <a:t>41</a:t>
            </a:fld>
            <a:endParaRPr lang="zh-CN" altLang="en-US"/>
          </a:p>
        </p:txBody>
      </p:sp>
    </p:spTree>
    <p:extLst>
      <p:ext uri="{BB962C8B-B14F-4D97-AF65-F5344CB8AC3E}">
        <p14:creationId xmlns:p14="http://schemas.microsoft.com/office/powerpoint/2010/main" val="3290242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B376035-3C7B-442C-8A01-A8237AA78729}"/>
              </a:ext>
            </a:extLst>
          </p:cNvPr>
          <p:cNvGraphicFramePr>
            <a:graphicFrameLocks noGrp="1"/>
          </p:cNvGraphicFramePr>
          <p:nvPr>
            <p:extLst>
              <p:ext uri="{D42A27DB-BD31-4B8C-83A1-F6EECF244321}">
                <p14:modId xmlns:p14="http://schemas.microsoft.com/office/powerpoint/2010/main" val="3569184961"/>
              </p:ext>
            </p:extLst>
          </p:nvPr>
        </p:nvGraphicFramePr>
        <p:xfrm>
          <a:off x="1299039" y="146916"/>
          <a:ext cx="8935824" cy="6602229"/>
        </p:xfrm>
        <a:graphic>
          <a:graphicData uri="http://schemas.openxmlformats.org/drawingml/2006/table">
            <a:tbl>
              <a:tblPr firstRow="1" bandRow="1">
                <a:tableStyleId>{5C22544A-7EE6-4342-B048-85BDC9FD1C3A}</a:tableStyleId>
              </a:tblPr>
              <a:tblGrid>
                <a:gridCol w="269697">
                  <a:extLst>
                    <a:ext uri="{9D8B030D-6E8A-4147-A177-3AD203B41FA5}">
                      <a16:colId xmlns:a16="http://schemas.microsoft.com/office/drawing/2014/main" val="702605913"/>
                    </a:ext>
                  </a:extLst>
                </a:gridCol>
                <a:gridCol w="321443">
                  <a:extLst>
                    <a:ext uri="{9D8B030D-6E8A-4147-A177-3AD203B41FA5}">
                      <a16:colId xmlns:a16="http://schemas.microsoft.com/office/drawing/2014/main" val="1834504195"/>
                    </a:ext>
                  </a:extLst>
                </a:gridCol>
                <a:gridCol w="4358774">
                  <a:extLst>
                    <a:ext uri="{9D8B030D-6E8A-4147-A177-3AD203B41FA5}">
                      <a16:colId xmlns:a16="http://schemas.microsoft.com/office/drawing/2014/main" val="1482233985"/>
                    </a:ext>
                  </a:extLst>
                </a:gridCol>
                <a:gridCol w="797182">
                  <a:extLst>
                    <a:ext uri="{9D8B030D-6E8A-4147-A177-3AD203B41FA5}">
                      <a16:colId xmlns:a16="http://schemas.microsoft.com/office/drawing/2014/main" val="1631072491"/>
                    </a:ext>
                  </a:extLst>
                </a:gridCol>
                <a:gridCol w="797182">
                  <a:extLst>
                    <a:ext uri="{9D8B030D-6E8A-4147-A177-3AD203B41FA5}">
                      <a16:colId xmlns:a16="http://schemas.microsoft.com/office/drawing/2014/main" val="2264360254"/>
                    </a:ext>
                  </a:extLst>
                </a:gridCol>
                <a:gridCol w="797182">
                  <a:extLst>
                    <a:ext uri="{9D8B030D-6E8A-4147-A177-3AD203B41FA5}">
                      <a16:colId xmlns:a16="http://schemas.microsoft.com/office/drawing/2014/main" val="4070232498"/>
                    </a:ext>
                  </a:extLst>
                </a:gridCol>
                <a:gridCol w="797182">
                  <a:extLst>
                    <a:ext uri="{9D8B030D-6E8A-4147-A177-3AD203B41FA5}">
                      <a16:colId xmlns:a16="http://schemas.microsoft.com/office/drawing/2014/main" val="1117157047"/>
                    </a:ext>
                  </a:extLst>
                </a:gridCol>
                <a:gridCol w="797182">
                  <a:extLst>
                    <a:ext uri="{9D8B030D-6E8A-4147-A177-3AD203B41FA5}">
                      <a16:colId xmlns:a16="http://schemas.microsoft.com/office/drawing/2014/main" val="1552001142"/>
                    </a:ext>
                  </a:extLst>
                </a:gridCol>
              </a:tblGrid>
              <a:tr h="245028">
                <a:tc gridSpan="8">
                  <a:txBody>
                    <a:bodyPr/>
                    <a:lstStyle/>
                    <a:p>
                      <a:pPr algn="l" fontAlgn="b"/>
                      <a:r>
                        <a:rPr lang="en-US" sz="1400" u="none" strike="noStrike" dirty="0">
                          <a:effectLst/>
                          <a:latin typeface="Tw Cen MT" panose="020B0602020104020603" pitchFamily="34" charset="0"/>
                        </a:rPr>
                        <a:t>4. </a:t>
                      </a:r>
                      <a:r>
                        <a:rPr lang="en-US" sz="1400" u="none" strike="noStrike" dirty="0" err="1">
                          <a:effectLst/>
                          <a:latin typeface="Tw Cen MT" panose="020B0602020104020603" pitchFamily="34" charset="0"/>
                        </a:rPr>
                        <a:t>Upaya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Pengawasan</a:t>
                      </a:r>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extLst>
                  <a:ext uri="{0D108BD9-81ED-4DB2-BD59-A6C34878D82A}">
                    <a16:rowId xmlns:a16="http://schemas.microsoft.com/office/drawing/2014/main" val="2000793678"/>
                  </a:ext>
                </a:extLst>
              </a:tr>
              <a:tr h="312319">
                <a:tc>
                  <a:txBody>
                    <a:bodyPr/>
                    <a:lstStyle/>
                    <a:p>
                      <a:pPr algn="ctr" fontAlgn="b"/>
                      <a:r>
                        <a:rPr lang="en-US" sz="1400" u="none" strike="noStrike" dirty="0">
                          <a:effectLst/>
                          <a:latin typeface="Tw Cen MT" panose="020B0602020104020603" pitchFamily="34" charset="0"/>
                        </a:rPr>
                        <a:t>a.</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rtl="0" fontAlgn="ctr"/>
                      <a:r>
                        <a:rPr lang="en-US" sz="1400" u="none" strike="noStrike" dirty="0">
                          <a:effectLst/>
                          <a:latin typeface="Tw Cen MT" panose="020B0602020104020603" pitchFamily="34" charset="0"/>
                        </a:rPr>
                        <a:t>Linen (Laundry)</a:t>
                      </a:r>
                      <a:endParaRPr lang="en-US" sz="14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r>
                        <a:rPr lang="en-US" sz="1400" b="1" dirty="0">
                          <a:latin typeface="Tw Cen MT" panose="020B0602020104020603" pitchFamily="34" charset="0"/>
                        </a:rPr>
                        <a:t> JAN</a:t>
                      </a:r>
                    </a:p>
                  </a:txBody>
                  <a:tcPr marL="8617" marR="8617" marT="8617" marB="0" anchor="ctr"/>
                </a:tc>
                <a:tc>
                  <a:txBody>
                    <a:bodyPr/>
                    <a:lstStyle/>
                    <a:p>
                      <a:pPr algn="ctr"/>
                      <a:r>
                        <a:rPr lang="en-US" sz="1400" b="1" dirty="0">
                          <a:latin typeface="Tw Cen MT" panose="020B0602020104020603" pitchFamily="34" charset="0"/>
                        </a:rPr>
                        <a:t>FEB</a:t>
                      </a:r>
                    </a:p>
                  </a:txBody>
                  <a:tcPr marL="8617" marR="8617" marT="8617" marB="0" anchor="ctr"/>
                </a:tc>
                <a:tc>
                  <a:txBody>
                    <a:bodyPr/>
                    <a:lstStyle/>
                    <a:p>
                      <a:pPr algn="ctr"/>
                      <a:r>
                        <a:rPr lang="en-US" sz="1400" b="1" dirty="0">
                          <a:latin typeface="Tw Cen MT" panose="020B0602020104020603" pitchFamily="34" charset="0"/>
                        </a:rPr>
                        <a:t>MAR</a:t>
                      </a:r>
                    </a:p>
                  </a:txBody>
                  <a:tcPr marL="8617" marR="8617" marT="8617" marB="0" anchor="ctr"/>
                </a:tc>
                <a:tc>
                  <a:txBody>
                    <a:bodyPr/>
                    <a:lstStyle/>
                    <a:p>
                      <a:pPr algn="ctr"/>
                      <a:r>
                        <a:rPr lang="en-US" sz="1400" b="1" dirty="0">
                          <a:latin typeface="Tw Cen MT" panose="020B0602020104020603" pitchFamily="34" charset="0"/>
                        </a:rPr>
                        <a:t>APR</a:t>
                      </a:r>
                    </a:p>
                  </a:txBody>
                  <a:tcPr marL="8617" marR="8617" marT="8617" marB="0" anchor="ctr"/>
                </a:tc>
                <a:tc>
                  <a:txBody>
                    <a:bodyPr/>
                    <a:lstStyle/>
                    <a:p>
                      <a:pPr algn="ctr"/>
                      <a:r>
                        <a:rPr lang="en-US" sz="1400" b="1" dirty="0">
                          <a:latin typeface="Tw Cen MT" panose="020B0602020104020603" pitchFamily="34" charset="0"/>
                        </a:rPr>
                        <a:t>MEI</a:t>
                      </a:r>
                    </a:p>
                  </a:txBody>
                  <a:tcPr marL="8617" marR="8617" marT="8617" marB="0" anchor="ctr"/>
                </a:tc>
                <a:extLst>
                  <a:ext uri="{0D108BD9-81ED-4DB2-BD59-A6C34878D82A}">
                    <a16:rowId xmlns:a16="http://schemas.microsoft.com/office/drawing/2014/main" val="2678091424"/>
                  </a:ext>
                </a:extLst>
              </a:tr>
              <a:tr h="312319">
                <a:tc>
                  <a:txBody>
                    <a:bodyPr/>
                    <a:lstStyle/>
                    <a:p>
                      <a:pPr algn="ctr"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fi-FI" sz="1400" u="none" strike="noStrike">
                          <a:effectLst/>
                          <a:latin typeface="Tw Cen MT" panose="020B0602020104020603" pitchFamily="34" charset="0"/>
                        </a:rPr>
                        <a:t>Pengisian checklist pelaksanaan pengelolaan linen 6 bulan sekali.</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11182752"/>
                  </a:ext>
                </a:extLst>
              </a:tr>
              <a:tr h="480545">
                <a:tc>
                  <a:txBody>
                    <a:bodyPr/>
                    <a:lstStyle/>
                    <a:p>
                      <a:pPr algn="ctr"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Pemantauan penggunaan APD (masker, sarung tangan, apron, sepatu boot, penutup kepala) Petugas Laundry seminggu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4</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087837232"/>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Pengusulan pemeriksaaan kesehatan secara berkala petugas laundry.</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244806374"/>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Pengusulan imunisasi hepatitis B petugas laundry setiap 6 (enam) bulan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22680541"/>
                  </a:ext>
                </a:extLst>
              </a:tr>
              <a:tr h="480545">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angka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Usap</a:t>
                      </a:r>
                      <a:r>
                        <a:rPr lang="en-US" sz="1400" u="none" strike="noStrike" dirty="0">
                          <a:effectLst/>
                          <a:latin typeface="Tw Cen MT" panose="020B0602020104020603" pitchFamily="34" charset="0"/>
                        </a:rPr>
                        <a:t> linen </a:t>
                      </a:r>
                      <a:r>
                        <a:rPr lang="en-US" sz="1400" u="none" strike="noStrike" dirty="0" err="1">
                          <a:effectLst/>
                          <a:latin typeface="Tw Cen MT" panose="020B0602020104020603" pitchFamily="34" charset="0"/>
                        </a:rPr>
                        <a:t>bersih</a:t>
                      </a:r>
                      <a:r>
                        <a:rPr lang="en-US" sz="1400" u="none" strike="noStrike" dirty="0">
                          <a:effectLst/>
                          <a:latin typeface="Tw Cen MT" panose="020B0602020104020603" pitchFamily="34" charset="0"/>
                        </a:rPr>
                        <a:t>) pada IGD, Inst Laundry dan Inst </a:t>
                      </a:r>
                      <a:r>
                        <a:rPr lang="en-US" sz="1400" u="none" strike="noStrike" dirty="0" err="1">
                          <a:effectLst/>
                          <a:latin typeface="Tw Cen MT" panose="020B0602020104020603" pitchFamily="34" charset="0"/>
                        </a:rPr>
                        <a:t>Gizi</a:t>
                      </a:r>
                      <a:r>
                        <a:rPr lang="en-US" sz="1400" u="none" strike="noStrike" dirty="0">
                          <a:effectLst/>
                          <a:latin typeface="Tw Cen MT" panose="020B0602020104020603" pitchFamily="34" charset="0"/>
                        </a:rPr>
                        <a:t> (3)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5</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5712229"/>
                  </a:ext>
                </a:extLst>
              </a:tr>
              <a:tr h="312319">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fontAlgn="t"/>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Proses </a:t>
                      </a:r>
                      <a:r>
                        <a:rPr lang="en-US" sz="1400" u="none" strike="noStrike" dirty="0" err="1">
                          <a:effectLst/>
                          <a:latin typeface="Tw Cen MT" panose="020B0602020104020603" pitchFamily="34" charset="0"/>
                        </a:rPr>
                        <a:t>Dekontaminasi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Melalui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Disinfeksi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Sterilisasi</a:t>
                      </a:r>
                      <a:endParaRPr lang="en-US" sz="1400" b="0" i="0" u="none" strike="noStrike" dirty="0">
                        <a:solidFill>
                          <a:srgbClr val="000000"/>
                        </a:solidFill>
                        <a:effectLst/>
                        <a:latin typeface="Tw Cen MT" panose="020B0602020104020603" pitchFamily="34" charset="0"/>
                      </a:endParaRPr>
                    </a:p>
                  </a:txBody>
                  <a:tcPr marL="8617" marR="8617" marT="8617" marB="0"/>
                </a:tc>
                <a:tc hMerge="1">
                  <a:txBody>
                    <a:bodyPr/>
                    <a:lstStyle/>
                    <a:p>
                      <a:endParaRPr lang="en-US"/>
                    </a:p>
                  </a:txBody>
                  <a:tcP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extLst>
                  <a:ext uri="{0D108BD9-81ED-4DB2-BD59-A6C34878D82A}">
                    <a16:rowId xmlns:a16="http://schemas.microsoft.com/office/drawing/2014/main" val="1160400943"/>
                  </a:ext>
                </a:extLst>
              </a:tr>
              <a:tr h="480545">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Pengisian checklist monitoring pelaksanaan dekontaminasi melalui desinfeksi dan sterilisasi sebulan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774813436"/>
                  </a:ext>
                </a:extLst>
              </a:tr>
              <a:tr h="779332">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Pemantauan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kualitas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sterilisasi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Usap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medis</a:t>
                      </a: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IGD (</a:t>
                      </a:r>
                      <a:r>
                        <a:rPr lang="en-US" sz="1400" u="none" strike="noStrike" dirty="0" err="1">
                          <a:effectLst/>
                          <a:latin typeface="Tw Cen MT" panose="020B0602020104020603" pitchFamily="34" charset="0"/>
                        </a:rPr>
                        <a:t>gunting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pinset,kom</a:t>
                      </a:r>
                      <a:r>
                        <a:rPr lang="en-US" sz="1400" u="none" strike="noStrike" dirty="0">
                          <a:effectLst/>
                          <a:latin typeface="Tw Cen MT" panose="020B0602020104020603" pitchFamily="34" charset="0"/>
                        </a:rPr>
                        <a:t>),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I Gigi (tang, </a:t>
                      </a:r>
                      <a:r>
                        <a:rPr lang="en-US" sz="1400" u="none" strike="noStrike" dirty="0" err="1">
                          <a:effectLst/>
                          <a:latin typeface="Tw Cen MT" panose="020B0602020104020603" pitchFamily="34" charset="0"/>
                        </a:rPr>
                        <a:t>exavator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pinset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bein</a:t>
                      </a:r>
                      <a:r>
                        <a:rPr lang="en-US" sz="1400" u="none" strike="noStrike" dirty="0">
                          <a:effectLst/>
                          <a:latin typeface="Tw Cen MT" panose="020B0602020104020603" pitchFamily="34" charset="0"/>
                        </a:rPr>
                        <a:t>, sonde, scaler) dan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ECT (</a:t>
                      </a:r>
                      <a:r>
                        <a:rPr lang="en-US" sz="1400" u="none" strike="noStrike" dirty="0" err="1">
                          <a:effectLst/>
                          <a:latin typeface="Tw Cen MT" panose="020B0602020104020603" pitchFamily="34" charset="0"/>
                        </a:rPr>
                        <a:t>opa</a:t>
                      </a:r>
                      <a:r>
                        <a:rPr lang="en-US" sz="1400" u="none" strike="noStrike" dirty="0">
                          <a:effectLst/>
                          <a:latin typeface="Tw Cen MT" panose="020B0602020104020603" pitchFamily="34" charset="0"/>
                        </a:rPr>
                        <a:t>, bite block, bite block oval, </a:t>
                      </a:r>
                      <a:r>
                        <a:rPr lang="en-US" sz="1400" u="none" strike="noStrike" dirty="0" err="1">
                          <a:effectLst/>
                          <a:latin typeface="Tw Cen MT" panose="020B0602020104020603" pitchFamily="34" charset="0"/>
                        </a:rPr>
                        <a:t>elektroda</a:t>
                      </a:r>
                      <a:r>
                        <a:rPr lang="en-US" sz="1400" u="none" strike="noStrike" dirty="0">
                          <a:effectLst/>
                          <a:latin typeface="Tw Cen MT" panose="020B0602020104020603" pitchFamily="34" charset="0"/>
                        </a:rPr>
                        <a:t>, face mouth</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08110629"/>
                  </a:ext>
                </a:extLst>
              </a:tr>
              <a:tr h="312319">
                <a:tc>
                  <a:txBody>
                    <a:bodyPr/>
                    <a:lstStyle/>
                    <a:p>
                      <a:pPr algn="ctr" fontAlgn="b"/>
                      <a:r>
                        <a:rPr lang="en-US" sz="1400" u="none" strike="noStrike" dirty="0">
                          <a:effectLst/>
                          <a:latin typeface="Tw Cen MT" panose="020B0602020104020603" pitchFamily="34" charset="0"/>
                        </a:rPr>
                        <a:t>c.</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rtl="0" fontAlgn="ctr"/>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Konstruksi</a:t>
                      </a:r>
                      <a:r>
                        <a:rPr lang="en-US" sz="1400" u="none" strike="noStrike" dirty="0">
                          <a:effectLst/>
                          <a:latin typeface="Tw Cen MT" panose="020B0602020104020603" pitchFamily="34" charset="0"/>
                        </a:rPr>
                        <a:t>/</a:t>
                      </a:r>
                      <a:r>
                        <a:rPr lang="en-US" sz="1400" u="none" strike="noStrike" dirty="0" err="1">
                          <a:effectLst/>
                          <a:latin typeface="Tw Cen MT" panose="020B0602020104020603" pitchFamily="34" charset="0"/>
                        </a:rPr>
                        <a:t>Renovasi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Bangunan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extLst>
                  <a:ext uri="{0D108BD9-81ED-4DB2-BD59-A6C34878D82A}">
                    <a16:rowId xmlns:a16="http://schemas.microsoft.com/office/drawing/2014/main" val="3883663970"/>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Melaksanakan Pengawasan Keselamatan dan Kesehatan Kerja Fasilitas Kesehatan Lingkungan.</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437823012"/>
                  </a:ext>
                </a:extLst>
              </a:tr>
              <a:tr h="372334">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Kontruksi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Renovasi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Bangunan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627425034"/>
                  </a:ext>
                </a:extLst>
              </a:tr>
              <a:tr h="312319">
                <a:tc>
                  <a:txBody>
                    <a:bodyPr/>
                    <a:lstStyle/>
                    <a:p>
                      <a:pPr algn="ctr" fontAlgn="b"/>
                      <a:r>
                        <a:rPr lang="en-US" sz="1400" u="none" strike="noStrike" dirty="0">
                          <a:effectLst/>
                          <a:latin typeface="Tw Cen MT" panose="020B0602020104020603" pitchFamily="34" charset="0"/>
                        </a:rPr>
                        <a:t>d.</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fontAlgn="t"/>
                      <a:r>
                        <a:rPr lang="sv-SE" sz="1400" u="none" strike="noStrike" dirty="0">
                          <a:effectLst/>
                          <a:latin typeface="Tw Cen MT" panose="020B0602020104020603" pitchFamily="34" charset="0"/>
                        </a:rPr>
                        <a:t>Pengawasan Rumah Sakit Ramah Lingkungan</a:t>
                      </a:r>
                      <a:endParaRPr lang="sv-SE" sz="14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379640804"/>
                  </a:ext>
                </a:extLst>
              </a:tr>
            </a:tbl>
          </a:graphicData>
        </a:graphic>
      </p:graphicFrame>
      <p:sp>
        <p:nvSpPr>
          <p:cNvPr id="2" name="Slide Number Placeholder 1">
            <a:extLst>
              <a:ext uri="{FF2B5EF4-FFF2-40B4-BE49-F238E27FC236}">
                <a16:creationId xmlns:a16="http://schemas.microsoft.com/office/drawing/2014/main" id="{E24D5C5E-8706-4F5F-AA31-2AF6EED58A0F}"/>
              </a:ext>
            </a:extLst>
          </p:cNvPr>
          <p:cNvSpPr>
            <a:spLocks noGrp="1"/>
          </p:cNvSpPr>
          <p:nvPr>
            <p:ph type="sldNum" sz="quarter" idx="12"/>
          </p:nvPr>
        </p:nvSpPr>
        <p:spPr/>
        <p:txBody>
          <a:bodyPr/>
          <a:lstStyle/>
          <a:p>
            <a:fld id="{565CE74E-AB26-4998-AD42-012C4C1AD076}" type="slidenum">
              <a:rPr lang="zh-CN" altLang="en-US" smtClean="0"/>
              <a:t>42</a:t>
            </a:fld>
            <a:endParaRPr lang="zh-CN" altLang="en-US"/>
          </a:p>
        </p:txBody>
      </p:sp>
      <p:sp>
        <p:nvSpPr>
          <p:cNvPr id="4"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410" kern="0" dirty="0">
                <a:solidFill>
                  <a:srgbClr val="44546A"/>
                </a:solidFill>
                <a:latin typeface="Arial Black" pitchFamily="34" charset="0"/>
              </a:rPr>
              <a:t>7</a:t>
            </a:r>
            <a:endPar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endParaRPr>
          </a:p>
        </p:txBody>
      </p:sp>
    </p:spTree>
    <p:extLst>
      <p:ext uri="{BB962C8B-B14F-4D97-AF65-F5344CB8AC3E}">
        <p14:creationId xmlns:p14="http://schemas.microsoft.com/office/powerpoint/2010/main" val="301858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3828808111"/>
              </p:ext>
            </p:extLst>
          </p:nvPr>
        </p:nvGraphicFramePr>
        <p:xfrm>
          <a:off x="557585" y="1074943"/>
          <a:ext cx="6799181" cy="3305861"/>
        </p:xfrm>
        <a:graphic>
          <a:graphicData uri="http://schemas.openxmlformats.org/drawingml/2006/table">
            <a:tbl>
              <a:tblPr firstRow="1" bandRow="1"/>
              <a:tblGrid>
                <a:gridCol w="649679">
                  <a:extLst>
                    <a:ext uri="{9D8B030D-6E8A-4147-A177-3AD203B41FA5}">
                      <a16:colId xmlns:a16="http://schemas.microsoft.com/office/drawing/2014/main" val="20000"/>
                    </a:ext>
                  </a:extLst>
                </a:gridCol>
                <a:gridCol w="2502102">
                  <a:extLst>
                    <a:ext uri="{9D8B030D-6E8A-4147-A177-3AD203B41FA5}">
                      <a16:colId xmlns:a16="http://schemas.microsoft.com/office/drawing/2014/main" val="20001"/>
                    </a:ext>
                  </a:extLst>
                </a:gridCol>
                <a:gridCol w="736384">
                  <a:extLst>
                    <a:ext uri="{9D8B030D-6E8A-4147-A177-3AD203B41FA5}">
                      <a16:colId xmlns:a16="http://schemas.microsoft.com/office/drawing/2014/main" val="20002"/>
                    </a:ext>
                  </a:extLst>
                </a:gridCol>
                <a:gridCol w="632831">
                  <a:extLst>
                    <a:ext uri="{9D8B030D-6E8A-4147-A177-3AD203B41FA5}">
                      <a16:colId xmlns:a16="http://schemas.microsoft.com/office/drawing/2014/main" val="1155104521"/>
                    </a:ext>
                  </a:extLst>
                </a:gridCol>
                <a:gridCol w="759395">
                  <a:extLst>
                    <a:ext uri="{9D8B030D-6E8A-4147-A177-3AD203B41FA5}">
                      <a16:colId xmlns:a16="http://schemas.microsoft.com/office/drawing/2014/main" val="3346980395"/>
                    </a:ext>
                  </a:extLst>
                </a:gridCol>
                <a:gridCol w="759395">
                  <a:extLst>
                    <a:ext uri="{9D8B030D-6E8A-4147-A177-3AD203B41FA5}">
                      <a16:colId xmlns:a16="http://schemas.microsoft.com/office/drawing/2014/main" val="2799430544"/>
                    </a:ext>
                  </a:extLst>
                </a:gridCol>
                <a:gridCol w="759395">
                  <a:extLst>
                    <a:ext uri="{9D8B030D-6E8A-4147-A177-3AD203B41FA5}">
                      <a16:colId xmlns:a16="http://schemas.microsoft.com/office/drawing/2014/main" val="544668570"/>
                    </a:ext>
                  </a:extLst>
                </a:gridCol>
              </a:tblGrid>
              <a:tr h="58436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PENGELOLAAN ASRAMA ( ORANG )</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 60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144</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241</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64</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PRAKTEKAN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483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273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DOKTER MUDA (ORANG)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MAGANG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PRAPENELITIAN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KUNJUNGAN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SURAT KETERANGAN</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MOU (DOKUMEN)</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INTERNAL  (PESERTA)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7221273"/>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11</a:t>
                      </a:r>
                    </a:p>
                  </a:txBody>
                  <a:tcPr marL="19034" marR="19034" marT="14329"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EKSTERNAL  (PESERTA)</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3622887"/>
                  </a:ext>
                </a:extLst>
              </a:tr>
            </a:tbl>
          </a:graphicData>
        </a:graphic>
      </p:graphicFrame>
      <p:graphicFrame>
        <p:nvGraphicFramePr>
          <p:cNvPr id="4" name="Content Placeholder 4">
            <a:extLst>
              <a:ext uri="{FF2B5EF4-FFF2-40B4-BE49-F238E27FC236}">
                <a16:creationId xmlns:a16="http://schemas.microsoft.com/office/drawing/2014/main" id="{8D19E686-7D64-46A8-ABE5-546F34D8058C}"/>
              </a:ext>
            </a:extLst>
          </p:cNvPr>
          <p:cNvGraphicFramePr>
            <a:graphicFrameLocks/>
          </p:cNvGraphicFramePr>
          <p:nvPr>
            <p:extLst>
              <p:ext uri="{D42A27DB-BD31-4B8C-83A1-F6EECF244321}">
                <p14:modId xmlns:p14="http://schemas.microsoft.com/office/powerpoint/2010/main" val="3387824280"/>
              </p:ext>
            </p:extLst>
          </p:nvPr>
        </p:nvGraphicFramePr>
        <p:xfrm>
          <a:off x="557585" y="5289317"/>
          <a:ext cx="6811334" cy="1218647"/>
        </p:xfrm>
        <a:graphic>
          <a:graphicData uri="http://schemas.openxmlformats.org/drawingml/2006/table">
            <a:tbl>
              <a:tblPr firstRow="1" bandRow="1"/>
              <a:tblGrid>
                <a:gridCol w="647101">
                  <a:extLst>
                    <a:ext uri="{9D8B030D-6E8A-4147-A177-3AD203B41FA5}">
                      <a16:colId xmlns:a16="http://schemas.microsoft.com/office/drawing/2014/main" val="20000"/>
                    </a:ext>
                  </a:extLst>
                </a:gridCol>
                <a:gridCol w="1697251">
                  <a:extLst>
                    <a:ext uri="{9D8B030D-6E8A-4147-A177-3AD203B41FA5}">
                      <a16:colId xmlns:a16="http://schemas.microsoft.com/office/drawing/2014/main" val="20001"/>
                    </a:ext>
                  </a:extLst>
                </a:gridCol>
                <a:gridCol w="778865">
                  <a:extLst>
                    <a:ext uri="{9D8B030D-6E8A-4147-A177-3AD203B41FA5}">
                      <a16:colId xmlns:a16="http://schemas.microsoft.com/office/drawing/2014/main" val="20002"/>
                    </a:ext>
                  </a:extLst>
                </a:gridCol>
                <a:gridCol w="839212">
                  <a:extLst>
                    <a:ext uri="{9D8B030D-6E8A-4147-A177-3AD203B41FA5}">
                      <a16:colId xmlns:a16="http://schemas.microsoft.com/office/drawing/2014/main" val="1638021549"/>
                    </a:ext>
                  </a:extLst>
                </a:gridCol>
                <a:gridCol w="949635">
                  <a:extLst>
                    <a:ext uri="{9D8B030D-6E8A-4147-A177-3AD203B41FA5}">
                      <a16:colId xmlns:a16="http://schemas.microsoft.com/office/drawing/2014/main" val="875436965"/>
                    </a:ext>
                  </a:extLst>
                </a:gridCol>
                <a:gridCol w="949635">
                  <a:extLst>
                    <a:ext uri="{9D8B030D-6E8A-4147-A177-3AD203B41FA5}">
                      <a16:colId xmlns:a16="http://schemas.microsoft.com/office/drawing/2014/main" val="1341905165"/>
                    </a:ext>
                  </a:extLst>
                </a:gridCol>
                <a:gridCol w="949635">
                  <a:extLst>
                    <a:ext uri="{9D8B030D-6E8A-4147-A177-3AD203B41FA5}">
                      <a16:colId xmlns:a16="http://schemas.microsoft.com/office/drawing/2014/main" val="1756596297"/>
                    </a:ext>
                  </a:extLst>
                </a:gridCol>
              </a:tblGrid>
              <a:tr h="34679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INDIKATOR</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1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dirty="0" err="1">
                          <a:latin typeface="Tw Cen MT" panose="020B0602020104020603" pitchFamily="34" charset="0"/>
                        </a:rPr>
                        <a:t>Persentase</a:t>
                      </a:r>
                      <a:r>
                        <a:rPr lang="en-US" sz="1400" dirty="0">
                          <a:latin typeface="Tw Cen MT" panose="020B0602020104020603" pitchFamily="34" charset="0"/>
                        </a:rPr>
                        <a:t> </a:t>
                      </a:r>
                      <a:r>
                        <a:rPr lang="en-US" sz="1400" dirty="0" err="1">
                          <a:latin typeface="Tw Cen MT" panose="020B0602020104020603" pitchFamily="34" charset="0"/>
                        </a:rPr>
                        <a:t>pegawai</a:t>
                      </a:r>
                      <a:r>
                        <a:rPr lang="en-US" sz="1400" dirty="0">
                          <a:latin typeface="Tw Cen MT" panose="020B0602020104020603" pitchFamily="34" charset="0"/>
                        </a:rPr>
                        <a:t> yang </a:t>
                      </a:r>
                      <a:r>
                        <a:rPr lang="en-US" sz="1400" dirty="0" err="1">
                          <a:latin typeface="Tw Cen MT" panose="020B0602020104020603" pitchFamily="34" charset="0"/>
                        </a:rPr>
                        <a:t>mengikuti</a:t>
                      </a:r>
                      <a:r>
                        <a:rPr lang="en-US" sz="1400" dirty="0">
                          <a:latin typeface="Tw Cen MT" panose="020B0602020104020603" pitchFamily="34" charset="0"/>
                        </a:rPr>
                        <a:t> </a:t>
                      </a:r>
                      <a:r>
                        <a:rPr lang="en-US" sz="1400" dirty="0" err="1">
                          <a:latin typeface="Tw Cen MT" panose="020B0602020104020603" pitchFamily="34" charset="0"/>
                        </a:rPr>
                        <a:t>pelatihan</a:t>
                      </a:r>
                      <a:r>
                        <a:rPr lang="en-US" sz="1400" dirty="0">
                          <a:latin typeface="Tw Cen MT" panose="020B0602020104020603" pitchFamily="34" charset="0"/>
                        </a:rPr>
                        <a:t>/</a:t>
                      </a:r>
                      <a:r>
                        <a:rPr lang="en-US" sz="1400" baseline="0" dirty="0">
                          <a:latin typeface="Tw Cen MT" panose="020B0602020104020603" pitchFamily="34" charset="0"/>
                        </a:rPr>
                        <a:t> </a:t>
                      </a:r>
                      <a:r>
                        <a:rPr lang="en-US" sz="1400" baseline="0" dirty="0" err="1">
                          <a:latin typeface="Tw Cen MT" panose="020B0602020104020603" pitchFamily="34" charset="0"/>
                        </a:rPr>
                        <a:t>Bintek</a:t>
                      </a:r>
                      <a:r>
                        <a:rPr lang="en-US" sz="1400" baseline="0" dirty="0">
                          <a:latin typeface="Tw Cen MT" panose="020B0602020104020603" pitchFamily="34" charset="0"/>
                        </a:rPr>
                        <a:t> </a:t>
                      </a:r>
                      <a:r>
                        <a:rPr lang="en-US" sz="1400" baseline="0" dirty="0" err="1">
                          <a:latin typeface="Tw Cen MT" panose="020B0602020104020603" pitchFamily="34" charset="0"/>
                        </a:rPr>
                        <a:t>selama</a:t>
                      </a:r>
                      <a:r>
                        <a:rPr lang="en-US" sz="1400" baseline="0" dirty="0">
                          <a:latin typeface="Tw Cen MT" panose="020B0602020104020603" pitchFamily="34" charset="0"/>
                        </a:rPr>
                        <a:t> jam/ </a:t>
                      </a:r>
                      <a:r>
                        <a:rPr lang="en-US" sz="1400" baseline="0" dirty="0" err="1">
                          <a:latin typeface="Tw Cen MT" panose="020B0602020104020603" pitchFamily="34" charset="0"/>
                        </a:rPr>
                        <a:t>tahun</a:t>
                      </a:r>
                      <a:r>
                        <a:rPr lang="en-US" sz="1400" baseline="0" dirty="0">
                          <a:latin typeface="Tw Cen MT" panose="020B0602020104020603" pitchFamily="34" charset="0"/>
                        </a:rPr>
                        <a:t> (%)</a:t>
                      </a:r>
                      <a:endParaRPr lang="en-US" sz="1400" dirty="0">
                        <a:solidFill>
                          <a:schemeClr val="tx2"/>
                        </a:solidFill>
                        <a:latin typeface="Tw Cen MT" panose="020B0602020104020603" pitchFamily="34" charset="0"/>
                        <a:ea typeface="Verdana" pitchFamily="34" charset="0"/>
                        <a:cs typeface="Verdana"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0%</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1.7%</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2.65%</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3.9%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5.9%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617931" y="599413"/>
            <a:ext cx="2927368" cy="419026"/>
            <a:chOff x="840098" y="83062"/>
            <a:chExt cx="2851298"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8" y="8306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66990" y="95596"/>
              <a:ext cx="1924406"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grpSp>
        <p:nvGrpSpPr>
          <p:cNvPr id="8" name="Group 7">
            <a:extLst>
              <a:ext uri="{FF2B5EF4-FFF2-40B4-BE49-F238E27FC236}">
                <a16:creationId xmlns:a16="http://schemas.microsoft.com/office/drawing/2014/main" id="{FC639CA5-F366-4849-98DC-E525A73D69F1}"/>
              </a:ext>
            </a:extLst>
          </p:cNvPr>
          <p:cNvGrpSpPr/>
          <p:nvPr/>
        </p:nvGrpSpPr>
        <p:grpSpPr>
          <a:xfrm>
            <a:off x="557585" y="4729721"/>
            <a:ext cx="5104491" cy="419644"/>
            <a:chOff x="836612" y="4643033"/>
            <a:chExt cx="5562598" cy="502281"/>
          </a:xfrm>
        </p:grpSpPr>
        <p:sp>
          <p:nvSpPr>
            <p:cNvPr id="9" name="Pentagon 7">
              <a:extLst>
                <a:ext uri="{FF2B5EF4-FFF2-40B4-BE49-F238E27FC236}">
                  <a16:creationId xmlns:a16="http://schemas.microsoft.com/office/drawing/2014/main" id="{FBA94941-CDE3-43B8-B3E7-4CADE624C3FF}"/>
                </a:ext>
              </a:extLst>
            </p:cNvPr>
            <p:cNvSpPr/>
            <p:nvPr/>
          </p:nvSpPr>
          <p:spPr>
            <a:xfrm>
              <a:off x="836612" y="4648200"/>
              <a:ext cx="1066800" cy="497114"/>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sp>
          <p:nvSpPr>
            <p:cNvPr id="10" name="Chevron 12">
              <a:extLst>
                <a:ext uri="{FF2B5EF4-FFF2-40B4-BE49-F238E27FC236}">
                  <a16:creationId xmlns:a16="http://schemas.microsoft.com/office/drawing/2014/main" id="{2F221B31-8C44-4027-9761-27C857C7F976}"/>
                </a:ext>
              </a:extLst>
            </p:cNvPr>
            <p:cNvSpPr/>
            <p:nvPr/>
          </p:nvSpPr>
          <p:spPr>
            <a:xfrm>
              <a:off x="1785710" y="4643035"/>
              <a:ext cx="4613502" cy="484631"/>
            </a:xfrm>
            <a:prstGeom prst="chevron">
              <a:avLst/>
            </a:prstGeom>
            <a:solidFill>
              <a:srgbClr val="FFC000"/>
            </a:solidFill>
            <a:ln w="127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PENINGKATAN MUTU SDM</a:t>
              </a:r>
            </a:p>
          </p:txBody>
        </p:sp>
      </p:grpSp>
      <p:sp>
        <p:nvSpPr>
          <p:cNvPr id="12" name="Rounded Rectangle 5">
            <a:extLst>
              <a:ext uri="{FF2B5EF4-FFF2-40B4-BE49-F238E27FC236}">
                <a16:creationId xmlns:a16="http://schemas.microsoft.com/office/drawing/2014/main" id="{635B9EBE-02F1-4C95-8B16-9D11D3C7EF4A}"/>
              </a:ext>
            </a:extLst>
          </p:cNvPr>
          <p:cNvSpPr/>
          <p:nvPr/>
        </p:nvSpPr>
        <p:spPr>
          <a:xfrm>
            <a:off x="1075295" y="113989"/>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SUB BAGIAN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A7D7EA1A-E49C-4608-9521-49D323BA7AC8}"/>
              </a:ext>
            </a:extLst>
          </p:cNvPr>
          <p:cNvSpPr>
            <a:spLocks noGrp="1"/>
          </p:cNvSpPr>
          <p:nvPr>
            <p:ph type="sldNum" sz="quarter" idx="12"/>
          </p:nvPr>
        </p:nvSpPr>
        <p:spPr/>
        <p:txBody>
          <a:bodyPr/>
          <a:lstStyle/>
          <a:p>
            <a:fld id="{565CE74E-AB26-4998-AD42-012C4C1AD076}" type="slidenum">
              <a:rPr lang="zh-CN" altLang="en-US" smtClean="0"/>
              <a:t>43</a:t>
            </a:fld>
            <a:endParaRPr lang="zh-CN" altLang="en-US"/>
          </a:p>
        </p:txBody>
      </p:sp>
      <p:pic>
        <p:nvPicPr>
          <p:cNvPr id="14" name="Picture 13">
            <a:extLst>
              <a:ext uri="{FF2B5EF4-FFF2-40B4-BE49-F238E27FC236}">
                <a16:creationId xmlns:a16="http://schemas.microsoft.com/office/drawing/2014/main" id="{02D1D2AF-89DE-46DF-8E5E-921EADB58ADE}"/>
              </a:ext>
            </a:extLst>
          </p:cNvPr>
          <p:cNvPicPr>
            <a:picLocks noChangeAspect="1"/>
          </p:cNvPicPr>
          <p:nvPr/>
        </p:nvPicPr>
        <p:blipFill>
          <a:blip r:embed="rId3"/>
          <a:stretch>
            <a:fillRect/>
          </a:stretch>
        </p:blipFill>
        <p:spPr>
          <a:xfrm>
            <a:off x="216359" y="120044"/>
            <a:ext cx="682452" cy="747448"/>
          </a:xfrm>
          <a:prstGeom prst="rect">
            <a:avLst/>
          </a:prstGeom>
        </p:spPr>
      </p:pic>
    </p:spTree>
    <p:extLst>
      <p:ext uri="{BB962C8B-B14F-4D97-AF65-F5344CB8AC3E}">
        <p14:creationId xmlns:p14="http://schemas.microsoft.com/office/powerpoint/2010/main" val="523957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0441A0E-4F54-4A04-9574-67F741EE09FB}"/>
              </a:ext>
            </a:extLst>
          </p:cNvPr>
          <p:cNvGraphicFramePr>
            <a:graphicFrameLocks/>
          </p:cNvGraphicFramePr>
          <p:nvPr>
            <p:extLst>
              <p:ext uri="{D42A27DB-BD31-4B8C-83A1-F6EECF244321}">
                <p14:modId xmlns:p14="http://schemas.microsoft.com/office/powerpoint/2010/main" val="3193709586"/>
              </p:ext>
            </p:extLst>
          </p:nvPr>
        </p:nvGraphicFramePr>
        <p:xfrm>
          <a:off x="295019" y="1083748"/>
          <a:ext cx="6051264" cy="5101748"/>
        </p:xfrm>
        <a:graphic>
          <a:graphicData uri="http://schemas.openxmlformats.org/drawingml/2006/table">
            <a:tbl>
              <a:tblPr firstRow="1" bandRow="1"/>
              <a:tblGrid>
                <a:gridCol w="326070">
                  <a:extLst>
                    <a:ext uri="{9D8B030D-6E8A-4147-A177-3AD203B41FA5}">
                      <a16:colId xmlns:a16="http://schemas.microsoft.com/office/drawing/2014/main" val="20000"/>
                    </a:ext>
                  </a:extLst>
                </a:gridCol>
                <a:gridCol w="2776297">
                  <a:extLst>
                    <a:ext uri="{9D8B030D-6E8A-4147-A177-3AD203B41FA5}">
                      <a16:colId xmlns:a16="http://schemas.microsoft.com/office/drawing/2014/main" val="20001"/>
                    </a:ext>
                  </a:extLst>
                </a:gridCol>
                <a:gridCol w="535209">
                  <a:extLst>
                    <a:ext uri="{9D8B030D-6E8A-4147-A177-3AD203B41FA5}">
                      <a16:colId xmlns:a16="http://schemas.microsoft.com/office/drawing/2014/main" val="3158327203"/>
                    </a:ext>
                  </a:extLst>
                </a:gridCol>
                <a:gridCol w="524714">
                  <a:extLst>
                    <a:ext uri="{9D8B030D-6E8A-4147-A177-3AD203B41FA5}">
                      <a16:colId xmlns:a16="http://schemas.microsoft.com/office/drawing/2014/main" val="3060184069"/>
                    </a:ext>
                  </a:extLst>
                </a:gridCol>
                <a:gridCol w="629658">
                  <a:extLst>
                    <a:ext uri="{9D8B030D-6E8A-4147-A177-3AD203B41FA5}">
                      <a16:colId xmlns:a16="http://schemas.microsoft.com/office/drawing/2014/main" val="4258602567"/>
                    </a:ext>
                  </a:extLst>
                </a:gridCol>
                <a:gridCol w="629658">
                  <a:extLst>
                    <a:ext uri="{9D8B030D-6E8A-4147-A177-3AD203B41FA5}">
                      <a16:colId xmlns:a16="http://schemas.microsoft.com/office/drawing/2014/main" val="1421007163"/>
                    </a:ext>
                  </a:extLst>
                </a:gridCol>
                <a:gridCol w="629658">
                  <a:extLst>
                    <a:ext uri="{9D8B030D-6E8A-4147-A177-3AD203B41FA5}">
                      <a16:colId xmlns:a16="http://schemas.microsoft.com/office/drawing/2014/main" val="2867599545"/>
                    </a:ext>
                  </a:extLst>
                </a:gridCol>
              </a:tblGrid>
              <a:tr h="22181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JENIS</a:t>
                      </a:r>
                      <a:r>
                        <a:rPr lang="en-US" sz="1400" b="1" baseline="0" dirty="0">
                          <a:solidFill>
                            <a:schemeClr val="tx1"/>
                          </a:solidFill>
                          <a:latin typeface="Tw Cen MT" panose="020B0602020104020603" pitchFamily="34" charset="0"/>
                        </a:rPr>
                        <a:t> </a:t>
                      </a:r>
                      <a:r>
                        <a:rPr lang="en-US" sz="1400" b="1" dirty="0">
                          <a:solidFill>
                            <a:schemeClr val="tx1"/>
                          </a:solidFill>
                          <a:latin typeface="Tw Cen MT" panose="020B0602020104020603" pitchFamily="34" charset="0"/>
                        </a:rPr>
                        <a:t>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p>
                      <a:pPr algn="ctr"/>
                      <a:r>
                        <a:rPr lang="en-US" sz="1400" b="1" dirty="0">
                          <a:solidFill>
                            <a:schemeClr val="tx1"/>
                          </a:solidFill>
                          <a:latin typeface="Tw Cen MT" panose="020B0602020104020603" pitchFamily="34" charset="0"/>
                        </a:rPr>
                        <a:t>BULAN</a:t>
                      </a: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1815">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JAN</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MAR</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APR</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MEI</a:t>
                      </a:r>
                    </a:p>
                  </a:txBody>
                  <a:tcPr marL="0" marR="0" marT="0" marB="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surat</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kabar</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untuk</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bacaan</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diruang</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tunggu</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Menerima dan menyambungkan</a:t>
                      </a:r>
                      <a:r>
                        <a:rPr lang="fi-FI" sz="1400" u="none" strike="noStrike" baseline="0" dirty="0">
                          <a:solidFill>
                            <a:schemeClr val="tx1"/>
                          </a:solidFill>
                          <a:effectLst/>
                          <a:latin typeface="Tw Cen MT" panose="020B0602020104020603" pitchFamily="34" charset="0"/>
                        </a:rPr>
                        <a:t> telepon</a:t>
                      </a:r>
                      <a:endParaRPr lang="fi-FI" sz="1400" b="0" i="0" u="none" strike="noStrike" baseline="0"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0" dirty="0">
                          <a:latin typeface="Tw Cen MT" panose="020B0602020104020603"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887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Membuat</a:t>
                      </a:r>
                      <a:r>
                        <a:rPr lang="fi-FI" sz="1400" u="none" strike="noStrike" baseline="0" dirty="0">
                          <a:solidFill>
                            <a:schemeClr val="tx1"/>
                          </a:solidFill>
                          <a:effectLst/>
                          <a:latin typeface="Tw Cen MT" panose="020B0602020104020603" pitchFamily="34" charset="0"/>
                        </a:rPr>
                        <a:t> laporan tertulis penyampaian informasi Pembina Apel beserta sosialisasi dari bidang terkait pada tiap apel pagi</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6544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Melaksanakan dan menyiapkan keperluan kegiatan survey kepuasan pelanggan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a. Rawat</a:t>
                      </a:r>
                      <a:r>
                        <a:rPr lang="fi-FI" sz="1400" u="none" strike="noStrike" baseline="0" dirty="0">
                          <a:solidFill>
                            <a:schemeClr val="tx1"/>
                          </a:solidFill>
                          <a:effectLst/>
                          <a:latin typeface="Tw Cen MT" panose="020B0602020104020603" pitchFamily="34" charset="0"/>
                        </a:rPr>
                        <a:t> Jalan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b. Rawat Inap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216</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c. Instalasi</a:t>
                      </a:r>
                      <a:r>
                        <a:rPr lang="fi-FI" sz="1400" u="none" strike="noStrike" baseline="0" dirty="0">
                          <a:solidFill>
                            <a:schemeClr val="tx1"/>
                          </a:solidFill>
                          <a:effectLst/>
                          <a:latin typeface="Tw Cen MT" panose="020B0602020104020603" pitchFamily="34" charset="0"/>
                        </a:rPr>
                        <a:t> Farmasi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d. Instalasi Lain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540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blangko</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kotak</a:t>
                      </a:r>
                      <a:r>
                        <a:rPr lang="en-US" sz="1400" u="none" strike="noStrike" dirty="0">
                          <a:solidFill>
                            <a:schemeClr val="tx1"/>
                          </a:solidFill>
                          <a:effectLst/>
                          <a:latin typeface="Tw Cen MT" panose="020B0602020104020603" pitchFamily="34" charset="0"/>
                        </a:rPr>
                        <a:t> saran (</a:t>
                      </a:r>
                      <a:r>
                        <a:rPr lang="en-US" sz="1400" u="none" strike="noStrike" dirty="0" err="1">
                          <a:solidFill>
                            <a:schemeClr val="tx1"/>
                          </a:solidFill>
                          <a:effectLst/>
                          <a:latin typeface="Tw Cen MT" panose="020B0602020104020603" pitchFamily="34" charset="0"/>
                        </a:rPr>
                        <a:t>Lembar</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leaftlet</a:t>
                      </a:r>
                      <a:r>
                        <a:rPr lang="en-US" sz="1400" u="none" strike="noStrike" dirty="0">
                          <a:solidFill>
                            <a:schemeClr val="tx1"/>
                          </a:solidFill>
                          <a:effectLst/>
                          <a:latin typeface="Tw Cen MT" panose="020B0602020104020603" pitchFamily="34" charset="0"/>
                        </a:rPr>
                        <a:t> dan </a:t>
                      </a:r>
                      <a:r>
                        <a:rPr lang="en-US" sz="1400" u="none" strike="noStrike" dirty="0" err="1">
                          <a:solidFill>
                            <a:schemeClr val="tx1"/>
                          </a:solidFill>
                          <a:effectLst/>
                          <a:latin typeface="Tw Cen MT" panose="020B0602020104020603" pitchFamily="34" charset="0"/>
                        </a:rPr>
                        <a:t>kebutuhan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promosi</a:t>
                      </a:r>
                      <a:r>
                        <a:rPr lang="en-US" sz="1400" u="none" strike="noStrike" dirty="0">
                          <a:solidFill>
                            <a:schemeClr val="tx1"/>
                          </a:solidFill>
                          <a:effectLst/>
                          <a:latin typeface="Tw Cen MT" panose="020B0602020104020603" pitchFamily="34" charset="0"/>
                        </a:rPr>
                        <a:t> RS (</a:t>
                      </a:r>
                      <a:r>
                        <a:rPr lang="en-US" sz="1400" u="none" strike="noStrike" dirty="0" err="1">
                          <a:solidFill>
                            <a:schemeClr val="tx1"/>
                          </a:solidFill>
                          <a:effectLst/>
                          <a:latin typeface="Tw Cen MT" panose="020B0602020104020603" pitchFamily="34" charset="0"/>
                        </a:rPr>
                        <a:t>Instalasi</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20</a:t>
                      </a: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44</a:t>
            </a:fld>
            <a:endParaRPr lang="zh-CN" altLang="en-US"/>
          </a:p>
        </p:txBody>
      </p:sp>
      <p:pic>
        <p:nvPicPr>
          <p:cNvPr id="6" name="Picture 5">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graphicFrame>
        <p:nvGraphicFramePr>
          <p:cNvPr id="7" name="Content Placeholder 4">
            <a:extLst>
              <a:ext uri="{FF2B5EF4-FFF2-40B4-BE49-F238E27FC236}">
                <a16:creationId xmlns:a16="http://schemas.microsoft.com/office/drawing/2014/main" id="{2CF9DBE6-CF3A-4464-BD25-684E70E4CA78}"/>
              </a:ext>
            </a:extLst>
          </p:cNvPr>
          <p:cNvGraphicFramePr>
            <a:graphicFrameLocks/>
          </p:cNvGraphicFramePr>
          <p:nvPr>
            <p:extLst>
              <p:ext uri="{D42A27DB-BD31-4B8C-83A1-F6EECF244321}">
                <p14:modId xmlns:p14="http://schemas.microsoft.com/office/powerpoint/2010/main" val="1276515241"/>
              </p:ext>
            </p:extLst>
          </p:nvPr>
        </p:nvGraphicFramePr>
        <p:xfrm>
          <a:off x="6639275" y="333336"/>
          <a:ext cx="4934417" cy="5852160"/>
        </p:xfrm>
        <a:graphic>
          <a:graphicData uri="http://schemas.openxmlformats.org/drawingml/2006/table">
            <a:tbl>
              <a:tblPr firstRow="1" bandRow="1"/>
              <a:tblGrid>
                <a:gridCol w="388626">
                  <a:extLst>
                    <a:ext uri="{9D8B030D-6E8A-4147-A177-3AD203B41FA5}">
                      <a16:colId xmlns:a16="http://schemas.microsoft.com/office/drawing/2014/main" val="20000"/>
                    </a:ext>
                  </a:extLst>
                </a:gridCol>
                <a:gridCol w="2047376">
                  <a:extLst>
                    <a:ext uri="{9D8B030D-6E8A-4147-A177-3AD203B41FA5}">
                      <a16:colId xmlns:a16="http://schemas.microsoft.com/office/drawing/2014/main" val="20001"/>
                    </a:ext>
                  </a:extLst>
                </a:gridCol>
                <a:gridCol w="499683">
                  <a:extLst>
                    <a:ext uri="{9D8B030D-6E8A-4147-A177-3AD203B41FA5}">
                      <a16:colId xmlns:a16="http://schemas.microsoft.com/office/drawing/2014/main" val="3856038254"/>
                    </a:ext>
                  </a:extLst>
                </a:gridCol>
                <a:gridCol w="499683">
                  <a:extLst>
                    <a:ext uri="{9D8B030D-6E8A-4147-A177-3AD203B41FA5}">
                      <a16:colId xmlns:a16="http://schemas.microsoft.com/office/drawing/2014/main" val="4281912596"/>
                    </a:ext>
                  </a:extLst>
                </a:gridCol>
                <a:gridCol w="499683">
                  <a:extLst>
                    <a:ext uri="{9D8B030D-6E8A-4147-A177-3AD203B41FA5}">
                      <a16:colId xmlns:a16="http://schemas.microsoft.com/office/drawing/2014/main" val="2851386836"/>
                    </a:ext>
                  </a:extLst>
                </a:gridCol>
                <a:gridCol w="499683">
                  <a:extLst>
                    <a:ext uri="{9D8B030D-6E8A-4147-A177-3AD203B41FA5}">
                      <a16:colId xmlns:a16="http://schemas.microsoft.com/office/drawing/2014/main" val="3718741793"/>
                    </a:ext>
                  </a:extLst>
                </a:gridCol>
                <a:gridCol w="499683">
                  <a:extLst>
                    <a:ext uri="{9D8B030D-6E8A-4147-A177-3AD203B41FA5}">
                      <a16:colId xmlns:a16="http://schemas.microsoft.com/office/drawing/2014/main" val="1305706553"/>
                    </a:ext>
                  </a:extLst>
                </a:gridCol>
              </a:tblGrid>
              <a:tr h="21012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JENIS</a:t>
                      </a:r>
                      <a:r>
                        <a:rPr lang="en-US" sz="1200" baseline="0" dirty="0">
                          <a:latin typeface="Tw Cen MT" panose="020B0602020104020603" pitchFamily="34" charset="0"/>
                        </a:rPr>
                        <a:t> </a:t>
                      </a:r>
                      <a:r>
                        <a:rPr lang="en-US" sz="1200" dirty="0">
                          <a:latin typeface="Tw Cen MT" panose="020B0602020104020603" pitchFamily="34" charset="0"/>
                        </a:rPr>
                        <a:t>KEGIATAN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p>
                      <a:pPr algn="ctr"/>
                      <a:r>
                        <a:rPr lang="en-US" sz="1200" b="1" dirty="0">
                          <a:latin typeface="Tw Cen MT" panose="020B0602020104020603" pitchFamily="34" charset="0"/>
                        </a:rPr>
                        <a:t>BULAN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200" b="1" dirty="0">
                          <a:latin typeface="Tw Cen MT" panose="020B0602020104020603" pitchFamily="34" charset="0"/>
                        </a:rPr>
                        <a:t>JAN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FEB</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MAR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APR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MEI</a:t>
                      </a: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7</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Cetak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Leaftlet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fontAlgn="b">
                        <a:lnSpc>
                          <a:spcPct val="10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baseline="0" dirty="0">
                          <a:effectLst/>
                          <a:latin typeface="Tw Cen MT" panose="020B0602020104020603" pitchFamily="34" charset="0"/>
                        </a:rPr>
                        <a:t>a. Leaflet Lama</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b. Leaflet Edukasi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c. Leaflet Instalasi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d. MMT &amp; Banner</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8</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Pemasaran ke</a:t>
                      </a:r>
                      <a:r>
                        <a:rPr lang="fi-FI" sz="1200" u="none" strike="noStrike" baseline="0" dirty="0">
                          <a:effectLst/>
                          <a:latin typeface="Tw Cen MT" panose="020B0602020104020603" pitchFamily="34" charset="0"/>
                        </a:rPr>
                        <a:t> Instansi Pemerintah dan Swasta</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9</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Input Data &amp; pengetikan tugas Instalasi</a:t>
                      </a:r>
                      <a:r>
                        <a:rPr lang="fi-FI" sz="1200" u="none" strike="noStrike" baseline="0" dirty="0">
                          <a:effectLst/>
                          <a:latin typeface="Tw Cen MT" panose="020B0602020104020603" pitchFamily="34" charset="0"/>
                        </a:rPr>
                        <a:t> Humas &amp; Pemasaran</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200" dirty="0">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baseline="0" dirty="0">
                          <a:effectLst/>
                          <a:latin typeface="Tw Cen MT" panose="020B0602020104020603" pitchFamily="34" charset="0"/>
                        </a:rPr>
                        <a:t>a. Pengajuan Foto Twitter, Web, Facebook, Instagram dan Path</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rPr>
                        <a:t>37</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dirty="0">
                          <a:effectLst/>
                          <a:latin typeface="Tw Cen MT" panose="020B0602020104020603" pitchFamily="34" charset="0"/>
                        </a:rPr>
                        <a:t>b. Laporan Kegiatan Humas</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rPr>
                        <a:t>2</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a:effectLst/>
                          <a:latin typeface="Tw Cen MT" panose="020B0602020104020603" pitchFamily="34" charset="0"/>
                        </a:rPr>
                        <a:t>c. Jadwal </a:t>
                      </a:r>
                      <a:r>
                        <a:rPr lang="en-US" sz="1200" u="none" strike="noStrike" dirty="0" err="1">
                          <a:effectLst/>
                          <a:latin typeface="Tw Cen MT" panose="020B0602020104020603" pitchFamily="34" charset="0"/>
                        </a:rPr>
                        <a:t>Penugasan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Inspektur</a:t>
                      </a:r>
                      <a:r>
                        <a:rPr lang="en-US" sz="1200" u="none" strike="noStrike" baseline="0" dirty="0">
                          <a:effectLst/>
                          <a:latin typeface="Tw Cen MT" panose="020B0602020104020603" pitchFamily="34" charset="0"/>
                        </a:rPr>
                        <a:t> Apel </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10</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Menyampaikan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kedinasan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dalam</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bentuk</a:t>
                      </a:r>
                      <a:r>
                        <a:rPr lang="en-US" sz="1200" u="none" strike="noStrike" baseline="0" dirty="0">
                          <a:effectLst/>
                          <a:latin typeface="Tw Cen MT" panose="020B0602020104020603" pitchFamily="34" charset="0"/>
                        </a:rPr>
                        <a:t> SMS Gateway</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11</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Pemberian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&amp; </a:t>
                      </a:r>
                      <a:r>
                        <a:rPr lang="en-US" sz="1200" u="none" strike="noStrike" baseline="0" dirty="0" err="1">
                          <a:effectLst/>
                          <a:latin typeface="Tw Cen MT" panose="020B0602020104020603" pitchFamily="34" charset="0"/>
                        </a:rPr>
                        <a:t>pelayanan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kepada</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pelanggan</a:t>
                      </a:r>
                      <a:r>
                        <a:rPr lang="en-US" sz="1200" u="none" strike="noStrike" baseline="0" dirty="0">
                          <a:effectLst/>
                          <a:latin typeface="Tw Cen MT" panose="020B0602020104020603" pitchFamily="34" charset="0"/>
                        </a:rPr>
                        <a:t> (Customer)</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15</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02947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FFE13B08-1E38-4D87-8326-BFF759AB55F4}"/>
              </a:ext>
            </a:extLst>
          </p:cNvPr>
          <p:cNvGraphicFramePr>
            <a:graphicFrameLocks/>
          </p:cNvGraphicFramePr>
          <p:nvPr>
            <p:extLst>
              <p:ext uri="{D42A27DB-BD31-4B8C-83A1-F6EECF244321}">
                <p14:modId xmlns:p14="http://schemas.microsoft.com/office/powerpoint/2010/main" val="345605449"/>
              </p:ext>
            </p:extLst>
          </p:nvPr>
        </p:nvGraphicFramePr>
        <p:xfrm>
          <a:off x="566573" y="974360"/>
          <a:ext cx="4575268" cy="3002280"/>
        </p:xfrm>
        <a:graphic>
          <a:graphicData uri="http://schemas.openxmlformats.org/drawingml/2006/table">
            <a:tbl>
              <a:tblPr firstRow="1" bandRow="1"/>
              <a:tblGrid>
                <a:gridCol w="313983">
                  <a:extLst>
                    <a:ext uri="{9D8B030D-6E8A-4147-A177-3AD203B41FA5}">
                      <a16:colId xmlns:a16="http://schemas.microsoft.com/office/drawing/2014/main" val="20000"/>
                    </a:ext>
                  </a:extLst>
                </a:gridCol>
                <a:gridCol w="1804500">
                  <a:extLst>
                    <a:ext uri="{9D8B030D-6E8A-4147-A177-3AD203B41FA5}">
                      <a16:colId xmlns:a16="http://schemas.microsoft.com/office/drawing/2014/main" val="20001"/>
                    </a:ext>
                  </a:extLst>
                </a:gridCol>
                <a:gridCol w="491357">
                  <a:extLst>
                    <a:ext uri="{9D8B030D-6E8A-4147-A177-3AD203B41FA5}">
                      <a16:colId xmlns:a16="http://schemas.microsoft.com/office/drawing/2014/main" val="20002"/>
                    </a:ext>
                  </a:extLst>
                </a:gridCol>
                <a:gridCol w="491357">
                  <a:extLst>
                    <a:ext uri="{9D8B030D-6E8A-4147-A177-3AD203B41FA5}">
                      <a16:colId xmlns:a16="http://schemas.microsoft.com/office/drawing/2014/main" val="1227142032"/>
                    </a:ext>
                  </a:extLst>
                </a:gridCol>
                <a:gridCol w="491357">
                  <a:extLst>
                    <a:ext uri="{9D8B030D-6E8A-4147-A177-3AD203B41FA5}">
                      <a16:colId xmlns:a16="http://schemas.microsoft.com/office/drawing/2014/main" val="968799628"/>
                    </a:ext>
                  </a:extLst>
                </a:gridCol>
                <a:gridCol w="491357">
                  <a:extLst>
                    <a:ext uri="{9D8B030D-6E8A-4147-A177-3AD203B41FA5}">
                      <a16:colId xmlns:a16="http://schemas.microsoft.com/office/drawing/2014/main" val="1641168632"/>
                    </a:ext>
                  </a:extLst>
                </a:gridCol>
                <a:gridCol w="491357">
                  <a:extLst>
                    <a:ext uri="{9D8B030D-6E8A-4147-A177-3AD203B41FA5}">
                      <a16:colId xmlns:a16="http://schemas.microsoft.com/office/drawing/2014/main" val="2248915222"/>
                    </a:ext>
                  </a:extLst>
                </a:gridCol>
              </a:tblGrid>
              <a:tr h="27757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7579">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JAN</a:t>
                      </a:r>
                      <a:endPar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MEI</a:t>
                      </a: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4857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a:rPr>
                        <a:t>Membuat</a:t>
                      </a:r>
                      <a:r>
                        <a:rPr lang="en-US" sz="1400" u="none" strike="noStrike" dirty="0">
                          <a:effectLst/>
                          <a:latin typeface="Tw Cen MT"/>
                        </a:rPr>
                        <a:t> </a:t>
                      </a:r>
                      <a:r>
                        <a:rPr lang="en-US" sz="1400" u="none" strike="noStrike" dirty="0" err="1">
                          <a:effectLst/>
                          <a:latin typeface="Tw Cen MT"/>
                        </a:rPr>
                        <a:t>jadwal</a:t>
                      </a:r>
                      <a:r>
                        <a:rPr lang="en-US" sz="1400" u="none" strike="noStrike" dirty="0">
                          <a:effectLst/>
                          <a:latin typeface="Tw Cen MT"/>
                        </a:rPr>
                        <a:t> </a:t>
                      </a:r>
                      <a:r>
                        <a:rPr lang="en-US" sz="1400" u="none" strike="noStrike" dirty="0" err="1">
                          <a:effectLst/>
                          <a:latin typeface="Tw Cen MT"/>
                        </a:rPr>
                        <a:t>penugasan</a:t>
                      </a:r>
                      <a:r>
                        <a:rPr lang="en-US" sz="1400" u="none" strike="noStrike" dirty="0">
                          <a:effectLst/>
                          <a:latin typeface="Tw Cen MT"/>
                        </a:rPr>
                        <a:t> </a:t>
                      </a:r>
                      <a:r>
                        <a:rPr lang="en-US" sz="1400" u="none" strike="noStrike" dirty="0" err="1">
                          <a:effectLst/>
                          <a:latin typeface="Tw Cen MT"/>
                        </a:rPr>
                        <a:t>Inspektur</a:t>
                      </a:r>
                      <a:r>
                        <a:rPr lang="en-US" sz="1400" u="none" strike="noStrike" dirty="0">
                          <a:effectLst/>
                          <a:latin typeface="Tw Cen MT"/>
                        </a:rPr>
                        <a:t> &amp; Pembina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a:r>
                        <a:rPr lang="en-US" sz="1400" dirty="0"/>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16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Dokumentasi Foto dan Video</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t>4</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816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Publikasi</a:t>
                      </a:r>
                      <a:r>
                        <a:rPr lang="fi-FI" sz="1400" u="none" strike="noStrike" baseline="0" dirty="0">
                          <a:effectLst/>
                          <a:latin typeface="Tw Cen MT" panose="020B0602020104020603" pitchFamily="34" charset="0"/>
                        </a:rPr>
                        <a:t> Media Sosial</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t>36</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16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materi pelayanan RS dan Info Publlik di</a:t>
                      </a:r>
                      <a:r>
                        <a:rPr lang="fi-FI" sz="1400" u="none" strike="noStrike" baseline="0" dirty="0">
                          <a:effectLst/>
                          <a:latin typeface="Tw Cen MT" panose="020B0602020104020603" pitchFamily="34" charset="0"/>
                        </a:rPr>
                        <a:t> Website</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t>2</a:t>
                      </a: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bl>
          </a:graphicData>
        </a:graphic>
      </p:graphicFrame>
      <p:sp>
        <p:nvSpPr>
          <p:cNvPr id="5" name="Rounded Rectangle 5">
            <a:extLst>
              <a:ext uri="{FF2B5EF4-FFF2-40B4-BE49-F238E27FC236}">
                <a16:creationId xmlns:a16="http://schemas.microsoft.com/office/drawing/2014/main" id="{61D2E709-DF4C-44C1-9A39-917B54FBB673}"/>
              </a:ext>
            </a:extLst>
          </p:cNvPr>
          <p:cNvSpPr/>
          <p:nvPr/>
        </p:nvSpPr>
        <p:spPr>
          <a:xfrm>
            <a:off x="1215077" y="304242"/>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id="{2222C563-6793-4A7C-BEBD-0BD62059404B}"/>
              </a:ext>
            </a:extLst>
          </p:cNvPr>
          <p:cNvSpPr>
            <a:spLocks noGrp="1"/>
          </p:cNvSpPr>
          <p:nvPr>
            <p:ph type="sldNum" sz="quarter" idx="12"/>
          </p:nvPr>
        </p:nvSpPr>
        <p:spPr/>
        <p:txBody>
          <a:bodyPr/>
          <a:lstStyle/>
          <a:p>
            <a:fld id="{565CE74E-AB26-4998-AD42-012C4C1AD076}" type="slidenum">
              <a:rPr lang="zh-CN" altLang="en-US" smtClean="0"/>
              <a:t>45</a:t>
            </a:fld>
            <a:endParaRPr lang="zh-CN" altLang="en-US"/>
          </a:p>
        </p:txBody>
      </p:sp>
      <p:pic>
        <p:nvPicPr>
          <p:cNvPr id="4" name="Picture 3">
            <a:extLst>
              <a:ext uri="{FF2B5EF4-FFF2-40B4-BE49-F238E27FC236}">
                <a16:creationId xmlns:a16="http://schemas.microsoft.com/office/drawing/2014/main" id="{92E0A5CF-FAD2-454A-B764-A8AABDAA7A8B}"/>
              </a:ext>
            </a:extLst>
          </p:cNvPr>
          <p:cNvPicPr>
            <a:picLocks noChangeAspect="1"/>
          </p:cNvPicPr>
          <p:nvPr/>
        </p:nvPicPr>
        <p:blipFill>
          <a:blip r:embed="rId3"/>
          <a:stretch>
            <a:fillRect/>
          </a:stretch>
        </p:blipFill>
        <p:spPr>
          <a:xfrm>
            <a:off x="566573" y="259179"/>
            <a:ext cx="512108" cy="560881"/>
          </a:xfrm>
          <a:prstGeom prst="rect">
            <a:avLst/>
          </a:prstGeom>
        </p:spPr>
      </p:pic>
      <p:sp>
        <p:nvSpPr>
          <p:cNvPr id="7" name="Rounded Rectangle 5">
            <a:extLst>
              <a:ext uri="{FF2B5EF4-FFF2-40B4-BE49-F238E27FC236}">
                <a16:creationId xmlns:a16="http://schemas.microsoft.com/office/drawing/2014/main" id="{24339830-907D-43EB-9564-0B956B56A09C}"/>
              </a:ext>
            </a:extLst>
          </p:cNvPr>
          <p:cNvSpPr/>
          <p:nvPr/>
        </p:nvSpPr>
        <p:spPr>
          <a:xfrm>
            <a:off x="7650159" y="315306"/>
            <a:ext cx="32104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SIM RS</a:t>
            </a:r>
            <a:endParaRPr lang="en-US" sz="2800" dirty="0">
              <a:solidFill>
                <a:schemeClr val="bg1"/>
              </a:solidFill>
              <a:latin typeface="Tw Cen MT Condensed" panose="020B0606020104020203" pitchFamily="34" charset="0"/>
            </a:endParaRPr>
          </a:p>
        </p:txBody>
      </p:sp>
      <p:graphicFrame>
        <p:nvGraphicFramePr>
          <p:cNvPr id="8" name="Content Placeholder 4">
            <a:extLst>
              <a:ext uri="{FF2B5EF4-FFF2-40B4-BE49-F238E27FC236}">
                <a16:creationId xmlns:a16="http://schemas.microsoft.com/office/drawing/2014/main" id="{313AC246-3D32-43B4-BCCA-76AD2083723D}"/>
              </a:ext>
            </a:extLst>
          </p:cNvPr>
          <p:cNvGraphicFramePr>
            <a:graphicFrameLocks/>
          </p:cNvGraphicFramePr>
          <p:nvPr>
            <p:extLst>
              <p:ext uri="{D42A27DB-BD31-4B8C-83A1-F6EECF244321}">
                <p14:modId xmlns:p14="http://schemas.microsoft.com/office/powerpoint/2010/main" val="2184174050"/>
              </p:ext>
            </p:extLst>
          </p:nvPr>
        </p:nvGraphicFramePr>
        <p:xfrm>
          <a:off x="6723736" y="934967"/>
          <a:ext cx="4739395" cy="3916680"/>
        </p:xfrm>
        <a:graphic>
          <a:graphicData uri="http://schemas.openxmlformats.org/drawingml/2006/table">
            <a:tbl>
              <a:tblPr firstRow="1" bandRow="1"/>
              <a:tblGrid>
                <a:gridCol w="309186">
                  <a:extLst>
                    <a:ext uri="{9D8B030D-6E8A-4147-A177-3AD203B41FA5}">
                      <a16:colId xmlns:a16="http://schemas.microsoft.com/office/drawing/2014/main" val="20000"/>
                    </a:ext>
                  </a:extLst>
                </a:gridCol>
                <a:gridCol w="1790449">
                  <a:extLst>
                    <a:ext uri="{9D8B030D-6E8A-4147-A177-3AD203B41FA5}">
                      <a16:colId xmlns:a16="http://schemas.microsoft.com/office/drawing/2014/main" val="20001"/>
                    </a:ext>
                  </a:extLst>
                </a:gridCol>
                <a:gridCol w="527952">
                  <a:extLst>
                    <a:ext uri="{9D8B030D-6E8A-4147-A177-3AD203B41FA5}">
                      <a16:colId xmlns:a16="http://schemas.microsoft.com/office/drawing/2014/main" val="20002"/>
                    </a:ext>
                  </a:extLst>
                </a:gridCol>
                <a:gridCol w="527952">
                  <a:extLst>
                    <a:ext uri="{9D8B030D-6E8A-4147-A177-3AD203B41FA5}">
                      <a16:colId xmlns:a16="http://schemas.microsoft.com/office/drawing/2014/main" val="1481809785"/>
                    </a:ext>
                  </a:extLst>
                </a:gridCol>
                <a:gridCol w="527952">
                  <a:extLst>
                    <a:ext uri="{9D8B030D-6E8A-4147-A177-3AD203B41FA5}">
                      <a16:colId xmlns:a16="http://schemas.microsoft.com/office/drawing/2014/main" val="1823973398"/>
                    </a:ext>
                  </a:extLst>
                </a:gridCol>
                <a:gridCol w="527952">
                  <a:extLst>
                    <a:ext uri="{9D8B030D-6E8A-4147-A177-3AD203B41FA5}">
                      <a16:colId xmlns:a16="http://schemas.microsoft.com/office/drawing/2014/main" val="499956594"/>
                    </a:ext>
                  </a:extLst>
                </a:gridCol>
                <a:gridCol w="527952">
                  <a:extLst>
                    <a:ext uri="{9D8B030D-6E8A-4147-A177-3AD203B41FA5}">
                      <a16:colId xmlns:a16="http://schemas.microsoft.com/office/drawing/2014/main" val="1131946264"/>
                    </a:ext>
                  </a:extLst>
                </a:gridCol>
              </a:tblGrid>
              <a:tr h="244242">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242">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45910" marR="4591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415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Pengelolaan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perangkat</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lunak</a:t>
                      </a:r>
                      <a:r>
                        <a:rPr lang="en-US" sz="1400" u="none" strike="noStrike" baseline="0" dirty="0">
                          <a:effectLst/>
                          <a:latin typeface="Tw Cen MT" panose="020B0602020104020603" pitchFamily="34" charset="0"/>
                        </a:rPr>
                        <a:t> (software)</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5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err="1">
                          <a:effectLst/>
                          <a:latin typeface="Tw Cen MT" panose="020B0602020104020603" pitchFamily="34" charset="0"/>
                        </a:rPr>
                        <a:t>Pengelolaan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perangkat</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keras</a:t>
                      </a:r>
                      <a:r>
                        <a:rPr lang="en-US" sz="1400" u="none" strike="noStrike" baseline="0" dirty="0">
                          <a:effectLst/>
                          <a:latin typeface="Tw Cen MT" panose="020B0602020104020603" pitchFamily="34" charset="0"/>
                        </a:rPr>
                        <a:t> (hardware)</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22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Perbaikan</a:t>
                      </a:r>
                      <a:r>
                        <a:rPr lang="en-US" sz="1400" dirty="0">
                          <a:latin typeface="Tw Cen MT" panose="020B0602020104020603" pitchFamily="34" charset="0"/>
                        </a:rPr>
                        <a:t> Printer</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Pengelolaan</a:t>
                      </a:r>
                      <a:r>
                        <a:rPr lang="en-US" sz="1400" baseline="0" dirty="0">
                          <a:latin typeface="Tw Cen MT" panose="020B0602020104020603" pitchFamily="34" charset="0"/>
                        </a:rPr>
                        <a:t> </a:t>
                      </a:r>
                      <a:r>
                        <a:rPr lang="en-US" sz="1400" baseline="0" dirty="0" err="1">
                          <a:latin typeface="Tw Cen MT" panose="020B0602020104020603" pitchFamily="34" charset="0"/>
                        </a:rPr>
                        <a:t>jaringan</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12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Pencadangan</a:t>
                      </a:r>
                      <a:r>
                        <a:rPr lang="en-US" sz="1400" dirty="0">
                          <a:latin typeface="Tw Cen MT" panose="020B0602020104020603" pitchFamily="34" charset="0"/>
                        </a:rPr>
                        <a:t> data (backup)</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a:solidFill>
                            <a:schemeClr val="tx1"/>
                          </a:solidFill>
                          <a:latin typeface="Tw Cen MT" panose="020B0602020104020603" pitchFamily="34" charset="0"/>
                          <a:ea typeface="Verdana" pitchFamily="34" charset="0"/>
                          <a:cs typeface="Verdana" pitchFamily="34" charset="0"/>
                        </a:rPr>
                        <a:t>Programming                                                                                                               </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47</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29727">
                <a:tc>
                  <a:txBody>
                    <a:bodyPr/>
                    <a:lstStyle/>
                    <a:p>
                      <a:pPr algn="ctr" fontAlgn="ctr">
                        <a:lnSpc>
                          <a:spcPct val="150000"/>
                        </a:lnSpc>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Pemeliharaan</a:t>
                      </a:r>
                      <a:r>
                        <a:rPr lang="en-US" sz="1400" dirty="0">
                          <a:latin typeface="Tw Cen MT" panose="020B0602020104020603" pitchFamily="34" charset="0"/>
                        </a:rPr>
                        <a:t> </a:t>
                      </a:r>
                      <a:r>
                        <a:rPr lang="en-US" sz="1400" dirty="0" err="1">
                          <a:latin typeface="Tw Cen MT" panose="020B0602020104020603" pitchFamily="34" charset="0"/>
                        </a:rPr>
                        <a:t>rutin</a:t>
                      </a:r>
                      <a:r>
                        <a:rPr lang="en-US" sz="1400" dirty="0">
                          <a:latin typeface="Tw Cen MT" panose="020B0602020104020603" pitchFamily="34" charset="0"/>
                        </a:rPr>
                        <a:t> </a:t>
                      </a:r>
                      <a:r>
                        <a:rPr lang="en-US" sz="1400" dirty="0" err="1">
                          <a:latin typeface="Tw Cen MT" panose="020B0602020104020603" pitchFamily="34" charset="0"/>
                        </a:rPr>
                        <a:t>komputer</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14</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832725955"/>
                  </a:ext>
                </a:extLst>
              </a:tr>
            </a:tbl>
          </a:graphicData>
        </a:graphic>
      </p:graphicFrame>
      <p:pic>
        <p:nvPicPr>
          <p:cNvPr id="9" name="Picture 8">
            <a:extLst>
              <a:ext uri="{FF2B5EF4-FFF2-40B4-BE49-F238E27FC236}">
                <a16:creationId xmlns:a16="http://schemas.microsoft.com/office/drawing/2014/main" id="{C8FD6284-A6CF-4204-B679-8D736A491EBE}"/>
              </a:ext>
            </a:extLst>
          </p:cNvPr>
          <p:cNvPicPr>
            <a:picLocks noChangeAspect="1"/>
          </p:cNvPicPr>
          <p:nvPr/>
        </p:nvPicPr>
        <p:blipFill>
          <a:blip r:embed="rId4"/>
          <a:stretch>
            <a:fillRect/>
          </a:stretch>
        </p:blipFill>
        <p:spPr>
          <a:xfrm>
            <a:off x="6723735" y="186617"/>
            <a:ext cx="767657" cy="808060"/>
          </a:xfrm>
          <a:prstGeom prst="rect">
            <a:avLst/>
          </a:prstGeom>
        </p:spPr>
      </p:pic>
    </p:spTree>
    <p:extLst>
      <p:ext uri="{BB962C8B-B14F-4D97-AF65-F5344CB8AC3E}">
        <p14:creationId xmlns:p14="http://schemas.microsoft.com/office/powerpoint/2010/main" val="2839093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id="{D37B5673-E004-4FD7-A89A-F217299BEE36}"/>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STANDAR PELAYANAN MINIMAL</a:t>
            </a:r>
          </a:p>
          <a:p>
            <a:pPr marL="0" indent="0">
              <a:buNone/>
            </a:pPr>
            <a:r>
              <a:rPr lang="en-US" altLang="zh-CN" sz="7200" dirty="0">
                <a:latin typeface="Tw Cen MT Condensed Extra Bold" panose="020B0803020202020204" pitchFamily="34" charset="0"/>
                <a:sym typeface="Arial" panose="020B0604020202020204" pitchFamily="34" charset="0"/>
              </a:rPr>
              <a:t>(SPM)</a:t>
            </a:r>
          </a:p>
        </p:txBody>
      </p:sp>
      <p:sp>
        <p:nvSpPr>
          <p:cNvPr id="2" name="Slide Number Placeholder 1">
            <a:extLst>
              <a:ext uri="{FF2B5EF4-FFF2-40B4-BE49-F238E27FC236}">
                <a16:creationId xmlns:a16="http://schemas.microsoft.com/office/drawing/2014/main" id="{D20FB80E-341C-4925-8031-D010C0127DEE}"/>
              </a:ext>
            </a:extLst>
          </p:cNvPr>
          <p:cNvSpPr>
            <a:spLocks noGrp="1"/>
          </p:cNvSpPr>
          <p:nvPr>
            <p:ph type="sldNum" sz="quarter" idx="12"/>
          </p:nvPr>
        </p:nvSpPr>
        <p:spPr/>
        <p:txBody>
          <a:bodyPr/>
          <a:lstStyle/>
          <a:p>
            <a:fld id="{565CE74E-AB26-4998-AD42-012C4C1AD076}" type="slidenum">
              <a:rPr lang="zh-CN" altLang="en-US" smtClean="0"/>
              <a:t>46</a:t>
            </a:fld>
            <a:endParaRPr lang="zh-CN" altLang="en-US"/>
          </a:p>
        </p:txBody>
      </p:sp>
      <p:pic>
        <p:nvPicPr>
          <p:cNvPr id="3" name="Picture 2"/>
          <p:cNvPicPr>
            <a:picLocks noChangeAspect="1"/>
          </p:cNvPicPr>
          <p:nvPr/>
        </p:nvPicPr>
        <p:blipFill>
          <a:blip r:embed="rId3"/>
          <a:stretch>
            <a:fillRect/>
          </a:stretch>
        </p:blipFill>
        <p:spPr>
          <a:xfrm>
            <a:off x="-565295" y="-1"/>
            <a:ext cx="2523963" cy="1896020"/>
          </a:xfrm>
          <a:prstGeom prst="rect">
            <a:avLst/>
          </a:prstGeom>
        </p:spPr>
      </p:pic>
      <p:pic>
        <p:nvPicPr>
          <p:cNvPr id="4" name="Picture 3"/>
          <p:cNvPicPr>
            <a:picLocks noChangeAspect="1"/>
          </p:cNvPicPr>
          <p:nvPr/>
        </p:nvPicPr>
        <p:blipFill>
          <a:blip r:embed="rId4"/>
          <a:stretch>
            <a:fillRect/>
          </a:stretch>
        </p:blipFill>
        <p:spPr>
          <a:xfrm>
            <a:off x="5452598" y="40347"/>
            <a:ext cx="6316003" cy="6316003"/>
          </a:xfrm>
          <a:prstGeom prst="rect">
            <a:avLst/>
          </a:prstGeom>
        </p:spPr>
      </p:pic>
    </p:spTree>
    <p:extLst>
      <p:ext uri="{BB962C8B-B14F-4D97-AF65-F5344CB8AC3E}">
        <p14:creationId xmlns:p14="http://schemas.microsoft.com/office/powerpoint/2010/main" val="858191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extLst>
              <p:ext uri="{D42A27DB-BD31-4B8C-83A1-F6EECF244321}">
                <p14:modId xmlns:p14="http://schemas.microsoft.com/office/powerpoint/2010/main" val="4026008147"/>
              </p:ext>
            </p:extLst>
          </p:nvPr>
        </p:nvGraphicFramePr>
        <p:xfrm>
          <a:off x="406102" y="800827"/>
          <a:ext cx="10183244" cy="5310895"/>
        </p:xfrm>
        <a:graphic>
          <a:graphicData uri="http://schemas.openxmlformats.org/drawingml/2006/table">
            <a:tbl>
              <a:tblPr firstRow="1" firstCol="1" bandRow="1">
                <a:tableStyleId>{B301B821-A1FF-4177-AEE7-76D212191A09}</a:tableStyleId>
              </a:tblPr>
              <a:tblGrid>
                <a:gridCol w="427138">
                  <a:extLst>
                    <a:ext uri="{9D8B030D-6E8A-4147-A177-3AD203B41FA5}">
                      <a16:colId xmlns:a16="http://schemas.microsoft.com/office/drawing/2014/main" val="20000"/>
                    </a:ext>
                  </a:extLst>
                </a:gridCol>
                <a:gridCol w="1957289">
                  <a:extLst>
                    <a:ext uri="{9D8B030D-6E8A-4147-A177-3AD203B41FA5}">
                      <a16:colId xmlns:a16="http://schemas.microsoft.com/office/drawing/2014/main" val="20001"/>
                    </a:ext>
                  </a:extLst>
                </a:gridCol>
                <a:gridCol w="1169136">
                  <a:extLst>
                    <a:ext uri="{9D8B030D-6E8A-4147-A177-3AD203B41FA5}">
                      <a16:colId xmlns:a16="http://schemas.microsoft.com/office/drawing/2014/main" val="20002"/>
                    </a:ext>
                  </a:extLst>
                </a:gridCol>
                <a:gridCol w="701481">
                  <a:extLst>
                    <a:ext uri="{9D8B030D-6E8A-4147-A177-3AD203B41FA5}">
                      <a16:colId xmlns:a16="http://schemas.microsoft.com/office/drawing/2014/main" val="20003"/>
                    </a:ext>
                  </a:extLst>
                </a:gridCol>
                <a:gridCol w="646464">
                  <a:extLst>
                    <a:ext uri="{9D8B030D-6E8A-4147-A177-3AD203B41FA5}">
                      <a16:colId xmlns:a16="http://schemas.microsoft.com/office/drawing/2014/main" val="543750417"/>
                    </a:ext>
                  </a:extLst>
                </a:gridCol>
                <a:gridCol w="660217">
                  <a:extLst>
                    <a:ext uri="{9D8B030D-6E8A-4147-A177-3AD203B41FA5}">
                      <a16:colId xmlns:a16="http://schemas.microsoft.com/office/drawing/2014/main" val="2795381044"/>
                    </a:ext>
                  </a:extLst>
                </a:gridCol>
                <a:gridCol w="660217">
                  <a:extLst>
                    <a:ext uri="{9D8B030D-6E8A-4147-A177-3AD203B41FA5}">
                      <a16:colId xmlns:a16="http://schemas.microsoft.com/office/drawing/2014/main" val="3591084776"/>
                    </a:ext>
                  </a:extLst>
                </a:gridCol>
                <a:gridCol w="660217">
                  <a:extLst>
                    <a:ext uri="{9D8B030D-6E8A-4147-A177-3AD203B41FA5}">
                      <a16:colId xmlns:a16="http://schemas.microsoft.com/office/drawing/2014/main" val="2624482456"/>
                    </a:ext>
                  </a:extLst>
                </a:gridCol>
                <a:gridCol w="749610">
                  <a:extLst>
                    <a:ext uri="{9D8B030D-6E8A-4147-A177-3AD203B41FA5}">
                      <a16:colId xmlns:a16="http://schemas.microsoft.com/office/drawing/2014/main" val="2576603173"/>
                    </a:ext>
                  </a:extLst>
                </a:gridCol>
                <a:gridCol w="570824">
                  <a:extLst>
                    <a:ext uri="{9D8B030D-6E8A-4147-A177-3AD203B41FA5}">
                      <a16:colId xmlns:a16="http://schemas.microsoft.com/office/drawing/2014/main" val="761828878"/>
                    </a:ext>
                  </a:extLst>
                </a:gridCol>
                <a:gridCol w="660217">
                  <a:extLst>
                    <a:ext uri="{9D8B030D-6E8A-4147-A177-3AD203B41FA5}">
                      <a16:colId xmlns:a16="http://schemas.microsoft.com/office/drawing/2014/main" val="2063375635"/>
                    </a:ext>
                  </a:extLst>
                </a:gridCol>
                <a:gridCol w="660217">
                  <a:extLst>
                    <a:ext uri="{9D8B030D-6E8A-4147-A177-3AD203B41FA5}">
                      <a16:colId xmlns:a16="http://schemas.microsoft.com/office/drawing/2014/main" val="2506404911"/>
                    </a:ext>
                  </a:extLst>
                </a:gridCol>
                <a:gridCol w="660217">
                  <a:extLst>
                    <a:ext uri="{9D8B030D-6E8A-4147-A177-3AD203B41FA5}">
                      <a16:colId xmlns:a16="http://schemas.microsoft.com/office/drawing/2014/main" val="2856272241"/>
                    </a:ext>
                  </a:extLst>
                </a:gridCol>
              </a:tblGrid>
              <a:tr h="2239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5">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extLst>
                  <a:ext uri="{0D108BD9-81ED-4DB2-BD59-A6C34878D82A}">
                    <a16:rowId xmlns:a16="http://schemas.microsoft.com/office/drawing/2014/main" val="10000"/>
                  </a:ext>
                </a:extLst>
              </a:tr>
              <a:tr h="2239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extLst>
                  <a:ext uri="{0D108BD9-81ED-4DB2-BD59-A6C34878D82A}">
                    <a16:rowId xmlns:a16="http://schemas.microsoft.com/office/drawing/2014/main" val="10001"/>
                  </a:ext>
                </a:extLst>
              </a:tr>
              <a:tr h="447877">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latin typeface="Tw Cen MT" panose="020B0602020104020603" pitchFamily="34" charset="0"/>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4787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24 Jam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671815">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Pemberi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bersertifikat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masih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berlaku</a:t>
                      </a:r>
                      <a:r>
                        <a:rPr lang="en-US" sz="1400" u="none" strike="noStrike" dirty="0">
                          <a:effectLst/>
                          <a:latin typeface="Tw Cen MT" panose="020B0602020104020603" pitchFamily="34" charset="0"/>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4"/>
                  </a:ext>
                </a:extLst>
              </a:tr>
              <a:tr h="447877">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penanggulangan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 Tim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5"/>
                  </a:ext>
                </a:extLst>
              </a:tr>
              <a:tr h="754392">
                <a:tc>
                  <a:txBody>
                    <a:bodyPr/>
                    <a:lstStyle/>
                    <a:p>
                      <a:pPr algn="ctr" fontAlgn="t"/>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latin typeface="Tw Cen MT" panose="020B0602020104020603" pitchFamily="34" charset="0"/>
                        </a:rPr>
                        <a:t>Waktu tanggap pelayanan Dokter </a:t>
                      </a:r>
                    </a:p>
                    <a:p>
                      <a:pPr algn="just" fontAlgn="t"/>
                      <a:r>
                        <a:rPr lang="nn-NO" sz="1400" u="none" strike="noStrike" dirty="0">
                          <a:effectLst/>
                          <a:latin typeface="Tw Cen MT" panose="020B0602020104020603" pitchFamily="34" charset="0"/>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latin typeface="Tw Cen MT" panose="020B0602020104020603" pitchFamily="34" charset="0"/>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268608">
                <a:tc>
                  <a:txBody>
                    <a:bodyPr/>
                    <a:lstStyle/>
                    <a:p>
                      <a:pPr algn="ctr" fontAlgn="ct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90,79%</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263740">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r h="447877">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447877">
                <a:tc>
                  <a:txBody>
                    <a:bodyPr/>
                    <a:lstStyle/>
                    <a:p>
                      <a:pPr algn="ctr" fontAlgn="t"/>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diharuskan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membayar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6935A6A8-3E23-4CC6-8184-B67D5706A287}"/>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406104" y="216706"/>
            <a:ext cx="991431" cy="37685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id="{CAA8B448-9A02-48DD-9F40-FFB2B436F24F}"/>
              </a:ext>
            </a:extLst>
          </p:cNvPr>
          <p:cNvSpPr>
            <a:spLocks noGrp="1"/>
          </p:cNvSpPr>
          <p:nvPr>
            <p:ph type="sldNum" sz="quarter" idx="12"/>
          </p:nvPr>
        </p:nvSpPr>
        <p:spPr/>
        <p:txBody>
          <a:bodyPr/>
          <a:lstStyle/>
          <a:p>
            <a:fld id="{565CE74E-AB26-4998-AD42-012C4C1AD076}" type="slidenum">
              <a:rPr lang="zh-CN" altLang="en-US" smtClean="0"/>
              <a:t>47</a:t>
            </a:fld>
            <a:endParaRPr lang="zh-CN" altLang="en-US"/>
          </a:p>
        </p:txBody>
      </p:sp>
      <p:pic>
        <p:nvPicPr>
          <p:cNvPr id="3" name="Picture 2">
            <a:extLst>
              <a:ext uri="{FF2B5EF4-FFF2-40B4-BE49-F238E27FC236}">
                <a16:creationId xmlns:a16="http://schemas.microsoft.com/office/drawing/2014/main" id="{12F75D09-8511-425D-ADF1-78FB83C2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2217208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251D3-A507-47E8-8053-51FF85963F40}"/>
              </a:ext>
            </a:extLst>
          </p:cNvPr>
          <p:cNvSpPr>
            <a:spLocks noGrp="1"/>
          </p:cNvSpPr>
          <p:nvPr>
            <p:ph type="sldNum" sz="quarter" idx="12"/>
          </p:nvPr>
        </p:nvSpPr>
        <p:spPr/>
        <p:txBody>
          <a:bodyPr/>
          <a:lstStyle/>
          <a:p>
            <a:fld id="{565CE74E-AB26-4998-AD42-012C4C1AD076}" type="slidenum">
              <a:rPr lang="zh-CN" altLang="en-US" smtClean="0"/>
              <a:t>48</a:t>
            </a:fld>
            <a:endParaRPr lang="zh-CN" altLang="en-US"/>
          </a:p>
        </p:txBody>
      </p:sp>
      <p:graphicFrame>
        <p:nvGraphicFramePr>
          <p:cNvPr id="3" name="Table 2">
            <a:extLst>
              <a:ext uri="{FF2B5EF4-FFF2-40B4-BE49-F238E27FC236}">
                <a16:creationId xmlns:a16="http://schemas.microsoft.com/office/drawing/2014/main" id="{87E110C1-9BA2-4877-9D76-4845011B7CD3}"/>
              </a:ext>
            </a:extLst>
          </p:cNvPr>
          <p:cNvGraphicFramePr>
            <a:graphicFrameLocks noGrp="1"/>
          </p:cNvGraphicFramePr>
          <p:nvPr>
            <p:extLst>
              <p:ext uri="{D42A27DB-BD31-4B8C-83A1-F6EECF244321}">
                <p14:modId xmlns:p14="http://schemas.microsoft.com/office/powerpoint/2010/main" val="2330789225"/>
              </p:ext>
            </p:extLst>
          </p:nvPr>
        </p:nvGraphicFramePr>
        <p:xfrm>
          <a:off x="174523" y="783805"/>
          <a:ext cx="11842954" cy="5911139"/>
        </p:xfrm>
        <a:graphic>
          <a:graphicData uri="http://schemas.openxmlformats.org/drawingml/2006/table">
            <a:tbl>
              <a:tblPr firstRow="1" firstCol="1" bandRow="1">
                <a:tableStyleId>{10A1B5D5-9B99-4C35-A422-299274C87663}</a:tableStyleId>
              </a:tblPr>
              <a:tblGrid>
                <a:gridCol w="383404">
                  <a:extLst>
                    <a:ext uri="{9D8B030D-6E8A-4147-A177-3AD203B41FA5}">
                      <a16:colId xmlns:a16="http://schemas.microsoft.com/office/drawing/2014/main" val="20000"/>
                    </a:ext>
                  </a:extLst>
                </a:gridCol>
                <a:gridCol w="884957">
                  <a:extLst>
                    <a:ext uri="{9D8B030D-6E8A-4147-A177-3AD203B41FA5}">
                      <a16:colId xmlns:a16="http://schemas.microsoft.com/office/drawing/2014/main" val="20001"/>
                    </a:ext>
                  </a:extLst>
                </a:gridCol>
                <a:gridCol w="1076632">
                  <a:extLst>
                    <a:ext uri="{9D8B030D-6E8A-4147-A177-3AD203B41FA5}">
                      <a16:colId xmlns:a16="http://schemas.microsoft.com/office/drawing/2014/main" val="20002"/>
                    </a:ext>
                  </a:extLst>
                </a:gridCol>
                <a:gridCol w="1144763">
                  <a:extLst>
                    <a:ext uri="{9D8B030D-6E8A-4147-A177-3AD203B41FA5}">
                      <a16:colId xmlns:a16="http://schemas.microsoft.com/office/drawing/2014/main" val="20003"/>
                    </a:ext>
                  </a:extLst>
                </a:gridCol>
                <a:gridCol w="1150620">
                  <a:extLst>
                    <a:ext uri="{9D8B030D-6E8A-4147-A177-3AD203B41FA5}">
                      <a16:colId xmlns:a16="http://schemas.microsoft.com/office/drawing/2014/main" val="2194745650"/>
                    </a:ext>
                  </a:extLst>
                </a:gridCol>
                <a:gridCol w="1165562">
                  <a:extLst>
                    <a:ext uri="{9D8B030D-6E8A-4147-A177-3AD203B41FA5}">
                      <a16:colId xmlns:a16="http://schemas.microsoft.com/office/drawing/2014/main" val="1773991411"/>
                    </a:ext>
                  </a:extLst>
                </a:gridCol>
                <a:gridCol w="1120733">
                  <a:extLst>
                    <a:ext uri="{9D8B030D-6E8A-4147-A177-3AD203B41FA5}">
                      <a16:colId xmlns:a16="http://schemas.microsoft.com/office/drawing/2014/main" val="4263342879"/>
                    </a:ext>
                  </a:extLst>
                </a:gridCol>
                <a:gridCol w="1180506">
                  <a:extLst>
                    <a:ext uri="{9D8B030D-6E8A-4147-A177-3AD203B41FA5}">
                      <a16:colId xmlns:a16="http://schemas.microsoft.com/office/drawing/2014/main" val="2426792670"/>
                    </a:ext>
                  </a:extLst>
                </a:gridCol>
                <a:gridCol w="498133">
                  <a:extLst>
                    <a:ext uri="{9D8B030D-6E8A-4147-A177-3AD203B41FA5}">
                      <a16:colId xmlns:a16="http://schemas.microsoft.com/office/drawing/2014/main" val="1551910753"/>
                    </a:ext>
                  </a:extLst>
                </a:gridCol>
                <a:gridCol w="809411">
                  <a:extLst>
                    <a:ext uri="{9D8B030D-6E8A-4147-A177-3AD203B41FA5}">
                      <a16:colId xmlns:a16="http://schemas.microsoft.com/office/drawing/2014/main" val="1785112365"/>
                    </a:ext>
                  </a:extLst>
                </a:gridCol>
                <a:gridCol w="809411">
                  <a:extLst>
                    <a:ext uri="{9D8B030D-6E8A-4147-A177-3AD203B41FA5}">
                      <a16:colId xmlns:a16="http://schemas.microsoft.com/office/drawing/2014/main" val="2939054436"/>
                    </a:ext>
                  </a:extLst>
                </a:gridCol>
                <a:gridCol w="809411">
                  <a:extLst>
                    <a:ext uri="{9D8B030D-6E8A-4147-A177-3AD203B41FA5}">
                      <a16:colId xmlns:a16="http://schemas.microsoft.com/office/drawing/2014/main" val="1243029919"/>
                    </a:ext>
                  </a:extLst>
                </a:gridCol>
                <a:gridCol w="809411">
                  <a:extLst>
                    <a:ext uri="{9D8B030D-6E8A-4147-A177-3AD203B41FA5}">
                      <a16:colId xmlns:a16="http://schemas.microsoft.com/office/drawing/2014/main" val="1380698541"/>
                    </a:ext>
                  </a:extLst>
                </a:gridCol>
              </a:tblGrid>
              <a:tr h="311113">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31111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extLst>
                  <a:ext uri="{0D108BD9-81ED-4DB2-BD59-A6C34878D82A}">
                    <a16:rowId xmlns:a16="http://schemas.microsoft.com/office/drawing/2014/main" val="10001"/>
                  </a:ext>
                </a:extLst>
              </a:tr>
              <a:tr h="1244450">
                <a:tc>
                  <a:txBody>
                    <a:body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n-NO" sz="1400" u="none" strike="noStrike" dirty="0">
                          <a:effectLst/>
                          <a:latin typeface="Tw Cen MT" panose="020B0602020104020603" pitchFamily="34" charset="0"/>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100%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4044463">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Anak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Remaja</a:t>
                      </a:r>
                    </a:p>
                    <a:p>
                      <a:pPr marL="117475" indent="0" algn="l" fontAlgn="t"/>
                      <a:r>
                        <a:rPr lang="en-US" sz="1400" u="none" strike="noStrike" dirty="0">
                          <a:effectLst/>
                          <a:latin typeface="Tw Cen MT" panose="020B0602020104020603" pitchFamily="34" charset="0"/>
                        </a:rPr>
                        <a:t>b. NAPZA</a:t>
                      </a:r>
                    </a:p>
                    <a:p>
                      <a:pPr marL="117475" indent="0" algn="l" fontAlgn="t"/>
                      <a:r>
                        <a:rPr lang="en-US" sz="1400" u="none" strike="noStrike" dirty="0">
                          <a:effectLst/>
                          <a:latin typeface="Tw Cen MT" panose="020B0602020104020603" pitchFamily="34" charset="0"/>
                        </a:rPr>
                        <a:t>c.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p>
                    <a:p>
                      <a:pPr marL="117475" indent="0" algn="l" fontAlgn="t"/>
                      <a:r>
                        <a:rPr lang="en-US" sz="1400" u="none" strike="noStrike" dirty="0">
                          <a:effectLst/>
                          <a:latin typeface="Tw Cen MT" panose="020B0602020104020603" pitchFamily="34" charset="0"/>
                        </a:rPr>
                        <a:t>d.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p>
                    <a:p>
                      <a:pPr marL="117475" indent="0" algn="l" fontAlgn="t"/>
                      <a:r>
                        <a:rPr lang="en-US" sz="1400" u="none" strike="noStrike" dirty="0">
                          <a:effectLst/>
                          <a:latin typeface="Tw Cen MT" panose="020B0602020104020603" pitchFamily="34" charset="0"/>
                        </a:rPr>
                        <a:t>e. Mental </a:t>
                      </a:r>
                      <a:r>
                        <a:rPr lang="en-US" sz="1400" u="none" strike="noStrike" dirty="0" err="1">
                          <a:effectLst/>
                          <a:latin typeface="Tw Cen MT" panose="020B0602020104020603" pitchFamily="34" charset="0"/>
                        </a:rPr>
                        <a:t>Retardasi</a:t>
                      </a:r>
                    </a:p>
                    <a:p>
                      <a:pPr marL="117475" indent="0" algn="l" fontAlgn="t"/>
                      <a:r>
                        <a:rPr lang="en-US" sz="1400" u="none" strike="noStrike" dirty="0">
                          <a:effectLst/>
                          <a:latin typeface="Tw Cen MT" panose="020B0602020104020603" pitchFamily="34" charset="0"/>
                        </a:rPr>
                        <a:t>f.  Mental Organik</a:t>
                      </a:r>
                    </a:p>
                    <a:p>
                      <a:pPr marL="117475" indent="0" algn="l" fontAlgn="t"/>
                      <a:r>
                        <a:rPr lang="en-US" sz="1400" u="none" strike="noStrike" dirty="0">
                          <a:effectLst/>
                          <a:latin typeface="Tw Cen MT" panose="020B0602020104020603" pitchFamily="34" charset="0"/>
                        </a:rPr>
                        <a:t>g. </a:t>
                      </a:r>
                      <a:r>
                        <a:rPr lang="en-US" sz="1400" u="none" strike="noStrike" dirty="0" err="1">
                          <a:effectLst/>
                          <a:latin typeface="Tw Cen MT" panose="020B0602020104020603" pitchFamily="34" charset="0"/>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2822DDBB-AEA0-4AED-87EA-03BE1B361AC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Tree>
    <p:extLst>
      <p:ext uri="{BB962C8B-B14F-4D97-AF65-F5344CB8AC3E}">
        <p14:creationId xmlns:p14="http://schemas.microsoft.com/office/powerpoint/2010/main" val="2793703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A61AF8-D0E4-4681-8EC4-7196B38C820D}"/>
              </a:ext>
            </a:extLst>
          </p:cNvPr>
          <p:cNvSpPr>
            <a:spLocks noGrp="1"/>
          </p:cNvSpPr>
          <p:nvPr>
            <p:ph type="sldNum" sz="quarter" idx="12"/>
          </p:nvPr>
        </p:nvSpPr>
        <p:spPr/>
        <p:txBody>
          <a:bodyPr/>
          <a:lstStyle/>
          <a:p>
            <a:fld id="{565CE74E-AB26-4998-AD42-012C4C1AD076}" type="slidenum">
              <a:rPr lang="zh-CN" altLang="en-US" smtClean="0"/>
              <a:t>49</a:t>
            </a:fld>
            <a:endParaRPr lang="zh-CN" altLang="en-US"/>
          </a:p>
        </p:txBody>
      </p:sp>
      <p:graphicFrame>
        <p:nvGraphicFramePr>
          <p:cNvPr id="3" name="Table 2">
            <a:extLst>
              <a:ext uri="{FF2B5EF4-FFF2-40B4-BE49-F238E27FC236}">
                <a16:creationId xmlns:a16="http://schemas.microsoft.com/office/drawing/2014/main" id="{D6CCD7EA-A691-450A-9582-7AD0D6C60FB8}"/>
              </a:ext>
            </a:extLst>
          </p:cNvPr>
          <p:cNvGraphicFramePr>
            <a:graphicFrameLocks noGrp="1"/>
          </p:cNvGraphicFramePr>
          <p:nvPr>
            <p:extLst>
              <p:ext uri="{D42A27DB-BD31-4B8C-83A1-F6EECF244321}">
                <p14:modId xmlns:p14="http://schemas.microsoft.com/office/powerpoint/2010/main" val="2507136609"/>
              </p:ext>
            </p:extLst>
          </p:nvPr>
        </p:nvGraphicFramePr>
        <p:xfrm>
          <a:off x="251684" y="887870"/>
          <a:ext cx="11688632" cy="4628027"/>
        </p:xfrm>
        <a:graphic>
          <a:graphicData uri="http://schemas.openxmlformats.org/drawingml/2006/table">
            <a:tbl>
              <a:tblPr firstRow="1" firstCol="1" bandRow="1">
                <a:tableStyleId>{10A1B5D5-9B99-4C35-A422-299274C87663}</a:tableStyleId>
              </a:tblPr>
              <a:tblGrid>
                <a:gridCol w="378408">
                  <a:extLst>
                    <a:ext uri="{9D8B030D-6E8A-4147-A177-3AD203B41FA5}">
                      <a16:colId xmlns:a16="http://schemas.microsoft.com/office/drawing/2014/main" val="20000"/>
                    </a:ext>
                  </a:extLst>
                </a:gridCol>
                <a:gridCol w="1251822">
                  <a:extLst>
                    <a:ext uri="{9D8B030D-6E8A-4147-A177-3AD203B41FA5}">
                      <a16:colId xmlns:a16="http://schemas.microsoft.com/office/drawing/2014/main" val="20001"/>
                    </a:ext>
                  </a:extLst>
                </a:gridCol>
                <a:gridCol w="1106130">
                  <a:extLst>
                    <a:ext uri="{9D8B030D-6E8A-4147-A177-3AD203B41FA5}">
                      <a16:colId xmlns:a16="http://schemas.microsoft.com/office/drawing/2014/main" val="20002"/>
                    </a:ext>
                  </a:extLst>
                </a:gridCol>
                <a:gridCol w="870154">
                  <a:extLst>
                    <a:ext uri="{9D8B030D-6E8A-4147-A177-3AD203B41FA5}">
                      <a16:colId xmlns:a16="http://schemas.microsoft.com/office/drawing/2014/main" val="20003"/>
                    </a:ext>
                  </a:extLst>
                </a:gridCol>
                <a:gridCol w="855407">
                  <a:extLst>
                    <a:ext uri="{9D8B030D-6E8A-4147-A177-3AD203B41FA5}">
                      <a16:colId xmlns:a16="http://schemas.microsoft.com/office/drawing/2014/main" val="2194745650"/>
                    </a:ext>
                  </a:extLst>
                </a:gridCol>
                <a:gridCol w="840658">
                  <a:extLst>
                    <a:ext uri="{9D8B030D-6E8A-4147-A177-3AD203B41FA5}">
                      <a16:colId xmlns:a16="http://schemas.microsoft.com/office/drawing/2014/main" val="1773991411"/>
                    </a:ext>
                  </a:extLst>
                </a:gridCol>
                <a:gridCol w="678426">
                  <a:extLst>
                    <a:ext uri="{9D8B030D-6E8A-4147-A177-3AD203B41FA5}">
                      <a16:colId xmlns:a16="http://schemas.microsoft.com/office/drawing/2014/main" val="4263342879"/>
                    </a:ext>
                  </a:extLst>
                </a:gridCol>
                <a:gridCol w="825909">
                  <a:extLst>
                    <a:ext uri="{9D8B030D-6E8A-4147-A177-3AD203B41FA5}">
                      <a16:colId xmlns:a16="http://schemas.microsoft.com/office/drawing/2014/main" val="2426792670"/>
                    </a:ext>
                  </a:extLst>
                </a:gridCol>
                <a:gridCol w="855407">
                  <a:extLst>
                    <a:ext uri="{9D8B030D-6E8A-4147-A177-3AD203B41FA5}">
                      <a16:colId xmlns:a16="http://schemas.microsoft.com/office/drawing/2014/main" val="1551910753"/>
                    </a:ext>
                  </a:extLst>
                </a:gridCol>
                <a:gridCol w="870155">
                  <a:extLst>
                    <a:ext uri="{9D8B030D-6E8A-4147-A177-3AD203B41FA5}">
                      <a16:colId xmlns:a16="http://schemas.microsoft.com/office/drawing/2014/main" val="1785112365"/>
                    </a:ext>
                  </a:extLst>
                </a:gridCol>
                <a:gridCol w="988142">
                  <a:extLst>
                    <a:ext uri="{9D8B030D-6E8A-4147-A177-3AD203B41FA5}">
                      <a16:colId xmlns:a16="http://schemas.microsoft.com/office/drawing/2014/main" val="2939054436"/>
                    </a:ext>
                  </a:extLst>
                </a:gridCol>
                <a:gridCol w="752167">
                  <a:extLst>
                    <a:ext uri="{9D8B030D-6E8A-4147-A177-3AD203B41FA5}">
                      <a16:colId xmlns:a16="http://schemas.microsoft.com/office/drawing/2014/main" val="1243029919"/>
                    </a:ext>
                  </a:extLst>
                </a:gridCol>
                <a:gridCol w="1415847">
                  <a:extLst>
                    <a:ext uri="{9D8B030D-6E8A-4147-A177-3AD203B41FA5}">
                      <a16:colId xmlns:a16="http://schemas.microsoft.com/office/drawing/2014/main" val="1380698541"/>
                    </a:ext>
                  </a:extLst>
                </a:gridCol>
              </a:tblGrid>
              <a:tr h="30853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3085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extLst>
                  <a:ext uri="{0D108BD9-81ED-4DB2-BD59-A6C34878D82A}">
                    <a16:rowId xmlns:a16="http://schemas.microsoft.com/office/drawing/2014/main" val="10001"/>
                  </a:ext>
                </a:extLst>
              </a:tr>
              <a:tr h="2776817">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br>
                        <a:rPr lang="en-US" sz="1400" u="none" strike="noStrike" dirty="0">
                          <a:effectLst/>
                          <a:latin typeface="Tw Cen MT" panose="020B0602020104020603" pitchFamily="34" charset="0"/>
                        </a:rPr>
                      </a:br>
                      <a:r>
                        <a:rPr lang="en-US" sz="1400" u="none" strike="noStrike" dirty="0">
                          <a:effectLst/>
                          <a:latin typeface="Tw Cen MT" panose="020B0602020104020603" pitchFamily="34" charset="0"/>
                        </a:rPr>
                        <a:t>08.00 s/d 13.00</a:t>
                      </a:r>
                      <a:br>
                        <a:rPr lang="en-US" sz="1400" u="none" strike="noStrike" dirty="0">
                          <a:effectLst/>
                          <a:latin typeface="Tw Cen MT" panose="020B0602020104020603" pitchFamily="34" charset="0"/>
                        </a:rPr>
                      </a:b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Hari </a:t>
                      </a:r>
                      <a:r>
                        <a:rPr lang="en-US" sz="1400" u="none" strike="noStrike" dirty="0" err="1">
                          <a:effectLst/>
                          <a:latin typeface="Tw Cen MT" panose="020B0602020104020603" pitchFamily="34" charset="0"/>
                        </a:rPr>
                        <a:t>Kerja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kecuali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Jumat</a:t>
                      </a:r>
                      <a:r>
                        <a:rPr lang="en-US" sz="1400" u="none" strike="noStrike" dirty="0">
                          <a:effectLst/>
                          <a:latin typeface="Tw Cen MT" panose="020B0602020104020603" pitchFamily="34" charset="0"/>
                        </a:rPr>
                        <a:t> : 08.00 s/d 11.00;</a:t>
                      </a:r>
                      <a:br>
                        <a:rPr lang="en-US" sz="1400" u="none" strike="noStrike" dirty="0">
                          <a:effectLst/>
                          <a:latin typeface="Tw Cen MT" panose="020B0602020104020603" pitchFamily="34" charset="0"/>
                        </a:rPr>
                      </a:br>
                      <a:r>
                        <a:rPr lang="en-US" sz="1400" u="none" strike="noStrike" dirty="0">
                          <a:effectLst/>
                          <a:latin typeface="Tw Cen MT" panose="020B0602020104020603" pitchFamily="34" charset="0"/>
                        </a:rPr>
                        <a:t>dan </a:t>
                      </a:r>
                      <a:r>
                        <a:rPr lang="en-US" sz="1400" u="none" strike="noStrike" dirty="0" err="1">
                          <a:effectLst/>
                          <a:latin typeface="Tw Cen MT" panose="020B0602020104020603" pitchFamily="34" charset="0"/>
                        </a:rPr>
                        <a:t>Sabtu</a:t>
                      </a:r>
                      <a:r>
                        <a:rPr lang="en-US" sz="1400" u="none" strike="noStrike" dirty="0">
                          <a:effectLst/>
                          <a:latin typeface="Tw Cen MT" panose="020B0602020104020603" pitchFamily="34" charset="0"/>
                        </a:rPr>
                        <a:t> : 08.00 s/d 12.00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11"/>
                  </a:ext>
                </a:extLst>
              </a:tr>
              <a:tr h="617070">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Waktu tunggu di Rawat Jalan </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 </a:t>
                      </a:r>
                      <a:r>
                        <a:rPr lang="en-US" sz="1400" u="none" strike="noStrike" dirty="0" err="1">
                          <a:effectLst/>
                          <a:latin typeface="Tw Cen MT" panose="020B0602020104020603" pitchFamily="34" charset="0"/>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37.53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33.39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35.54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31.52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31.29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12"/>
                  </a:ext>
                </a:extLst>
              </a:tr>
              <a:tr h="61707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90,15%</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endParaRPr lang="en-US" sz="1400" dirty="0">
                        <a:latin typeface="Tw Cen MT" panose="020B0602020104020603" pitchFamily="34" charset="0"/>
                      </a:endParaRP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extLst>
                  <a:ext uri="{0D108BD9-81ED-4DB2-BD59-A6C34878D82A}">
                    <a16:rowId xmlns:a16="http://schemas.microsoft.com/office/drawing/2014/main" val="10013"/>
                  </a:ext>
                </a:extLst>
              </a:tr>
            </a:tbl>
          </a:graphicData>
        </a:graphic>
      </p:graphicFrame>
      <p:sp>
        <p:nvSpPr>
          <p:cNvPr id="4" name="Rectangle: Diagonal Corners Rounded 3">
            <a:extLst>
              <a:ext uri="{FF2B5EF4-FFF2-40B4-BE49-F238E27FC236}">
                <a16:creationId xmlns:a16="http://schemas.microsoft.com/office/drawing/2014/main" id="{A6925368-25B2-430A-A06A-09ADCE6EFB7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Tree>
    <p:extLst>
      <p:ext uri="{BB962C8B-B14F-4D97-AF65-F5344CB8AC3E}">
        <p14:creationId xmlns:p14="http://schemas.microsoft.com/office/powerpoint/2010/main" val="117497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id="{7B174A73-A2E1-497F-8B29-6B3905513613}"/>
              </a:ext>
            </a:extLst>
          </p:cNvPr>
          <p:cNvSpPr txBox="1"/>
          <p:nvPr>
            <p:custDataLst>
              <p:tags r:id="rId1"/>
            </p:custDataLst>
          </p:nvPr>
        </p:nvSpPr>
        <p:spPr>
          <a:xfrm>
            <a:off x="957421" y="-116377"/>
            <a:ext cx="7443630"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Rincian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Anggaran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Belanja</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Operasi</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graphicFrame>
        <p:nvGraphicFramePr>
          <p:cNvPr id="4" name="Table 3"/>
          <p:cNvGraphicFramePr>
            <a:graphicFrameLocks noGrp="1"/>
          </p:cNvGraphicFramePr>
          <p:nvPr>
            <p:extLst>
              <p:ext uri="{D42A27DB-BD31-4B8C-83A1-F6EECF244321}">
                <p14:modId xmlns:p14="http://schemas.microsoft.com/office/powerpoint/2010/main" val="3613700863"/>
              </p:ext>
            </p:extLst>
          </p:nvPr>
        </p:nvGraphicFramePr>
        <p:xfrm>
          <a:off x="229654" y="560743"/>
          <a:ext cx="11790280" cy="5987108"/>
        </p:xfrm>
        <a:graphic>
          <a:graphicData uri="http://schemas.openxmlformats.org/drawingml/2006/table">
            <a:tbl>
              <a:tblPr>
                <a:tableStyleId>{08FB837D-C827-4EFA-A057-4D05807E0F7C}</a:tableStyleId>
              </a:tblPr>
              <a:tblGrid>
                <a:gridCol w="326620">
                  <a:extLst>
                    <a:ext uri="{9D8B030D-6E8A-4147-A177-3AD203B41FA5}">
                      <a16:colId xmlns:a16="http://schemas.microsoft.com/office/drawing/2014/main" val="3585916789"/>
                    </a:ext>
                  </a:extLst>
                </a:gridCol>
                <a:gridCol w="3399033">
                  <a:extLst>
                    <a:ext uri="{9D8B030D-6E8A-4147-A177-3AD203B41FA5}">
                      <a16:colId xmlns:a16="http://schemas.microsoft.com/office/drawing/2014/main" val="1976482268"/>
                    </a:ext>
                  </a:extLst>
                </a:gridCol>
                <a:gridCol w="2164406">
                  <a:extLst>
                    <a:ext uri="{9D8B030D-6E8A-4147-A177-3AD203B41FA5}">
                      <a16:colId xmlns:a16="http://schemas.microsoft.com/office/drawing/2014/main" val="3078494883"/>
                    </a:ext>
                  </a:extLst>
                </a:gridCol>
                <a:gridCol w="1676652">
                  <a:extLst>
                    <a:ext uri="{9D8B030D-6E8A-4147-A177-3AD203B41FA5}">
                      <a16:colId xmlns:a16="http://schemas.microsoft.com/office/drawing/2014/main" val="2482374897"/>
                    </a:ext>
                  </a:extLst>
                </a:gridCol>
                <a:gridCol w="640176">
                  <a:extLst>
                    <a:ext uri="{9D8B030D-6E8A-4147-A177-3AD203B41FA5}">
                      <a16:colId xmlns:a16="http://schemas.microsoft.com/office/drawing/2014/main" val="941121588"/>
                    </a:ext>
                  </a:extLst>
                </a:gridCol>
                <a:gridCol w="1544640">
                  <a:extLst>
                    <a:ext uri="{9D8B030D-6E8A-4147-A177-3AD203B41FA5}">
                      <a16:colId xmlns:a16="http://schemas.microsoft.com/office/drawing/2014/main" val="548287610"/>
                    </a:ext>
                  </a:extLst>
                </a:gridCol>
                <a:gridCol w="629616">
                  <a:extLst>
                    <a:ext uri="{9D8B030D-6E8A-4147-A177-3AD203B41FA5}">
                      <a16:colId xmlns:a16="http://schemas.microsoft.com/office/drawing/2014/main" val="95113929"/>
                    </a:ext>
                  </a:extLst>
                </a:gridCol>
                <a:gridCol w="1409137">
                  <a:extLst>
                    <a:ext uri="{9D8B030D-6E8A-4147-A177-3AD203B41FA5}">
                      <a16:colId xmlns:a16="http://schemas.microsoft.com/office/drawing/2014/main" val="73392280"/>
                    </a:ext>
                  </a:extLst>
                </a:gridCol>
              </a:tblGrid>
              <a:tr h="250942">
                <a:tc rowSpan="3">
                  <a:txBody>
                    <a:bodyPr/>
                    <a:lstStyle/>
                    <a:p>
                      <a:pPr algn="ctr" fontAlgn="ctr"/>
                      <a:r>
                        <a:rPr lang="en-US" sz="1400" b="1" u="none" strike="noStrike" dirty="0">
                          <a:effectLst/>
                          <a:latin typeface="Tw Cen MT" panose="020B0602020104020603" pitchFamily="34" charset="0"/>
                        </a:rPr>
                        <a:t>NO</a:t>
                      </a:r>
                      <a:endParaRPr lang="en-US" sz="1400" b="1" i="0" u="none" strike="noStrike" dirty="0">
                        <a:solidFill>
                          <a:srgbClr val="000000"/>
                        </a:solidFill>
                        <a:effectLst/>
                        <a:latin typeface="Tw Cen MT" panose="020B0602020104020603" pitchFamily="34" charset="0"/>
                      </a:endParaRPr>
                    </a:p>
                  </a:txBody>
                  <a:tcPr marL="9522" marR="9522" marT="9522" marB="0" anchor="ctr"/>
                </a:tc>
                <a:tc rowSpan="3">
                  <a:txBody>
                    <a:bodyPr/>
                    <a:lstStyle/>
                    <a:p>
                      <a:pPr algn="ctr" fontAlgn="ctr"/>
                      <a:r>
                        <a:rPr lang="en-US" sz="1400" b="1" u="none" strike="noStrike" dirty="0">
                          <a:effectLst/>
                          <a:latin typeface="Tw Cen MT" panose="020B0602020104020603" pitchFamily="34" charset="0"/>
                        </a:rPr>
                        <a:t>URAIAN</a:t>
                      </a:r>
                      <a:endParaRPr lang="en-US" sz="1400" b="1" i="0" u="none" strike="noStrike" dirty="0">
                        <a:solidFill>
                          <a:srgbClr val="000000"/>
                        </a:solidFill>
                        <a:effectLst/>
                        <a:latin typeface="Tw Cen MT" panose="020B0602020104020603" pitchFamily="34" charset="0"/>
                      </a:endParaRPr>
                    </a:p>
                  </a:txBody>
                  <a:tcPr marL="9522" marR="9522" marT="9522" marB="0" anchor="ctr"/>
                </a:tc>
                <a:tc rowSpan="3">
                  <a:txBody>
                    <a:bodyPr/>
                    <a:lstStyle/>
                    <a:p>
                      <a:pPr algn="ctr" fontAlgn="ctr"/>
                      <a:r>
                        <a:rPr lang="en-US" sz="1400" b="1" u="none" strike="noStrike" dirty="0">
                          <a:effectLst/>
                          <a:latin typeface="Tw Cen MT" panose="020B0602020104020603" pitchFamily="34" charset="0"/>
                        </a:rPr>
                        <a:t>SUMBER DANA</a:t>
                      </a:r>
                      <a:endParaRPr lang="en-US" sz="1400" b="1" i="0" u="none" strike="noStrike" dirty="0">
                        <a:solidFill>
                          <a:srgbClr val="000000"/>
                        </a:solidFill>
                        <a:effectLst/>
                        <a:latin typeface="Tw Cen MT" panose="020B0602020104020603" pitchFamily="34" charset="0"/>
                      </a:endParaRPr>
                    </a:p>
                  </a:txBody>
                  <a:tcPr marL="9522" marR="9522" marT="9522" marB="0" anchor="ctr"/>
                </a:tc>
                <a:tc rowSpan="3">
                  <a:txBody>
                    <a:bodyPr/>
                    <a:lstStyle/>
                    <a:p>
                      <a:pPr algn="ctr" fontAlgn="ctr"/>
                      <a:r>
                        <a:rPr lang="en-US" sz="1400" b="1" u="none" strike="noStrike" dirty="0">
                          <a:effectLst/>
                          <a:latin typeface="Tw Cen MT" panose="020B0602020104020603" pitchFamily="34" charset="0"/>
                        </a:rPr>
                        <a:t> ANGGARAN </a:t>
                      </a:r>
                      <a:endParaRPr lang="en-US" sz="1400" b="1" i="0" u="none" strike="noStrike" dirty="0">
                        <a:solidFill>
                          <a:srgbClr val="000000"/>
                        </a:solidFill>
                        <a:effectLst/>
                        <a:latin typeface="Tw Cen MT" panose="020B0602020104020603" pitchFamily="34" charset="0"/>
                      </a:endParaRPr>
                    </a:p>
                  </a:txBody>
                  <a:tcPr marL="9522" marR="9522" marT="9522" marB="0" anchor="ctr"/>
                </a:tc>
                <a:tc gridSpan="2">
                  <a:txBody>
                    <a:bodyPr/>
                    <a:lstStyle/>
                    <a:p>
                      <a:pPr algn="ctr" fontAlgn="ctr"/>
                      <a:r>
                        <a:rPr lang="en-US" sz="1400" b="1" u="none" strike="noStrike" dirty="0">
                          <a:effectLst/>
                          <a:latin typeface="Tw Cen MT" panose="020B0602020104020603" pitchFamily="34" charset="0"/>
                        </a:rPr>
                        <a:t>FISIK</a:t>
                      </a:r>
                      <a:endParaRPr lang="en-US" sz="1400" b="1" i="0" u="none" strike="noStrike" dirty="0">
                        <a:solidFill>
                          <a:srgbClr val="000000"/>
                        </a:solidFill>
                        <a:effectLst/>
                        <a:latin typeface="Tw Cen MT" panose="020B0602020104020603" pitchFamily="34" charset="0"/>
                      </a:endParaRPr>
                    </a:p>
                  </a:txBody>
                  <a:tcPr marL="9522" marR="9522" marT="9522" marB="0" anchor="ctr"/>
                </a:tc>
                <a:tc hMerge="1">
                  <a:txBody>
                    <a:bodyPr/>
                    <a:lstStyle/>
                    <a:p>
                      <a:endParaRPr lang="en-US"/>
                    </a:p>
                  </a:txBody>
                  <a:tcPr/>
                </a:tc>
                <a:tc gridSpan="2">
                  <a:txBody>
                    <a:bodyPr/>
                    <a:lstStyle/>
                    <a:p>
                      <a:pPr algn="ctr" fontAlgn="ctr"/>
                      <a:r>
                        <a:rPr lang="en-US" sz="1400" b="1" u="none" strike="noStrike" dirty="0">
                          <a:effectLst/>
                          <a:latin typeface="Tw Cen MT" panose="020B0602020104020603" pitchFamily="34" charset="0"/>
                        </a:rPr>
                        <a:t>KEUANGAN</a:t>
                      </a:r>
                      <a:endParaRPr lang="en-US" sz="1400" b="1" i="0" u="none" strike="noStrike" dirty="0">
                        <a:solidFill>
                          <a:srgbClr val="000000"/>
                        </a:solidFill>
                        <a:effectLst/>
                        <a:latin typeface="Tw Cen MT" panose="020B0602020104020603" pitchFamily="34" charset="0"/>
                      </a:endParaRPr>
                    </a:p>
                  </a:txBody>
                  <a:tcPr marL="9522" marR="9522" marT="9522" marB="0" anchor="ctr"/>
                </a:tc>
                <a:tc hMerge="1">
                  <a:txBody>
                    <a:bodyPr/>
                    <a:lstStyle/>
                    <a:p>
                      <a:endParaRPr lang="en-US"/>
                    </a:p>
                  </a:txBody>
                  <a:tcPr/>
                </a:tc>
                <a:extLst>
                  <a:ext uri="{0D108BD9-81ED-4DB2-BD59-A6C34878D82A}">
                    <a16:rowId xmlns:a16="http://schemas.microsoft.com/office/drawing/2014/main" val="2450970474"/>
                  </a:ext>
                </a:extLst>
              </a:tr>
              <a:tr h="3239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fontAlgn="ctr"/>
                      <a:r>
                        <a:rPr lang="en-US" sz="1400" b="1" u="none" strike="noStrike" dirty="0" err="1">
                          <a:effectLst/>
                          <a:latin typeface="Tw Cen MT" panose="020B0602020104020603" pitchFamily="34" charset="0"/>
                        </a:rPr>
                        <a:t>Realisasi</a:t>
                      </a:r>
                      <a:r>
                        <a:rPr lang="en-US" sz="1400" b="1" u="none" strike="noStrike" dirty="0">
                          <a:effectLst/>
                          <a:latin typeface="Tw Cen MT" panose="020B0602020104020603" pitchFamily="34" charset="0"/>
                        </a:rPr>
                        <a:t> s/d </a:t>
                      </a:r>
                      <a:r>
                        <a:rPr lang="en-US" sz="1400" b="1" u="none" strike="noStrike" dirty="0" err="1">
                          <a:effectLst/>
                          <a:latin typeface="Tw Cen MT" panose="020B0602020104020603" pitchFamily="34" charset="0"/>
                        </a:rPr>
                        <a:t>Bulan</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Ini</a:t>
                      </a:r>
                      <a:endParaRPr lang="en-US" sz="1400" b="1" i="0" u="none" strike="noStrike" dirty="0">
                        <a:solidFill>
                          <a:srgbClr val="000000"/>
                        </a:solidFill>
                        <a:effectLst/>
                        <a:latin typeface="Tw Cen MT" panose="020B0602020104020603" pitchFamily="34" charset="0"/>
                      </a:endParaRPr>
                    </a:p>
                  </a:txBody>
                  <a:tcPr marL="9522" marR="9522" marT="9522" marB="0" anchor="ctr"/>
                </a:tc>
                <a:tc hMerge="1">
                  <a:txBody>
                    <a:bodyPr/>
                    <a:lstStyle/>
                    <a:p>
                      <a:endParaRPr lang="en-US"/>
                    </a:p>
                  </a:txBody>
                  <a:tcPr/>
                </a:tc>
                <a:tc gridSpan="2">
                  <a:txBody>
                    <a:bodyPr/>
                    <a:lstStyle/>
                    <a:p>
                      <a:pPr algn="ctr" fontAlgn="ctr"/>
                      <a:r>
                        <a:rPr lang="en-US" sz="1400" b="1" u="none" strike="noStrike" dirty="0" err="1">
                          <a:effectLst/>
                          <a:latin typeface="Tw Cen MT" panose="020B0602020104020603" pitchFamily="34" charset="0"/>
                        </a:rPr>
                        <a:t>Realisasi</a:t>
                      </a:r>
                      <a:endParaRPr lang="en-US" sz="1400" b="1" i="0" u="none" strike="noStrike" dirty="0">
                        <a:solidFill>
                          <a:srgbClr val="000000"/>
                        </a:solidFill>
                        <a:effectLst/>
                        <a:latin typeface="Tw Cen MT" panose="020B0602020104020603" pitchFamily="34" charset="0"/>
                      </a:endParaRPr>
                    </a:p>
                    <a:p>
                      <a:pPr algn="ctr" fontAlgn="ctr"/>
                      <a:r>
                        <a:rPr lang="en-US" sz="1400" b="1" u="none" strike="noStrike" dirty="0">
                          <a:effectLst/>
                          <a:latin typeface="Tw Cen MT" panose="020B0602020104020603" pitchFamily="34" charset="0"/>
                        </a:rPr>
                        <a:t>s/d </a:t>
                      </a:r>
                      <a:r>
                        <a:rPr lang="en-US" sz="1400" b="1" u="none" strike="noStrike" dirty="0" err="1">
                          <a:effectLst/>
                          <a:latin typeface="Tw Cen MT" panose="020B0602020104020603" pitchFamily="34" charset="0"/>
                        </a:rPr>
                        <a:t>Bulan</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Ini</a:t>
                      </a:r>
                      <a:endParaRPr lang="en-US" sz="1400" b="1" i="0" u="none" strike="noStrike" dirty="0">
                        <a:solidFill>
                          <a:srgbClr val="000000"/>
                        </a:solidFill>
                        <a:effectLst/>
                        <a:latin typeface="Tw Cen MT" panose="020B0602020104020603" pitchFamily="34" charset="0"/>
                      </a:endParaRPr>
                    </a:p>
                  </a:txBody>
                  <a:tcPr marL="9522" marR="9522" marT="9522" marB="0" anchor="ctr"/>
                </a:tc>
                <a:tc hMerge="1">
                  <a:txBody>
                    <a:bodyPr/>
                    <a:lstStyle/>
                    <a:p>
                      <a:endParaRPr lang="en-US"/>
                    </a:p>
                  </a:txBody>
                  <a:tcPr/>
                </a:tc>
                <a:extLst>
                  <a:ext uri="{0D108BD9-81ED-4DB2-BD59-A6C34878D82A}">
                    <a16:rowId xmlns:a16="http://schemas.microsoft.com/office/drawing/2014/main" val="318135285"/>
                  </a:ext>
                </a:extLst>
              </a:tr>
              <a:tr h="388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b="1" u="none" strike="noStrike">
                          <a:effectLst/>
                          <a:latin typeface="Tw Cen MT" panose="020B0602020104020603" pitchFamily="34" charset="0"/>
                        </a:rPr>
                        <a:t>K</a:t>
                      </a:r>
                      <a:endParaRPr lang="en-US" sz="1400" b="1"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400" b="1" u="none" strike="noStrike">
                          <a:effectLst/>
                          <a:latin typeface="Tw Cen MT" panose="020B0602020104020603" pitchFamily="34" charset="0"/>
                        </a:rPr>
                        <a:t>Rp</a:t>
                      </a:r>
                      <a:endParaRPr lang="en-US" sz="1400" b="1"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400" b="1" u="none" strike="noStrike">
                          <a:effectLst/>
                          <a:latin typeface="Tw Cen MT" panose="020B0602020104020603" pitchFamily="34" charset="0"/>
                        </a:rPr>
                        <a:t>K</a:t>
                      </a:r>
                      <a:endParaRPr lang="en-US" sz="1400" b="1"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400" b="1" u="none" strike="noStrike" dirty="0">
                          <a:effectLst/>
                          <a:latin typeface="Tw Cen MT" panose="020B0602020104020603" pitchFamily="34" charset="0"/>
                        </a:rPr>
                        <a:t>Rp</a:t>
                      </a:r>
                      <a:endParaRPr lang="en-US" sz="1400" b="1" i="0" u="none" strike="noStrike" dirty="0">
                        <a:solidFill>
                          <a:srgbClr val="000000"/>
                        </a:solidFill>
                        <a:effectLst/>
                        <a:latin typeface="Tw Cen MT" panose="020B0602020104020603" pitchFamily="34" charset="0"/>
                      </a:endParaRPr>
                    </a:p>
                  </a:txBody>
                  <a:tcPr marL="9522" marR="9522" marT="9522" marB="0" anchor="ctr"/>
                </a:tc>
                <a:extLst>
                  <a:ext uri="{0D108BD9-81ED-4DB2-BD59-A6C34878D82A}">
                    <a16:rowId xmlns:a16="http://schemas.microsoft.com/office/drawing/2014/main" val="4071306831"/>
                  </a:ext>
                </a:extLst>
              </a:tr>
              <a:tr h="476788">
                <a:tc>
                  <a:txBody>
                    <a:bodyPr/>
                    <a:lstStyle/>
                    <a:p>
                      <a:pPr algn="ctr" fontAlgn="ctr"/>
                      <a:r>
                        <a:rPr lang="en-US" sz="1400" u="none" strike="noStrike">
                          <a:effectLst/>
                          <a:latin typeface="Tw Cen MT" panose="020B0602020104020603" pitchFamily="34" charset="0"/>
                        </a:rPr>
                        <a:t> </a:t>
                      </a:r>
                      <a:endParaRPr lang="en-US" sz="1400" b="1"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en-US" sz="1400" u="none" strike="noStrike" dirty="0">
                          <a:effectLst/>
                          <a:latin typeface="Tw Cen MT" panose="020B0602020104020603" pitchFamily="34" charset="0"/>
                        </a:rPr>
                        <a:t>RSJD SURAKARTA</a:t>
                      </a:r>
                      <a:endParaRPr lang="en-US" sz="1400" b="1" i="0" u="none" strike="noStrike" dirty="0">
                        <a:solidFill>
                          <a:srgbClr val="000000"/>
                        </a:solidFill>
                        <a:effectLst/>
                        <a:latin typeface="Tw Cen MT" panose="020B0602020104020603" pitchFamily="34" charset="0"/>
                      </a:endParaRPr>
                    </a:p>
                  </a:txBody>
                  <a:tcPr marL="9522" marR="9522" marT="9522" marB="0" anchor="ctr"/>
                </a:tc>
                <a:tc>
                  <a:txBody>
                    <a:bodyPr/>
                    <a:lstStyle/>
                    <a:p>
                      <a:pPr algn="l" fontAlgn="ctr"/>
                      <a:r>
                        <a:rPr lang="sv-SE" sz="1400" u="none" strike="noStrike">
                          <a:effectLst/>
                          <a:latin typeface="Tw Cen MT" panose="020B0602020104020603" pitchFamily="34" charset="0"/>
                        </a:rPr>
                        <a:t>PAD &amp; Dana Transfer Lainnya; DAK-Fisik; DBHCHT; BLUD</a:t>
                      </a:r>
                      <a:endParaRPr lang="sv-SE" sz="1400" b="1"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137,150,143,000 </a:t>
                      </a:r>
                      <a:endParaRPr lang="en-US" sz="1600" b="1"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35.93</a:t>
                      </a:r>
                      <a:endParaRPr lang="en-US" sz="1600" b="1"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49,271,461,819 </a:t>
                      </a:r>
                      <a:endParaRPr lang="en-US" sz="1600" b="1"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26.43</a:t>
                      </a:r>
                      <a:endParaRPr lang="en-US" sz="1600" b="1"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36,248,986,132 </a:t>
                      </a:r>
                      <a:endParaRPr lang="en-US" sz="1600" b="1" i="0" u="none" strike="noStrike" dirty="0">
                        <a:solidFill>
                          <a:srgbClr val="000000"/>
                        </a:solidFill>
                        <a:effectLst/>
                        <a:latin typeface="Tw Cen MT" panose="020B0602020104020603" pitchFamily="34" charset="0"/>
                      </a:endParaRPr>
                    </a:p>
                  </a:txBody>
                  <a:tcPr marL="9522" marR="9522" marT="9522" marB="0" anchor="ctr"/>
                </a:tc>
                <a:extLst>
                  <a:ext uri="{0D108BD9-81ED-4DB2-BD59-A6C34878D82A}">
                    <a16:rowId xmlns:a16="http://schemas.microsoft.com/office/drawing/2014/main" val="2436829281"/>
                  </a:ext>
                </a:extLst>
              </a:tr>
              <a:tr h="476788">
                <a:tc>
                  <a:txBody>
                    <a:bodyPr/>
                    <a:lstStyle/>
                    <a:p>
                      <a:pPr algn="ctr" fontAlgn="ctr"/>
                      <a:r>
                        <a:rPr lang="en-US" sz="1400" u="none" strike="noStrike">
                          <a:effectLst/>
                          <a:latin typeface="Tw Cen MT" panose="020B0602020104020603" pitchFamily="34" charset="0"/>
                        </a:rPr>
                        <a:t>P</a:t>
                      </a:r>
                      <a:endParaRPr lang="en-US" sz="1400" b="1"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en-US" sz="1400" u="none" strike="noStrike">
                          <a:effectLst/>
                          <a:latin typeface="Tw Cen MT" panose="020B0602020104020603" pitchFamily="34" charset="0"/>
                        </a:rPr>
                        <a:t>PROGRAM PENUNJANGURUSAN PEMERINTAHAN DAERAH</a:t>
                      </a:r>
                      <a:endParaRPr lang="en-US" sz="1400" b="1"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en-US" sz="1400" u="none" strike="noStrike">
                          <a:effectLst/>
                          <a:latin typeface="Tw Cen MT" panose="020B0602020104020603" pitchFamily="34" charset="0"/>
                        </a:rPr>
                        <a:t>PAD &amp; Dana Transfer Lainnya</a:t>
                      </a:r>
                      <a:endParaRPr lang="en-US" sz="1400" b="1"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72,935,143,000 </a:t>
                      </a:r>
                      <a:endParaRPr lang="en-US" sz="1600" b="1"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42.88</a:t>
                      </a:r>
                      <a:endParaRPr lang="en-US" sz="1600" b="1"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31,274,589,318 </a:t>
                      </a:r>
                      <a:endParaRPr lang="en-US" sz="1600" b="1"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33.95</a:t>
                      </a:r>
                      <a:endParaRPr lang="en-US" sz="1600" b="1"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24,762,532,742 </a:t>
                      </a:r>
                      <a:endParaRPr lang="en-US" sz="1600" b="1" i="0" u="none" strike="noStrike" dirty="0">
                        <a:solidFill>
                          <a:srgbClr val="000000"/>
                        </a:solidFill>
                        <a:effectLst/>
                        <a:latin typeface="Tw Cen MT" panose="020B0602020104020603" pitchFamily="34" charset="0"/>
                      </a:endParaRPr>
                    </a:p>
                  </a:txBody>
                  <a:tcPr marL="9522" marR="9522" marT="9522" marB="0" anchor="ctr"/>
                </a:tc>
                <a:extLst>
                  <a:ext uri="{0D108BD9-81ED-4DB2-BD59-A6C34878D82A}">
                    <a16:rowId xmlns:a16="http://schemas.microsoft.com/office/drawing/2014/main" val="3563687999"/>
                  </a:ext>
                </a:extLst>
              </a:tr>
              <a:tr h="238395">
                <a:tc>
                  <a:txBody>
                    <a:bodyPr/>
                    <a:lstStyle/>
                    <a:p>
                      <a:pPr algn="ctr" fontAlgn="ctr"/>
                      <a:r>
                        <a:rPr lang="en-US" sz="1400" u="none" strike="noStrike">
                          <a:effectLst/>
                          <a:latin typeface="Tw Cen MT" panose="020B0602020104020603" pitchFamily="34" charset="0"/>
                        </a:rPr>
                        <a:t>K</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en-US" sz="1400" u="none" strike="noStrike" dirty="0" err="1">
                          <a:effectLst/>
                          <a:latin typeface="Tw Cen MT" panose="020B0602020104020603" pitchFamily="34" charset="0"/>
                        </a:rPr>
                        <a:t>Administrasi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Keuangan</a:t>
                      </a:r>
                      <a:endParaRPr lang="en-US" sz="14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l" fontAlgn="ctr"/>
                      <a:r>
                        <a:rPr lang="en-US" sz="1400" u="none" strike="noStrike">
                          <a:effectLst/>
                          <a:latin typeface="Tw Cen MT" panose="020B0602020104020603" pitchFamily="34" charset="0"/>
                        </a:rPr>
                        <a:t>PAD &amp; Dana Transfer Lainnya</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72,935,143,000 </a:t>
                      </a:r>
                      <a:endParaRPr lang="en-US" sz="16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42.88</a:t>
                      </a:r>
                      <a:endParaRPr lang="en-US" sz="16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31,274,589,318 </a:t>
                      </a:r>
                      <a:endParaRPr lang="en-US" sz="16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33.95</a:t>
                      </a:r>
                      <a:endParaRPr lang="en-US" sz="16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24,762,532,742 </a:t>
                      </a:r>
                      <a:endParaRPr lang="en-US" sz="1600" b="0" i="0" u="none" strike="noStrike" dirty="0">
                        <a:solidFill>
                          <a:srgbClr val="000000"/>
                        </a:solidFill>
                        <a:effectLst/>
                        <a:latin typeface="Tw Cen MT" panose="020B0602020104020603" pitchFamily="34" charset="0"/>
                      </a:endParaRPr>
                    </a:p>
                  </a:txBody>
                  <a:tcPr marL="9522" marR="9522" marT="9522" marB="0" anchor="ctr"/>
                </a:tc>
                <a:extLst>
                  <a:ext uri="{0D108BD9-81ED-4DB2-BD59-A6C34878D82A}">
                    <a16:rowId xmlns:a16="http://schemas.microsoft.com/office/drawing/2014/main" val="3636919867"/>
                  </a:ext>
                </a:extLst>
              </a:tr>
              <a:tr h="238395">
                <a:tc>
                  <a:txBody>
                    <a:bodyPr/>
                    <a:lstStyle/>
                    <a:p>
                      <a:pPr algn="ctr" fontAlgn="ctr"/>
                      <a:r>
                        <a:rPr lang="en-US" sz="1400" u="none" strike="noStrike">
                          <a:effectLst/>
                          <a:latin typeface="Tw Cen MT" panose="020B0602020104020603" pitchFamily="34" charset="0"/>
                        </a:rPr>
                        <a:t>SK</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en-US" sz="1400" u="none" strike="noStrike">
                          <a:effectLst/>
                          <a:latin typeface="Tw Cen MT" panose="020B0602020104020603" pitchFamily="34" charset="0"/>
                        </a:rPr>
                        <a:t>Penyediaan Gaji dan Tunjangan ASN **</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en-US" sz="1400" u="none" strike="noStrike">
                          <a:effectLst/>
                          <a:latin typeface="Tw Cen MT" panose="020B0602020104020603" pitchFamily="34" charset="0"/>
                        </a:rPr>
                        <a:t>PAD &amp; Dana Transfer Lainnya</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72,935,143,000 </a:t>
                      </a:r>
                      <a:endParaRPr lang="en-US" sz="16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42.88</a:t>
                      </a:r>
                      <a:endParaRPr lang="en-US" sz="16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31,274,589,318 </a:t>
                      </a:r>
                      <a:endParaRPr lang="en-US" sz="16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33.95</a:t>
                      </a:r>
                      <a:endParaRPr lang="en-US" sz="16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24,762,532,742 </a:t>
                      </a:r>
                      <a:endParaRPr lang="en-US" sz="1600" b="0" i="0" u="none" strike="noStrike" dirty="0">
                        <a:solidFill>
                          <a:srgbClr val="000000"/>
                        </a:solidFill>
                        <a:effectLst/>
                        <a:latin typeface="Tw Cen MT" panose="020B0602020104020603" pitchFamily="34" charset="0"/>
                      </a:endParaRPr>
                    </a:p>
                  </a:txBody>
                  <a:tcPr marL="9522" marR="9522" marT="9522" marB="0" anchor="ctr"/>
                </a:tc>
                <a:extLst>
                  <a:ext uri="{0D108BD9-81ED-4DB2-BD59-A6C34878D82A}">
                    <a16:rowId xmlns:a16="http://schemas.microsoft.com/office/drawing/2014/main" val="1975613537"/>
                  </a:ext>
                </a:extLst>
              </a:tr>
              <a:tr h="715184">
                <a:tc>
                  <a:txBody>
                    <a:bodyPr/>
                    <a:lstStyle/>
                    <a:p>
                      <a:pPr algn="ctr" fontAlgn="ctr"/>
                      <a:r>
                        <a:rPr lang="en-US" sz="1400" u="none" strike="noStrike">
                          <a:effectLst/>
                          <a:latin typeface="Tw Cen MT" panose="020B0602020104020603" pitchFamily="34" charset="0"/>
                        </a:rPr>
                        <a:t>P</a:t>
                      </a:r>
                      <a:endParaRPr lang="en-US" sz="1400" b="1"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sv-SE" sz="1400" u="none" strike="noStrike">
                          <a:effectLst/>
                          <a:latin typeface="Tw Cen MT" panose="020B0602020104020603" pitchFamily="34" charset="0"/>
                        </a:rPr>
                        <a:t>PROGRAM PEMENUHAN UPAYA KESEHATAN PERORANGAN DAN UPAYA KESEHATAN MASYARAKAT</a:t>
                      </a:r>
                      <a:endParaRPr lang="sv-SE" sz="1400" b="1"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sv-SE" sz="1400" u="none" strike="noStrike" dirty="0">
                          <a:effectLst/>
                          <a:latin typeface="Tw Cen MT" panose="020B0602020104020603" pitchFamily="34" charset="0"/>
                        </a:rPr>
                        <a:t>PAD &amp; Dana Transfer Lainnya; DAK-Fisik; DBHCHT; BLUD</a:t>
                      </a:r>
                      <a:endParaRPr lang="sv-SE" sz="1400" b="1"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64,075,000,000 </a:t>
                      </a:r>
                      <a:endParaRPr lang="en-US" sz="1600" b="1"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28.00</a:t>
                      </a:r>
                      <a:endParaRPr lang="en-US" sz="1600" b="1"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17,938,562,500 </a:t>
                      </a:r>
                      <a:endParaRPr lang="en-US" sz="1600" b="1"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17.84</a:t>
                      </a:r>
                      <a:endParaRPr lang="en-US" sz="1600" b="1"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11,429,945,531 </a:t>
                      </a:r>
                      <a:endParaRPr lang="en-US" sz="1600" b="1" i="0" u="none" strike="noStrike" dirty="0">
                        <a:solidFill>
                          <a:srgbClr val="000000"/>
                        </a:solidFill>
                        <a:effectLst/>
                        <a:latin typeface="Tw Cen MT" panose="020B0602020104020603" pitchFamily="34" charset="0"/>
                      </a:endParaRPr>
                    </a:p>
                  </a:txBody>
                  <a:tcPr marL="9522" marR="9522" marT="9522" marB="0" anchor="ctr"/>
                </a:tc>
                <a:extLst>
                  <a:ext uri="{0D108BD9-81ED-4DB2-BD59-A6C34878D82A}">
                    <a16:rowId xmlns:a16="http://schemas.microsoft.com/office/drawing/2014/main" val="2232567109"/>
                  </a:ext>
                </a:extLst>
              </a:tr>
              <a:tr h="953578">
                <a:tc>
                  <a:txBody>
                    <a:bodyPr/>
                    <a:lstStyle/>
                    <a:p>
                      <a:pPr algn="ctr" fontAlgn="ctr"/>
                      <a:r>
                        <a:rPr lang="en-US" sz="1400" u="none" strike="noStrike">
                          <a:effectLst/>
                          <a:latin typeface="Tw Cen MT" panose="020B0602020104020603" pitchFamily="34" charset="0"/>
                        </a:rPr>
                        <a:t>K</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Fasilitas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Sarana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Prasarana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Kesehatan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UKP </a:t>
                      </a:r>
                      <a:r>
                        <a:rPr lang="en-US" sz="1400" u="none" strike="noStrike" dirty="0" err="1">
                          <a:effectLst/>
                          <a:latin typeface="Tw Cen MT" panose="020B0602020104020603" pitchFamily="34" charset="0"/>
                        </a:rPr>
                        <a:t>Rujukan</a:t>
                      </a:r>
                      <a:r>
                        <a:rPr lang="en-US" sz="1400" u="none" strike="noStrike" dirty="0">
                          <a:effectLst/>
                          <a:latin typeface="Tw Cen MT" panose="020B0602020104020603" pitchFamily="34" charset="0"/>
                        </a:rPr>
                        <a:t>, UKM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UKM </a:t>
                      </a:r>
                      <a:r>
                        <a:rPr lang="en-US" sz="1400" u="none" strike="noStrike" dirty="0" err="1">
                          <a:effectLst/>
                          <a:latin typeface="Tw Cen MT" panose="020B0602020104020603" pitchFamily="34" charset="0"/>
                        </a:rPr>
                        <a:t>Rujukan</a:t>
                      </a:r>
                      <a:r>
                        <a:rPr lang="en-US" sz="1400" u="none" strike="noStrike" dirty="0">
                          <a:effectLst/>
                          <a:latin typeface="Tw Cen MT" panose="020B0602020104020603" pitchFamily="34" charset="0"/>
                        </a:rPr>
                        <a:t> Tingkat Daerah </a:t>
                      </a:r>
                      <a:r>
                        <a:rPr lang="en-US" sz="1400" u="none" strike="noStrike" dirty="0" err="1">
                          <a:effectLst/>
                          <a:latin typeface="Tw Cen MT" panose="020B0602020104020603" pitchFamily="34" charset="0"/>
                        </a:rPr>
                        <a:t>Provinsi</a:t>
                      </a:r>
                      <a:endParaRPr lang="en-US" sz="14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l" fontAlgn="ctr"/>
                      <a:r>
                        <a:rPr lang="en-US" sz="1400" u="none" strike="noStrike" dirty="0">
                          <a:effectLst/>
                          <a:latin typeface="Tw Cen MT" panose="020B0602020104020603" pitchFamily="34" charset="0"/>
                        </a:rPr>
                        <a:t>PAD &amp; Dana Transfer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 DAK-</a:t>
                      </a:r>
                      <a:r>
                        <a:rPr lang="en-US" sz="1400" u="none" strike="noStrike" dirty="0" err="1">
                          <a:effectLst/>
                          <a:latin typeface="Tw Cen MT" panose="020B0602020104020603" pitchFamily="34" charset="0"/>
                        </a:rPr>
                        <a:t>Fisik</a:t>
                      </a:r>
                      <a:r>
                        <a:rPr lang="en-US" sz="1400" u="none" strike="noStrike" dirty="0">
                          <a:effectLst/>
                          <a:latin typeface="Tw Cen MT" panose="020B0602020104020603" pitchFamily="34" charset="0"/>
                        </a:rPr>
                        <a:t>; DBHCHT</a:t>
                      </a:r>
                      <a:endParaRPr lang="en-US" sz="14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31,250,000,000 </a:t>
                      </a:r>
                      <a:endParaRPr lang="en-US" sz="16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14.05</a:t>
                      </a:r>
                      <a:endParaRPr lang="en-US" sz="16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4,390,950,000 </a:t>
                      </a:r>
                      <a:endParaRPr lang="en-US" sz="16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5.03</a:t>
                      </a:r>
                      <a:endParaRPr lang="en-US" sz="16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1,573,323,796 </a:t>
                      </a:r>
                      <a:endParaRPr lang="en-US" sz="1600" b="0" i="0" u="none" strike="noStrike" dirty="0">
                        <a:solidFill>
                          <a:srgbClr val="000000"/>
                        </a:solidFill>
                        <a:effectLst/>
                        <a:latin typeface="Tw Cen MT" panose="020B0602020104020603" pitchFamily="34" charset="0"/>
                      </a:endParaRPr>
                    </a:p>
                  </a:txBody>
                  <a:tcPr marL="9522" marR="9522" marT="9522" marB="0" anchor="ctr"/>
                </a:tc>
                <a:extLst>
                  <a:ext uri="{0D108BD9-81ED-4DB2-BD59-A6C34878D82A}">
                    <a16:rowId xmlns:a16="http://schemas.microsoft.com/office/drawing/2014/main" val="635368467"/>
                  </a:ext>
                </a:extLst>
              </a:tr>
              <a:tr h="238395">
                <a:tc>
                  <a:txBody>
                    <a:bodyPr/>
                    <a:lstStyle/>
                    <a:p>
                      <a:pPr algn="ctr" fontAlgn="ctr"/>
                      <a:r>
                        <a:rPr lang="en-US" sz="1400" u="none" strike="noStrike">
                          <a:effectLst/>
                          <a:latin typeface="Tw Cen MT" panose="020B0602020104020603" pitchFamily="34" charset="0"/>
                        </a:rPr>
                        <a:t>SK</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fi-FI" sz="1400" u="none" strike="noStrike">
                          <a:effectLst/>
                          <a:latin typeface="Tw Cen MT" panose="020B0602020104020603" pitchFamily="34" charset="0"/>
                        </a:rPr>
                        <a:t>Rehabilitasi dan Pemeliharaan Rumah Sakit **</a:t>
                      </a:r>
                      <a:endParaRPr lang="fi-FI"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en-US" sz="1400" u="none" strike="noStrike">
                          <a:effectLst/>
                          <a:latin typeface="Tw Cen MT" panose="020B0602020104020603" pitchFamily="34" charset="0"/>
                        </a:rPr>
                        <a:t>DAK-Fisik</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4,000,000,000 </a:t>
                      </a:r>
                      <a:endParaRPr lang="en-US" sz="16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3.25</a:t>
                      </a:r>
                      <a:endParaRPr lang="en-US" sz="16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130,000,000 </a:t>
                      </a:r>
                      <a:endParaRPr lang="en-US" sz="16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0.00</a:t>
                      </a:r>
                      <a:endParaRPr lang="en-US" sz="16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                         -   </a:t>
                      </a:r>
                      <a:endParaRPr lang="en-US" sz="1600" b="0" i="0" u="none" strike="noStrike" dirty="0">
                        <a:solidFill>
                          <a:srgbClr val="000000"/>
                        </a:solidFill>
                        <a:effectLst/>
                        <a:latin typeface="Tw Cen MT" panose="020B0602020104020603" pitchFamily="34" charset="0"/>
                      </a:endParaRPr>
                    </a:p>
                  </a:txBody>
                  <a:tcPr marL="9522" marR="9522" marT="9522" marB="0" anchor="ctr"/>
                </a:tc>
                <a:extLst>
                  <a:ext uri="{0D108BD9-81ED-4DB2-BD59-A6C34878D82A}">
                    <a16:rowId xmlns:a16="http://schemas.microsoft.com/office/drawing/2014/main" val="1992624621"/>
                  </a:ext>
                </a:extLst>
              </a:tr>
              <a:tr h="476788">
                <a:tc>
                  <a:txBody>
                    <a:bodyPr/>
                    <a:lstStyle/>
                    <a:p>
                      <a:pPr algn="ctr" fontAlgn="ctr"/>
                      <a:r>
                        <a:rPr lang="en-US" sz="1400" u="none" strike="noStrike">
                          <a:effectLst/>
                          <a:latin typeface="Tw Cen MT" panose="020B0602020104020603" pitchFamily="34" charset="0"/>
                        </a:rPr>
                        <a:t>SK</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en-US" sz="1400" u="none" strike="noStrike">
                          <a:effectLst/>
                          <a:latin typeface="Tw Cen MT" panose="020B0602020104020603" pitchFamily="34" charset="0"/>
                        </a:rPr>
                        <a:t>Pengadaan Sarana di Fasilitas Layanan Kesehatan **</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en-US" sz="1400" u="none" strike="noStrike">
                          <a:effectLst/>
                          <a:latin typeface="Tw Cen MT" panose="020B0602020104020603" pitchFamily="34" charset="0"/>
                        </a:rPr>
                        <a:t>PAD &amp; Dana Transfer lainnya</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750,000,000 </a:t>
                      </a:r>
                      <a:endParaRPr lang="en-US" sz="16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100.00</a:t>
                      </a:r>
                      <a:endParaRPr lang="en-US" sz="16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750,000,000 </a:t>
                      </a:r>
                      <a:endParaRPr lang="en-US" sz="16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36.34</a:t>
                      </a:r>
                      <a:endParaRPr lang="en-US" sz="16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272,531,000 </a:t>
                      </a:r>
                      <a:endParaRPr lang="en-US" sz="1600" b="0" i="0" u="none" strike="noStrike" dirty="0">
                        <a:solidFill>
                          <a:srgbClr val="000000"/>
                        </a:solidFill>
                        <a:effectLst/>
                        <a:latin typeface="Tw Cen MT" panose="020B0602020104020603" pitchFamily="34" charset="0"/>
                      </a:endParaRPr>
                    </a:p>
                  </a:txBody>
                  <a:tcPr marL="9522" marR="9522" marT="9522" marB="0" anchor="ctr"/>
                </a:tc>
                <a:extLst>
                  <a:ext uri="{0D108BD9-81ED-4DB2-BD59-A6C34878D82A}">
                    <a16:rowId xmlns:a16="http://schemas.microsoft.com/office/drawing/2014/main" val="2436248163"/>
                  </a:ext>
                </a:extLst>
              </a:tr>
              <a:tr h="476788">
                <a:tc>
                  <a:txBody>
                    <a:bodyPr/>
                    <a:lstStyle/>
                    <a:p>
                      <a:pPr algn="ctr" fontAlgn="ctr"/>
                      <a:r>
                        <a:rPr lang="en-US" sz="1400" u="none" strike="noStrike">
                          <a:effectLst/>
                          <a:latin typeface="Tw Cen MT" panose="020B0602020104020603" pitchFamily="34" charset="0"/>
                        </a:rPr>
                        <a:t>SK</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en-US" sz="1400" u="none" strike="noStrike">
                          <a:effectLst/>
                          <a:latin typeface="Tw Cen MT" panose="020B0602020104020603" pitchFamily="34" charset="0"/>
                        </a:rPr>
                        <a:t>Pengadaan Prasarana Fasilitas Layanan Kesehatan **</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en-US" sz="1400" u="none" strike="noStrike">
                          <a:effectLst/>
                          <a:latin typeface="Tw Cen MT" panose="020B0602020104020603" pitchFamily="34" charset="0"/>
                        </a:rPr>
                        <a:t>DAK-Fisik ; DBHCHT</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18,500,000,000 </a:t>
                      </a:r>
                      <a:endParaRPr lang="en-US" sz="16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1.22</a:t>
                      </a:r>
                      <a:endParaRPr lang="en-US" sz="16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225,050,000 </a:t>
                      </a:r>
                      <a:endParaRPr lang="en-US" sz="16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0.00</a:t>
                      </a:r>
                      <a:endParaRPr lang="en-US" sz="16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                         -   </a:t>
                      </a:r>
                      <a:endParaRPr lang="en-US" sz="1600" b="0" i="0" u="none" strike="noStrike" dirty="0">
                        <a:solidFill>
                          <a:srgbClr val="000000"/>
                        </a:solidFill>
                        <a:effectLst/>
                        <a:latin typeface="Tw Cen MT" panose="020B0602020104020603" pitchFamily="34" charset="0"/>
                      </a:endParaRPr>
                    </a:p>
                  </a:txBody>
                  <a:tcPr marL="9522" marR="9522" marT="9522" marB="0" anchor="ctr"/>
                </a:tc>
                <a:extLst>
                  <a:ext uri="{0D108BD9-81ED-4DB2-BD59-A6C34878D82A}">
                    <a16:rowId xmlns:a16="http://schemas.microsoft.com/office/drawing/2014/main" val="104338634"/>
                  </a:ext>
                </a:extLst>
              </a:tr>
              <a:tr h="476788">
                <a:tc>
                  <a:txBody>
                    <a:bodyPr/>
                    <a:lstStyle/>
                    <a:p>
                      <a:pPr algn="ctr" fontAlgn="ctr"/>
                      <a:r>
                        <a:rPr lang="en-US" sz="1400" u="none" strike="noStrike">
                          <a:effectLst/>
                          <a:latin typeface="Tw Cen MT" panose="020B0602020104020603" pitchFamily="34" charset="0"/>
                        </a:rPr>
                        <a:t>SK</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en-US" sz="1400" u="none" strike="noStrike">
                          <a:effectLst/>
                          <a:latin typeface="Tw Cen MT" panose="020B0602020104020603" pitchFamily="34" charset="0"/>
                        </a:rPr>
                        <a:t>Pengadaan Bahan Habis Pakai Lainnya (Sprei, Handuk dan Habis Pakai Lainnya) **</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l" fontAlgn="ctr"/>
                      <a:r>
                        <a:rPr lang="en-US" sz="1400" u="none" strike="noStrike">
                          <a:effectLst/>
                          <a:latin typeface="Tw Cen MT" panose="020B0602020104020603" pitchFamily="34" charset="0"/>
                        </a:rPr>
                        <a:t>DBHCHT</a:t>
                      </a:r>
                      <a:endParaRPr lang="en-US" sz="14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8,000,000,000 </a:t>
                      </a:r>
                      <a:endParaRPr lang="en-US" sz="16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41.07</a:t>
                      </a:r>
                      <a:endParaRPr lang="en-US" sz="16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3,285,900,000 </a:t>
                      </a:r>
                      <a:endParaRPr lang="en-US" sz="1600" b="0" i="0" u="none" strike="noStrike" dirty="0">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a:effectLst/>
                          <a:latin typeface="Tw Cen MT" panose="020B0602020104020603" pitchFamily="34" charset="0"/>
                        </a:rPr>
                        <a:t>16.26</a:t>
                      </a:r>
                      <a:endParaRPr lang="en-US" sz="1600" b="0" i="0" u="none" strike="noStrike">
                        <a:solidFill>
                          <a:srgbClr val="000000"/>
                        </a:solidFill>
                        <a:effectLst/>
                        <a:latin typeface="Tw Cen MT" panose="020B0602020104020603" pitchFamily="34" charset="0"/>
                      </a:endParaRPr>
                    </a:p>
                  </a:txBody>
                  <a:tcPr marL="9522" marR="9522" marT="9522" marB="0" anchor="ctr"/>
                </a:tc>
                <a:tc>
                  <a:txBody>
                    <a:bodyPr/>
                    <a:lstStyle/>
                    <a:p>
                      <a:pPr algn="ctr" fontAlgn="ctr"/>
                      <a:r>
                        <a:rPr lang="en-US" sz="1600" u="none" strike="noStrike" dirty="0">
                          <a:effectLst/>
                          <a:latin typeface="Tw Cen MT" panose="020B0602020104020603" pitchFamily="34" charset="0"/>
                        </a:rPr>
                        <a:t>1,300,792,796 </a:t>
                      </a:r>
                      <a:endParaRPr lang="en-US" sz="1600" b="0" i="0" u="none" strike="noStrike" dirty="0">
                        <a:solidFill>
                          <a:srgbClr val="000000"/>
                        </a:solidFill>
                        <a:effectLst/>
                        <a:latin typeface="Tw Cen MT" panose="020B0602020104020603" pitchFamily="34" charset="0"/>
                      </a:endParaRPr>
                    </a:p>
                  </a:txBody>
                  <a:tcPr marL="9522" marR="9522" marT="9522" marB="0" anchor="ctr"/>
                </a:tc>
                <a:extLst>
                  <a:ext uri="{0D108BD9-81ED-4DB2-BD59-A6C34878D82A}">
                    <a16:rowId xmlns:a16="http://schemas.microsoft.com/office/drawing/2014/main" val="4113581179"/>
                  </a:ext>
                </a:extLst>
              </a:tr>
            </a:tbl>
          </a:graphicData>
        </a:graphic>
      </p:graphicFrame>
    </p:spTree>
    <p:extLst>
      <p:ext uri="{BB962C8B-B14F-4D97-AF65-F5344CB8AC3E}">
        <p14:creationId xmlns:p14="http://schemas.microsoft.com/office/powerpoint/2010/main" val="98786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9ADB83-5CED-47F3-AA81-2A06DE63E3BE}"/>
              </a:ext>
            </a:extLst>
          </p:cNvPr>
          <p:cNvGraphicFramePr>
            <a:graphicFrameLocks noGrp="1"/>
          </p:cNvGraphicFramePr>
          <p:nvPr>
            <p:extLst>
              <p:ext uri="{D42A27DB-BD31-4B8C-83A1-F6EECF244321}">
                <p14:modId xmlns:p14="http://schemas.microsoft.com/office/powerpoint/2010/main" val="9227617"/>
              </p:ext>
            </p:extLst>
          </p:nvPr>
        </p:nvGraphicFramePr>
        <p:xfrm>
          <a:off x="553930" y="694888"/>
          <a:ext cx="11084139" cy="3031505"/>
        </p:xfrm>
        <a:graphic>
          <a:graphicData uri="http://schemas.openxmlformats.org/drawingml/2006/table">
            <a:tbl>
              <a:tblPr firstRow="1" firstCol="1" bandRow="1">
                <a:tableStyleId>{10A1B5D5-9B99-4C35-A422-299274C87663}</a:tableStyleId>
              </a:tblPr>
              <a:tblGrid>
                <a:gridCol w="344431">
                  <a:extLst>
                    <a:ext uri="{9D8B030D-6E8A-4147-A177-3AD203B41FA5}">
                      <a16:colId xmlns:a16="http://schemas.microsoft.com/office/drawing/2014/main" val="20000"/>
                    </a:ext>
                  </a:extLst>
                </a:gridCol>
                <a:gridCol w="1023195">
                  <a:extLst>
                    <a:ext uri="{9D8B030D-6E8A-4147-A177-3AD203B41FA5}">
                      <a16:colId xmlns:a16="http://schemas.microsoft.com/office/drawing/2014/main" val="20001"/>
                    </a:ext>
                  </a:extLst>
                </a:gridCol>
                <a:gridCol w="870155">
                  <a:extLst>
                    <a:ext uri="{9D8B030D-6E8A-4147-A177-3AD203B41FA5}">
                      <a16:colId xmlns:a16="http://schemas.microsoft.com/office/drawing/2014/main" val="20002"/>
                    </a:ext>
                  </a:extLst>
                </a:gridCol>
                <a:gridCol w="997315">
                  <a:extLst>
                    <a:ext uri="{9D8B030D-6E8A-4147-A177-3AD203B41FA5}">
                      <a16:colId xmlns:a16="http://schemas.microsoft.com/office/drawing/2014/main" val="20003"/>
                    </a:ext>
                  </a:extLst>
                </a:gridCol>
                <a:gridCol w="994761">
                  <a:extLst>
                    <a:ext uri="{9D8B030D-6E8A-4147-A177-3AD203B41FA5}">
                      <a16:colId xmlns:a16="http://schemas.microsoft.com/office/drawing/2014/main" val="3410935707"/>
                    </a:ext>
                  </a:extLst>
                </a:gridCol>
                <a:gridCol w="880777">
                  <a:extLst>
                    <a:ext uri="{9D8B030D-6E8A-4147-A177-3AD203B41FA5}">
                      <a16:colId xmlns:a16="http://schemas.microsoft.com/office/drawing/2014/main" val="3230213193"/>
                    </a:ext>
                  </a:extLst>
                </a:gridCol>
                <a:gridCol w="880777">
                  <a:extLst>
                    <a:ext uri="{9D8B030D-6E8A-4147-A177-3AD203B41FA5}">
                      <a16:colId xmlns:a16="http://schemas.microsoft.com/office/drawing/2014/main" val="1145060693"/>
                    </a:ext>
                  </a:extLst>
                </a:gridCol>
                <a:gridCol w="446986">
                  <a:extLst>
                    <a:ext uri="{9D8B030D-6E8A-4147-A177-3AD203B41FA5}">
                      <a16:colId xmlns:a16="http://schemas.microsoft.com/office/drawing/2014/main" val="1138221106"/>
                    </a:ext>
                  </a:extLst>
                </a:gridCol>
                <a:gridCol w="899652">
                  <a:extLst>
                    <a:ext uri="{9D8B030D-6E8A-4147-A177-3AD203B41FA5}">
                      <a16:colId xmlns:a16="http://schemas.microsoft.com/office/drawing/2014/main" val="1308775653"/>
                    </a:ext>
                  </a:extLst>
                </a:gridCol>
                <a:gridCol w="1017639">
                  <a:extLst>
                    <a:ext uri="{9D8B030D-6E8A-4147-A177-3AD203B41FA5}">
                      <a16:colId xmlns:a16="http://schemas.microsoft.com/office/drawing/2014/main" val="3437589288"/>
                    </a:ext>
                  </a:extLst>
                </a:gridCol>
                <a:gridCol w="825909">
                  <a:extLst>
                    <a:ext uri="{9D8B030D-6E8A-4147-A177-3AD203B41FA5}">
                      <a16:colId xmlns:a16="http://schemas.microsoft.com/office/drawing/2014/main" val="1000287367"/>
                    </a:ext>
                  </a:extLst>
                </a:gridCol>
                <a:gridCol w="855407">
                  <a:extLst>
                    <a:ext uri="{9D8B030D-6E8A-4147-A177-3AD203B41FA5}">
                      <a16:colId xmlns:a16="http://schemas.microsoft.com/office/drawing/2014/main" val="3755210546"/>
                    </a:ext>
                  </a:extLst>
                </a:gridCol>
                <a:gridCol w="1047135">
                  <a:extLst>
                    <a:ext uri="{9D8B030D-6E8A-4147-A177-3AD203B41FA5}">
                      <a16:colId xmlns:a16="http://schemas.microsoft.com/office/drawing/2014/main" val="2684595353"/>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extLst>
                  <a:ext uri="{0D108BD9-81ED-4DB2-BD59-A6C34878D82A}">
                    <a16:rowId xmlns:a16="http://schemas.microsoft.com/office/drawing/2014/main" val="10001"/>
                  </a:ext>
                </a:extLst>
              </a:tr>
              <a:tr h="530005">
                <a:tc rowSpan="2">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400" u="none" strike="noStrike" dirty="0" err="1">
                          <a:effectLst/>
                          <a:latin typeface="Tw Cen MT" panose="020B0602020104020603" pitchFamily="34" charset="0"/>
                        </a:rPr>
                        <a:t>Pemberi</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Pelayanan</a:t>
                      </a:r>
                      <a:r>
                        <a:rPr lang="it-IT" sz="1400" u="none" strike="noStrike" dirty="0">
                          <a:effectLst/>
                          <a:latin typeface="Tw Cen MT" panose="020B0602020104020603" pitchFamily="34" charset="0"/>
                        </a:rPr>
                        <a:t> di </a:t>
                      </a:r>
                      <a:r>
                        <a:rPr lang="it-IT" sz="1400" u="none" strike="noStrike" dirty="0" err="1">
                          <a:effectLst/>
                          <a:latin typeface="Tw Cen MT" panose="020B0602020104020603" pitchFamily="34" charset="0"/>
                        </a:rPr>
                        <a:t>Rawat</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Inap</a:t>
                      </a:r>
                      <a:endParaRPr lang="it-IT" sz="14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Umum</a:t>
                      </a:r>
                      <a:endParaRPr lang="en-US" sz="1400" b="0" i="0" u="none" strike="noStrike" dirty="0">
                        <a:solidFill>
                          <a:srgbClr val="000000"/>
                        </a:solidFill>
                        <a:effectLst/>
                        <a:latin typeface="Tw Cen MT" panose="020B0602020104020603" pitchFamily="34" charset="0"/>
                      </a:endParaRPr>
                    </a:p>
                  </a:txBody>
                  <a:tcPr marL="0" marR="0" marT="0" marB="0" anchor="ctr"/>
                </a:tc>
                <a:tc gridSpan="5">
                  <a:txBody>
                    <a:bodyPr/>
                    <a:lstStyle/>
                    <a:p>
                      <a:pPr algn="ctr"/>
                      <a:r>
                        <a:rPr lang="en-US" sz="1400" dirty="0" err="1">
                          <a:latin typeface="Tw Cen MT" panose="020B0602020104020603" pitchFamily="34" charset="0"/>
                        </a:rPr>
                        <a:t>Periode</a:t>
                      </a:r>
                      <a:r>
                        <a:rPr lang="en-US" sz="1400" dirty="0">
                          <a:latin typeface="Tw Cen MT" panose="020B0602020104020603" pitchFamily="34" charset="0"/>
                        </a:rPr>
                        <a:t> Analisa </a:t>
                      </a:r>
                      <a:r>
                        <a:rPr lang="en-US" sz="1400" dirty="0" err="1">
                          <a:latin typeface="Tw Cen MT" panose="020B0602020104020603" pitchFamily="34" charset="0"/>
                        </a:rPr>
                        <a:t>Setiap</a:t>
                      </a:r>
                      <a:r>
                        <a:rPr lang="en-US" sz="1400" dirty="0">
                          <a:latin typeface="Tw Cen MT" panose="020B0602020104020603" pitchFamily="34" charset="0"/>
                        </a:rPr>
                        <a:t> 6 </a:t>
                      </a:r>
                      <a:r>
                        <a:rPr lang="en-US" sz="1400" dirty="0" err="1">
                          <a:latin typeface="Tw Cen MT" panose="020B0602020104020603" pitchFamily="34" charset="0"/>
                        </a:rPr>
                        <a:t>Bulan</a:t>
                      </a:r>
                      <a:endParaRPr lang="en-US" sz="1400" dirty="0">
                        <a:latin typeface="Tw Cen MT" panose="020B0602020104020603" pitchFamily="34" charset="0"/>
                      </a:endParaRP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2"/>
                  </a:ext>
                </a:extLst>
              </a:tr>
              <a:tr h="531721">
                <a:tc vMerge="1">
                  <a:txBody>
                    <a:bodyPr/>
                    <a:lstStyle/>
                    <a:p>
                      <a:endParaRPr lang="en-US"/>
                    </a:p>
                  </a:txBody>
                  <a:tcPr/>
                </a:tc>
                <a:tc vMerge="1">
                  <a:txBody>
                    <a:bodyPr/>
                    <a:lstStyle/>
                    <a:p>
                      <a:endParaRPr lang="en-US"/>
                    </a:p>
                  </a:txBody>
                  <a:tcPr/>
                </a:tc>
                <a:tc>
                  <a:txBody>
                    <a:bodyPr/>
                    <a:lstStyle/>
                    <a:p>
                      <a:pPr algn="l" fontAlgn="ctr"/>
                      <a:r>
                        <a:rPr lang="en-US" sz="1400" u="none" strike="noStrike" dirty="0">
                          <a:effectLst/>
                          <a:latin typeface="Tw Cen MT" panose="020B0602020104020603" pitchFamily="34" charset="0"/>
                        </a:rPr>
                        <a:t>b. </a:t>
                      </a:r>
                      <a:r>
                        <a:rPr lang="en-US" sz="1400" u="none" strike="noStrike" dirty="0" err="1">
                          <a:effectLst/>
                          <a:latin typeface="Tw Cen MT" panose="020B0602020104020603" pitchFamily="34" charset="0"/>
                        </a:rPr>
                        <a:t>Perawat</a:t>
                      </a:r>
                      <a:r>
                        <a:rPr lang="en-US" sz="1400" u="none" strike="noStrike" dirty="0">
                          <a:effectLst/>
                          <a:latin typeface="Tw Cen MT" panose="020B0602020104020603" pitchFamily="34" charset="0"/>
                        </a:rPr>
                        <a:t> minimal </a:t>
                      </a:r>
                      <a:r>
                        <a:rPr lang="en-US" sz="1400" u="none" strike="noStrike" dirty="0" err="1">
                          <a:effectLst/>
                          <a:latin typeface="Tw Cen MT" panose="020B0602020104020603" pitchFamily="34" charset="0"/>
                        </a:rPr>
                        <a:t>pendidikan</a:t>
                      </a:r>
                      <a:r>
                        <a:rPr lang="en-US" sz="1400" u="none" strike="noStrike" dirty="0">
                          <a:effectLst/>
                          <a:latin typeface="Tw Cen MT" panose="020B0602020104020603" pitchFamily="34" charset="0"/>
                        </a:rPr>
                        <a:t> D3</a:t>
                      </a:r>
                      <a:endParaRPr lang="en-US" sz="1400" b="0" i="0" u="none" strike="noStrike" dirty="0">
                        <a:solidFill>
                          <a:srgbClr val="000000"/>
                        </a:solidFill>
                        <a:effectLst/>
                        <a:latin typeface="Tw Cen MT" panose="020B0602020104020603" pitchFamily="34" charset="0"/>
                      </a:endParaRPr>
                    </a:p>
                  </a:txBody>
                  <a:tcPr marL="0" marR="0" marT="0" marB="0" anchor="ctr"/>
                </a:tc>
                <a:tc gridSpan="5">
                  <a:txBody>
                    <a:bodyPr/>
                    <a:lstStyle/>
                    <a:p>
                      <a:pPr algn="ctr"/>
                      <a:r>
                        <a:rPr lang="en-US" sz="1400" dirty="0">
                          <a:latin typeface="Tw Cen MT" panose="020B0602020104020603" pitchFamily="34" charset="0"/>
                        </a:rPr>
                        <a:t>  </a:t>
                      </a:r>
                      <a:r>
                        <a:rPr lang="en-US" sz="1400" dirty="0" err="1">
                          <a:latin typeface="Tw Cen MT" panose="020B0602020104020603" pitchFamily="34" charset="0"/>
                        </a:rPr>
                        <a:t>Periode</a:t>
                      </a:r>
                      <a:r>
                        <a:rPr lang="en-US" sz="1400" dirty="0">
                          <a:latin typeface="Tw Cen MT" panose="020B0602020104020603" pitchFamily="34" charset="0"/>
                        </a:rPr>
                        <a:t> Analisa </a:t>
                      </a:r>
                      <a:r>
                        <a:rPr lang="en-US" sz="1400" dirty="0" err="1">
                          <a:latin typeface="Tw Cen MT" panose="020B0602020104020603" pitchFamily="34" charset="0"/>
                        </a:rPr>
                        <a:t>Setiap</a:t>
                      </a:r>
                      <a:r>
                        <a:rPr lang="en-US" sz="1400" dirty="0">
                          <a:latin typeface="Tw Cen MT" panose="020B0602020104020603" pitchFamily="34" charset="0"/>
                        </a:rPr>
                        <a:t> 6 </a:t>
                      </a:r>
                      <a:r>
                        <a:rPr lang="en-US" sz="1400" dirty="0" err="1">
                          <a:latin typeface="Tw Cen MT" panose="020B0602020104020603" pitchFamily="34" charset="0"/>
                        </a:rPr>
                        <a:t>Bulan</a:t>
                      </a:r>
                      <a:endParaRPr lang="en-US" sz="1400" dirty="0">
                        <a:latin typeface="Tw Cen MT" panose="020B0602020104020603" pitchFamily="34" charset="0"/>
                      </a:endParaRP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3"/>
                  </a:ext>
                </a:extLst>
              </a:tr>
              <a:tr h="883341">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jawab</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A96F43CC-01B1-4BBA-87DA-CC22DA8114AD}"/>
              </a:ext>
            </a:extLst>
          </p:cNvPr>
          <p:cNvSpPr txBox="1"/>
          <p:nvPr/>
        </p:nvSpPr>
        <p:spPr>
          <a:xfrm>
            <a:off x="10478114" y="6136700"/>
            <a:ext cx="102107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7" name="Rectangle: Diagonal Corners Rounded 6">
            <a:extLst>
              <a:ext uri="{FF2B5EF4-FFF2-40B4-BE49-F238E27FC236}">
                <a16:creationId xmlns:a16="http://schemas.microsoft.com/office/drawing/2014/main" id="{AB1F9338-1BF2-4E56-AD35-4D72AB45FFD4}"/>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
        <p:nvSpPr>
          <p:cNvPr id="2" name="Slide Number Placeholder 1">
            <a:extLst>
              <a:ext uri="{FF2B5EF4-FFF2-40B4-BE49-F238E27FC236}">
                <a16:creationId xmlns:a16="http://schemas.microsoft.com/office/drawing/2014/main" id="{5465BFF2-5E87-48DF-B4A3-9A83B0DF5988}"/>
              </a:ext>
            </a:extLst>
          </p:cNvPr>
          <p:cNvSpPr>
            <a:spLocks noGrp="1"/>
          </p:cNvSpPr>
          <p:nvPr>
            <p:ph type="sldNum" sz="quarter" idx="12"/>
          </p:nvPr>
        </p:nvSpPr>
        <p:spPr/>
        <p:txBody>
          <a:bodyPr/>
          <a:lstStyle/>
          <a:p>
            <a:fld id="{565CE74E-AB26-4998-AD42-012C4C1AD076}" type="slidenum">
              <a:rPr lang="zh-CN" altLang="en-US" smtClean="0"/>
              <a:t>50</a:t>
            </a:fld>
            <a:endParaRPr lang="zh-CN" altLang="en-US"/>
          </a:p>
        </p:txBody>
      </p:sp>
      <p:pic>
        <p:nvPicPr>
          <p:cNvPr id="4" name="Picture 3">
            <a:extLst>
              <a:ext uri="{FF2B5EF4-FFF2-40B4-BE49-F238E27FC236}">
                <a16:creationId xmlns:a16="http://schemas.microsoft.com/office/drawing/2014/main" id="{40CBC6DA-1B68-4A6A-AF6B-D3A0DF273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1423295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82A437-E2D2-4893-A262-A30497CAA872}"/>
              </a:ext>
            </a:extLst>
          </p:cNvPr>
          <p:cNvSpPr>
            <a:spLocks noGrp="1"/>
          </p:cNvSpPr>
          <p:nvPr>
            <p:ph type="sldNum" sz="quarter" idx="12"/>
          </p:nvPr>
        </p:nvSpPr>
        <p:spPr/>
        <p:txBody>
          <a:bodyPr/>
          <a:lstStyle/>
          <a:p>
            <a:fld id="{565CE74E-AB26-4998-AD42-012C4C1AD076}" type="slidenum">
              <a:rPr lang="zh-CN" altLang="en-US" smtClean="0"/>
              <a:t>51</a:t>
            </a:fld>
            <a:endParaRPr lang="zh-CN" altLang="en-US"/>
          </a:p>
        </p:txBody>
      </p:sp>
      <p:graphicFrame>
        <p:nvGraphicFramePr>
          <p:cNvPr id="3" name="Table 2">
            <a:extLst>
              <a:ext uri="{FF2B5EF4-FFF2-40B4-BE49-F238E27FC236}">
                <a16:creationId xmlns:a16="http://schemas.microsoft.com/office/drawing/2014/main" id="{785B875A-F7D9-4E86-800D-6320B67A5048}"/>
              </a:ext>
            </a:extLst>
          </p:cNvPr>
          <p:cNvGraphicFramePr>
            <a:graphicFrameLocks noGrp="1"/>
          </p:cNvGraphicFramePr>
          <p:nvPr>
            <p:extLst>
              <p:ext uri="{D42A27DB-BD31-4B8C-83A1-F6EECF244321}">
                <p14:modId xmlns:p14="http://schemas.microsoft.com/office/powerpoint/2010/main" val="2396701218"/>
              </p:ext>
            </p:extLst>
          </p:nvPr>
        </p:nvGraphicFramePr>
        <p:xfrm>
          <a:off x="313691" y="669148"/>
          <a:ext cx="11276081" cy="5135204"/>
        </p:xfrm>
        <a:graphic>
          <a:graphicData uri="http://schemas.openxmlformats.org/drawingml/2006/table">
            <a:tbl>
              <a:tblPr firstRow="1" firstCol="1" bandRow="1">
                <a:tableStyleId>{10A1B5D5-9B99-4C35-A422-299274C87663}</a:tableStyleId>
              </a:tblPr>
              <a:tblGrid>
                <a:gridCol w="344431">
                  <a:extLst>
                    <a:ext uri="{9D8B030D-6E8A-4147-A177-3AD203B41FA5}">
                      <a16:colId xmlns:a16="http://schemas.microsoft.com/office/drawing/2014/main" val="20000"/>
                    </a:ext>
                  </a:extLst>
                </a:gridCol>
                <a:gridCol w="838972">
                  <a:extLst>
                    <a:ext uri="{9D8B030D-6E8A-4147-A177-3AD203B41FA5}">
                      <a16:colId xmlns:a16="http://schemas.microsoft.com/office/drawing/2014/main" val="20001"/>
                    </a:ext>
                  </a:extLst>
                </a:gridCol>
                <a:gridCol w="803655">
                  <a:extLst>
                    <a:ext uri="{9D8B030D-6E8A-4147-A177-3AD203B41FA5}">
                      <a16:colId xmlns:a16="http://schemas.microsoft.com/office/drawing/2014/main" val="20002"/>
                    </a:ext>
                  </a:extLst>
                </a:gridCol>
                <a:gridCol w="870155">
                  <a:extLst>
                    <a:ext uri="{9D8B030D-6E8A-4147-A177-3AD203B41FA5}">
                      <a16:colId xmlns:a16="http://schemas.microsoft.com/office/drawing/2014/main" val="20003"/>
                    </a:ext>
                  </a:extLst>
                </a:gridCol>
                <a:gridCol w="1194619">
                  <a:extLst>
                    <a:ext uri="{9D8B030D-6E8A-4147-A177-3AD203B41FA5}">
                      <a16:colId xmlns:a16="http://schemas.microsoft.com/office/drawing/2014/main" val="3410935707"/>
                    </a:ext>
                  </a:extLst>
                </a:gridCol>
                <a:gridCol w="1058803">
                  <a:extLst>
                    <a:ext uri="{9D8B030D-6E8A-4147-A177-3AD203B41FA5}">
                      <a16:colId xmlns:a16="http://schemas.microsoft.com/office/drawing/2014/main" val="3230213193"/>
                    </a:ext>
                  </a:extLst>
                </a:gridCol>
                <a:gridCol w="880778">
                  <a:extLst>
                    <a:ext uri="{9D8B030D-6E8A-4147-A177-3AD203B41FA5}">
                      <a16:colId xmlns:a16="http://schemas.microsoft.com/office/drawing/2014/main" val="1145060693"/>
                    </a:ext>
                  </a:extLst>
                </a:gridCol>
                <a:gridCol w="880778">
                  <a:extLst>
                    <a:ext uri="{9D8B030D-6E8A-4147-A177-3AD203B41FA5}">
                      <a16:colId xmlns:a16="http://schemas.microsoft.com/office/drawing/2014/main" val="1138221106"/>
                    </a:ext>
                  </a:extLst>
                </a:gridCol>
                <a:gridCol w="880778">
                  <a:extLst>
                    <a:ext uri="{9D8B030D-6E8A-4147-A177-3AD203B41FA5}">
                      <a16:colId xmlns:a16="http://schemas.microsoft.com/office/drawing/2014/main" val="1308775653"/>
                    </a:ext>
                  </a:extLst>
                </a:gridCol>
                <a:gridCol w="880778">
                  <a:extLst>
                    <a:ext uri="{9D8B030D-6E8A-4147-A177-3AD203B41FA5}">
                      <a16:colId xmlns:a16="http://schemas.microsoft.com/office/drawing/2014/main" val="3437589288"/>
                    </a:ext>
                  </a:extLst>
                </a:gridCol>
                <a:gridCol w="880778">
                  <a:extLst>
                    <a:ext uri="{9D8B030D-6E8A-4147-A177-3AD203B41FA5}">
                      <a16:colId xmlns:a16="http://schemas.microsoft.com/office/drawing/2014/main" val="1000287367"/>
                    </a:ext>
                  </a:extLst>
                </a:gridCol>
                <a:gridCol w="880778">
                  <a:extLst>
                    <a:ext uri="{9D8B030D-6E8A-4147-A177-3AD203B41FA5}">
                      <a16:colId xmlns:a16="http://schemas.microsoft.com/office/drawing/2014/main" val="3755210546"/>
                    </a:ext>
                  </a:extLst>
                </a:gridCol>
                <a:gridCol w="880778">
                  <a:extLst>
                    <a:ext uri="{9D8B030D-6E8A-4147-A177-3AD203B41FA5}">
                      <a16:colId xmlns:a16="http://schemas.microsoft.com/office/drawing/2014/main" val="2684595353"/>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extLst>
                  <a:ext uri="{0D108BD9-81ED-4DB2-BD59-A6C34878D82A}">
                    <a16:rowId xmlns:a16="http://schemas.microsoft.com/office/drawing/2014/main" val="10001"/>
                  </a:ext>
                </a:extLst>
              </a:tr>
              <a:tr h="736570">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r>
                        <a:rPr lang="en-US" sz="1400" u="none" strike="noStrike" dirty="0">
                          <a:effectLst/>
                          <a:latin typeface="Tw Cen MT" panose="020B0602020104020603" pitchFamily="34" charset="0"/>
                        </a:rPr>
                        <a:t>                                                                                                                                            </a:t>
                      </a:r>
                    </a:p>
                    <a:p>
                      <a:pPr algn="just" fontAlgn="t"/>
                      <a:r>
                        <a:rPr lang="en-US" sz="1400" b="0" i="0" u="none" strike="noStrike" dirty="0">
                          <a:solidFill>
                            <a:srgbClr val="000000"/>
                          </a:solidFill>
                          <a:effectLst/>
                          <a:latin typeface="Tw Cen MT" panose="020B0602020104020603" pitchFamily="34" charset="0"/>
                        </a:rPr>
                        <a:t>                                                                                                                                              </a:t>
                      </a:r>
                    </a:p>
                  </a:txBody>
                  <a:tcPr marL="0" marR="0" marT="0" marB="0"/>
                </a:tc>
                <a:tc>
                  <a:txBody>
                    <a:bodyPr/>
                    <a:lstStyle/>
                    <a:p>
                      <a:pPr algn="l" fontAlgn="ctr"/>
                      <a:r>
                        <a:rPr lang="en-US" sz="1400" u="none" strike="noStrike" dirty="0">
                          <a:effectLst/>
                          <a:latin typeface="Tw Cen MT" panose="020B0602020104020603" pitchFamily="34" charset="0"/>
                        </a:rPr>
                        <a:t>NAPZA,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Mental Organik.</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extLst>
                  <a:ext uri="{0D108BD9-81ED-4DB2-BD59-A6C34878D82A}">
                    <a16:rowId xmlns:a16="http://schemas.microsoft.com/office/drawing/2014/main" val="10005"/>
                  </a:ext>
                </a:extLst>
              </a:tr>
              <a:tr h="577468">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a:effectLst/>
                          <a:latin typeface="Tw Cen MT" panose="020B0602020104020603" pitchFamily="34" charset="0"/>
                        </a:rPr>
                        <a:t>Jam </a:t>
                      </a:r>
                      <a:r>
                        <a:rPr lang="en-US" sz="1400" u="none" strike="noStrike" err="1">
                          <a:effectLst/>
                          <a:latin typeface="Tw Cen MT" panose="020B0602020104020603" pitchFamily="34" charset="0"/>
                        </a:rPr>
                        <a:t>Visite</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Spesialis</a:t>
                      </a:r>
                      <a:r>
                        <a:rPr lang="en-US" sz="1400" u="none" strike="noStrike" dirty="0">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0" marR="0" marT="0" marB="0"/>
                </a:tc>
                <a:tc>
                  <a:txBody>
                    <a:bodyPr/>
                    <a:lstStyle/>
                    <a:p>
                      <a:pPr lvl="0" algn="just" fontAlgn="ctr"/>
                      <a:r>
                        <a:rPr lang="fi-FI" sz="1400" u="none" strike="noStrike" dirty="0">
                          <a:effectLst/>
                          <a:latin typeface="Tw Cen MT" panose="020B0602020104020603" pitchFamily="34" charset="0"/>
                        </a:rPr>
                        <a:t>  08.00 s/d 14.00 setiap hari kerja                                               </a:t>
                      </a:r>
                      <a:endParaRPr lang="fi-FI"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endParaRPr lang="en-US" sz="1400" dirty="0">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
        <p:nvSpPr>
          <p:cNvPr id="4" name="Rectangle: Diagonal Corners Rounded 3">
            <a:extLst>
              <a:ext uri="{FF2B5EF4-FFF2-40B4-BE49-F238E27FC236}">
                <a16:creationId xmlns:a16="http://schemas.microsoft.com/office/drawing/2014/main" id="{767F02F5-4450-46BE-8AD2-FF837A9E39BD}"/>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1249911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6FCA6-8D1D-460C-85EA-F09CABF648F7}"/>
              </a:ext>
            </a:extLst>
          </p:cNvPr>
          <p:cNvSpPr>
            <a:spLocks noGrp="1"/>
          </p:cNvSpPr>
          <p:nvPr>
            <p:ph type="sldNum" sz="quarter" idx="12"/>
          </p:nvPr>
        </p:nvSpPr>
        <p:spPr/>
        <p:txBody>
          <a:bodyPr/>
          <a:lstStyle/>
          <a:p>
            <a:fld id="{565CE74E-AB26-4998-AD42-012C4C1AD076}" type="slidenum">
              <a:rPr lang="zh-CN" altLang="en-US" smtClean="0"/>
              <a:t>52</a:t>
            </a:fld>
            <a:endParaRPr lang="zh-CN" altLang="en-US"/>
          </a:p>
        </p:txBody>
      </p:sp>
      <p:graphicFrame>
        <p:nvGraphicFramePr>
          <p:cNvPr id="3" name="Table 2">
            <a:extLst>
              <a:ext uri="{FF2B5EF4-FFF2-40B4-BE49-F238E27FC236}">
                <a16:creationId xmlns:a16="http://schemas.microsoft.com/office/drawing/2014/main" id="{80E8725F-FC7B-4B1C-9946-ADA7F13F72D3}"/>
              </a:ext>
            </a:extLst>
          </p:cNvPr>
          <p:cNvGraphicFramePr>
            <a:graphicFrameLocks noGrp="1"/>
          </p:cNvGraphicFramePr>
          <p:nvPr>
            <p:extLst>
              <p:ext uri="{D42A27DB-BD31-4B8C-83A1-F6EECF244321}">
                <p14:modId xmlns:p14="http://schemas.microsoft.com/office/powerpoint/2010/main" val="2461657633"/>
              </p:ext>
            </p:extLst>
          </p:nvPr>
        </p:nvGraphicFramePr>
        <p:xfrm>
          <a:off x="323114" y="576707"/>
          <a:ext cx="11545771" cy="5779643"/>
        </p:xfrm>
        <a:graphic>
          <a:graphicData uri="http://schemas.openxmlformats.org/drawingml/2006/table">
            <a:tbl>
              <a:tblPr firstRow="1" firstCol="1" bandRow="1">
                <a:tableStyleId>{10A1B5D5-9B99-4C35-A422-299274C87663}</a:tableStyleId>
              </a:tblPr>
              <a:tblGrid>
                <a:gridCol w="559605">
                  <a:extLst>
                    <a:ext uri="{9D8B030D-6E8A-4147-A177-3AD203B41FA5}">
                      <a16:colId xmlns:a16="http://schemas.microsoft.com/office/drawing/2014/main" val="20000"/>
                    </a:ext>
                  </a:extLst>
                </a:gridCol>
                <a:gridCol w="1686342">
                  <a:extLst>
                    <a:ext uri="{9D8B030D-6E8A-4147-A177-3AD203B41FA5}">
                      <a16:colId xmlns:a16="http://schemas.microsoft.com/office/drawing/2014/main" val="20001"/>
                    </a:ext>
                  </a:extLst>
                </a:gridCol>
                <a:gridCol w="901034">
                  <a:extLst>
                    <a:ext uri="{9D8B030D-6E8A-4147-A177-3AD203B41FA5}">
                      <a16:colId xmlns:a16="http://schemas.microsoft.com/office/drawing/2014/main" val="20002"/>
                    </a:ext>
                  </a:extLst>
                </a:gridCol>
                <a:gridCol w="839879">
                  <a:extLst>
                    <a:ext uri="{9D8B030D-6E8A-4147-A177-3AD203B41FA5}">
                      <a16:colId xmlns:a16="http://schemas.microsoft.com/office/drawing/2014/main" val="20003"/>
                    </a:ext>
                  </a:extLst>
                </a:gridCol>
                <a:gridCol w="839879">
                  <a:extLst>
                    <a:ext uri="{9D8B030D-6E8A-4147-A177-3AD203B41FA5}">
                      <a16:colId xmlns:a16="http://schemas.microsoft.com/office/drawing/2014/main" val="626042059"/>
                    </a:ext>
                  </a:extLst>
                </a:gridCol>
                <a:gridCol w="839879">
                  <a:extLst>
                    <a:ext uri="{9D8B030D-6E8A-4147-A177-3AD203B41FA5}">
                      <a16:colId xmlns:a16="http://schemas.microsoft.com/office/drawing/2014/main" val="2523193882"/>
                    </a:ext>
                  </a:extLst>
                </a:gridCol>
                <a:gridCol w="839879">
                  <a:extLst>
                    <a:ext uri="{9D8B030D-6E8A-4147-A177-3AD203B41FA5}">
                      <a16:colId xmlns:a16="http://schemas.microsoft.com/office/drawing/2014/main" val="3995512266"/>
                    </a:ext>
                  </a:extLst>
                </a:gridCol>
                <a:gridCol w="751060">
                  <a:extLst>
                    <a:ext uri="{9D8B030D-6E8A-4147-A177-3AD203B41FA5}">
                      <a16:colId xmlns:a16="http://schemas.microsoft.com/office/drawing/2014/main" val="3311890"/>
                    </a:ext>
                  </a:extLst>
                </a:gridCol>
                <a:gridCol w="928698">
                  <a:extLst>
                    <a:ext uri="{9D8B030D-6E8A-4147-A177-3AD203B41FA5}">
                      <a16:colId xmlns:a16="http://schemas.microsoft.com/office/drawing/2014/main" val="3834415169"/>
                    </a:ext>
                  </a:extLst>
                </a:gridCol>
                <a:gridCol w="839879">
                  <a:extLst>
                    <a:ext uri="{9D8B030D-6E8A-4147-A177-3AD203B41FA5}">
                      <a16:colId xmlns:a16="http://schemas.microsoft.com/office/drawing/2014/main" val="1094016520"/>
                    </a:ext>
                  </a:extLst>
                </a:gridCol>
                <a:gridCol w="839879">
                  <a:extLst>
                    <a:ext uri="{9D8B030D-6E8A-4147-A177-3AD203B41FA5}">
                      <a16:colId xmlns:a16="http://schemas.microsoft.com/office/drawing/2014/main" val="1053006105"/>
                    </a:ext>
                  </a:extLst>
                </a:gridCol>
                <a:gridCol w="839879">
                  <a:extLst>
                    <a:ext uri="{9D8B030D-6E8A-4147-A177-3AD203B41FA5}">
                      <a16:colId xmlns:a16="http://schemas.microsoft.com/office/drawing/2014/main" val="1690119246"/>
                    </a:ext>
                  </a:extLst>
                </a:gridCol>
                <a:gridCol w="839879">
                  <a:extLst>
                    <a:ext uri="{9D8B030D-6E8A-4147-A177-3AD203B41FA5}">
                      <a16:colId xmlns:a16="http://schemas.microsoft.com/office/drawing/2014/main" val="4125931919"/>
                    </a:ext>
                  </a:extLst>
                </a:gridCol>
              </a:tblGrid>
              <a:tr h="27949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0110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extLst>
                  <a:ext uri="{0D108BD9-81ED-4DB2-BD59-A6C34878D82A}">
                    <a16:rowId xmlns:a16="http://schemas.microsoft.com/office/drawing/2014/main" val="10001"/>
                  </a:ext>
                </a:extLst>
              </a:tr>
              <a:tr h="48471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880414">
                <a:tc>
                  <a:txBody>
                    <a:bodyPr/>
                    <a:lstStyle/>
                    <a:p>
                      <a:pPr algn="ctr" fontAlgn="t"/>
                      <a:r>
                        <a:rPr lang="en-US" sz="1400" u="none" strike="noStrike" dirty="0">
                          <a:effectLst/>
                          <a:latin typeface="Tw Cen MT" panose="020B0602020104020603" pitchFamily="34" charset="0"/>
                        </a:rPr>
                        <a:t>6.</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400" u="none" strike="noStrike" dirty="0">
                          <a:effectLst/>
                          <a:latin typeface="Tw Cen MT" panose="020B0602020104020603" pitchFamily="34" charset="0"/>
                        </a:rPr>
                        <a:t>Tidak adanya kejadian kematian pasien jatuh yang berakibat kecacatan/</a:t>
                      </a:r>
                    </a:p>
                    <a:p>
                      <a:pPr algn="just" fontAlgn="t"/>
                      <a:r>
                        <a:rPr lang="fi-FI" sz="1400" u="none" strike="noStrike" dirty="0">
                          <a:effectLst/>
                          <a:latin typeface="Tw Cen MT" panose="020B0602020104020603" pitchFamily="34" charset="0"/>
                        </a:rPr>
                        <a:t>kematian</a:t>
                      </a:r>
                      <a:endParaRPr lang="fi-FI" sz="14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386994">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&gt; 48 Jam</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0,24%</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2,02%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0.64%</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3"/>
                  </a:ext>
                </a:extLst>
              </a:tr>
              <a:tr h="293472">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Pulang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Paksa</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0,67%</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0.62%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r h="440743">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90%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90,11%</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1"/>
                  </a:ext>
                </a:extLst>
              </a:tr>
              <a:tr h="733678">
                <a:tc>
                  <a:txBody>
                    <a:bodyPr/>
                    <a:lstStyle/>
                    <a:p>
                      <a:pPr algn="ctr" fontAlgn="t"/>
                      <a:r>
                        <a:rPr lang="en-US" sz="1400" u="none" strike="noStrike" dirty="0">
                          <a:effectLst/>
                          <a:latin typeface="Tw Cen MT" panose="020B0602020104020603" pitchFamily="34" charset="0"/>
                        </a:rPr>
                        <a:t>10.</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karena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bunuh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1027150">
                <a:tc>
                  <a:txBody>
                    <a:bodyPr/>
                    <a:lstStyle/>
                    <a:p>
                      <a:pPr algn="ctr" fontAlgn="t"/>
                      <a:r>
                        <a:rPr lang="en-US" sz="1400" u="none" strike="noStrike" dirty="0">
                          <a:effectLst/>
                          <a:latin typeface="Tw Cen MT" panose="020B0602020104020603" pitchFamily="34" charset="0"/>
                        </a:rPr>
                        <a:t>11.</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err="1">
                          <a:effectLst/>
                          <a:latin typeface="Tw Cen MT" panose="020B0602020104020603" pitchFamily="34" charset="0"/>
                        </a:rPr>
                        <a:t>Kejadian</a:t>
                      </a:r>
                      <a:r>
                        <a:rPr lang="en-US" sz="1400" u="none" strike="noStrike" dirty="0">
                          <a:effectLst/>
                          <a:latin typeface="Tw Cen MT" panose="020B0602020104020603" pitchFamily="34" charset="0"/>
                        </a:rPr>
                        <a:t> re-admission </a:t>
                      </a:r>
                      <a:r>
                        <a:rPr lang="en-US" sz="1400" u="none" strike="noStrike"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kembali</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perawatan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waktu</a:t>
                      </a:r>
                      <a:r>
                        <a:rPr lang="en-US" sz="1400" u="none" strike="noStrike" dirty="0">
                          <a:effectLst/>
                          <a:latin typeface="Tw Cen MT" panose="020B0602020104020603" pitchFamily="34" charset="0"/>
                        </a:rPr>
                        <a:t> ≤ 1 </a:t>
                      </a:r>
                      <a:r>
                        <a:rPr lang="en-US" sz="1400" u="none" strike="noStrike" err="1">
                          <a:effectLst/>
                          <a:latin typeface="Tw Cen MT" panose="020B0602020104020603" pitchFamily="34" charset="0"/>
                        </a:rPr>
                        <a:t>bulan</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98,3%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98,3%</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98,3%</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96.34%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98.07%</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7"/>
                  </a:ext>
                </a:extLst>
              </a:tr>
              <a:tr h="440743">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Lama hari </a:t>
                      </a:r>
                      <a:r>
                        <a:rPr lang="fi-FI" sz="1400" u="none" strike="noStrike" dirty="0" err="1">
                          <a:effectLst/>
                          <a:latin typeface="Tw Cen MT" panose="020B0602020104020603" pitchFamily="34" charset="0"/>
                        </a:rPr>
                        <a:t>perawatan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pasien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gangguan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jiwa</a:t>
                      </a:r>
                      <a:r>
                        <a:rPr lang="fi-FI" sz="1400" u="none" strike="noStrike" dirty="0">
                          <a:effectLst/>
                          <a:latin typeface="Tw Cen MT" panose="020B0602020104020603" pitchFamily="34" charset="0"/>
                        </a:rPr>
                        <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bl>
          </a:graphicData>
        </a:graphic>
      </p:graphicFrame>
      <p:sp>
        <p:nvSpPr>
          <p:cNvPr id="4" name="Rectangle: Diagonal Corners Rounded 3">
            <a:extLst>
              <a:ext uri="{FF2B5EF4-FFF2-40B4-BE49-F238E27FC236}">
                <a16:creationId xmlns:a16="http://schemas.microsoft.com/office/drawing/2014/main" id="{73D83AEC-DA2D-48C5-B7CF-738E7537BDF7}"/>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249557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930AB0-CC51-4F46-A17F-161DF1E0F204}"/>
              </a:ext>
            </a:extLst>
          </p:cNvPr>
          <p:cNvGraphicFramePr>
            <a:graphicFrameLocks noGrp="1"/>
          </p:cNvGraphicFramePr>
          <p:nvPr>
            <p:extLst>
              <p:ext uri="{D42A27DB-BD31-4B8C-83A1-F6EECF244321}">
                <p14:modId xmlns:p14="http://schemas.microsoft.com/office/powerpoint/2010/main" val="2507046403"/>
              </p:ext>
            </p:extLst>
          </p:nvPr>
        </p:nvGraphicFramePr>
        <p:xfrm>
          <a:off x="267493" y="703161"/>
          <a:ext cx="11501720" cy="2229603"/>
        </p:xfrm>
        <a:graphic>
          <a:graphicData uri="http://schemas.openxmlformats.org/drawingml/2006/table">
            <a:tbl>
              <a:tblPr firstRow="1" firstCol="1" bandRow="1">
                <a:tableStyleId>{10A1B5D5-9B99-4C35-A422-299274C87663}</a:tableStyleId>
              </a:tblPr>
              <a:tblGrid>
                <a:gridCol w="531601">
                  <a:extLst>
                    <a:ext uri="{9D8B030D-6E8A-4147-A177-3AD203B41FA5}">
                      <a16:colId xmlns:a16="http://schemas.microsoft.com/office/drawing/2014/main" val="20000"/>
                    </a:ext>
                  </a:extLst>
                </a:gridCol>
                <a:gridCol w="1897661">
                  <a:extLst>
                    <a:ext uri="{9D8B030D-6E8A-4147-A177-3AD203B41FA5}">
                      <a16:colId xmlns:a16="http://schemas.microsoft.com/office/drawing/2014/main" val="20001"/>
                    </a:ext>
                  </a:extLst>
                </a:gridCol>
                <a:gridCol w="1581864">
                  <a:extLst>
                    <a:ext uri="{9D8B030D-6E8A-4147-A177-3AD203B41FA5}">
                      <a16:colId xmlns:a16="http://schemas.microsoft.com/office/drawing/2014/main" val="20002"/>
                    </a:ext>
                  </a:extLst>
                </a:gridCol>
                <a:gridCol w="657732">
                  <a:extLst>
                    <a:ext uri="{9D8B030D-6E8A-4147-A177-3AD203B41FA5}">
                      <a16:colId xmlns:a16="http://schemas.microsoft.com/office/drawing/2014/main" val="20003"/>
                    </a:ext>
                  </a:extLst>
                </a:gridCol>
                <a:gridCol w="697230">
                  <a:extLst>
                    <a:ext uri="{9D8B030D-6E8A-4147-A177-3AD203B41FA5}">
                      <a16:colId xmlns:a16="http://schemas.microsoft.com/office/drawing/2014/main" val="849212197"/>
                    </a:ext>
                  </a:extLst>
                </a:gridCol>
                <a:gridCol w="766954">
                  <a:extLst>
                    <a:ext uri="{9D8B030D-6E8A-4147-A177-3AD203B41FA5}">
                      <a16:colId xmlns:a16="http://schemas.microsoft.com/office/drawing/2014/main" val="366339590"/>
                    </a:ext>
                  </a:extLst>
                </a:gridCol>
                <a:gridCol w="766954">
                  <a:extLst>
                    <a:ext uri="{9D8B030D-6E8A-4147-A177-3AD203B41FA5}">
                      <a16:colId xmlns:a16="http://schemas.microsoft.com/office/drawing/2014/main" val="3833505735"/>
                    </a:ext>
                  </a:extLst>
                </a:gridCol>
                <a:gridCol w="766954">
                  <a:extLst>
                    <a:ext uri="{9D8B030D-6E8A-4147-A177-3AD203B41FA5}">
                      <a16:colId xmlns:a16="http://schemas.microsoft.com/office/drawing/2014/main" val="3865063601"/>
                    </a:ext>
                  </a:extLst>
                </a:gridCol>
                <a:gridCol w="766954">
                  <a:extLst>
                    <a:ext uri="{9D8B030D-6E8A-4147-A177-3AD203B41FA5}">
                      <a16:colId xmlns:a16="http://schemas.microsoft.com/office/drawing/2014/main" val="2427204328"/>
                    </a:ext>
                  </a:extLst>
                </a:gridCol>
                <a:gridCol w="766954">
                  <a:extLst>
                    <a:ext uri="{9D8B030D-6E8A-4147-A177-3AD203B41FA5}">
                      <a16:colId xmlns:a16="http://schemas.microsoft.com/office/drawing/2014/main" val="3894376952"/>
                    </a:ext>
                  </a:extLst>
                </a:gridCol>
                <a:gridCol w="766954">
                  <a:extLst>
                    <a:ext uri="{9D8B030D-6E8A-4147-A177-3AD203B41FA5}">
                      <a16:colId xmlns:a16="http://schemas.microsoft.com/office/drawing/2014/main" val="4260115132"/>
                    </a:ext>
                  </a:extLst>
                </a:gridCol>
                <a:gridCol w="766954">
                  <a:extLst>
                    <a:ext uri="{9D8B030D-6E8A-4147-A177-3AD203B41FA5}">
                      <a16:colId xmlns:a16="http://schemas.microsoft.com/office/drawing/2014/main" val="2529501483"/>
                    </a:ext>
                  </a:extLst>
                </a:gridCol>
                <a:gridCol w="766954">
                  <a:extLst>
                    <a:ext uri="{9D8B030D-6E8A-4147-A177-3AD203B41FA5}">
                      <a16:colId xmlns:a16="http://schemas.microsoft.com/office/drawing/2014/main" val="1997621524"/>
                    </a:ext>
                  </a:extLst>
                </a:gridCol>
              </a:tblGrid>
              <a:tr h="156779">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56779">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extLst>
                  <a:ext uri="{0D108BD9-81ED-4DB2-BD59-A6C34878D82A}">
                    <a16:rowId xmlns:a16="http://schemas.microsoft.com/office/drawing/2014/main" val="10001"/>
                  </a:ext>
                </a:extLst>
              </a:tr>
              <a:tr h="477464">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Thorax </a:t>
                      </a:r>
                      <a:r>
                        <a:rPr lang="en-US" sz="1400" u="none" strike="noStrike" dirty="0" err="1">
                          <a:effectLst/>
                          <a:latin typeface="Tw Cen MT" panose="020B0602020104020603" pitchFamily="34" charset="0"/>
                        </a:rPr>
                        <a:t>Foto</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3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358098">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Radiologi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477464">
                <a:tc>
                  <a:txBody>
                    <a:bodyPr/>
                    <a:lstStyle/>
                    <a:p>
                      <a:pPr algn="ctr"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Kegagalan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Rontgen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Kerusakan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foto</a:t>
                      </a:r>
                      <a:r>
                        <a:rPr lang="en-US" sz="1400" u="none" strike="noStrike" dirty="0">
                          <a:effectLst/>
                          <a:latin typeface="Tw Cen MT" panose="020B0602020104020603" pitchFamily="34" charset="0"/>
                        </a:rPr>
                        <a:t> ≤ 2 %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258619">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83,06</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5"/>
                  </a:ext>
                </a:extLst>
              </a:tr>
            </a:tbl>
          </a:graphicData>
        </a:graphic>
      </p:graphicFrame>
      <p:sp>
        <p:nvSpPr>
          <p:cNvPr id="6" name="Rectangle: Diagonal Corners Rounded 5">
            <a:extLst>
              <a:ext uri="{FF2B5EF4-FFF2-40B4-BE49-F238E27FC236}">
                <a16:creationId xmlns:a16="http://schemas.microsoft.com/office/drawing/2014/main" id="{3ADDC007-8F59-4999-BE63-8BAD0AA442F1}"/>
              </a:ext>
            </a:extLst>
          </p:cNvPr>
          <p:cNvSpPr/>
          <p:nvPr/>
        </p:nvSpPr>
        <p:spPr>
          <a:xfrm>
            <a:off x="267494" y="203987"/>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RADIOLOGI</a:t>
            </a:r>
          </a:p>
        </p:txBody>
      </p:sp>
      <p:sp>
        <p:nvSpPr>
          <p:cNvPr id="9" name="TextBox 8">
            <a:extLst>
              <a:ext uri="{FF2B5EF4-FFF2-40B4-BE49-F238E27FC236}">
                <a16:creationId xmlns:a16="http://schemas.microsoft.com/office/drawing/2014/main" id="{AC14E3AD-FC77-4F86-847D-7E27FFFC7F77}"/>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AB857689-BDC8-4C55-A5DC-8D46BE95C077}"/>
              </a:ext>
            </a:extLst>
          </p:cNvPr>
          <p:cNvSpPr>
            <a:spLocks noGrp="1"/>
          </p:cNvSpPr>
          <p:nvPr>
            <p:ph type="sldNum" sz="quarter" idx="12"/>
          </p:nvPr>
        </p:nvSpPr>
        <p:spPr/>
        <p:txBody>
          <a:bodyPr/>
          <a:lstStyle/>
          <a:p>
            <a:fld id="{565CE74E-AB26-4998-AD42-012C4C1AD076}" type="slidenum">
              <a:rPr lang="zh-CN" altLang="en-US" smtClean="0"/>
              <a:t>53</a:t>
            </a:fld>
            <a:endParaRPr lang="zh-CN" altLang="en-US"/>
          </a:p>
        </p:txBody>
      </p:sp>
      <p:pic>
        <p:nvPicPr>
          <p:cNvPr id="4" name="Picture 3">
            <a:extLst>
              <a:ext uri="{FF2B5EF4-FFF2-40B4-BE49-F238E27FC236}">
                <a16:creationId xmlns:a16="http://schemas.microsoft.com/office/drawing/2014/main" id="{8B4BA6E5-E172-4932-BF4F-4A8D5D0D4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graphicFrame>
        <p:nvGraphicFramePr>
          <p:cNvPr id="7" name="Table 6">
            <a:extLst>
              <a:ext uri="{FF2B5EF4-FFF2-40B4-BE49-F238E27FC236}">
                <a16:creationId xmlns:a16="http://schemas.microsoft.com/office/drawing/2014/main" id="{5C6C4CAC-2524-4079-AF50-2B1A93FFCEEF}"/>
              </a:ext>
            </a:extLst>
          </p:cNvPr>
          <p:cNvGraphicFramePr>
            <a:graphicFrameLocks noGrp="1"/>
          </p:cNvGraphicFramePr>
          <p:nvPr>
            <p:extLst>
              <p:ext uri="{D42A27DB-BD31-4B8C-83A1-F6EECF244321}">
                <p14:modId xmlns:p14="http://schemas.microsoft.com/office/powerpoint/2010/main" val="1550840966"/>
              </p:ext>
            </p:extLst>
          </p:nvPr>
        </p:nvGraphicFramePr>
        <p:xfrm>
          <a:off x="267494" y="3537148"/>
          <a:ext cx="11501719" cy="3200400"/>
        </p:xfrm>
        <a:graphic>
          <a:graphicData uri="http://schemas.openxmlformats.org/drawingml/2006/table">
            <a:tbl>
              <a:tblPr firstRow="1" firstCol="1" bandRow="1">
                <a:tableStyleId>{B301B821-A1FF-4177-AEE7-76D212191A09}</a:tableStyleId>
              </a:tblPr>
              <a:tblGrid>
                <a:gridCol w="343408">
                  <a:extLst>
                    <a:ext uri="{9D8B030D-6E8A-4147-A177-3AD203B41FA5}">
                      <a16:colId xmlns:a16="http://schemas.microsoft.com/office/drawing/2014/main" val="20000"/>
                    </a:ext>
                  </a:extLst>
                </a:gridCol>
                <a:gridCol w="1283983">
                  <a:extLst>
                    <a:ext uri="{9D8B030D-6E8A-4147-A177-3AD203B41FA5}">
                      <a16:colId xmlns:a16="http://schemas.microsoft.com/office/drawing/2014/main" val="20001"/>
                    </a:ext>
                  </a:extLst>
                </a:gridCol>
                <a:gridCol w="1180323">
                  <a:extLst>
                    <a:ext uri="{9D8B030D-6E8A-4147-A177-3AD203B41FA5}">
                      <a16:colId xmlns:a16="http://schemas.microsoft.com/office/drawing/2014/main" val="20002"/>
                    </a:ext>
                  </a:extLst>
                </a:gridCol>
                <a:gridCol w="820443">
                  <a:extLst>
                    <a:ext uri="{9D8B030D-6E8A-4147-A177-3AD203B41FA5}">
                      <a16:colId xmlns:a16="http://schemas.microsoft.com/office/drawing/2014/main" val="20003"/>
                    </a:ext>
                  </a:extLst>
                </a:gridCol>
                <a:gridCol w="612914">
                  <a:extLst>
                    <a:ext uri="{9D8B030D-6E8A-4147-A177-3AD203B41FA5}">
                      <a16:colId xmlns:a16="http://schemas.microsoft.com/office/drawing/2014/main" val="1655386269"/>
                    </a:ext>
                  </a:extLst>
                </a:gridCol>
                <a:gridCol w="907581">
                  <a:extLst>
                    <a:ext uri="{9D8B030D-6E8A-4147-A177-3AD203B41FA5}">
                      <a16:colId xmlns:a16="http://schemas.microsoft.com/office/drawing/2014/main" val="3354412788"/>
                    </a:ext>
                  </a:extLst>
                </a:gridCol>
                <a:gridCol w="907581">
                  <a:extLst>
                    <a:ext uri="{9D8B030D-6E8A-4147-A177-3AD203B41FA5}">
                      <a16:colId xmlns:a16="http://schemas.microsoft.com/office/drawing/2014/main" val="2518171124"/>
                    </a:ext>
                  </a:extLst>
                </a:gridCol>
                <a:gridCol w="907581">
                  <a:extLst>
                    <a:ext uri="{9D8B030D-6E8A-4147-A177-3AD203B41FA5}">
                      <a16:colId xmlns:a16="http://schemas.microsoft.com/office/drawing/2014/main" val="1408209005"/>
                    </a:ext>
                  </a:extLst>
                </a:gridCol>
                <a:gridCol w="907581">
                  <a:extLst>
                    <a:ext uri="{9D8B030D-6E8A-4147-A177-3AD203B41FA5}">
                      <a16:colId xmlns:a16="http://schemas.microsoft.com/office/drawing/2014/main" val="4282579265"/>
                    </a:ext>
                  </a:extLst>
                </a:gridCol>
                <a:gridCol w="907581">
                  <a:extLst>
                    <a:ext uri="{9D8B030D-6E8A-4147-A177-3AD203B41FA5}">
                      <a16:colId xmlns:a16="http://schemas.microsoft.com/office/drawing/2014/main" val="1256402567"/>
                    </a:ext>
                  </a:extLst>
                </a:gridCol>
                <a:gridCol w="907581">
                  <a:extLst>
                    <a:ext uri="{9D8B030D-6E8A-4147-A177-3AD203B41FA5}">
                      <a16:colId xmlns:a16="http://schemas.microsoft.com/office/drawing/2014/main" val="3268799445"/>
                    </a:ext>
                  </a:extLst>
                </a:gridCol>
                <a:gridCol w="907581">
                  <a:extLst>
                    <a:ext uri="{9D8B030D-6E8A-4147-A177-3AD203B41FA5}">
                      <a16:colId xmlns:a16="http://schemas.microsoft.com/office/drawing/2014/main" val="1735415932"/>
                    </a:ext>
                  </a:extLst>
                </a:gridCol>
                <a:gridCol w="907581">
                  <a:extLst>
                    <a:ext uri="{9D8B030D-6E8A-4147-A177-3AD203B41FA5}">
                      <a16:colId xmlns:a16="http://schemas.microsoft.com/office/drawing/2014/main" val="183962661"/>
                    </a:ext>
                  </a:extLst>
                </a:gridCol>
              </a:tblGrid>
              <a:tr h="4131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1399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solidFill>
                      <a:schemeClr val="accent6"/>
                    </a:solidFill>
                  </a:tcP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extLst>
                  <a:ext uri="{0D108BD9-81ED-4DB2-BD59-A6C34878D82A}">
                    <a16:rowId xmlns:a16="http://schemas.microsoft.com/office/drawing/2014/main" val="10001"/>
                  </a:ext>
                </a:extLst>
              </a:tr>
              <a:tr h="452066">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 ≥  140 menit          (</a:t>
                      </a:r>
                      <a:r>
                        <a:rPr lang="fi-FI" sz="1400" u="none" strike="noStrike" dirty="0" err="1">
                          <a:effectLst/>
                          <a:latin typeface="Tw Cen MT" panose="020B0602020104020603" pitchFamily="34" charset="0"/>
                        </a:rPr>
                        <a:t>kimia</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rutin</a:t>
                      </a:r>
                      <a:r>
                        <a:rPr lang="fi-FI" sz="1400" u="none" strike="noStrike" dirty="0">
                          <a:effectLst/>
                          <a:latin typeface="Tw Cen MT" panose="020B0602020104020603" pitchFamily="34" charset="0"/>
                        </a:rPr>
                        <a:t>)</a:t>
                      </a:r>
                      <a:endParaRPr lang="fi-FI"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79.28 Menit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62.11 Menit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54.34 Menit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57.40 Menit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56.39 Menit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279352">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Sp. PK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567637">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Penyerahan</a:t>
                      </a:r>
                      <a:r>
                        <a:rPr lang="en-US" sz="1400" u="none" strike="noStrike" dirty="0">
                          <a:effectLst/>
                          <a:latin typeface="Tw Cen MT" panose="020B0602020104020603" pitchFamily="34" charset="0"/>
                        </a:rPr>
                        <a:t> Hasil </a:t>
                      </a:r>
                      <a:r>
                        <a:rPr lang="en-US" sz="1400" u="none" strike="noStrike"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Laboratorium</a:t>
                      </a:r>
                      <a:endParaRPr lang="en-US" sz="1400" b="0" i="0" u="none" strike="noStrike">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95579">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83.35%</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extLst>
                  <a:ext uri="{0D108BD9-81ED-4DB2-BD59-A6C34878D82A}">
                    <a16:rowId xmlns:a16="http://schemas.microsoft.com/office/drawing/2014/main" val="10005"/>
                  </a:ext>
                </a:extLst>
              </a:tr>
            </a:tbl>
          </a:graphicData>
        </a:graphic>
      </p:graphicFrame>
      <p:sp>
        <p:nvSpPr>
          <p:cNvPr id="8" name="Rectangle: Diagonal Corners Rounded 7">
            <a:extLst>
              <a:ext uri="{FF2B5EF4-FFF2-40B4-BE49-F238E27FC236}">
                <a16:creationId xmlns:a16="http://schemas.microsoft.com/office/drawing/2014/main" id="{2ECDBAB8-606F-4FFA-8926-836CF8AE500E}"/>
              </a:ext>
            </a:extLst>
          </p:cNvPr>
          <p:cNvSpPr/>
          <p:nvPr/>
        </p:nvSpPr>
        <p:spPr>
          <a:xfrm>
            <a:off x="248306" y="3066236"/>
            <a:ext cx="379324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LABORATORIUM PATOLOGI KLINIK</a:t>
            </a:r>
          </a:p>
        </p:txBody>
      </p:sp>
    </p:spTree>
    <p:extLst>
      <p:ext uri="{BB962C8B-B14F-4D97-AF65-F5344CB8AC3E}">
        <p14:creationId xmlns:p14="http://schemas.microsoft.com/office/powerpoint/2010/main" val="17887944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F0A69-14AE-4F58-85AE-3E09DF62041C}"/>
              </a:ext>
            </a:extLst>
          </p:cNvPr>
          <p:cNvSpPr>
            <a:spLocks noGrp="1"/>
          </p:cNvSpPr>
          <p:nvPr>
            <p:ph type="sldNum" sz="quarter" idx="12"/>
          </p:nvPr>
        </p:nvSpPr>
        <p:spPr/>
        <p:txBody>
          <a:bodyPr/>
          <a:lstStyle/>
          <a:p>
            <a:fld id="{565CE74E-AB26-4998-AD42-012C4C1AD076}" type="slidenum">
              <a:rPr lang="zh-CN" altLang="en-US" smtClean="0"/>
              <a:t>54</a:t>
            </a:fld>
            <a:endParaRPr lang="zh-CN" altLang="en-US"/>
          </a:p>
        </p:txBody>
      </p:sp>
      <p:graphicFrame>
        <p:nvGraphicFramePr>
          <p:cNvPr id="3" name="Table 2">
            <a:extLst>
              <a:ext uri="{FF2B5EF4-FFF2-40B4-BE49-F238E27FC236}">
                <a16:creationId xmlns:a16="http://schemas.microsoft.com/office/drawing/2014/main" id="{6A62A4A1-55F7-4487-AAC1-C088D6C2EAAB}"/>
              </a:ext>
            </a:extLst>
          </p:cNvPr>
          <p:cNvGraphicFramePr>
            <a:graphicFrameLocks noGrp="1"/>
          </p:cNvGraphicFramePr>
          <p:nvPr>
            <p:extLst>
              <p:ext uri="{D42A27DB-BD31-4B8C-83A1-F6EECF244321}">
                <p14:modId xmlns:p14="http://schemas.microsoft.com/office/powerpoint/2010/main" val="3322727565"/>
              </p:ext>
            </p:extLst>
          </p:nvPr>
        </p:nvGraphicFramePr>
        <p:xfrm>
          <a:off x="203104" y="566689"/>
          <a:ext cx="11639849" cy="2567321"/>
        </p:xfrm>
        <a:graphic>
          <a:graphicData uri="http://schemas.openxmlformats.org/drawingml/2006/table">
            <a:tbl>
              <a:tblPr firstRow="1" firstCol="1" bandRow="1">
                <a:tableStyleId>{21E4AEA4-8DFA-4A89-87EB-49C32662AFE0}</a:tableStyleId>
              </a:tblPr>
              <a:tblGrid>
                <a:gridCol w="398443">
                  <a:extLst>
                    <a:ext uri="{9D8B030D-6E8A-4147-A177-3AD203B41FA5}">
                      <a16:colId xmlns:a16="http://schemas.microsoft.com/office/drawing/2014/main" val="20000"/>
                    </a:ext>
                  </a:extLst>
                </a:gridCol>
                <a:gridCol w="1812457">
                  <a:extLst>
                    <a:ext uri="{9D8B030D-6E8A-4147-A177-3AD203B41FA5}">
                      <a16:colId xmlns:a16="http://schemas.microsoft.com/office/drawing/2014/main" val="20001"/>
                    </a:ext>
                  </a:extLst>
                </a:gridCol>
                <a:gridCol w="826170">
                  <a:extLst>
                    <a:ext uri="{9D8B030D-6E8A-4147-A177-3AD203B41FA5}">
                      <a16:colId xmlns:a16="http://schemas.microsoft.com/office/drawing/2014/main" val="20002"/>
                    </a:ext>
                  </a:extLst>
                </a:gridCol>
                <a:gridCol w="845129">
                  <a:extLst>
                    <a:ext uri="{9D8B030D-6E8A-4147-A177-3AD203B41FA5}">
                      <a16:colId xmlns:a16="http://schemas.microsoft.com/office/drawing/2014/main" val="20003"/>
                    </a:ext>
                  </a:extLst>
                </a:gridCol>
                <a:gridCol w="884903">
                  <a:extLst>
                    <a:ext uri="{9D8B030D-6E8A-4147-A177-3AD203B41FA5}">
                      <a16:colId xmlns:a16="http://schemas.microsoft.com/office/drawing/2014/main" val="284233975"/>
                    </a:ext>
                  </a:extLst>
                </a:gridCol>
                <a:gridCol w="811162">
                  <a:extLst>
                    <a:ext uri="{9D8B030D-6E8A-4147-A177-3AD203B41FA5}">
                      <a16:colId xmlns:a16="http://schemas.microsoft.com/office/drawing/2014/main" val="2686420997"/>
                    </a:ext>
                  </a:extLst>
                </a:gridCol>
                <a:gridCol w="884903">
                  <a:extLst>
                    <a:ext uri="{9D8B030D-6E8A-4147-A177-3AD203B41FA5}">
                      <a16:colId xmlns:a16="http://schemas.microsoft.com/office/drawing/2014/main" val="1313426113"/>
                    </a:ext>
                  </a:extLst>
                </a:gridCol>
                <a:gridCol w="840658">
                  <a:extLst>
                    <a:ext uri="{9D8B030D-6E8A-4147-A177-3AD203B41FA5}">
                      <a16:colId xmlns:a16="http://schemas.microsoft.com/office/drawing/2014/main" val="76310461"/>
                    </a:ext>
                  </a:extLst>
                </a:gridCol>
                <a:gridCol w="999748">
                  <a:extLst>
                    <a:ext uri="{9D8B030D-6E8A-4147-A177-3AD203B41FA5}">
                      <a16:colId xmlns:a16="http://schemas.microsoft.com/office/drawing/2014/main" val="2753441161"/>
                    </a:ext>
                  </a:extLst>
                </a:gridCol>
                <a:gridCol w="834069">
                  <a:extLst>
                    <a:ext uri="{9D8B030D-6E8A-4147-A177-3AD203B41FA5}">
                      <a16:colId xmlns:a16="http://schemas.microsoft.com/office/drawing/2014/main" val="1410757289"/>
                    </a:ext>
                  </a:extLst>
                </a:gridCol>
                <a:gridCol w="834069">
                  <a:extLst>
                    <a:ext uri="{9D8B030D-6E8A-4147-A177-3AD203B41FA5}">
                      <a16:colId xmlns:a16="http://schemas.microsoft.com/office/drawing/2014/main" val="3658474626"/>
                    </a:ext>
                  </a:extLst>
                </a:gridCol>
                <a:gridCol w="834069">
                  <a:extLst>
                    <a:ext uri="{9D8B030D-6E8A-4147-A177-3AD203B41FA5}">
                      <a16:colId xmlns:a16="http://schemas.microsoft.com/office/drawing/2014/main" val="3042326644"/>
                    </a:ext>
                  </a:extLst>
                </a:gridCol>
                <a:gridCol w="834069">
                  <a:extLst>
                    <a:ext uri="{9D8B030D-6E8A-4147-A177-3AD203B41FA5}">
                      <a16:colId xmlns:a16="http://schemas.microsoft.com/office/drawing/2014/main" val="3400369633"/>
                    </a:ext>
                  </a:extLst>
                </a:gridCol>
              </a:tblGrid>
              <a:tr h="17003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27,8</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10.25%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17.39%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12.25%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619348">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05194">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86.06%</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p>
                  </a:txBody>
                  <a:tcPr marL="0" marR="0" marT="0" marB="0" anchor="ct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B871FC0D-3CC7-43FF-89C5-58435ED0ECDD}"/>
              </a:ext>
            </a:extLst>
          </p:cNvPr>
          <p:cNvGraphicFramePr>
            <a:graphicFrameLocks noGrp="1"/>
          </p:cNvGraphicFramePr>
          <p:nvPr>
            <p:extLst>
              <p:ext uri="{D42A27DB-BD31-4B8C-83A1-F6EECF244321}">
                <p14:modId xmlns:p14="http://schemas.microsoft.com/office/powerpoint/2010/main" val="1199520726"/>
              </p:ext>
            </p:extLst>
          </p:nvPr>
        </p:nvGraphicFramePr>
        <p:xfrm>
          <a:off x="203105" y="3809558"/>
          <a:ext cx="11639845" cy="2908752"/>
        </p:xfrm>
        <a:graphic>
          <a:graphicData uri="http://schemas.openxmlformats.org/drawingml/2006/table">
            <a:tbl>
              <a:tblPr firstRow="1" firstCol="1" bandRow="1">
                <a:tableStyleId>{93296810-A885-4BE3-A3E7-6D5BEEA58F35}</a:tableStyleId>
              </a:tblPr>
              <a:tblGrid>
                <a:gridCol w="399028">
                  <a:extLst>
                    <a:ext uri="{9D8B030D-6E8A-4147-A177-3AD203B41FA5}">
                      <a16:colId xmlns:a16="http://schemas.microsoft.com/office/drawing/2014/main" val="20000"/>
                    </a:ext>
                  </a:extLst>
                </a:gridCol>
                <a:gridCol w="2068297">
                  <a:extLst>
                    <a:ext uri="{9D8B030D-6E8A-4147-A177-3AD203B41FA5}">
                      <a16:colId xmlns:a16="http://schemas.microsoft.com/office/drawing/2014/main" val="20001"/>
                    </a:ext>
                  </a:extLst>
                </a:gridCol>
                <a:gridCol w="1087746">
                  <a:extLst>
                    <a:ext uri="{9D8B030D-6E8A-4147-A177-3AD203B41FA5}">
                      <a16:colId xmlns:a16="http://schemas.microsoft.com/office/drawing/2014/main" val="20002"/>
                    </a:ext>
                  </a:extLst>
                </a:gridCol>
                <a:gridCol w="1015247">
                  <a:extLst>
                    <a:ext uri="{9D8B030D-6E8A-4147-A177-3AD203B41FA5}">
                      <a16:colId xmlns:a16="http://schemas.microsoft.com/office/drawing/2014/main" val="20003"/>
                    </a:ext>
                  </a:extLst>
                </a:gridCol>
                <a:gridCol w="785503">
                  <a:extLst>
                    <a:ext uri="{9D8B030D-6E8A-4147-A177-3AD203B41FA5}">
                      <a16:colId xmlns:a16="http://schemas.microsoft.com/office/drawing/2014/main" val="1639886545"/>
                    </a:ext>
                  </a:extLst>
                </a:gridCol>
                <a:gridCol w="785503">
                  <a:extLst>
                    <a:ext uri="{9D8B030D-6E8A-4147-A177-3AD203B41FA5}">
                      <a16:colId xmlns:a16="http://schemas.microsoft.com/office/drawing/2014/main" val="637824688"/>
                    </a:ext>
                  </a:extLst>
                </a:gridCol>
                <a:gridCol w="785503">
                  <a:extLst>
                    <a:ext uri="{9D8B030D-6E8A-4147-A177-3AD203B41FA5}">
                      <a16:colId xmlns:a16="http://schemas.microsoft.com/office/drawing/2014/main" val="3466013233"/>
                    </a:ext>
                  </a:extLst>
                </a:gridCol>
                <a:gridCol w="785503">
                  <a:extLst>
                    <a:ext uri="{9D8B030D-6E8A-4147-A177-3AD203B41FA5}">
                      <a16:colId xmlns:a16="http://schemas.microsoft.com/office/drawing/2014/main" val="856262832"/>
                    </a:ext>
                  </a:extLst>
                </a:gridCol>
                <a:gridCol w="785503">
                  <a:extLst>
                    <a:ext uri="{9D8B030D-6E8A-4147-A177-3AD203B41FA5}">
                      <a16:colId xmlns:a16="http://schemas.microsoft.com/office/drawing/2014/main" val="4124499730"/>
                    </a:ext>
                  </a:extLst>
                </a:gridCol>
                <a:gridCol w="785503">
                  <a:extLst>
                    <a:ext uri="{9D8B030D-6E8A-4147-A177-3AD203B41FA5}">
                      <a16:colId xmlns:a16="http://schemas.microsoft.com/office/drawing/2014/main" val="1905950854"/>
                    </a:ext>
                  </a:extLst>
                </a:gridCol>
                <a:gridCol w="785503">
                  <a:extLst>
                    <a:ext uri="{9D8B030D-6E8A-4147-A177-3AD203B41FA5}">
                      <a16:colId xmlns:a16="http://schemas.microsoft.com/office/drawing/2014/main" val="2721715258"/>
                    </a:ext>
                  </a:extLst>
                </a:gridCol>
                <a:gridCol w="785503">
                  <a:extLst>
                    <a:ext uri="{9D8B030D-6E8A-4147-A177-3AD203B41FA5}">
                      <a16:colId xmlns:a16="http://schemas.microsoft.com/office/drawing/2014/main" val="636827705"/>
                    </a:ext>
                  </a:extLst>
                </a:gridCol>
                <a:gridCol w="785503">
                  <a:extLst>
                    <a:ext uri="{9D8B030D-6E8A-4147-A177-3AD203B41FA5}">
                      <a16:colId xmlns:a16="http://schemas.microsoft.com/office/drawing/2014/main" val="856721115"/>
                    </a:ext>
                  </a:extLst>
                </a:gridCol>
              </a:tblGrid>
              <a:tr h="1890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890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MEI</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extLst>
                  <a:ext uri="{0D108BD9-81ED-4DB2-BD59-A6C34878D82A}">
                    <a16:rowId xmlns:a16="http://schemas.microsoft.com/office/drawing/2014/main" val="10001"/>
                  </a:ext>
                </a:extLst>
              </a:tr>
              <a:tr h="620121">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l"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465091">
                <a:tc>
                  <a:txBody>
                    <a:bodyPr/>
                    <a:lstStyle/>
                    <a:p>
                      <a:endParaRPr lang="en-US" sz="1400" dirty="0">
                        <a:solidFill>
                          <a:schemeClr val="tx1"/>
                        </a:solidFill>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28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465091">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99,98%</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5"/>
                  </a:ext>
                </a:extLst>
              </a:tr>
              <a:tr h="310061">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85.05%</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extLst>
                  <a:ext uri="{0D108BD9-81ED-4DB2-BD59-A6C34878D82A}">
                    <a16:rowId xmlns:a16="http://schemas.microsoft.com/office/drawing/2014/main" val="10006"/>
                  </a:ext>
                </a:extLst>
              </a:tr>
              <a:tr h="310061">
                <a:tc>
                  <a:txBody>
                    <a:bodyPr/>
                    <a:lstStyle/>
                    <a:p>
                      <a:pPr algn="ctr" fontAlgn="ctr"/>
                      <a:r>
                        <a:rPr lang="en-US" sz="1400" u="none" strike="noStrike" dirty="0">
                          <a:solidFill>
                            <a:schemeClr val="tx1"/>
                          </a:solidFill>
                          <a:effectLst/>
                          <a:latin typeface="Tw Cen MT"/>
                        </a:rPr>
                        <a:t>4.</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7"/>
                  </a:ext>
                </a:extLst>
              </a:tr>
            </a:tbl>
          </a:graphicData>
        </a:graphic>
      </p:graphicFrame>
      <p:sp>
        <p:nvSpPr>
          <p:cNvPr id="5" name="Rectangle: Diagonal Corners Rounded 4">
            <a:extLst>
              <a:ext uri="{FF2B5EF4-FFF2-40B4-BE49-F238E27FC236}">
                <a16:creationId xmlns:a16="http://schemas.microsoft.com/office/drawing/2014/main" id="{F529F0E5-9BDB-4A36-A8B7-8642245DD69B}"/>
              </a:ext>
            </a:extLst>
          </p:cNvPr>
          <p:cNvSpPr/>
          <p:nvPr/>
        </p:nvSpPr>
        <p:spPr>
          <a:xfrm>
            <a:off x="203106" y="139690"/>
            <a:ext cx="2186767"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REHABILITASI MEDIK</a:t>
            </a:r>
          </a:p>
        </p:txBody>
      </p:sp>
      <p:sp>
        <p:nvSpPr>
          <p:cNvPr id="6" name="Rectangle: Diagonal Corners Rounded 5">
            <a:extLst>
              <a:ext uri="{FF2B5EF4-FFF2-40B4-BE49-F238E27FC236}">
                <a16:creationId xmlns:a16="http://schemas.microsoft.com/office/drawing/2014/main" id="{F41FC3E0-A72E-427E-A701-2B373194E37F}"/>
              </a:ext>
            </a:extLst>
          </p:cNvPr>
          <p:cNvSpPr/>
          <p:nvPr/>
        </p:nvSpPr>
        <p:spPr>
          <a:xfrm>
            <a:off x="203106" y="3325768"/>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FARMASI</a:t>
            </a:r>
          </a:p>
        </p:txBody>
      </p:sp>
    </p:spTree>
    <p:extLst>
      <p:ext uri="{BB962C8B-B14F-4D97-AF65-F5344CB8AC3E}">
        <p14:creationId xmlns:p14="http://schemas.microsoft.com/office/powerpoint/2010/main" val="4236641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50280CA-8451-4524-B7CE-7B81E3428D7A}"/>
              </a:ext>
            </a:extLst>
          </p:cNvPr>
          <p:cNvGraphicFramePr>
            <a:graphicFrameLocks noGrp="1"/>
          </p:cNvGraphicFramePr>
          <p:nvPr>
            <p:extLst>
              <p:ext uri="{D42A27DB-BD31-4B8C-83A1-F6EECF244321}">
                <p14:modId xmlns:p14="http://schemas.microsoft.com/office/powerpoint/2010/main" val="3103248905"/>
              </p:ext>
            </p:extLst>
          </p:nvPr>
        </p:nvGraphicFramePr>
        <p:xfrm>
          <a:off x="479422" y="739309"/>
          <a:ext cx="11233153" cy="2087201"/>
        </p:xfrm>
        <a:graphic>
          <a:graphicData uri="http://schemas.openxmlformats.org/drawingml/2006/table">
            <a:tbl>
              <a:tblPr firstRow="1" firstCol="1" bandRow="1">
                <a:tableStyleId>{93296810-A885-4BE3-A3E7-6D5BEEA58F35}</a:tableStyleId>
              </a:tblPr>
              <a:tblGrid>
                <a:gridCol w="495222">
                  <a:extLst>
                    <a:ext uri="{9D8B030D-6E8A-4147-A177-3AD203B41FA5}">
                      <a16:colId xmlns:a16="http://schemas.microsoft.com/office/drawing/2014/main" val="20000"/>
                    </a:ext>
                  </a:extLst>
                </a:gridCol>
                <a:gridCol w="2532372">
                  <a:extLst>
                    <a:ext uri="{9D8B030D-6E8A-4147-A177-3AD203B41FA5}">
                      <a16:colId xmlns:a16="http://schemas.microsoft.com/office/drawing/2014/main" val="20001"/>
                    </a:ext>
                  </a:extLst>
                </a:gridCol>
                <a:gridCol w="971516">
                  <a:extLst>
                    <a:ext uri="{9D8B030D-6E8A-4147-A177-3AD203B41FA5}">
                      <a16:colId xmlns:a16="http://schemas.microsoft.com/office/drawing/2014/main" val="20002"/>
                    </a:ext>
                  </a:extLst>
                </a:gridCol>
                <a:gridCol w="648531">
                  <a:extLst>
                    <a:ext uri="{9D8B030D-6E8A-4147-A177-3AD203B41FA5}">
                      <a16:colId xmlns:a16="http://schemas.microsoft.com/office/drawing/2014/main" val="20003"/>
                    </a:ext>
                  </a:extLst>
                </a:gridCol>
                <a:gridCol w="668112">
                  <a:extLst>
                    <a:ext uri="{9D8B030D-6E8A-4147-A177-3AD203B41FA5}">
                      <a16:colId xmlns:a16="http://schemas.microsoft.com/office/drawing/2014/main" val="1411655609"/>
                    </a:ext>
                  </a:extLst>
                </a:gridCol>
                <a:gridCol w="739675">
                  <a:extLst>
                    <a:ext uri="{9D8B030D-6E8A-4147-A177-3AD203B41FA5}">
                      <a16:colId xmlns:a16="http://schemas.microsoft.com/office/drawing/2014/main" val="3758570744"/>
                    </a:ext>
                  </a:extLst>
                </a:gridCol>
                <a:gridCol w="739675">
                  <a:extLst>
                    <a:ext uri="{9D8B030D-6E8A-4147-A177-3AD203B41FA5}">
                      <a16:colId xmlns:a16="http://schemas.microsoft.com/office/drawing/2014/main" val="50855709"/>
                    </a:ext>
                  </a:extLst>
                </a:gridCol>
                <a:gridCol w="739675">
                  <a:extLst>
                    <a:ext uri="{9D8B030D-6E8A-4147-A177-3AD203B41FA5}">
                      <a16:colId xmlns:a16="http://schemas.microsoft.com/office/drawing/2014/main" val="2216766193"/>
                    </a:ext>
                  </a:extLst>
                </a:gridCol>
                <a:gridCol w="739675">
                  <a:extLst>
                    <a:ext uri="{9D8B030D-6E8A-4147-A177-3AD203B41FA5}">
                      <a16:colId xmlns:a16="http://schemas.microsoft.com/office/drawing/2014/main" val="3752571140"/>
                    </a:ext>
                  </a:extLst>
                </a:gridCol>
                <a:gridCol w="739675">
                  <a:extLst>
                    <a:ext uri="{9D8B030D-6E8A-4147-A177-3AD203B41FA5}">
                      <a16:colId xmlns:a16="http://schemas.microsoft.com/office/drawing/2014/main" val="1439119538"/>
                    </a:ext>
                  </a:extLst>
                </a:gridCol>
                <a:gridCol w="739675">
                  <a:extLst>
                    <a:ext uri="{9D8B030D-6E8A-4147-A177-3AD203B41FA5}">
                      <a16:colId xmlns:a16="http://schemas.microsoft.com/office/drawing/2014/main" val="4107665010"/>
                    </a:ext>
                  </a:extLst>
                </a:gridCol>
                <a:gridCol w="739675">
                  <a:extLst>
                    <a:ext uri="{9D8B030D-6E8A-4147-A177-3AD203B41FA5}">
                      <a16:colId xmlns:a16="http://schemas.microsoft.com/office/drawing/2014/main" val="874359717"/>
                    </a:ext>
                  </a:extLst>
                </a:gridCol>
                <a:gridCol w="739675">
                  <a:extLst>
                    <a:ext uri="{9D8B030D-6E8A-4147-A177-3AD203B41FA5}">
                      <a16:colId xmlns:a16="http://schemas.microsoft.com/office/drawing/2014/main" val="2228537220"/>
                    </a:ext>
                  </a:extLst>
                </a:gridCol>
              </a:tblGrid>
              <a:tr h="264981">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6498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FEB</a:t>
                      </a:r>
                    </a:p>
                  </a:txBody>
                  <a:tcPr marL="0" marR="0" marT="0" marB="0" anchor="ctr"/>
                </a:tc>
                <a:tc>
                  <a:txBody>
                    <a:bodyPr/>
                    <a:lstStyle/>
                    <a:p>
                      <a:pPr algn="ctr" fontAlgn="ctr"/>
                      <a:r>
                        <a:rPr lang="en-US" sz="1400" b="1" i="0" u="none" strike="noStrike" dirty="0">
                          <a:solidFill>
                            <a:schemeClr val="tx2"/>
                          </a:solidFill>
                          <a:effectLst/>
                          <a:latin typeface="Tw Cen MT"/>
                        </a:rPr>
                        <a:t>MAR</a:t>
                      </a:r>
                    </a:p>
                  </a:txBody>
                  <a:tcPr marL="0" marR="0" marT="0" marB="0" anchor="ctr"/>
                </a:tc>
                <a:tc>
                  <a:txBody>
                    <a:bodyPr/>
                    <a:lstStyle/>
                    <a:p>
                      <a:pPr algn="ctr" fontAlgn="ctr"/>
                      <a:r>
                        <a:rPr lang="en-US" sz="1400" b="1" i="0" u="none" strike="noStrike" dirty="0">
                          <a:solidFill>
                            <a:schemeClr val="tx2"/>
                          </a:solidFill>
                          <a:effectLst/>
                          <a:latin typeface="Tw Cen MT"/>
                        </a:rPr>
                        <a:t>APR</a:t>
                      </a:r>
                    </a:p>
                  </a:txBody>
                  <a:tcPr marL="0" marR="0" marT="0" marB="0" anchor="ctr"/>
                </a:tc>
                <a:tc>
                  <a:txBody>
                    <a:bodyPr/>
                    <a:lstStyle/>
                    <a:p>
                      <a:pPr algn="ctr" fontAlgn="ctr"/>
                      <a:r>
                        <a:rPr lang="en-US" sz="1400" b="1" i="0" u="none" strike="noStrike" dirty="0">
                          <a:solidFill>
                            <a:schemeClr val="tx2"/>
                          </a:solidFill>
                          <a:effectLst/>
                          <a:latin typeface="Tw Cen MT"/>
                        </a:rPr>
                        <a:t>MEI</a:t>
                      </a: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FEB</a:t>
                      </a:r>
                    </a:p>
                  </a:txBody>
                  <a:tcPr marL="0" marR="0" marT="0" marB="0" anchor="ctr"/>
                </a:tc>
                <a:tc>
                  <a:txBody>
                    <a:bodyPr/>
                    <a:lstStyle/>
                    <a:p>
                      <a:pPr algn="ctr" fontAlgn="ctr"/>
                      <a:r>
                        <a:rPr lang="en-US" sz="1400" b="1" i="0" u="none" strike="noStrike" dirty="0">
                          <a:solidFill>
                            <a:schemeClr val="tx2"/>
                          </a:solidFill>
                          <a:effectLst/>
                          <a:latin typeface="Tw Cen MT"/>
                        </a:rPr>
                        <a:t>MAR</a:t>
                      </a:r>
                    </a:p>
                  </a:txBody>
                  <a:tcPr marL="0" marR="0" marT="0" marB="0" anchor="ctr"/>
                </a:tc>
                <a:tc>
                  <a:txBody>
                    <a:bodyPr/>
                    <a:lstStyle/>
                    <a:p>
                      <a:pPr algn="ctr" fontAlgn="ctr"/>
                      <a:r>
                        <a:rPr lang="en-US" sz="1400" b="1" i="0" u="none" strike="noStrike" dirty="0">
                          <a:solidFill>
                            <a:schemeClr val="tx2"/>
                          </a:solidFill>
                          <a:effectLst/>
                          <a:latin typeface="Tw Cen MT"/>
                        </a:rPr>
                        <a:t>APR</a:t>
                      </a:r>
                    </a:p>
                  </a:txBody>
                  <a:tcPr marL="0" marR="0" marT="0" marB="0" anchor="ctr"/>
                </a:tc>
                <a:tc>
                  <a:txBody>
                    <a:bodyPr/>
                    <a:lstStyle/>
                    <a:p>
                      <a:pPr algn="ctr" fontAlgn="ctr"/>
                      <a:r>
                        <a:rPr lang="en-US" sz="1400" b="1" i="0" u="none" strike="noStrike" dirty="0">
                          <a:solidFill>
                            <a:schemeClr val="tx2"/>
                          </a:solidFill>
                          <a:effectLst/>
                          <a:latin typeface="Tw Cen MT"/>
                        </a:rPr>
                        <a:t>MEI</a:t>
                      </a:r>
                    </a:p>
                  </a:txBody>
                  <a:tcPr marL="0" marR="0" marT="0" marB="0" anchor="ctr"/>
                </a:tc>
                <a:extLst>
                  <a:ext uri="{0D108BD9-81ED-4DB2-BD59-A6C34878D82A}">
                    <a16:rowId xmlns:a16="http://schemas.microsoft.com/office/drawing/2014/main" val="10001"/>
                  </a:ext>
                </a:extLst>
              </a:tr>
              <a:tr h="441527">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tc>
                <a:tc>
                  <a:txBody>
                    <a:bodyPr/>
                    <a:lstStyle/>
                    <a:p>
                      <a:pPr algn="just" fontAlgn="t"/>
                      <a:r>
                        <a:rPr lang="fi-FI" sz="1400" u="none" strike="noStrike" dirty="0" err="1">
                          <a:effectLst/>
                          <a:latin typeface="Tw Cen MT"/>
                        </a:rPr>
                        <a:t>Ketepatan</a:t>
                      </a:r>
                      <a:r>
                        <a:rPr lang="fi-FI" sz="1400" u="none" strike="noStrike" dirty="0">
                          <a:effectLst/>
                          <a:latin typeface="Tw Cen MT"/>
                        </a:rPr>
                        <a:t> </a:t>
                      </a:r>
                      <a:r>
                        <a:rPr lang="fi-FI" sz="1400" u="none" strike="noStrike" dirty="0" err="1">
                          <a:effectLst/>
                          <a:latin typeface="Tw Cen MT"/>
                        </a:rPr>
                        <a:t>Waktu</a:t>
                      </a:r>
                      <a:r>
                        <a:rPr lang="fi-FI" sz="1400" u="none" strike="noStrike" dirty="0">
                          <a:effectLst/>
                          <a:latin typeface="Tw Cen MT"/>
                        </a:rPr>
                        <a:t> </a:t>
                      </a:r>
                      <a:r>
                        <a:rPr lang="fi-FI" sz="1400" u="none" strike="noStrike" dirty="0" err="1">
                          <a:effectLst/>
                          <a:latin typeface="Tw Cen MT"/>
                        </a:rPr>
                        <a:t>Pemberian</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Kepada</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tc>
                <a:tc>
                  <a:txBody>
                    <a:bodyPr/>
                    <a:lstStyle/>
                    <a:p>
                      <a:pPr algn="ctr" fontAlgn="ctr"/>
                      <a:r>
                        <a:rPr lang="en-US" sz="1400" u="none" strike="noStrike" dirty="0">
                          <a:effectLst/>
                          <a:latin typeface="Tw Cen MT"/>
                        </a:rPr>
                        <a:t>≥  90%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627588">
                <a:tc>
                  <a:txBody>
                    <a:bodyPr/>
                    <a:lstStyle/>
                    <a:p>
                      <a:pPr algn="ctr" fontAlgn="ctr"/>
                      <a:r>
                        <a:rPr lang="en-US" sz="1400" u="none" strike="noStrike" dirty="0">
                          <a:solidFill>
                            <a:schemeClr val="tx1"/>
                          </a:solidFill>
                          <a:effectLst/>
                          <a:latin typeface="Tw Cen MT"/>
                        </a:rPr>
                        <a:t>2.</a:t>
                      </a:r>
                      <a:endParaRPr lang="en-US" sz="1400" b="0" i="0" u="none" strike="noStrike" dirty="0">
                        <a:solidFill>
                          <a:schemeClr val="tx1"/>
                        </a:solidFill>
                        <a:effectLst/>
                        <a:latin typeface="Tw Cen MT"/>
                      </a:endParaRPr>
                    </a:p>
                  </a:txBody>
                  <a:tcPr marL="0" marR="0" marT="0" marB="0" anchor="ctr"/>
                </a:tc>
                <a:tc>
                  <a:txBody>
                    <a:bodyPr/>
                    <a:lstStyle/>
                    <a:p>
                      <a:pPr algn="l" fontAlgn="ctr"/>
                      <a:r>
                        <a:rPr lang="fi-FI" sz="1400" u="none" strike="noStrike" dirty="0" err="1">
                          <a:effectLst/>
                          <a:latin typeface="Tw Cen MT"/>
                        </a:rPr>
                        <a:t>Sisa</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Yang</a:t>
                      </a:r>
                      <a:r>
                        <a:rPr lang="fi-FI" sz="1400" u="none" strike="noStrike" dirty="0">
                          <a:effectLst/>
                          <a:latin typeface="Tw Cen MT"/>
                        </a:rPr>
                        <a:t> </a:t>
                      </a:r>
                      <a:r>
                        <a:rPr lang="fi-FI" sz="1400" u="none" strike="noStrike" dirty="0" err="1">
                          <a:effectLst/>
                          <a:latin typeface="Tw Cen MT"/>
                        </a:rPr>
                        <a:t>Tidak</a:t>
                      </a:r>
                      <a:r>
                        <a:rPr lang="fi-FI" sz="1400" u="none" strike="noStrike" dirty="0">
                          <a:effectLst/>
                          <a:latin typeface="Tw Cen MT"/>
                        </a:rPr>
                        <a:t> </a:t>
                      </a:r>
                      <a:r>
                        <a:rPr lang="fi-FI" sz="1400" u="none" strike="noStrike" dirty="0" err="1">
                          <a:effectLst/>
                          <a:latin typeface="Tw Cen MT"/>
                        </a:rPr>
                        <a:t>Termakan</a:t>
                      </a:r>
                      <a:r>
                        <a:rPr lang="fi-FI" sz="1400" u="none" strike="noStrike" dirty="0">
                          <a:effectLst/>
                          <a:latin typeface="Tw Cen MT"/>
                        </a:rPr>
                        <a:t> </a:t>
                      </a:r>
                      <a:r>
                        <a:rPr lang="fi-FI" sz="1400" u="none" strike="noStrike" dirty="0" err="1">
                          <a:effectLst/>
                          <a:latin typeface="Tw Cen MT"/>
                        </a:rPr>
                        <a:t>Oleh</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a:rPr>
                        <a:t>≤ 20%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4.85%</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4.55%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4.34%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4.08%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6.06%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488124">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Kejadian</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Diet</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D475F56A-8EBD-4950-9EFF-84B2795A7006}"/>
              </a:ext>
            </a:extLst>
          </p:cNvPr>
          <p:cNvGraphicFramePr>
            <a:graphicFrameLocks noGrp="1"/>
          </p:cNvGraphicFramePr>
          <p:nvPr>
            <p:extLst>
              <p:ext uri="{D42A27DB-BD31-4B8C-83A1-F6EECF244321}">
                <p14:modId xmlns:p14="http://schemas.microsoft.com/office/powerpoint/2010/main" val="1420619201"/>
              </p:ext>
            </p:extLst>
          </p:nvPr>
        </p:nvGraphicFramePr>
        <p:xfrm>
          <a:off x="479422" y="4074696"/>
          <a:ext cx="11233156" cy="1787078"/>
        </p:xfrm>
        <a:graphic>
          <a:graphicData uri="http://schemas.openxmlformats.org/drawingml/2006/table">
            <a:tbl>
              <a:tblPr firstRow="1" firstCol="1" bandRow="1">
                <a:tableStyleId>{21E4AEA4-8DFA-4A89-87EB-49C32662AFE0}</a:tableStyleId>
              </a:tblPr>
              <a:tblGrid>
                <a:gridCol w="530430">
                  <a:extLst>
                    <a:ext uri="{9D8B030D-6E8A-4147-A177-3AD203B41FA5}">
                      <a16:colId xmlns:a16="http://schemas.microsoft.com/office/drawing/2014/main" val="20000"/>
                    </a:ext>
                  </a:extLst>
                </a:gridCol>
                <a:gridCol w="2584564">
                  <a:extLst>
                    <a:ext uri="{9D8B030D-6E8A-4147-A177-3AD203B41FA5}">
                      <a16:colId xmlns:a16="http://schemas.microsoft.com/office/drawing/2014/main" val="20001"/>
                    </a:ext>
                  </a:extLst>
                </a:gridCol>
                <a:gridCol w="1104522">
                  <a:extLst>
                    <a:ext uri="{9D8B030D-6E8A-4147-A177-3AD203B41FA5}">
                      <a16:colId xmlns:a16="http://schemas.microsoft.com/office/drawing/2014/main" val="20002"/>
                    </a:ext>
                  </a:extLst>
                </a:gridCol>
                <a:gridCol w="701364">
                  <a:extLst>
                    <a:ext uri="{9D8B030D-6E8A-4147-A177-3AD203B41FA5}">
                      <a16:colId xmlns:a16="http://schemas.microsoft.com/office/drawing/2014/main" val="20003"/>
                    </a:ext>
                  </a:extLst>
                </a:gridCol>
                <a:gridCol w="701364">
                  <a:extLst>
                    <a:ext uri="{9D8B030D-6E8A-4147-A177-3AD203B41FA5}">
                      <a16:colId xmlns:a16="http://schemas.microsoft.com/office/drawing/2014/main" val="333799793"/>
                    </a:ext>
                  </a:extLst>
                </a:gridCol>
                <a:gridCol w="701364">
                  <a:extLst>
                    <a:ext uri="{9D8B030D-6E8A-4147-A177-3AD203B41FA5}">
                      <a16:colId xmlns:a16="http://schemas.microsoft.com/office/drawing/2014/main" val="2780922223"/>
                    </a:ext>
                  </a:extLst>
                </a:gridCol>
                <a:gridCol w="701364">
                  <a:extLst>
                    <a:ext uri="{9D8B030D-6E8A-4147-A177-3AD203B41FA5}">
                      <a16:colId xmlns:a16="http://schemas.microsoft.com/office/drawing/2014/main" val="465978797"/>
                    </a:ext>
                  </a:extLst>
                </a:gridCol>
                <a:gridCol w="701364">
                  <a:extLst>
                    <a:ext uri="{9D8B030D-6E8A-4147-A177-3AD203B41FA5}">
                      <a16:colId xmlns:a16="http://schemas.microsoft.com/office/drawing/2014/main" val="281742278"/>
                    </a:ext>
                  </a:extLst>
                </a:gridCol>
                <a:gridCol w="701364">
                  <a:extLst>
                    <a:ext uri="{9D8B030D-6E8A-4147-A177-3AD203B41FA5}">
                      <a16:colId xmlns:a16="http://schemas.microsoft.com/office/drawing/2014/main" val="3020376200"/>
                    </a:ext>
                  </a:extLst>
                </a:gridCol>
                <a:gridCol w="701364">
                  <a:extLst>
                    <a:ext uri="{9D8B030D-6E8A-4147-A177-3AD203B41FA5}">
                      <a16:colId xmlns:a16="http://schemas.microsoft.com/office/drawing/2014/main" val="493637392"/>
                    </a:ext>
                  </a:extLst>
                </a:gridCol>
                <a:gridCol w="701364">
                  <a:extLst>
                    <a:ext uri="{9D8B030D-6E8A-4147-A177-3AD203B41FA5}">
                      <a16:colId xmlns:a16="http://schemas.microsoft.com/office/drawing/2014/main" val="1493667677"/>
                    </a:ext>
                  </a:extLst>
                </a:gridCol>
                <a:gridCol w="701364">
                  <a:extLst>
                    <a:ext uri="{9D8B030D-6E8A-4147-A177-3AD203B41FA5}">
                      <a16:colId xmlns:a16="http://schemas.microsoft.com/office/drawing/2014/main" val="87482179"/>
                    </a:ext>
                  </a:extLst>
                </a:gridCol>
                <a:gridCol w="701364">
                  <a:extLst>
                    <a:ext uri="{9D8B030D-6E8A-4147-A177-3AD203B41FA5}">
                      <a16:colId xmlns:a16="http://schemas.microsoft.com/office/drawing/2014/main" val="1996653464"/>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1829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extLst>
                  <a:ext uri="{0D108BD9-81ED-4DB2-BD59-A6C34878D82A}">
                    <a16:rowId xmlns:a16="http://schemas.microsoft.com/office/drawing/2014/main" val="10002"/>
                  </a:ext>
                </a:extLst>
              </a:tr>
              <a:tr h="644871">
                <a:tc>
                  <a:txBody>
                    <a:bodyPr/>
                    <a:lstStyle/>
                    <a:p>
                      <a:pPr algn="ctr" fontAlgn="ctr"/>
                      <a:r>
                        <a:rPr lang="en-US" sz="1400" u="none" strike="noStrike" dirty="0">
                          <a:solidFill>
                            <a:schemeClr val="tx1"/>
                          </a:solidFill>
                          <a:effectLst/>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3"/>
                  </a:ext>
                </a:extLst>
              </a:tr>
            </a:tbl>
          </a:graphicData>
        </a:graphic>
      </p:graphicFrame>
      <p:sp>
        <p:nvSpPr>
          <p:cNvPr id="7" name="Rectangle: Diagonal Corners Rounded 6">
            <a:extLst>
              <a:ext uri="{FF2B5EF4-FFF2-40B4-BE49-F238E27FC236}">
                <a16:creationId xmlns:a16="http://schemas.microsoft.com/office/drawing/2014/main" id="{06271A66-02D1-4C1D-8037-97F532FB2729}"/>
              </a:ext>
            </a:extLst>
          </p:cNvPr>
          <p:cNvSpPr/>
          <p:nvPr/>
        </p:nvSpPr>
        <p:spPr>
          <a:xfrm>
            <a:off x="479422" y="3396931"/>
            <a:ext cx="2001831"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TRANSFUSI DARAH</a:t>
            </a:r>
          </a:p>
        </p:txBody>
      </p:sp>
      <p:sp>
        <p:nvSpPr>
          <p:cNvPr id="9" name="Rectangle: Diagonal Corners Rounded 8">
            <a:extLst>
              <a:ext uri="{FF2B5EF4-FFF2-40B4-BE49-F238E27FC236}">
                <a16:creationId xmlns:a16="http://schemas.microsoft.com/office/drawing/2014/main" id="{0655C779-295D-4160-A6C1-3577FBAA26A4}"/>
              </a:ext>
            </a:extLst>
          </p:cNvPr>
          <p:cNvSpPr/>
          <p:nvPr/>
        </p:nvSpPr>
        <p:spPr>
          <a:xfrm>
            <a:off x="511421" y="189689"/>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GIZI</a:t>
            </a:r>
          </a:p>
        </p:txBody>
      </p:sp>
      <p:sp>
        <p:nvSpPr>
          <p:cNvPr id="2" name="Slide Number Placeholder 1">
            <a:extLst>
              <a:ext uri="{FF2B5EF4-FFF2-40B4-BE49-F238E27FC236}">
                <a16:creationId xmlns:a16="http://schemas.microsoft.com/office/drawing/2014/main" id="{3A966883-24AA-4F33-8385-11CFB8B3BF18}"/>
              </a:ext>
            </a:extLst>
          </p:cNvPr>
          <p:cNvSpPr>
            <a:spLocks noGrp="1"/>
          </p:cNvSpPr>
          <p:nvPr>
            <p:ph type="sldNum" sz="quarter" idx="12"/>
          </p:nvPr>
        </p:nvSpPr>
        <p:spPr/>
        <p:txBody>
          <a:bodyPr/>
          <a:lstStyle/>
          <a:p>
            <a:fld id="{565CE74E-AB26-4998-AD42-012C4C1AD076}" type="slidenum">
              <a:rPr lang="zh-CN" altLang="en-US" smtClean="0"/>
              <a:t>55</a:t>
            </a:fld>
            <a:endParaRPr lang="zh-CN" altLang="en-US"/>
          </a:p>
        </p:txBody>
      </p:sp>
      <p:pic>
        <p:nvPicPr>
          <p:cNvPr id="4" name="Picture 3">
            <a:extLst>
              <a:ext uri="{FF2B5EF4-FFF2-40B4-BE49-F238E27FC236}">
                <a16:creationId xmlns:a16="http://schemas.microsoft.com/office/drawing/2014/main" id="{93CA3152-1583-426D-8631-51E83D786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6" name="TextBox 5">
            <a:extLst>
              <a:ext uri="{FF2B5EF4-FFF2-40B4-BE49-F238E27FC236}">
                <a16:creationId xmlns:a16="http://schemas.microsoft.com/office/drawing/2014/main" id="{4EA1338C-85F6-4EF2-9F0C-C42B1788B8A9}"/>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98625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9131EE-CFA4-4515-9D5C-CC11DDB20422}"/>
              </a:ext>
            </a:extLst>
          </p:cNvPr>
          <p:cNvSpPr>
            <a:spLocks noGrp="1"/>
          </p:cNvSpPr>
          <p:nvPr>
            <p:ph type="sldNum" sz="quarter" idx="12"/>
          </p:nvPr>
        </p:nvSpPr>
        <p:spPr/>
        <p:txBody>
          <a:bodyPr/>
          <a:lstStyle/>
          <a:p>
            <a:fld id="{565CE74E-AB26-4998-AD42-012C4C1AD076}" type="slidenum">
              <a:rPr lang="zh-CN" altLang="en-US" smtClean="0"/>
              <a:t>56</a:t>
            </a:fld>
            <a:endParaRPr lang="zh-CN" altLang="en-US"/>
          </a:p>
        </p:txBody>
      </p:sp>
      <p:graphicFrame>
        <p:nvGraphicFramePr>
          <p:cNvPr id="3" name="Table 2">
            <a:extLst>
              <a:ext uri="{FF2B5EF4-FFF2-40B4-BE49-F238E27FC236}">
                <a16:creationId xmlns:a16="http://schemas.microsoft.com/office/drawing/2014/main" id="{6859E58E-DC91-4D83-A89F-57CC7C696DBE}"/>
              </a:ext>
            </a:extLst>
          </p:cNvPr>
          <p:cNvGraphicFramePr>
            <a:graphicFrameLocks noGrp="1"/>
          </p:cNvGraphicFramePr>
          <p:nvPr>
            <p:extLst>
              <p:ext uri="{D42A27DB-BD31-4B8C-83A1-F6EECF244321}">
                <p14:modId xmlns:p14="http://schemas.microsoft.com/office/powerpoint/2010/main" val="1487772200"/>
              </p:ext>
            </p:extLst>
          </p:nvPr>
        </p:nvGraphicFramePr>
        <p:xfrm>
          <a:off x="345859" y="881557"/>
          <a:ext cx="11349610" cy="3023230"/>
        </p:xfrm>
        <a:graphic>
          <a:graphicData uri="http://schemas.openxmlformats.org/drawingml/2006/table">
            <a:tbl>
              <a:tblPr firstRow="1" firstCol="1" bandRow="1">
                <a:tableStyleId>{93296810-A885-4BE3-A3E7-6D5BEEA58F35}</a:tableStyleId>
              </a:tblPr>
              <a:tblGrid>
                <a:gridCol w="451293">
                  <a:extLst>
                    <a:ext uri="{9D8B030D-6E8A-4147-A177-3AD203B41FA5}">
                      <a16:colId xmlns:a16="http://schemas.microsoft.com/office/drawing/2014/main" val="20000"/>
                    </a:ext>
                  </a:extLst>
                </a:gridCol>
                <a:gridCol w="2403717">
                  <a:extLst>
                    <a:ext uri="{9D8B030D-6E8A-4147-A177-3AD203B41FA5}">
                      <a16:colId xmlns:a16="http://schemas.microsoft.com/office/drawing/2014/main" val="20001"/>
                    </a:ext>
                  </a:extLst>
                </a:gridCol>
                <a:gridCol w="829510">
                  <a:extLst>
                    <a:ext uri="{9D8B030D-6E8A-4147-A177-3AD203B41FA5}">
                      <a16:colId xmlns:a16="http://schemas.microsoft.com/office/drawing/2014/main" val="20002"/>
                    </a:ext>
                  </a:extLst>
                </a:gridCol>
                <a:gridCol w="766509">
                  <a:extLst>
                    <a:ext uri="{9D8B030D-6E8A-4147-A177-3AD203B41FA5}">
                      <a16:colId xmlns:a16="http://schemas.microsoft.com/office/drawing/2014/main" val="20003"/>
                    </a:ext>
                  </a:extLst>
                </a:gridCol>
                <a:gridCol w="766509">
                  <a:extLst>
                    <a:ext uri="{9D8B030D-6E8A-4147-A177-3AD203B41FA5}">
                      <a16:colId xmlns:a16="http://schemas.microsoft.com/office/drawing/2014/main" val="2221444113"/>
                    </a:ext>
                  </a:extLst>
                </a:gridCol>
                <a:gridCol w="766509">
                  <a:extLst>
                    <a:ext uri="{9D8B030D-6E8A-4147-A177-3AD203B41FA5}">
                      <a16:colId xmlns:a16="http://schemas.microsoft.com/office/drawing/2014/main" val="1877266980"/>
                    </a:ext>
                  </a:extLst>
                </a:gridCol>
                <a:gridCol w="766509">
                  <a:extLst>
                    <a:ext uri="{9D8B030D-6E8A-4147-A177-3AD203B41FA5}">
                      <a16:colId xmlns:a16="http://schemas.microsoft.com/office/drawing/2014/main" val="3303704268"/>
                    </a:ext>
                  </a:extLst>
                </a:gridCol>
                <a:gridCol w="766509">
                  <a:extLst>
                    <a:ext uri="{9D8B030D-6E8A-4147-A177-3AD203B41FA5}">
                      <a16:colId xmlns:a16="http://schemas.microsoft.com/office/drawing/2014/main" val="2132030126"/>
                    </a:ext>
                  </a:extLst>
                </a:gridCol>
                <a:gridCol w="766509">
                  <a:extLst>
                    <a:ext uri="{9D8B030D-6E8A-4147-A177-3AD203B41FA5}">
                      <a16:colId xmlns:a16="http://schemas.microsoft.com/office/drawing/2014/main" val="4170255863"/>
                    </a:ext>
                  </a:extLst>
                </a:gridCol>
                <a:gridCol w="766509">
                  <a:extLst>
                    <a:ext uri="{9D8B030D-6E8A-4147-A177-3AD203B41FA5}">
                      <a16:colId xmlns:a16="http://schemas.microsoft.com/office/drawing/2014/main" val="1222520420"/>
                    </a:ext>
                  </a:extLst>
                </a:gridCol>
                <a:gridCol w="766509">
                  <a:extLst>
                    <a:ext uri="{9D8B030D-6E8A-4147-A177-3AD203B41FA5}">
                      <a16:colId xmlns:a16="http://schemas.microsoft.com/office/drawing/2014/main" val="652766356"/>
                    </a:ext>
                  </a:extLst>
                </a:gridCol>
                <a:gridCol w="766509">
                  <a:extLst>
                    <a:ext uri="{9D8B030D-6E8A-4147-A177-3AD203B41FA5}">
                      <a16:colId xmlns:a16="http://schemas.microsoft.com/office/drawing/2014/main" val="91918598"/>
                    </a:ext>
                  </a:extLst>
                </a:gridCol>
                <a:gridCol w="766509">
                  <a:extLst>
                    <a:ext uri="{9D8B030D-6E8A-4147-A177-3AD203B41FA5}">
                      <a16:colId xmlns:a16="http://schemas.microsoft.com/office/drawing/2014/main" val="3679105658"/>
                    </a:ext>
                  </a:extLst>
                </a:gridCol>
              </a:tblGrid>
              <a:tr h="23145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3145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extLst>
                  <a:ext uri="{0D108BD9-81ED-4DB2-BD59-A6C34878D82A}">
                    <a16:rowId xmlns:a16="http://schemas.microsoft.com/office/drawing/2014/main" val="10001"/>
                  </a:ext>
                </a:extLst>
              </a:tr>
              <a:tr h="462910">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Pengisian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24 Jam Setelah </a:t>
                      </a:r>
                      <a:r>
                        <a:rPr lang="en-US" sz="1400" u="none" strike="noStrike" dirty="0" err="1">
                          <a:effectLst/>
                          <a:latin typeface="Tw Cen MT" panose="020B0602020104020603" pitchFamily="34" charset="0"/>
                        </a:rPr>
                        <a:t>Selesai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462910">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Informed </a:t>
                      </a:r>
                      <a:r>
                        <a:rPr lang="en-US" sz="1400" u="none" strike="noStrike" dirty="0" err="1">
                          <a:effectLst/>
                          <a:latin typeface="Tw Cen MT" panose="020B0602020104020603" pitchFamily="34" charset="0"/>
                        </a:rPr>
                        <a:t>Concent</a:t>
                      </a:r>
                      <a:r>
                        <a:rPr lang="en-US" sz="1400" u="none" strike="noStrike" dirty="0">
                          <a:effectLst/>
                          <a:latin typeface="Tw Cen MT" panose="020B0602020104020603" pitchFamily="34" charset="0"/>
                        </a:rPr>
                        <a:t> Setelah </a:t>
                      </a:r>
                      <a:r>
                        <a:rPr lang="en-US" sz="1400" u="none" strike="noStrike" dirty="0" err="1">
                          <a:effectLst/>
                          <a:latin typeface="Tw Cen MT" panose="020B0602020104020603" pitchFamily="34" charset="0"/>
                        </a:rPr>
                        <a:t>Mendapatkan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Informasi</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Jelas</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46291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Jalan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10 </a:t>
                      </a:r>
                      <a:r>
                        <a:rPr lang="en-US" sz="1400" u="none" strike="noStrike" dirty="0" err="1">
                          <a:effectLst/>
                          <a:latin typeface="Tw Cen MT" panose="020B0602020104020603" pitchFamily="34" charset="0"/>
                        </a:rPr>
                        <a:t>menit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3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2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462910">
                <a:tc>
                  <a:txBody>
                    <a:bodyPr/>
                    <a:lstStyle/>
                    <a:p>
                      <a:pPr algn="ctr" fontAlgn="t"/>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a:t>
                      </a:r>
                      <a:r>
                        <a:rPr lang="en-US" sz="1400" u="none" strike="noStrike" dirty="0" err="1">
                          <a:effectLst/>
                          <a:latin typeface="Tw Cen MT" panose="020B0602020104020603" pitchFamily="34" charset="0"/>
                        </a:rPr>
                        <a:t>Inap</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15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5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5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 </a:t>
                      </a:r>
                      <a:r>
                        <a:rPr lang="en-US" sz="1400" b="0" i="0" u="none" strike="noStrike" dirty="0" err="1">
                          <a:solidFill>
                            <a:srgbClr val="000000"/>
                          </a:solidFill>
                          <a:effectLst/>
                          <a:latin typeface="Tw Cen MT" panose="020B0602020104020603" pitchFamily="34" charset="0"/>
                        </a:rPr>
                        <a:t>menit</a:t>
                      </a: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AF857BA6-D424-48D5-8930-4D346627C04A}"/>
              </a:ext>
            </a:extLst>
          </p:cNvPr>
          <p:cNvGraphicFramePr>
            <a:graphicFrameLocks noGrp="1"/>
          </p:cNvGraphicFramePr>
          <p:nvPr>
            <p:extLst>
              <p:ext uri="{D42A27DB-BD31-4B8C-83A1-F6EECF244321}">
                <p14:modId xmlns:p14="http://schemas.microsoft.com/office/powerpoint/2010/main" val="950898219"/>
              </p:ext>
            </p:extLst>
          </p:nvPr>
        </p:nvGraphicFramePr>
        <p:xfrm>
          <a:off x="345858" y="4380727"/>
          <a:ext cx="11349607" cy="1975623"/>
        </p:xfrm>
        <a:graphic>
          <a:graphicData uri="http://schemas.openxmlformats.org/drawingml/2006/table">
            <a:tbl>
              <a:tblPr firstRow="1" firstCol="1" bandRow="1">
                <a:tableStyleId>{93296810-A885-4BE3-A3E7-6D5BEEA58F35}</a:tableStyleId>
              </a:tblPr>
              <a:tblGrid>
                <a:gridCol w="472103">
                  <a:extLst>
                    <a:ext uri="{9D8B030D-6E8A-4147-A177-3AD203B41FA5}">
                      <a16:colId xmlns:a16="http://schemas.microsoft.com/office/drawing/2014/main" val="20000"/>
                    </a:ext>
                  </a:extLst>
                </a:gridCol>
                <a:gridCol w="1733508">
                  <a:extLst>
                    <a:ext uri="{9D8B030D-6E8A-4147-A177-3AD203B41FA5}">
                      <a16:colId xmlns:a16="http://schemas.microsoft.com/office/drawing/2014/main" val="20001"/>
                    </a:ext>
                  </a:extLst>
                </a:gridCol>
                <a:gridCol w="1514216">
                  <a:extLst>
                    <a:ext uri="{9D8B030D-6E8A-4147-A177-3AD203B41FA5}">
                      <a16:colId xmlns:a16="http://schemas.microsoft.com/office/drawing/2014/main" val="20002"/>
                    </a:ext>
                  </a:extLst>
                </a:gridCol>
                <a:gridCol w="762978">
                  <a:extLst>
                    <a:ext uri="{9D8B030D-6E8A-4147-A177-3AD203B41FA5}">
                      <a16:colId xmlns:a16="http://schemas.microsoft.com/office/drawing/2014/main" val="20003"/>
                    </a:ext>
                  </a:extLst>
                </a:gridCol>
                <a:gridCol w="762978">
                  <a:extLst>
                    <a:ext uri="{9D8B030D-6E8A-4147-A177-3AD203B41FA5}">
                      <a16:colId xmlns:a16="http://schemas.microsoft.com/office/drawing/2014/main" val="1498037355"/>
                    </a:ext>
                  </a:extLst>
                </a:gridCol>
                <a:gridCol w="762978">
                  <a:extLst>
                    <a:ext uri="{9D8B030D-6E8A-4147-A177-3AD203B41FA5}">
                      <a16:colId xmlns:a16="http://schemas.microsoft.com/office/drawing/2014/main" val="4134271145"/>
                    </a:ext>
                  </a:extLst>
                </a:gridCol>
                <a:gridCol w="762978">
                  <a:extLst>
                    <a:ext uri="{9D8B030D-6E8A-4147-A177-3AD203B41FA5}">
                      <a16:colId xmlns:a16="http://schemas.microsoft.com/office/drawing/2014/main" val="4016483798"/>
                    </a:ext>
                  </a:extLst>
                </a:gridCol>
                <a:gridCol w="762978">
                  <a:extLst>
                    <a:ext uri="{9D8B030D-6E8A-4147-A177-3AD203B41FA5}">
                      <a16:colId xmlns:a16="http://schemas.microsoft.com/office/drawing/2014/main" val="2935229118"/>
                    </a:ext>
                  </a:extLst>
                </a:gridCol>
                <a:gridCol w="762978">
                  <a:extLst>
                    <a:ext uri="{9D8B030D-6E8A-4147-A177-3AD203B41FA5}">
                      <a16:colId xmlns:a16="http://schemas.microsoft.com/office/drawing/2014/main" val="2470257096"/>
                    </a:ext>
                  </a:extLst>
                </a:gridCol>
                <a:gridCol w="762978">
                  <a:extLst>
                    <a:ext uri="{9D8B030D-6E8A-4147-A177-3AD203B41FA5}">
                      <a16:colId xmlns:a16="http://schemas.microsoft.com/office/drawing/2014/main" val="3077075294"/>
                    </a:ext>
                  </a:extLst>
                </a:gridCol>
                <a:gridCol w="762978">
                  <a:extLst>
                    <a:ext uri="{9D8B030D-6E8A-4147-A177-3AD203B41FA5}">
                      <a16:colId xmlns:a16="http://schemas.microsoft.com/office/drawing/2014/main" val="1510209743"/>
                    </a:ext>
                  </a:extLst>
                </a:gridCol>
                <a:gridCol w="762978">
                  <a:extLst>
                    <a:ext uri="{9D8B030D-6E8A-4147-A177-3AD203B41FA5}">
                      <a16:colId xmlns:a16="http://schemas.microsoft.com/office/drawing/2014/main" val="2168572741"/>
                    </a:ext>
                  </a:extLst>
                </a:gridCol>
                <a:gridCol w="762978">
                  <a:extLst>
                    <a:ext uri="{9D8B030D-6E8A-4147-A177-3AD203B41FA5}">
                      <a16:colId xmlns:a16="http://schemas.microsoft.com/office/drawing/2014/main" val="3459508369"/>
                    </a:ext>
                  </a:extLst>
                </a:gridCol>
              </a:tblGrid>
              <a:tr h="218538">
                <a:tc rowSpan="2" gridSpan="2">
                  <a:txBody>
                    <a:bodyPr/>
                    <a:lstStyle/>
                    <a:p>
                      <a:pPr algn="ctr" fontAlgn="ctr"/>
                      <a:r>
                        <a:rPr lang="en-US" sz="1400" u="none" strike="noStrike" dirty="0">
                          <a:solidFill>
                            <a:schemeClr val="tx1"/>
                          </a:solidFill>
                          <a:effectLst/>
                          <a:latin typeface="Tw Cen MT" panose="020B0602020104020603" pitchFamily="34" charset="0"/>
                        </a:rPr>
                        <a:t>INDIKATOR111</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5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extLst>
                  <a:ext uri="{0D108BD9-81ED-4DB2-BD59-A6C34878D82A}">
                    <a16:rowId xmlns:a16="http://schemas.microsoft.com/office/drawing/2014/main" val="10001"/>
                  </a:ext>
                </a:extLst>
              </a:tr>
              <a:tr h="218538">
                <a:tc rowSpan="4">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l" fontAlgn="t"/>
                      <a:r>
                        <a:rPr lang="en-US" sz="1400" u="none" strike="noStrike" dirty="0">
                          <a:effectLst/>
                          <a:latin typeface="Tw Cen MT" panose="020B0602020104020603" pitchFamily="34" charset="0"/>
                        </a:rPr>
                        <a:t>Baku </a:t>
                      </a:r>
                      <a:r>
                        <a:rPr lang="en-US" sz="1400" u="none" strike="noStrike" dirty="0" err="1">
                          <a:effectLst/>
                          <a:latin typeface="Tw Cen MT" panose="020B0602020104020603" pitchFamily="34" charset="0"/>
                        </a:rPr>
                        <a:t>mutu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err="1">
                          <a:effectLst/>
                          <a:latin typeface="Tw Cen MT" panose="020B0602020104020603" pitchFamily="34" charset="0"/>
                        </a:rPr>
                        <a:t>a.BOD</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gridSpan="3">
                  <a:txBody>
                    <a:bodyPr/>
                    <a:lstStyle/>
                    <a:p>
                      <a:pPr algn="ctr"/>
                      <a:r>
                        <a:rPr lang="en-US" sz="1400" dirty="0">
                          <a:latin typeface="Tw Cen MT" panose="020B0602020104020603" pitchFamily="34" charset="0"/>
                        </a:rPr>
                        <a:t>100%</a:t>
                      </a:r>
                    </a:p>
                  </a:txBody>
                  <a:tcPr marL="0" marR="0" marT="0" marB="0" anchor="ctr"/>
                </a:tc>
                <a:tc rowSpan="4" hMerge="1">
                  <a:txBody>
                    <a:bodyPr/>
                    <a:lstStyle/>
                    <a:p>
                      <a:pPr algn="ctr"/>
                      <a:r>
                        <a:rPr lang="en-US" sz="1400" dirty="0">
                          <a:latin typeface="Tw Cen MT" panose="020B0602020104020603" pitchFamily="34" charset="0"/>
                        </a:rPr>
                        <a:t>100%</a:t>
                      </a:r>
                    </a:p>
                  </a:txBody>
                  <a:tcPr marL="0" marR="0" marT="0" marB="0" anchor="ctr"/>
                </a:tc>
                <a:tc rowSpan="4" hMerge="1">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2"/>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c.TSS</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64395">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Aturan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6"/>
                  </a:ext>
                </a:extLst>
              </a:tr>
            </a:tbl>
          </a:graphicData>
        </a:graphic>
      </p:graphicFrame>
      <p:sp>
        <p:nvSpPr>
          <p:cNvPr id="5" name="Rectangle: Diagonal Corners Rounded 4">
            <a:extLst>
              <a:ext uri="{FF2B5EF4-FFF2-40B4-BE49-F238E27FC236}">
                <a16:creationId xmlns:a16="http://schemas.microsoft.com/office/drawing/2014/main" id="{A249970B-2FBB-4005-9686-939E2E2F52A1}"/>
              </a:ext>
            </a:extLst>
          </p:cNvPr>
          <p:cNvSpPr/>
          <p:nvPr/>
        </p:nvSpPr>
        <p:spPr>
          <a:xfrm>
            <a:off x="345860" y="200293"/>
            <a:ext cx="1658726" cy="466440"/>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REKAM MEDIK</a:t>
            </a:r>
          </a:p>
        </p:txBody>
      </p:sp>
      <p:sp>
        <p:nvSpPr>
          <p:cNvPr id="6" name="Rectangle: Diagonal Corners Rounded 5">
            <a:extLst>
              <a:ext uri="{FF2B5EF4-FFF2-40B4-BE49-F238E27FC236}">
                <a16:creationId xmlns:a16="http://schemas.microsoft.com/office/drawing/2014/main" id="{D4EAE63F-7E98-4AA9-8132-BFF7B0D0057F}"/>
              </a:ext>
            </a:extLst>
          </p:cNvPr>
          <p:cNvSpPr/>
          <p:nvPr/>
        </p:nvSpPr>
        <p:spPr>
          <a:xfrm>
            <a:off x="345858" y="3867331"/>
            <a:ext cx="2498762" cy="452635"/>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PENGELOLAAN LIMBAH</a:t>
            </a:r>
          </a:p>
        </p:txBody>
      </p:sp>
    </p:spTree>
    <p:extLst>
      <p:ext uri="{BB962C8B-B14F-4D97-AF65-F5344CB8AC3E}">
        <p14:creationId xmlns:p14="http://schemas.microsoft.com/office/powerpoint/2010/main" val="3365469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59E9B2-7A64-4321-B800-D0E8E287873F}"/>
              </a:ext>
            </a:extLst>
          </p:cNvPr>
          <p:cNvGraphicFramePr>
            <a:graphicFrameLocks noGrp="1"/>
          </p:cNvGraphicFramePr>
          <p:nvPr>
            <p:extLst>
              <p:ext uri="{D42A27DB-BD31-4B8C-83A1-F6EECF244321}">
                <p14:modId xmlns:p14="http://schemas.microsoft.com/office/powerpoint/2010/main" val="2278678042"/>
              </p:ext>
            </p:extLst>
          </p:nvPr>
        </p:nvGraphicFramePr>
        <p:xfrm>
          <a:off x="157085" y="550338"/>
          <a:ext cx="11390900" cy="5248398"/>
        </p:xfrm>
        <a:graphic>
          <a:graphicData uri="http://schemas.openxmlformats.org/drawingml/2006/table">
            <a:tbl>
              <a:tblPr firstRow="1" firstCol="1" bandRow="1">
                <a:tableStyleId>{21E4AEA4-8DFA-4A89-87EB-49C32662AFE0}</a:tableStyleId>
              </a:tblPr>
              <a:tblGrid>
                <a:gridCol w="327210">
                  <a:extLst>
                    <a:ext uri="{9D8B030D-6E8A-4147-A177-3AD203B41FA5}">
                      <a16:colId xmlns:a16="http://schemas.microsoft.com/office/drawing/2014/main" val="20000"/>
                    </a:ext>
                  </a:extLst>
                </a:gridCol>
                <a:gridCol w="2408342">
                  <a:extLst>
                    <a:ext uri="{9D8B030D-6E8A-4147-A177-3AD203B41FA5}">
                      <a16:colId xmlns:a16="http://schemas.microsoft.com/office/drawing/2014/main" val="20001"/>
                    </a:ext>
                  </a:extLst>
                </a:gridCol>
                <a:gridCol w="1075808">
                  <a:extLst>
                    <a:ext uri="{9D8B030D-6E8A-4147-A177-3AD203B41FA5}">
                      <a16:colId xmlns:a16="http://schemas.microsoft.com/office/drawing/2014/main" val="20002"/>
                    </a:ext>
                  </a:extLst>
                </a:gridCol>
                <a:gridCol w="757954">
                  <a:extLst>
                    <a:ext uri="{9D8B030D-6E8A-4147-A177-3AD203B41FA5}">
                      <a16:colId xmlns:a16="http://schemas.microsoft.com/office/drawing/2014/main" val="20003"/>
                    </a:ext>
                  </a:extLst>
                </a:gridCol>
                <a:gridCol w="757954">
                  <a:extLst>
                    <a:ext uri="{9D8B030D-6E8A-4147-A177-3AD203B41FA5}">
                      <a16:colId xmlns:a16="http://schemas.microsoft.com/office/drawing/2014/main" val="2554305740"/>
                    </a:ext>
                  </a:extLst>
                </a:gridCol>
                <a:gridCol w="757954">
                  <a:extLst>
                    <a:ext uri="{9D8B030D-6E8A-4147-A177-3AD203B41FA5}">
                      <a16:colId xmlns:a16="http://schemas.microsoft.com/office/drawing/2014/main" val="1948715708"/>
                    </a:ext>
                  </a:extLst>
                </a:gridCol>
                <a:gridCol w="757954">
                  <a:extLst>
                    <a:ext uri="{9D8B030D-6E8A-4147-A177-3AD203B41FA5}">
                      <a16:colId xmlns:a16="http://schemas.microsoft.com/office/drawing/2014/main" val="1303634220"/>
                    </a:ext>
                  </a:extLst>
                </a:gridCol>
                <a:gridCol w="757954">
                  <a:extLst>
                    <a:ext uri="{9D8B030D-6E8A-4147-A177-3AD203B41FA5}">
                      <a16:colId xmlns:a16="http://schemas.microsoft.com/office/drawing/2014/main" val="4083792780"/>
                    </a:ext>
                  </a:extLst>
                </a:gridCol>
                <a:gridCol w="757954">
                  <a:extLst>
                    <a:ext uri="{9D8B030D-6E8A-4147-A177-3AD203B41FA5}">
                      <a16:colId xmlns:a16="http://schemas.microsoft.com/office/drawing/2014/main" val="4177143040"/>
                    </a:ext>
                  </a:extLst>
                </a:gridCol>
                <a:gridCol w="757954">
                  <a:extLst>
                    <a:ext uri="{9D8B030D-6E8A-4147-A177-3AD203B41FA5}">
                      <a16:colId xmlns:a16="http://schemas.microsoft.com/office/drawing/2014/main" val="2735014689"/>
                    </a:ext>
                  </a:extLst>
                </a:gridCol>
                <a:gridCol w="757954">
                  <a:extLst>
                    <a:ext uri="{9D8B030D-6E8A-4147-A177-3AD203B41FA5}">
                      <a16:colId xmlns:a16="http://schemas.microsoft.com/office/drawing/2014/main" val="669332465"/>
                    </a:ext>
                  </a:extLst>
                </a:gridCol>
                <a:gridCol w="757954">
                  <a:extLst>
                    <a:ext uri="{9D8B030D-6E8A-4147-A177-3AD203B41FA5}">
                      <a16:colId xmlns:a16="http://schemas.microsoft.com/office/drawing/2014/main" val="505986971"/>
                    </a:ext>
                  </a:extLst>
                </a:gridCol>
                <a:gridCol w="757954">
                  <a:extLst>
                    <a:ext uri="{9D8B030D-6E8A-4147-A177-3AD203B41FA5}">
                      <a16:colId xmlns:a16="http://schemas.microsoft.com/office/drawing/2014/main" val="1622147996"/>
                    </a:ext>
                  </a:extLst>
                </a:gridCol>
              </a:tblGrid>
              <a:tr h="10114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2353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extLst>
                  <a:ext uri="{0D108BD9-81ED-4DB2-BD59-A6C34878D82A}">
                    <a16:rowId xmlns:a16="http://schemas.microsoft.com/office/drawing/2014/main" val="10001"/>
                  </a:ext>
                </a:extLst>
              </a:tr>
              <a:tr h="52518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Tindak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Lanjut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Penyelesaian</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Pertemuan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Direksi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80964">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3"/>
                  </a:ext>
                </a:extLst>
              </a:tr>
              <a:tr h="525181">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480964">
                <a:tc>
                  <a:txBody>
                    <a:bodyPr/>
                    <a:lstStyle/>
                    <a:p>
                      <a:pPr algn="ctr" fontAlgn="ct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Pengurusan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Gaji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Berkala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5"/>
                  </a:ext>
                </a:extLst>
              </a:tr>
              <a:tr h="641287">
                <a:tc>
                  <a:txBody>
                    <a:bodyPr/>
                    <a:lstStyle/>
                    <a:p>
                      <a:pPr algn="ctr" fontAlgn="t"/>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5.6%</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2.65%</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3.9%</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6"/>
                  </a:ext>
                </a:extLst>
              </a:tr>
              <a:tr h="232265">
                <a:tc>
                  <a:txBody>
                    <a:bodyPr/>
                    <a:lstStyle/>
                    <a:p>
                      <a:pPr algn="ctr" fontAlgn="ct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143,57%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155.45%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128.86%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189.59%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153.16%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525181">
                <a:tc>
                  <a:txBody>
                    <a:bodyPr/>
                    <a:lstStyle/>
                    <a:p>
                      <a:pPr algn="ctr" fontAlgn="ctr"/>
                      <a:r>
                        <a:rPr lang="en-US" sz="1400" u="none" strike="noStrike" dirty="0">
                          <a:solidFill>
                            <a:schemeClr val="tx1"/>
                          </a:solidFill>
                          <a:effectLst/>
                          <a:latin typeface="Tw Cen MT" panose="020B0602020104020603" pitchFamily="34" charset="0"/>
                        </a:rPr>
                        <a:t>7.</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Penyusunan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Keuangan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8"/>
                  </a:ext>
                </a:extLst>
              </a:tr>
              <a:tr h="700241">
                <a:tc>
                  <a:txBody>
                    <a:bodyPr/>
                    <a:lstStyle/>
                    <a:p>
                      <a:pPr algn="ctr" fontAlgn="t"/>
                      <a:r>
                        <a:rPr lang="en-US" sz="1400" u="none" strike="noStrike" dirty="0">
                          <a:solidFill>
                            <a:schemeClr val="tx1"/>
                          </a:solidFill>
                          <a:effectLst/>
                          <a:latin typeface="Tw Cen MT" panose="020B0602020104020603" pitchFamily="34" charset="0"/>
                        </a:rPr>
                        <a:t>8.</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panose="020B0602020104020603" pitchFamily="34" charset="0"/>
                        </a:rPr>
                        <a:t>Kecepatan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Waktu</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Pemberian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Informasi</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Tentang</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Tagihan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Pasien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Rawat</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Inap</a:t>
                      </a:r>
                      <a:endParaRPr lang="sv-SE"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9"/>
                  </a:ext>
                </a:extLst>
              </a:tr>
              <a:tr h="700241">
                <a:tc>
                  <a:txBody>
                    <a:bodyPr/>
                    <a:lstStyle/>
                    <a:p>
                      <a:pPr algn="ctr" fontAlgn="t"/>
                      <a:r>
                        <a:rPr lang="en-US" sz="1400" u="none" strike="noStrike" dirty="0">
                          <a:solidFill>
                            <a:schemeClr val="tx1"/>
                          </a:solidFill>
                          <a:effectLst/>
                          <a:latin typeface="Tw Cen MT" panose="020B0602020104020603" pitchFamily="34" charset="0"/>
                        </a:rPr>
                        <a:t>9.</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Pemberian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Imbalan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Insentif</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Kesepakatan</a:t>
                      </a:r>
                      <a:r>
                        <a:rPr lang="en-US" sz="1400" u="none" strike="noStrike" dirty="0">
                          <a:effectLst/>
                          <a:latin typeface="Tw Cen MT" panose="020B0602020104020603" pitchFamily="34" charset="0"/>
                        </a:rPr>
                        <a:t> Waktu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kumimoji="0" lang="en-US" sz="1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Periode</a:t>
                      </a: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 Analisa </a:t>
                      </a:r>
                      <a:r>
                        <a:rPr kumimoji="0" lang="en-US" sz="1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Setiap</a:t>
                      </a: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 6 </a:t>
                      </a:r>
                      <a:r>
                        <a:rPr kumimoji="0" lang="en-US" sz="1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Bulan</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10"/>
                  </a:ext>
                </a:extLst>
              </a:tr>
            </a:tbl>
          </a:graphicData>
        </a:graphic>
      </p:graphicFrame>
      <p:sp>
        <p:nvSpPr>
          <p:cNvPr id="5" name="Rectangle: Diagonal Corners Rounded 4">
            <a:extLst>
              <a:ext uri="{FF2B5EF4-FFF2-40B4-BE49-F238E27FC236}">
                <a16:creationId xmlns:a16="http://schemas.microsoft.com/office/drawing/2014/main" id="{016EC180-EBC3-4C0F-A7EE-B579F64E33A6}"/>
              </a:ext>
            </a:extLst>
          </p:cNvPr>
          <p:cNvSpPr/>
          <p:nvPr/>
        </p:nvSpPr>
        <p:spPr>
          <a:xfrm>
            <a:off x="333990" y="71452"/>
            <a:ext cx="3463636" cy="3657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id="{43635437-602F-49DB-9C57-299546D9BCE5}"/>
              </a:ext>
            </a:extLst>
          </p:cNvPr>
          <p:cNvSpPr>
            <a:spLocks noGrp="1"/>
          </p:cNvSpPr>
          <p:nvPr>
            <p:ph type="sldNum" sz="quarter" idx="12"/>
          </p:nvPr>
        </p:nvSpPr>
        <p:spPr/>
        <p:txBody>
          <a:bodyPr/>
          <a:lstStyle/>
          <a:p>
            <a:fld id="{565CE74E-AB26-4998-AD42-012C4C1AD076}" type="slidenum">
              <a:rPr lang="zh-CN" altLang="en-US" smtClean="0"/>
              <a:t>57</a:t>
            </a:fld>
            <a:endParaRPr lang="zh-CN" altLang="en-US"/>
          </a:p>
        </p:txBody>
      </p:sp>
      <p:pic>
        <p:nvPicPr>
          <p:cNvPr id="4" name="Picture 3">
            <a:extLst>
              <a:ext uri="{FF2B5EF4-FFF2-40B4-BE49-F238E27FC236}">
                <a16:creationId xmlns:a16="http://schemas.microsoft.com/office/drawing/2014/main" id="{8EBC0B61-A0C6-47B2-A28D-D603876F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804C3364-B650-4C75-8157-155CFEB0D08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4171758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CA57DE-0F2D-4717-A53D-F2DAE1B694D4}"/>
              </a:ext>
            </a:extLst>
          </p:cNvPr>
          <p:cNvSpPr>
            <a:spLocks noGrp="1"/>
          </p:cNvSpPr>
          <p:nvPr>
            <p:ph type="sldNum" sz="quarter" idx="12"/>
          </p:nvPr>
        </p:nvSpPr>
        <p:spPr/>
        <p:txBody>
          <a:bodyPr/>
          <a:lstStyle/>
          <a:p>
            <a:fld id="{565CE74E-AB26-4998-AD42-012C4C1AD076}" type="slidenum">
              <a:rPr lang="zh-CN" altLang="en-US" smtClean="0"/>
              <a:t>58</a:t>
            </a:fld>
            <a:endParaRPr lang="zh-CN" altLang="en-US"/>
          </a:p>
        </p:txBody>
      </p:sp>
      <p:graphicFrame>
        <p:nvGraphicFramePr>
          <p:cNvPr id="3" name="Table 2">
            <a:extLst>
              <a:ext uri="{FF2B5EF4-FFF2-40B4-BE49-F238E27FC236}">
                <a16:creationId xmlns:a16="http://schemas.microsoft.com/office/drawing/2014/main" id="{BB7FC863-3CF0-4F22-9AF3-53B65E86C8DF}"/>
              </a:ext>
            </a:extLst>
          </p:cNvPr>
          <p:cNvGraphicFramePr>
            <a:graphicFrameLocks noGrp="1"/>
          </p:cNvGraphicFramePr>
          <p:nvPr>
            <p:extLst>
              <p:ext uri="{D42A27DB-BD31-4B8C-83A1-F6EECF244321}">
                <p14:modId xmlns:p14="http://schemas.microsoft.com/office/powerpoint/2010/main" val="1475862424"/>
              </p:ext>
            </p:extLst>
          </p:nvPr>
        </p:nvGraphicFramePr>
        <p:xfrm>
          <a:off x="308462" y="770665"/>
          <a:ext cx="11504579" cy="2772592"/>
        </p:xfrm>
        <a:graphic>
          <a:graphicData uri="http://schemas.openxmlformats.org/drawingml/2006/table">
            <a:tbl>
              <a:tblPr firstRow="1" firstCol="1" bandRow="1">
                <a:tableStyleId>{93296810-A885-4BE3-A3E7-6D5BEEA58F35}</a:tableStyleId>
              </a:tblPr>
              <a:tblGrid>
                <a:gridCol w="310091">
                  <a:extLst>
                    <a:ext uri="{9D8B030D-6E8A-4147-A177-3AD203B41FA5}">
                      <a16:colId xmlns:a16="http://schemas.microsoft.com/office/drawing/2014/main" val="20000"/>
                    </a:ext>
                  </a:extLst>
                </a:gridCol>
                <a:gridCol w="2313145">
                  <a:extLst>
                    <a:ext uri="{9D8B030D-6E8A-4147-A177-3AD203B41FA5}">
                      <a16:colId xmlns:a16="http://schemas.microsoft.com/office/drawing/2014/main" val="20001"/>
                    </a:ext>
                  </a:extLst>
                </a:gridCol>
                <a:gridCol w="1028063">
                  <a:extLst>
                    <a:ext uri="{9D8B030D-6E8A-4147-A177-3AD203B41FA5}">
                      <a16:colId xmlns:a16="http://schemas.microsoft.com/office/drawing/2014/main" val="20002"/>
                    </a:ext>
                  </a:extLst>
                </a:gridCol>
                <a:gridCol w="785328">
                  <a:extLst>
                    <a:ext uri="{9D8B030D-6E8A-4147-A177-3AD203B41FA5}">
                      <a16:colId xmlns:a16="http://schemas.microsoft.com/office/drawing/2014/main" val="20003"/>
                    </a:ext>
                  </a:extLst>
                </a:gridCol>
                <a:gridCol w="785328">
                  <a:extLst>
                    <a:ext uri="{9D8B030D-6E8A-4147-A177-3AD203B41FA5}">
                      <a16:colId xmlns:a16="http://schemas.microsoft.com/office/drawing/2014/main" val="2760514675"/>
                    </a:ext>
                  </a:extLst>
                </a:gridCol>
                <a:gridCol w="785328">
                  <a:extLst>
                    <a:ext uri="{9D8B030D-6E8A-4147-A177-3AD203B41FA5}">
                      <a16:colId xmlns:a16="http://schemas.microsoft.com/office/drawing/2014/main" val="1199532747"/>
                    </a:ext>
                  </a:extLst>
                </a:gridCol>
                <a:gridCol w="785328">
                  <a:extLst>
                    <a:ext uri="{9D8B030D-6E8A-4147-A177-3AD203B41FA5}">
                      <a16:colId xmlns:a16="http://schemas.microsoft.com/office/drawing/2014/main" val="1602904814"/>
                    </a:ext>
                  </a:extLst>
                </a:gridCol>
                <a:gridCol w="785328">
                  <a:extLst>
                    <a:ext uri="{9D8B030D-6E8A-4147-A177-3AD203B41FA5}">
                      <a16:colId xmlns:a16="http://schemas.microsoft.com/office/drawing/2014/main" val="2553648207"/>
                    </a:ext>
                  </a:extLst>
                </a:gridCol>
                <a:gridCol w="785328">
                  <a:extLst>
                    <a:ext uri="{9D8B030D-6E8A-4147-A177-3AD203B41FA5}">
                      <a16:colId xmlns:a16="http://schemas.microsoft.com/office/drawing/2014/main" val="4141445403"/>
                    </a:ext>
                  </a:extLst>
                </a:gridCol>
                <a:gridCol w="785328">
                  <a:extLst>
                    <a:ext uri="{9D8B030D-6E8A-4147-A177-3AD203B41FA5}">
                      <a16:colId xmlns:a16="http://schemas.microsoft.com/office/drawing/2014/main" val="3065585881"/>
                    </a:ext>
                  </a:extLst>
                </a:gridCol>
                <a:gridCol w="785328">
                  <a:extLst>
                    <a:ext uri="{9D8B030D-6E8A-4147-A177-3AD203B41FA5}">
                      <a16:colId xmlns:a16="http://schemas.microsoft.com/office/drawing/2014/main" val="3287080122"/>
                    </a:ext>
                  </a:extLst>
                </a:gridCol>
                <a:gridCol w="785328">
                  <a:extLst>
                    <a:ext uri="{9D8B030D-6E8A-4147-A177-3AD203B41FA5}">
                      <a16:colId xmlns:a16="http://schemas.microsoft.com/office/drawing/2014/main" val="2818313647"/>
                    </a:ext>
                  </a:extLst>
                </a:gridCol>
                <a:gridCol w="785328">
                  <a:extLst>
                    <a:ext uri="{9D8B030D-6E8A-4147-A177-3AD203B41FA5}">
                      <a16:colId xmlns:a16="http://schemas.microsoft.com/office/drawing/2014/main" val="3273838374"/>
                    </a:ext>
                  </a:extLst>
                </a:gridCol>
              </a:tblGrid>
              <a:tr h="266686">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6668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extLst>
                  <a:ext uri="{0D108BD9-81ED-4DB2-BD59-A6C34878D82A}">
                    <a16:rowId xmlns:a16="http://schemas.microsoft.com/office/drawing/2014/main" val="10001"/>
                  </a:ext>
                </a:extLst>
              </a:tr>
              <a:tr h="53337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2"/>
                  </a:ext>
                </a:extLst>
              </a:tr>
              <a:tr h="905792">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Kecepatan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Memberikan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Maks.</a:t>
                      </a:r>
                    </a:p>
                    <a:p>
                      <a:pPr algn="ctr" fontAlgn="ctr"/>
                      <a:r>
                        <a:rPr lang="en-US" sz="1400" u="none" strike="noStrike" dirty="0">
                          <a:effectLst/>
                          <a:latin typeface="Tw Cen MT" panose="020B0602020104020603" pitchFamily="34" charset="0"/>
                        </a:rPr>
                        <a:t>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3"/>
                  </a:ext>
                </a:extLst>
              </a:tr>
              <a:tr h="800057">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Tanggap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oleh Masyarakat Yang </a:t>
                      </a:r>
                      <a:r>
                        <a:rPr lang="en-US" sz="1400" u="none" strike="noStrike" dirty="0" err="1">
                          <a:effectLst/>
                          <a:latin typeface="Tw Cen MT" panose="020B0602020104020603" pitchFamily="34" charset="0"/>
                        </a:rPr>
                        <a:t>Membutuhkan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60 </a:t>
                      </a:r>
                      <a:r>
                        <a:rPr lang="en-US" sz="1400" u="none" strike="noStrike" dirty="0" err="1">
                          <a:effectLst/>
                          <a:latin typeface="Tw Cen MT" panose="020B0602020104020603" pitchFamily="34" charset="0"/>
                        </a:rPr>
                        <a:t>Menit</a:t>
                      </a: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53E56594-803F-4995-9101-BA6FC38F66A4}"/>
              </a:ext>
            </a:extLst>
          </p:cNvPr>
          <p:cNvGraphicFramePr>
            <a:graphicFrameLocks noGrp="1"/>
          </p:cNvGraphicFramePr>
          <p:nvPr>
            <p:extLst>
              <p:ext uri="{D42A27DB-BD31-4B8C-83A1-F6EECF244321}">
                <p14:modId xmlns:p14="http://schemas.microsoft.com/office/powerpoint/2010/main" val="2704600856"/>
              </p:ext>
            </p:extLst>
          </p:nvPr>
        </p:nvGraphicFramePr>
        <p:xfrm>
          <a:off x="264923" y="4968351"/>
          <a:ext cx="11548118" cy="1329005"/>
        </p:xfrm>
        <a:graphic>
          <a:graphicData uri="http://schemas.openxmlformats.org/drawingml/2006/table">
            <a:tbl>
              <a:tblPr firstRow="1" firstCol="1" bandRow="1">
                <a:tableStyleId>{93296810-A885-4BE3-A3E7-6D5BEEA58F35}</a:tableStyleId>
              </a:tblPr>
              <a:tblGrid>
                <a:gridCol w="2646599">
                  <a:extLst>
                    <a:ext uri="{9D8B030D-6E8A-4147-A177-3AD203B41FA5}">
                      <a16:colId xmlns:a16="http://schemas.microsoft.com/office/drawing/2014/main" val="20000"/>
                    </a:ext>
                  </a:extLst>
                </a:gridCol>
                <a:gridCol w="963859">
                  <a:extLst>
                    <a:ext uri="{9D8B030D-6E8A-4147-A177-3AD203B41FA5}">
                      <a16:colId xmlns:a16="http://schemas.microsoft.com/office/drawing/2014/main" val="20001"/>
                    </a:ext>
                  </a:extLst>
                </a:gridCol>
                <a:gridCol w="793766">
                  <a:extLst>
                    <a:ext uri="{9D8B030D-6E8A-4147-A177-3AD203B41FA5}">
                      <a16:colId xmlns:a16="http://schemas.microsoft.com/office/drawing/2014/main" val="20002"/>
                    </a:ext>
                  </a:extLst>
                </a:gridCol>
                <a:gridCol w="793766">
                  <a:extLst>
                    <a:ext uri="{9D8B030D-6E8A-4147-A177-3AD203B41FA5}">
                      <a16:colId xmlns:a16="http://schemas.microsoft.com/office/drawing/2014/main" val="2574297111"/>
                    </a:ext>
                  </a:extLst>
                </a:gridCol>
                <a:gridCol w="793766">
                  <a:extLst>
                    <a:ext uri="{9D8B030D-6E8A-4147-A177-3AD203B41FA5}">
                      <a16:colId xmlns:a16="http://schemas.microsoft.com/office/drawing/2014/main" val="1945775940"/>
                    </a:ext>
                  </a:extLst>
                </a:gridCol>
                <a:gridCol w="793766">
                  <a:extLst>
                    <a:ext uri="{9D8B030D-6E8A-4147-A177-3AD203B41FA5}">
                      <a16:colId xmlns:a16="http://schemas.microsoft.com/office/drawing/2014/main" val="4225952777"/>
                    </a:ext>
                  </a:extLst>
                </a:gridCol>
                <a:gridCol w="793766">
                  <a:extLst>
                    <a:ext uri="{9D8B030D-6E8A-4147-A177-3AD203B41FA5}">
                      <a16:colId xmlns:a16="http://schemas.microsoft.com/office/drawing/2014/main" val="2776377016"/>
                    </a:ext>
                  </a:extLst>
                </a:gridCol>
                <a:gridCol w="793766">
                  <a:extLst>
                    <a:ext uri="{9D8B030D-6E8A-4147-A177-3AD203B41FA5}">
                      <a16:colId xmlns:a16="http://schemas.microsoft.com/office/drawing/2014/main" val="721478581"/>
                    </a:ext>
                  </a:extLst>
                </a:gridCol>
                <a:gridCol w="793766">
                  <a:extLst>
                    <a:ext uri="{9D8B030D-6E8A-4147-A177-3AD203B41FA5}">
                      <a16:colId xmlns:a16="http://schemas.microsoft.com/office/drawing/2014/main" val="187535079"/>
                    </a:ext>
                  </a:extLst>
                </a:gridCol>
                <a:gridCol w="793766">
                  <a:extLst>
                    <a:ext uri="{9D8B030D-6E8A-4147-A177-3AD203B41FA5}">
                      <a16:colId xmlns:a16="http://schemas.microsoft.com/office/drawing/2014/main" val="2249187913"/>
                    </a:ext>
                  </a:extLst>
                </a:gridCol>
                <a:gridCol w="793766">
                  <a:extLst>
                    <a:ext uri="{9D8B030D-6E8A-4147-A177-3AD203B41FA5}">
                      <a16:colId xmlns:a16="http://schemas.microsoft.com/office/drawing/2014/main" val="3443460896"/>
                    </a:ext>
                  </a:extLst>
                </a:gridCol>
                <a:gridCol w="793766">
                  <a:extLst>
                    <a:ext uri="{9D8B030D-6E8A-4147-A177-3AD203B41FA5}">
                      <a16:colId xmlns:a16="http://schemas.microsoft.com/office/drawing/2014/main" val="925319741"/>
                    </a:ext>
                  </a:extLst>
                </a:gridCol>
              </a:tblGrid>
              <a:tr h="328270">
                <a:tc rowSpan="2">
                  <a:txBody>
                    <a:bodyPr/>
                    <a:lstStyle/>
                    <a:p>
                      <a:pPr algn="ctr" fontAlgn="ctr"/>
                      <a:r>
                        <a:rPr lang="en-US" sz="1400" u="none" strike="noStrike" dirty="0">
                          <a:solidFill>
                            <a:srgbClr val="000000"/>
                          </a:solidFill>
                          <a:effectLst/>
                          <a:latin typeface="Tw Cen MT" panose="020B0602020104020603" pitchFamily="34" charset="0"/>
                        </a:rPr>
                        <a:t>INDIKATOR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a:txBody>
                    <a:bodyPr/>
                    <a:lstStyle/>
                    <a:p>
                      <a:pPr algn="ctr" fontAlgn="ctr"/>
                      <a:r>
                        <a:rPr lang="en-US" sz="1400" u="none" strike="noStrike" dirty="0">
                          <a:solidFill>
                            <a:srgbClr val="000000"/>
                          </a:solidFill>
                          <a:effectLst/>
                          <a:latin typeface="Tw Cen MT" panose="020B0602020104020603" pitchFamily="34" charset="0"/>
                        </a:rPr>
                        <a:t>STANDAR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5">
                  <a:txBody>
                    <a:bodyPr/>
                    <a:lstStyle/>
                    <a:p>
                      <a:pPr algn="ctr" fontAlgn="ctr"/>
                      <a:r>
                        <a:rPr lang="en-US" sz="1400" u="none" strike="noStrike" dirty="0">
                          <a:solidFill>
                            <a:srgbClr val="000000"/>
                          </a:solidFill>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400" b="1" i="0" u="none" strike="noStrike" dirty="0">
                          <a:solidFill>
                            <a:srgbClr val="000000"/>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328270">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rgbClr val="000000"/>
                          </a:solidFill>
                          <a:effectLst/>
                          <a:latin typeface="Tw Cen MT"/>
                        </a:rPr>
                        <a:t>JAN</a:t>
                      </a:r>
                      <a:endParaRPr lang="en-US" sz="14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FEB</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MAR</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APR</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MEI</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extLst>
                  <a:ext uri="{0D108BD9-81ED-4DB2-BD59-A6C34878D82A}">
                    <a16:rowId xmlns:a16="http://schemas.microsoft.com/office/drawing/2014/main" val="10001"/>
                  </a:ext>
                </a:extLst>
              </a:tr>
              <a:tr h="672465">
                <a:tc>
                  <a:txBody>
                    <a:bodyPr/>
                    <a:lstStyle/>
                    <a:p>
                      <a:pPr algn="l" fontAlgn="ctr"/>
                      <a:r>
                        <a:rPr lang="en-US" sz="1400" b="0" u="none" strike="noStrike" dirty="0">
                          <a:solidFill>
                            <a:srgbClr val="000000"/>
                          </a:solidFill>
                          <a:effectLst/>
                          <a:latin typeface="Tw Cen MT"/>
                        </a:rPr>
                        <a:t>Waktu </a:t>
                      </a:r>
                      <a:r>
                        <a:rPr lang="en-US" sz="1400" b="0" u="none" strike="noStrike" dirty="0" err="1">
                          <a:solidFill>
                            <a:srgbClr val="000000"/>
                          </a:solidFill>
                          <a:effectLst/>
                          <a:latin typeface="Tw Cen MT"/>
                        </a:rPr>
                        <a:t>Tanggap</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Pelayanan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Pemulasaraan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Jenazah</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solidFill>
                            <a:srgbClr val="000000"/>
                          </a:solidFill>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bl>
          </a:graphicData>
        </a:graphic>
      </p:graphicFrame>
      <p:sp>
        <p:nvSpPr>
          <p:cNvPr id="5" name="Rectangle: Diagonal Corners Rounded 4">
            <a:extLst>
              <a:ext uri="{FF2B5EF4-FFF2-40B4-BE49-F238E27FC236}">
                <a16:creationId xmlns:a16="http://schemas.microsoft.com/office/drawing/2014/main" id="{793FDF68-A84C-4E2E-BC56-5C3DDFD7C2A0}"/>
              </a:ext>
            </a:extLst>
          </p:cNvPr>
          <p:cNvSpPr/>
          <p:nvPr/>
        </p:nvSpPr>
        <p:spPr>
          <a:xfrm>
            <a:off x="378958" y="274435"/>
            <a:ext cx="327287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AMBULANCE/MOBIL JENAZAH</a:t>
            </a:r>
          </a:p>
        </p:txBody>
      </p:sp>
      <p:sp>
        <p:nvSpPr>
          <p:cNvPr id="6" name="Rectangle: Diagonal Corners Rounded 5">
            <a:extLst>
              <a:ext uri="{FF2B5EF4-FFF2-40B4-BE49-F238E27FC236}">
                <a16:creationId xmlns:a16="http://schemas.microsoft.com/office/drawing/2014/main" id="{C76B4715-7793-472A-B610-AB40D8F31C3C}"/>
              </a:ext>
            </a:extLst>
          </p:cNvPr>
          <p:cNvSpPr/>
          <p:nvPr/>
        </p:nvSpPr>
        <p:spPr>
          <a:xfrm>
            <a:off x="378958" y="4312278"/>
            <a:ext cx="281615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PEMULASARAN JENAZAH</a:t>
            </a:r>
          </a:p>
        </p:txBody>
      </p:sp>
    </p:spTree>
    <p:extLst>
      <p:ext uri="{BB962C8B-B14F-4D97-AF65-F5344CB8AC3E}">
        <p14:creationId xmlns:p14="http://schemas.microsoft.com/office/powerpoint/2010/main" val="3563819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AAB34C9-7162-4DC2-838E-FD1504808EA9}"/>
              </a:ext>
            </a:extLst>
          </p:cNvPr>
          <p:cNvGraphicFramePr>
            <a:graphicFrameLocks noGrp="1"/>
          </p:cNvGraphicFramePr>
          <p:nvPr>
            <p:extLst>
              <p:ext uri="{D42A27DB-BD31-4B8C-83A1-F6EECF244321}">
                <p14:modId xmlns:p14="http://schemas.microsoft.com/office/powerpoint/2010/main" val="451277123"/>
              </p:ext>
            </p:extLst>
          </p:nvPr>
        </p:nvGraphicFramePr>
        <p:xfrm>
          <a:off x="83061" y="754555"/>
          <a:ext cx="11728542" cy="2560320"/>
        </p:xfrm>
        <a:graphic>
          <a:graphicData uri="http://schemas.openxmlformats.org/drawingml/2006/table">
            <a:tbl>
              <a:tblPr firstRow="1" firstCol="1" bandRow="1">
                <a:tableStyleId>{93296810-A885-4BE3-A3E7-6D5BEEA58F35}</a:tableStyleId>
              </a:tblPr>
              <a:tblGrid>
                <a:gridCol w="412335">
                  <a:extLst>
                    <a:ext uri="{9D8B030D-6E8A-4147-A177-3AD203B41FA5}">
                      <a16:colId xmlns:a16="http://schemas.microsoft.com/office/drawing/2014/main" val="20000"/>
                    </a:ext>
                  </a:extLst>
                </a:gridCol>
                <a:gridCol w="2378649">
                  <a:extLst>
                    <a:ext uri="{9D8B030D-6E8A-4147-A177-3AD203B41FA5}">
                      <a16:colId xmlns:a16="http://schemas.microsoft.com/office/drawing/2014/main" val="20001"/>
                    </a:ext>
                  </a:extLst>
                </a:gridCol>
                <a:gridCol w="914868">
                  <a:extLst>
                    <a:ext uri="{9D8B030D-6E8A-4147-A177-3AD203B41FA5}">
                      <a16:colId xmlns:a16="http://schemas.microsoft.com/office/drawing/2014/main" val="20002"/>
                    </a:ext>
                  </a:extLst>
                </a:gridCol>
                <a:gridCol w="802269">
                  <a:extLst>
                    <a:ext uri="{9D8B030D-6E8A-4147-A177-3AD203B41FA5}">
                      <a16:colId xmlns:a16="http://schemas.microsoft.com/office/drawing/2014/main" val="20003"/>
                    </a:ext>
                  </a:extLst>
                </a:gridCol>
                <a:gridCol w="802269">
                  <a:extLst>
                    <a:ext uri="{9D8B030D-6E8A-4147-A177-3AD203B41FA5}">
                      <a16:colId xmlns:a16="http://schemas.microsoft.com/office/drawing/2014/main" val="3077639601"/>
                    </a:ext>
                  </a:extLst>
                </a:gridCol>
                <a:gridCol w="802269">
                  <a:extLst>
                    <a:ext uri="{9D8B030D-6E8A-4147-A177-3AD203B41FA5}">
                      <a16:colId xmlns:a16="http://schemas.microsoft.com/office/drawing/2014/main" val="3813579936"/>
                    </a:ext>
                  </a:extLst>
                </a:gridCol>
                <a:gridCol w="802269">
                  <a:extLst>
                    <a:ext uri="{9D8B030D-6E8A-4147-A177-3AD203B41FA5}">
                      <a16:colId xmlns:a16="http://schemas.microsoft.com/office/drawing/2014/main" val="1656397909"/>
                    </a:ext>
                  </a:extLst>
                </a:gridCol>
                <a:gridCol w="802269">
                  <a:extLst>
                    <a:ext uri="{9D8B030D-6E8A-4147-A177-3AD203B41FA5}">
                      <a16:colId xmlns:a16="http://schemas.microsoft.com/office/drawing/2014/main" val="966780696"/>
                    </a:ext>
                  </a:extLst>
                </a:gridCol>
                <a:gridCol w="802269">
                  <a:extLst>
                    <a:ext uri="{9D8B030D-6E8A-4147-A177-3AD203B41FA5}">
                      <a16:colId xmlns:a16="http://schemas.microsoft.com/office/drawing/2014/main" val="2177333451"/>
                    </a:ext>
                  </a:extLst>
                </a:gridCol>
                <a:gridCol w="802269">
                  <a:extLst>
                    <a:ext uri="{9D8B030D-6E8A-4147-A177-3AD203B41FA5}">
                      <a16:colId xmlns:a16="http://schemas.microsoft.com/office/drawing/2014/main" val="2046865929"/>
                    </a:ext>
                  </a:extLst>
                </a:gridCol>
                <a:gridCol w="802269">
                  <a:extLst>
                    <a:ext uri="{9D8B030D-6E8A-4147-A177-3AD203B41FA5}">
                      <a16:colId xmlns:a16="http://schemas.microsoft.com/office/drawing/2014/main" val="1727571966"/>
                    </a:ext>
                  </a:extLst>
                </a:gridCol>
                <a:gridCol w="802269">
                  <a:extLst>
                    <a:ext uri="{9D8B030D-6E8A-4147-A177-3AD203B41FA5}">
                      <a16:colId xmlns:a16="http://schemas.microsoft.com/office/drawing/2014/main" val="1544788994"/>
                    </a:ext>
                  </a:extLst>
                </a:gridCol>
                <a:gridCol w="802269">
                  <a:extLst>
                    <a:ext uri="{9D8B030D-6E8A-4147-A177-3AD203B41FA5}">
                      <a16:colId xmlns:a16="http://schemas.microsoft.com/office/drawing/2014/main" val="1730652448"/>
                    </a:ext>
                  </a:extLst>
                </a:gridCol>
              </a:tblGrid>
              <a:tr h="188132">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extLst>
                  <a:ext uri="{0D108BD9-81ED-4DB2-BD59-A6C34878D82A}">
                    <a16:rowId xmlns:a16="http://schemas.microsoft.com/office/drawing/2014/main" val="10001"/>
                  </a:ext>
                </a:extLst>
              </a:tr>
              <a:tr h="400772">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Kecepatan Waktu menanggapi Kerusakan Alat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 80%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a:txBody>
                    <a:bodyPr/>
                    <a:lstStyle/>
                    <a:p>
                      <a:pPr algn="ctr" fontAlgn="ctr"/>
                      <a:r>
                        <a:rPr lang="en-US" sz="1400" b="0" i="0" u="none" strike="noStrike" dirty="0">
                          <a:solidFill>
                            <a:srgbClr val="000000"/>
                          </a:solidFill>
                          <a:effectLst/>
                          <a:latin typeface="Tw Cen MT" panose="020B0602020104020603" pitchFamily="34" charset="0"/>
                        </a:rPr>
                        <a:t>94,92%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94.29%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94.92%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93.93%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93.63%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385390">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Pemeliharaan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86918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sv-SE" sz="14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gridSpan="6">
                  <a:txBody>
                    <a:bodyPr/>
                    <a:lstStyle/>
                    <a:p>
                      <a:pPr algn="ctr" fontAlgn="ctr"/>
                      <a:r>
                        <a:rPr lang="en-US" sz="1600" b="0" i="0" u="none" strike="noStrike" dirty="0" err="1">
                          <a:solidFill>
                            <a:srgbClr val="000000"/>
                          </a:solidFill>
                          <a:effectLst/>
                          <a:latin typeface="Tw Cen MT" panose="020B0602020104020603" pitchFamily="34" charset="0"/>
                        </a:rPr>
                        <a:t>Periode</a:t>
                      </a:r>
                      <a:r>
                        <a:rPr lang="en-US" sz="1600" b="0" i="0" u="none" strike="noStrike" dirty="0">
                          <a:solidFill>
                            <a:srgbClr val="000000"/>
                          </a:solidFill>
                          <a:effectLst/>
                          <a:latin typeface="Tw Cen MT" panose="020B0602020104020603" pitchFamily="34" charset="0"/>
                        </a:rPr>
                        <a:t> Analisa </a:t>
                      </a:r>
                      <a:r>
                        <a:rPr lang="en-US" sz="1600" b="0" i="0" u="none" strike="noStrike" dirty="0" err="1">
                          <a:solidFill>
                            <a:srgbClr val="000000"/>
                          </a:solidFill>
                          <a:effectLst/>
                          <a:latin typeface="Tw Cen MT" panose="020B0602020104020603" pitchFamily="34" charset="0"/>
                        </a:rPr>
                        <a:t>Setiap</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tahun</a:t>
                      </a:r>
                      <a:endParaRPr lang="en-US" sz="16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18397A8B-FA7D-4A74-8202-02DCBC4DF650}"/>
              </a:ext>
            </a:extLst>
          </p:cNvPr>
          <p:cNvGraphicFramePr>
            <a:graphicFrameLocks noGrp="1"/>
          </p:cNvGraphicFramePr>
          <p:nvPr>
            <p:extLst>
              <p:ext uri="{D42A27DB-BD31-4B8C-83A1-F6EECF244321}">
                <p14:modId xmlns:p14="http://schemas.microsoft.com/office/powerpoint/2010/main" val="3672208267"/>
              </p:ext>
            </p:extLst>
          </p:nvPr>
        </p:nvGraphicFramePr>
        <p:xfrm>
          <a:off x="83062" y="4537728"/>
          <a:ext cx="11728537" cy="1656185"/>
        </p:xfrm>
        <a:graphic>
          <a:graphicData uri="http://schemas.openxmlformats.org/drawingml/2006/table">
            <a:tbl>
              <a:tblPr firstRow="1" firstCol="1" bandRow="1">
                <a:tableStyleId>{9DCAF9ED-07DC-4A11-8D7F-57B35C25682E}</a:tableStyleId>
              </a:tblPr>
              <a:tblGrid>
                <a:gridCol w="383453">
                  <a:extLst>
                    <a:ext uri="{9D8B030D-6E8A-4147-A177-3AD203B41FA5}">
                      <a16:colId xmlns:a16="http://schemas.microsoft.com/office/drawing/2014/main" val="20000"/>
                    </a:ext>
                  </a:extLst>
                </a:gridCol>
                <a:gridCol w="2508166">
                  <a:extLst>
                    <a:ext uri="{9D8B030D-6E8A-4147-A177-3AD203B41FA5}">
                      <a16:colId xmlns:a16="http://schemas.microsoft.com/office/drawing/2014/main" val="20001"/>
                    </a:ext>
                  </a:extLst>
                </a:gridCol>
                <a:gridCol w="962438">
                  <a:extLst>
                    <a:ext uri="{9D8B030D-6E8A-4147-A177-3AD203B41FA5}">
                      <a16:colId xmlns:a16="http://schemas.microsoft.com/office/drawing/2014/main" val="20002"/>
                    </a:ext>
                  </a:extLst>
                </a:gridCol>
                <a:gridCol w="787448">
                  <a:extLst>
                    <a:ext uri="{9D8B030D-6E8A-4147-A177-3AD203B41FA5}">
                      <a16:colId xmlns:a16="http://schemas.microsoft.com/office/drawing/2014/main" val="20003"/>
                    </a:ext>
                  </a:extLst>
                </a:gridCol>
                <a:gridCol w="787448">
                  <a:extLst>
                    <a:ext uri="{9D8B030D-6E8A-4147-A177-3AD203B41FA5}">
                      <a16:colId xmlns:a16="http://schemas.microsoft.com/office/drawing/2014/main" val="128482283"/>
                    </a:ext>
                  </a:extLst>
                </a:gridCol>
                <a:gridCol w="787448">
                  <a:extLst>
                    <a:ext uri="{9D8B030D-6E8A-4147-A177-3AD203B41FA5}">
                      <a16:colId xmlns:a16="http://schemas.microsoft.com/office/drawing/2014/main" val="2445408103"/>
                    </a:ext>
                  </a:extLst>
                </a:gridCol>
                <a:gridCol w="787448">
                  <a:extLst>
                    <a:ext uri="{9D8B030D-6E8A-4147-A177-3AD203B41FA5}">
                      <a16:colId xmlns:a16="http://schemas.microsoft.com/office/drawing/2014/main" val="2448940580"/>
                    </a:ext>
                  </a:extLst>
                </a:gridCol>
                <a:gridCol w="787448">
                  <a:extLst>
                    <a:ext uri="{9D8B030D-6E8A-4147-A177-3AD203B41FA5}">
                      <a16:colId xmlns:a16="http://schemas.microsoft.com/office/drawing/2014/main" val="2052919953"/>
                    </a:ext>
                  </a:extLst>
                </a:gridCol>
                <a:gridCol w="787448">
                  <a:extLst>
                    <a:ext uri="{9D8B030D-6E8A-4147-A177-3AD203B41FA5}">
                      <a16:colId xmlns:a16="http://schemas.microsoft.com/office/drawing/2014/main" val="2478189263"/>
                    </a:ext>
                  </a:extLst>
                </a:gridCol>
                <a:gridCol w="787448">
                  <a:extLst>
                    <a:ext uri="{9D8B030D-6E8A-4147-A177-3AD203B41FA5}">
                      <a16:colId xmlns:a16="http://schemas.microsoft.com/office/drawing/2014/main" val="2302906412"/>
                    </a:ext>
                  </a:extLst>
                </a:gridCol>
                <a:gridCol w="787448">
                  <a:extLst>
                    <a:ext uri="{9D8B030D-6E8A-4147-A177-3AD203B41FA5}">
                      <a16:colId xmlns:a16="http://schemas.microsoft.com/office/drawing/2014/main" val="1956740252"/>
                    </a:ext>
                  </a:extLst>
                </a:gridCol>
                <a:gridCol w="787448">
                  <a:extLst>
                    <a:ext uri="{9D8B030D-6E8A-4147-A177-3AD203B41FA5}">
                      <a16:colId xmlns:a16="http://schemas.microsoft.com/office/drawing/2014/main" val="766175701"/>
                    </a:ext>
                  </a:extLst>
                </a:gridCol>
                <a:gridCol w="787448">
                  <a:extLst>
                    <a:ext uri="{9D8B030D-6E8A-4147-A177-3AD203B41FA5}">
                      <a16:colId xmlns:a16="http://schemas.microsoft.com/office/drawing/2014/main" val="1724677539"/>
                    </a:ext>
                  </a:extLst>
                </a:gridCol>
              </a:tblGrid>
              <a:tr h="22120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Linen Yang </a:t>
                      </a:r>
                      <a:r>
                        <a:rPr lang="en-US" sz="1400" u="none" strike="noStrike" dirty="0" err="1">
                          <a:effectLst/>
                          <a:latin typeface="Tw Cen MT" panose="020B0602020104020603" pitchFamily="34" charset="0"/>
                        </a:rPr>
                        <a:t>Hilang</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695224">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Penyediaan</a:t>
                      </a:r>
                      <a:r>
                        <a:rPr lang="en-US" sz="1400" u="none" strike="noStrike" dirty="0">
                          <a:effectLst/>
                          <a:latin typeface="Tw Cen MT" panose="020B0602020104020603" pitchFamily="34" charset="0"/>
                        </a:rPr>
                        <a:t> Linen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Ruang</a:t>
                      </a:r>
                      <a:r>
                        <a:rPr lang="en-US" sz="1400" u="none" strike="noStrike" dirty="0">
                          <a:effectLst/>
                          <a:latin typeface="Tw Cen MT" panose="020B0602020104020603" pitchFamily="34" charset="0"/>
                        </a:rPr>
                        <a:t> Rawat </a:t>
                      </a:r>
                      <a:r>
                        <a:rPr lang="en-US" sz="1400" u="none" strike="noStrike" err="1">
                          <a:effectLst/>
                          <a:latin typeface="Tw Cen MT" panose="020B0602020104020603" pitchFamily="34" charset="0"/>
                        </a:rPr>
                        <a:t>Inap</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7" name="Rectangle: Diagonal Corners Rounded 6">
            <a:extLst>
              <a:ext uri="{FF2B5EF4-FFF2-40B4-BE49-F238E27FC236}">
                <a16:creationId xmlns:a16="http://schemas.microsoft.com/office/drawing/2014/main" id="{BF9D81CD-0E30-4EEB-921F-D827A048BCC0}"/>
              </a:ext>
            </a:extLst>
          </p:cNvPr>
          <p:cNvSpPr/>
          <p:nvPr/>
        </p:nvSpPr>
        <p:spPr>
          <a:xfrm>
            <a:off x="380395" y="202773"/>
            <a:ext cx="3898184" cy="360768"/>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PEMELIHARAAN SARANA</a:t>
            </a:r>
          </a:p>
        </p:txBody>
      </p:sp>
      <p:sp>
        <p:nvSpPr>
          <p:cNvPr id="9" name="Rectangle: Diagonal Corners Rounded 8">
            <a:extLst>
              <a:ext uri="{FF2B5EF4-FFF2-40B4-BE49-F238E27FC236}">
                <a16:creationId xmlns:a16="http://schemas.microsoft.com/office/drawing/2014/main" id="{2F5ADA25-6BAC-481C-BFDC-D018DB4EDAE5}"/>
              </a:ext>
            </a:extLst>
          </p:cNvPr>
          <p:cNvSpPr/>
          <p:nvPr/>
        </p:nvSpPr>
        <p:spPr>
          <a:xfrm>
            <a:off x="380395" y="3932610"/>
            <a:ext cx="2372125" cy="4141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LAUNDRY</a:t>
            </a:r>
          </a:p>
        </p:txBody>
      </p:sp>
      <p:sp>
        <p:nvSpPr>
          <p:cNvPr id="10" name="Slide Number Placeholder 9">
            <a:extLst>
              <a:ext uri="{FF2B5EF4-FFF2-40B4-BE49-F238E27FC236}">
                <a16:creationId xmlns:a16="http://schemas.microsoft.com/office/drawing/2014/main" id="{54EDA0AF-4B3F-48A8-B2E1-AF155DFAC0B2}"/>
              </a:ext>
            </a:extLst>
          </p:cNvPr>
          <p:cNvSpPr>
            <a:spLocks noGrp="1"/>
          </p:cNvSpPr>
          <p:nvPr>
            <p:ph type="sldNum" sz="quarter" idx="12"/>
          </p:nvPr>
        </p:nvSpPr>
        <p:spPr/>
        <p:txBody>
          <a:bodyPr/>
          <a:lstStyle/>
          <a:p>
            <a:fld id="{565CE74E-AB26-4998-AD42-012C4C1AD076}" type="slidenum">
              <a:rPr lang="zh-CN" altLang="en-US" smtClean="0"/>
              <a:t>59</a:t>
            </a:fld>
            <a:endParaRPr lang="zh-CN" altLang="en-US"/>
          </a:p>
        </p:txBody>
      </p:sp>
      <p:pic>
        <p:nvPicPr>
          <p:cNvPr id="2" name="Picture 1">
            <a:extLst>
              <a:ext uri="{FF2B5EF4-FFF2-40B4-BE49-F238E27FC236}">
                <a16:creationId xmlns:a16="http://schemas.microsoft.com/office/drawing/2014/main" id="{B822688E-E2C8-4740-A9BC-B332073AA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900459"/>
            <a:ext cx="911781" cy="911781"/>
          </a:xfrm>
          <a:prstGeom prst="rect">
            <a:avLst/>
          </a:prstGeom>
        </p:spPr>
      </p:pic>
      <p:sp>
        <p:nvSpPr>
          <p:cNvPr id="4" name="TextBox 3">
            <a:extLst>
              <a:ext uri="{FF2B5EF4-FFF2-40B4-BE49-F238E27FC236}">
                <a16:creationId xmlns:a16="http://schemas.microsoft.com/office/drawing/2014/main" id="{0C7EFF46-2C22-41C1-8A8B-54EA1AF1F15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421920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
        <p:nvSpPr>
          <p:cNvPr id="7" name="文本框 7">
            <a:extLst>
              <a:ext uri="{FF2B5EF4-FFF2-40B4-BE49-F238E27FC236}">
                <a16:creationId xmlns:a16="http://schemas.microsoft.com/office/drawing/2014/main" id="{8D3E5165-B894-4ED3-A9B8-BF998AAA1860}"/>
              </a:ext>
            </a:extLst>
          </p:cNvPr>
          <p:cNvSpPr txBox="1"/>
          <p:nvPr>
            <p:custDataLst>
              <p:tags r:id="rId1"/>
            </p:custDataLst>
          </p:nvPr>
        </p:nvSpPr>
        <p:spPr>
          <a:xfrm>
            <a:off x="957421" y="-116377"/>
            <a:ext cx="7443630"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Rincian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Anggaran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Belanja</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Operasi</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66713630"/>
              </p:ext>
            </p:extLst>
          </p:nvPr>
        </p:nvGraphicFramePr>
        <p:xfrm>
          <a:off x="402768" y="987465"/>
          <a:ext cx="11499179" cy="5616534"/>
        </p:xfrm>
        <a:graphic>
          <a:graphicData uri="http://schemas.openxmlformats.org/drawingml/2006/table">
            <a:tbl>
              <a:tblPr>
                <a:tableStyleId>{08FB837D-C827-4EFA-A057-4D05807E0F7C}</a:tableStyleId>
              </a:tblPr>
              <a:tblGrid>
                <a:gridCol w="326503">
                  <a:extLst>
                    <a:ext uri="{9D8B030D-6E8A-4147-A177-3AD203B41FA5}">
                      <a16:colId xmlns:a16="http://schemas.microsoft.com/office/drawing/2014/main" val="360520469"/>
                    </a:ext>
                  </a:extLst>
                </a:gridCol>
                <a:gridCol w="3492223">
                  <a:extLst>
                    <a:ext uri="{9D8B030D-6E8A-4147-A177-3AD203B41FA5}">
                      <a16:colId xmlns:a16="http://schemas.microsoft.com/office/drawing/2014/main" val="3347877496"/>
                    </a:ext>
                  </a:extLst>
                </a:gridCol>
                <a:gridCol w="1445058">
                  <a:extLst>
                    <a:ext uri="{9D8B030D-6E8A-4147-A177-3AD203B41FA5}">
                      <a16:colId xmlns:a16="http://schemas.microsoft.com/office/drawing/2014/main" val="599665521"/>
                    </a:ext>
                  </a:extLst>
                </a:gridCol>
                <a:gridCol w="1640743">
                  <a:extLst>
                    <a:ext uri="{9D8B030D-6E8A-4147-A177-3AD203B41FA5}">
                      <a16:colId xmlns:a16="http://schemas.microsoft.com/office/drawing/2014/main" val="148379986"/>
                    </a:ext>
                  </a:extLst>
                </a:gridCol>
                <a:gridCol w="671582">
                  <a:extLst>
                    <a:ext uri="{9D8B030D-6E8A-4147-A177-3AD203B41FA5}">
                      <a16:colId xmlns:a16="http://schemas.microsoft.com/office/drawing/2014/main" val="4203617923"/>
                    </a:ext>
                  </a:extLst>
                </a:gridCol>
                <a:gridCol w="1592826">
                  <a:extLst>
                    <a:ext uri="{9D8B030D-6E8A-4147-A177-3AD203B41FA5}">
                      <a16:colId xmlns:a16="http://schemas.microsoft.com/office/drawing/2014/main" val="1103511995"/>
                    </a:ext>
                  </a:extLst>
                </a:gridCol>
                <a:gridCol w="929149">
                  <a:extLst>
                    <a:ext uri="{9D8B030D-6E8A-4147-A177-3AD203B41FA5}">
                      <a16:colId xmlns:a16="http://schemas.microsoft.com/office/drawing/2014/main" val="149729163"/>
                    </a:ext>
                  </a:extLst>
                </a:gridCol>
                <a:gridCol w="1401095">
                  <a:extLst>
                    <a:ext uri="{9D8B030D-6E8A-4147-A177-3AD203B41FA5}">
                      <a16:colId xmlns:a16="http://schemas.microsoft.com/office/drawing/2014/main" val="1196721784"/>
                    </a:ext>
                  </a:extLst>
                </a:gridCol>
              </a:tblGrid>
              <a:tr h="258588">
                <a:tc rowSpan="3">
                  <a:txBody>
                    <a:bodyPr/>
                    <a:lstStyle/>
                    <a:p>
                      <a:pPr algn="ctr" fontAlgn="ctr"/>
                      <a:r>
                        <a:rPr lang="en-US" sz="1400" b="1" u="none" strike="noStrike" dirty="0">
                          <a:effectLst/>
                          <a:latin typeface="Tw Cen MT" panose="020B0602020104020603" pitchFamily="34" charset="0"/>
                        </a:rPr>
                        <a:t>NO</a:t>
                      </a:r>
                      <a:endParaRPr lang="en-US" sz="1400" b="1" i="0" u="none" strike="noStrike" dirty="0">
                        <a:solidFill>
                          <a:srgbClr val="000000"/>
                        </a:solidFill>
                        <a:effectLst/>
                        <a:latin typeface="Tw Cen MT" panose="020B0602020104020603" pitchFamily="34" charset="0"/>
                      </a:endParaRPr>
                    </a:p>
                  </a:txBody>
                  <a:tcPr marL="8962" marR="8962" marT="8962" marB="0" anchor="ctr"/>
                </a:tc>
                <a:tc rowSpan="3">
                  <a:txBody>
                    <a:bodyPr/>
                    <a:lstStyle/>
                    <a:p>
                      <a:pPr algn="ctr" fontAlgn="ctr"/>
                      <a:r>
                        <a:rPr lang="en-US" sz="1400" b="1" u="none" strike="noStrike" dirty="0">
                          <a:effectLst/>
                          <a:latin typeface="Tw Cen MT" panose="020B0602020104020603" pitchFamily="34" charset="0"/>
                        </a:rPr>
                        <a:t>URAIAN</a:t>
                      </a:r>
                      <a:endParaRPr lang="en-US" sz="1400" b="1" i="0" u="none" strike="noStrike" dirty="0">
                        <a:solidFill>
                          <a:srgbClr val="000000"/>
                        </a:solidFill>
                        <a:effectLst/>
                        <a:latin typeface="Tw Cen MT" panose="020B0602020104020603" pitchFamily="34" charset="0"/>
                      </a:endParaRPr>
                    </a:p>
                  </a:txBody>
                  <a:tcPr marL="8962" marR="8962" marT="8962" marB="0" anchor="ctr"/>
                </a:tc>
                <a:tc rowSpan="3">
                  <a:txBody>
                    <a:bodyPr/>
                    <a:lstStyle/>
                    <a:p>
                      <a:pPr algn="ctr" fontAlgn="ctr"/>
                      <a:r>
                        <a:rPr lang="en-US" sz="1400" b="1" u="none" strike="noStrike" dirty="0">
                          <a:effectLst/>
                          <a:latin typeface="Tw Cen MT" panose="020B0602020104020603" pitchFamily="34" charset="0"/>
                        </a:rPr>
                        <a:t>SUMBER DANA</a:t>
                      </a:r>
                      <a:endParaRPr lang="en-US" sz="1400" b="1" i="0" u="none" strike="noStrike" dirty="0">
                        <a:solidFill>
                          <a:srgbClr val="000000"/>
                        </a:solidFill>
                        <a:effectLst/>
                        <a:latin typeface="Tw Cen MT" panose="020B0602020104020603" pitchFamily="34" charset="0"/>
                      </a:endParaRPr>
                    </a:p>
                  </a:txBody>
                  <a:tcPr marL="8962" marR="8962" marT="8962" marB="0" anchor="ctr"/>
                </a:tc>
                <a:tc rowSpan="3">
                  <a:txBody>
                    <a:bodyPr/>
                    <a:lstStyle/>
                    <a:p>
                      <a:pPr algn="ctr" fontAlgn="ctr"/>
                      <a:r>
                        <a:rPr lang="en-US" sz="1400" b="1" u="none" strike="noStrike" dirty="0">
                          <a:effectLst/>
                          <a:latin typeface="Tw Cen MT" panose="020B0602020104020603" pitchFamily="34" charset="0"/>
                        </a:rPr>
                        <a:t> ANGGARAN </a:t>
                      </a:r>
                      <a:endParaRPr lang="en-US" sz="1400" b="1" i="0" u="none" strike="noStrike" dirty="0">
                        <a:solidFill>
                          <a:srgbClr val="000000"/>
                        </a:solidFill>
                        <a:effectLst/>
                        <a:latin typeface="Tw Cen MT" panose="020B0602020104020603" pitchFamily="34" charset="0"/>
                      </a:endParaRPr>
                    </a:p>
                  </a:txBody>
                  <a:tcPr marL="8962" marR="8962" marT="8962" marB="0" anchor="ctr"/>
                </a:tc>
                <a:tc gridSpan="2">
                  <a:txBody>
                    <a:bodyPr/>
                    <a:lstStyle/>
                    <a:p>
                      <a:pPr algn="ctr" fontAlgn="ctr"/>
                      <a:r>
                        <a:rPr lang="en-US" sz="1400" b="1" u="none" strike="noStrike" dirty="0">
                          <a:effectLst/>
                          <a:latin typeface="Tw Cen MT" panose="020B0602020104020603" pitchFamily="34" charset="0"/>
                        </a:rPr>
                        <a:t>FISIK</a:t>
                      </a:r>
                      <a:endParaRPr lang="en-US" sz="1400" b="1" i="0" u="none" strike="noStrike" dirty="0">
                        <a:solidFill>
                          <a:srgbClr val="000000"/>
                        </a:solidFill>
                        <a:effectLst/>
                        <a:latin typeface="Tw Cen MT" panose="020B0602020104020603" pitchFamily="34" charset="0"/>
                      </a:endParaRPr>
                    </a:p>
                  </a:txBody>
                  <a:tcPr marL="8962" marR="8962" marT="8962" marB="0" anchor="ctr"/>
                </a:tc>
                <a:tc hMerge="1">
                  <a:txBody>
                    <a:bodyPr/>
                    <a:lstStyle/>
                    <a:p>
                      <a:endParaRPr lang="en-US"/>
                    </a:p>
                  </a:txBody>
                  <a:tcPr/>
                </a:tc>
                <a:tc gridSpan="2">
                  <a:txBody>
                    <a:bodyPr/>
                    <a:lstStyle/>
                    <a:p>
                      <a:pPr algn="ctr" fontAlgn="ctr"/>
                      <a:r>
                        <a:rPr lang="en-US" sz="1400" b="1" u="none" strike="noStrike" dirty="0">
                          <a:effectLst/>
                          <a:latin typeface="Tw Cen MT" panose="020B0602020104020603" pitchFamily="34" charset="0"/>
                        </a:rPr>
                        <a:t>KEUANGAN</a:t>
                      </a:r>
                      <a:endParaRPr lang="en-US" sz="1400" b="1" i="0" u="none" strike="noStrike" dirty="0">
                        <a:solidFill>
                          <a:srgbClr val="000000"/>
                        </a:solidFill>
                        <a:effectLst/>
                        <a:latin typeface="Tw Cen MT" panose="020B0602020104020603" pitchFamily="34" charset="0"/>
                      </a:endParaRPr>
                    </a:p>
                  </a:txBody>
                  <a:tcPr marL="8962" marR="8962" marT="8962" marB="0" anchor="ctr"/>
                </a:tc>
                <a:tc hMerge="1">
                  <a:txBody>
                    <a:bodyPr/>
                    <a:lstStyle/>
                    <a:p>
                      <a:endParaRPr lang="en-US"/>
                    </a:p>
                  </a:txBody>
                  <a:tcPr/>
                </a:tc>
                <a:extLst>
                  <a:ext uri="{0D108BD9-81ED-4DB2-BD59-A6C34878D82A}">
                    <a16:rowId xmlns:a16="http://schemas.microsoft.com/office/drawing/2014/main" val="3146072055"/>
                  </a:ext>
                </a:extLst>
              </a:tr>
              <a:tr h="49131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fontAlgn="ctr"/>
                      <a:r>
                        <a:rPr lang="en-US" sz="1400" b="1" u="none" strike="noStrike" dirty="0" err="1">
                          <a:effectLst/>
                          <a:latin typeface="Tw Cen MT" panose="020B0602020104020603" pitchFamily="34" charset="0"/>
                        </a:rPr>
                        <a:t>Realisasi</a:t>
                      </a:r>
                      <a:r>
                        <a:rPr lang="en-US" sz="1400" b="1" u="none" strike="noStrike" dirty="0">
                          <a:effectLst/>
                          <a:latin typeface="Tw Cen MT" panose="020B0602020104020603" pitchFamily="34" charset="0"/>
                        </a:rPr>
                        <a:t> s/d </a:t>
                      </a:r>
                      <a:r>
                        <a:rPr lang="en-US" sz="1400" b="1" u="none" strike="noStrike" dirty="0" err="1">
                          <a:effectLst/>
                          <a:latin typeface="Tw Cen MT" panose="020B0602020104020603" pitchFamily="34" charset="0"/>
                        </a:rPr>
                        <a:t>Bulan</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Ini</a:t>
                      </a:r>
                      <a:endParaRPr lang="en-US" sz="1400" b="1" i="0" u="none" strike="noStrike" dirty="0">
                        <a:solidFill>
                          <a:srgbClr val="000000"/>
                        </a:solidFill>
                        <a:effectLst/>
                        <a:latin typeface="Tw Cen MT" panose="020B0602020104020603" pitchFamily="34" charset="0"/>
                      </a:endParaRPr>
                    </a:p>
                  </a:txBody>
                  <a:tcPr marL="8962" marR="8962" marT="8962" marB="0" anchor="ctr"/>
                </a:tc>
                <a:tc hMerge="1">
                  <a:txBody>
                    <a:bodyPr/>
                    <a:lstStyle/>
                    <a:p>
                      <a:endParaRPr lang="en-US"/>
                    </a:p>
                  </a:txBody>
                  <a:tcPr/>
                </a:tc>
                <a:tc gridSpan="2">
                  <a:txBody>
                    <a:bodyPr/>
                    <a:lstStyle/>
                    <a:p>
                      <a:pPr algn="ctr" fontAlgn="ctr"/>
                      <a:r>
                        <a:rPr lang="en-US" sz="1400" b="1" u="none" strike="noStrike" dirty="0" err="1">
                          <a:effectLst/>
                          <a:latin typeface="Tw Cen MT" panose="020B0602020104020603" pitchFamily="34" charset="0"/>
                        </a:rPr>
                        <a:t>Realisasi</a:t>
                      </a:r>
                      <a:endParaRPr lang="en-US" sz="1400" b="1" i="0" u="none" strike="noStrike" dirty="0">
                        <a:solidFill>
                          <a:srgbClr val="000000"/>
                        </a:solidFill>
                        <a:effectLst/>
                        <a:latin typeface="Tw Cen MT" panose="020B0602020104020603" pitchFamily="34" charset="0"/>
                      </a:endParaRPr>
                    </a:p>
                    <a:p>
                      <a:pPr algn="ctr" fontAlgn="ctr"/>
                      <a:r>
                        <a:rPr lang="en-US" sz="1400" b="1" u="none" strike="noStrike" dirty="0">
                          <a:effectLst/>
                          <a:latin typeface="Tw Cen MT" panose="020B0602020104020603" pitchFamily="34" charset="0"/>
                        </a:rPr>
                        <a:t>s/d </a:t>
                      </a:r>
                      <a:r>
                        <a:rPr lang="en-US" sz="1400" b="1" u="none" strike="noStrike" dirty="0" err="1">
                          <a:effectLst/>
                          <a:latin typeface="Tw Cen MT" panose="020B0602020104020603" pitchFamily="34" charset="0"/>
                        </a:rPr>
                        <a:t>Bulan</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Ini</a:t>
                      </a:r>
                      <a:endParaRPr lang="en-US" sz="1400" b="1" i="0" u="none" strike="noStrike" dirty="0">
                        <a:solidFill>
                          <a:srgbClr val="000000"/>
                        </a:solidFill>
                        <a:effectLst/>
                        <a:latin typeface="Tw Cen MT" panose="020B0602020104020603" pitchFamily="34" charset="0"/>
                      </a:endParaRPr>
                    </a:p>
                  </a:txBody>
                  <a:tcPr marL="8962" marR="8962" marT="8962" marB="0" anchor="ctr"/>
                </a:tc>
                <a:tc hMerge="1">
                  <a:txBody>
                    <a:bodyPr/>
                    <a:lstStyle/>
                    <a:p>
                      <a:endParaRPr lang="en-US"/>
                    </a:p>
                  </a:txBody>
                  <a:tcPr/>
                </a:tc>
                <a:extLst>
                  <a:ext uri="{0D108BD9-81ED-4DB2-BD59-A6C34878D82A}">
                    <a16:rowId xmlns:a16="http://schemas.microsoft.com/office/drawing/2014/main" val="1623780162"/>
                  </a:ext>
                </a:extLst>
              </a:tr>
              <a:tr h="24565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K</a:t>
                      </a:r>
                      <a:endParaRPr lang="en-US" sz="1400" b="1"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400" b="1" u="none" strike="noStrike" dirty="0">
                          <a:effectLst/>
                          <a:latin typeface="Tw Cen MT" panose="020B0602020104020603" pitchFamily="34" charset="0"/>
                        </a:rPr>
                        <a:t>Rp</a:t>
                      </a:r>
                      <a:endParaRPr lang="en-US" sz="1400" b="1"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400" b="1" u="none" strike="noStrike" dirty="0">
                          <a:effectLst/>
                          <a:latin typeface="Tw Cen MT" panose="020B0602020104020603" pitchFamily="34" charset="0"/>
                        </a:rPr>
                        <a:t>K</a:t>
                      </a:r>
                      <a:endParaRPr lang="en-US" sz="1400" b="1"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400" b="1" u="none" strike="noStrike" dirty="0">
                          <a:effectLst/>
                          <a:latin typeface="Tw Cen MT" panose="020B0602020104020603" pitchFamily="34" charset="0"/>
                        </a:rPr>
                        <a:t>Rp</a:t>
                      </a:r>
                      <a:endParaRPr lang="en-US" sz="1400" b="1" i="0" u="none" strike="noStrike" dirty="0">
                        <a:solidFill>
                          <a:srgbClr val="000000"/>
                        </a:solidFill>
                        <a:effectLst/>
                        <a:latin typeface="Tw Cen MT" panose="020B0602020104020603" pitchFamily="34" charset="0"/>
                      </a:endParaRPr>
                    </a:p>
                  </a:txBody>
                  <a:tcPr marL="8962" marR="8962" marT="8962" marB="0" anchor="ctr"/>
                </a:tc>
                <a:extLst>
                  <a:ext uri="{0D108BD9-81ED-4DB2-BD59-A6C34878D82A}">
                    <a16:rowId xmlns:a16="http://schemas.microsoft.com/office/drawing/2014/main" val="1415979802"/>
                  </a:ext>
                </a:extLst>
              </a:tr>
              <a:tr h="736976">
                <a:tc>
                  <a:txBody>
                    <a:bodyPr/>
                    <a:lstStyle/>
                    <a:p>
                      <a:pPr algn="ctr" fontAlgn="ctr"/>
                      <a:r>
                        <a:rPr lang="en-US" sz="1400" u="none" strike="noStrike">
                          <a:effectLst/>
                          <a:latin typeface="Tw Cen MT" panose="020B0602020104020603" pitchFamily="34" charset="0"/>
                        </a:rPr>
                        <a:t>K</a:t>
                      </a:r>
                      <a:endParaRPr lang="en-US" sz="1400" b="0" i="0" u="none" strike="noStrike">
                        <a:solidFill>
                          <a:srgbClr val="000000"/>
                        </a:solidFill>
                        <a:effectLst/>
                        <a:latin typeface="Tw Cen MT" panose="020B0602020104020603" pitchFamily="34" charset="0"/>
                      </a:endParaRPr>
                    </a:p>
                  </a:txBody>
                  <a:tcPr marL="8962" marR="8962" marT="8962" marB="0" anchor="ctr"/>
                </a:tc>
                <a:tc>
                  <a:txBody>
                    <a:bodyPr/>
                    <a:lstStyle/>
                    <a:p>
                      <a:pPr algn="l" fontAlgn="ct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Layanan</a:t>
                      </a:r>
                      <a:r>
                        <a:rPr lang="en-US" sz="1400" u="none" strike="noStrike" dirty="0">
                          <a:effectLst/>
                          <a:latin typeface="Tw Cen MT" panose="020B0602020104020603" pitchFamily="34" charset="0"/>
                        </a:rPr>
                        <a:t> Kesehatan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UkP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Rujukan</a:t>
                      </a:r>
                      <a:r>
                        <a:rPr lang="en-US" sz="1400" u="none" strike="noStrike" dirty="0">
                          <a:effectLst/>
                          <a:latin typeface="Tw Cen MT" panose="020B0602020104020603" pitchFamily="34" charset="0"/>
                        </a:rPr>
                        <a:t>, UKM dan UKM </a:t>
                      </a:r>
                      <a:r>
                        <a:rPr lang="en-US" sz="1400" u="none" strike="noStrike" dirty="0" err="1">
                          <a:effectLst/>
                          <a:latin typeface="Tw Cen MT" panose="020B0602020104020603" pitchFamily="34" charset="0"/>
                        </a:rPr>
                        <a:t>Rujukan</a:t>
                      </a:r>
                      <a:r>
                        <a:rPr lang="en-US" sz="1400" u="none" strike="noStrike" dirty="0">
                          <a:effectLst/>
                          <a:latin typeface="Tw Cen MT" panose="020B0602020104020603" pitchFamily="34" charset="0"/>
                        </a:rPr>
                        <a:t> Tingkat Daerah </a:t>
                      </a:r>
                      <a:r>
                        <a:rPr lang="en-US" sz="1400" u="none" strike="noStrike" dirty="0" err="1">
                          <a:effectLst/>
                          <a:latin typeface="Tw Cen MT" panose="020B0602020104020603" pitchFamily="34" charset="0"/>
                        </a:rPr>
                        <a:t>Provinsi</a:t>
                      </a:r>
                      <a:endParaRPr lang="en-US" sz="14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l" fontAlgn="ctr"/>
                      <a:r>
                        <a:rPr lang="en-US" sz="1400" u="none" strike="noStrike">
                          <a:effectLst/>
                          <a:latin typeface="Tw Cen MT" panose="020B0602020104020603" pitchFamily="34" charset="0"/>
                        </a:rPr>
                        <a:t>BLUD</a:t>
                      </a:r>
                      <a:endParaRPr lang="en-US" sz="1400" b="0" i="0" u="none" strike="noStrike">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  32,000,000,000 </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41.26</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r" fontAlgn="ctr"/>
                      <a:r>
                        <a:rPr lang="en-US" sz="1600" u="none" strike="noStrike" dirty="0">
                          <a:effectLst/>
                          <a:latin typeface="Tw Cen MT" panose="020B0602020104020603" pitchFamily="34" charset="0"/>
                        </a:rPr>
                        <a:t>13,204,000,000 </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30.02</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9,607,041,806 </a:t>
                      </a:r>
                      <a:endParaRPr lang="en-US" sz="1600" b="0" i="0" u="none" strike="noStrike" dirty="0">
                        <a:solidFill>
                          <a:srgbClr val="000000"/>
                        </a:solidFill>
                        <a:effectLst/>
                        <a:latin typeface="Tw Cen MT" panose="020B0602020104020603" pitchFamily="34" charset="0"/>
                      </a:endParaRPr>
                    </a:p>
                  </a:txBody>
                  <a:tcPr marL="8962" marR="8962" marT="8962" marB="0" anchor="ctr"/>
                </a:tc>
                <a:extLst>
                  <a:ext uri="{0D108BD9-81ED-4DB2-BD59-A6C34878D82A}">
                    <a16:rowId xmlns:a16="http://schemas.microsoft.com/office/drawing/2014/main" val="3490585076"/>
                  </a:ext>
                </a:extLst>
              </a:tr>
              <a:tr h="468044">
                <a:tc>
                  <a:txBody>
                    <a:bodyPr/>
                    <a:lstStyle/>
                    <a:p>
                      <a:pPr algn="ctr" fontAlgn="ctr"/>
                      <a:r>
                        <a:rPr lang="en-US" sz="1400" u="none" strike="noStrike">
                          <a:effectLst/>
                          <a:latin typeface="Tw Cen MT" panose="020B0602020104020603" pitchFamily="34" charset="0"/>
                        </a:rPr>
                        <a:t>SK</a:t>
                      </a:r>
                      <a:endParaRPr lang="en-US" sz="1400" b="0" i="0" u="none" strike="noStrike">
                        <a:solidFill>
                          <a:srgbClr val="000000"/>
                        </a:solidFill>
                        <a:effectLst/>
                        <a:latin typeface="Tw Cen MT" panose="020B0602020104020603" pitchFamily="34" charset="0"/>
                      </a:endParaRPr>
                    </a:p>
                  </a:txBody>
                  <a:tcPr marL="8962" marR="8962" marT="8962" marB="0" anchor="ctr"/>
                </a:tc>
                <a:tc>
                  <a:txBody>
                    <a:bodyPr/>
                    <a:lstStyle/>
                    <a:p>
                      <a:pPr algn="l" fontAlgn="ctr"/>
                      <a:r>
                        <a:rPr lang="en-US" sz="1400" u="none" strike="noStrike" dirty="0" err="1">
                          <a:effectLst/>
                          <a:latin typeface="Tw Cen MT" panose="020B0602020104020603" pitchFamily="34" charset="0"/>
                        </a:rPr>
                        <a:t>Operasional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l" fontAlgn="ctr"/>
                      <a:r>
                        <a:rPr lang="en-US" sz="1400" u="none" strike="noStrike">
                          <a:effectLst/>
                          <a:latin typeface="Tw Cen MT" panose="020B0602020104020603" pitchFamily="34" charset="0"/>
                        </a:rPr>
                        <a:t>BLUD</a:t>
                      </a:r>
                      <a:endParaRPr lang="en-US" sz="1400" b="0" i="0" u="none" strike="noStrike">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32,000,000,000 </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41.26</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r" fontAlgn="ctr"/>
                      <a:r>
                        <a:rPr lang="en-US" sz="1600" u="none" strike="noStrike" dirty="0">
                          <a:effectLst/>
                          <a:latin typeface="Tw Cen MT" panose="020B0602020104020603" pitchFamily="34" charset="0"/>
                        </a:rPr>
                        <a:t>13,204,000,000 </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a:effectLst/>
                          <a:latin typeface="Tw Cen MT" panose="020B0602020104020603" pitchFamily="34" charset="0"/>
                        </a:rPr>
                        <a:t>30.02</a:t>
                      </a:r>
                      <a:endParaRPr lang="en-US" sz="1600" b="0" i="0" u="none" strike="noStrike">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9,607,041,806 </a:t>
                      </a:r>
                      <a:endParaRPr lang="en-US" sz="1600" b="0" i="0" u="none" strike="noStrike" dirty="0">
                        <a:solidFill>
                          <a:srgbClr val="000000"/>
                        </a:solidFill>
                        <a:effectLst/>
                        <a:latin typeface="Tw Cen MT" panose="020B0602020104020603" pitchFamily="34" charset="0"/>
                      </a:endParaRPr>
                    </a:p>
                  </a:txBody>
                  <a:tcPr marL="8962" marR="8962" marT="8962" marB="0" anchor="ctr"/>
                </a:tc>
                <a:extLst>
                  <a:ext uri="{0D108BD9-81ED-4DB2-BD59-A6C34878D82A}">
                    <a16:rowId xmlns:a16="http://schemas.microsoft.com/office/drawing/2014/main" val="3203280771"/>
                  </a:ext>
                </a:extLst>
              </a:tr>
              <a:tr h="736976">
                <a:tc>
                  <a:txBody>
                    <a:bodyPr/>
                    <a:lstStyle/>
                    <a:p>
                      <a:pPr algn="ctr" fontAlgn="ctr"/>
                      <a:r>
                        <a:rPr lang="en-US" sz="1400" u="none" strike="noStrike" dirty="0">
                          <a:effectLst/>
                          <a:latin typeface="Tw Cen MT" panose="020B0602020104020603" pitchFamily="34" charset="0"/>
                        </a:rPr>
                        <a:t>K</a:t>
                      </a:r>
                      <a:endParaRPr lang="en-US" sz="14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l" fontAlgn="ctr"/>
                      <a:r>
                        <a:rPr lang="en-US" sz="1400" u="none" strike="noStrike">
                          <a:effectLst/>
                          <a:latin typeface="Tw Cen MT" panose="020B0602020104020603" pitchFamily="34" charset="0"/>
                        </a:rPr>
                        <a:t>Penerbitan Izin Rumah Sakit kelas B dan Fasilitas Pelayanan Kesehatan Tingkat Daerah Provinsi</a:t>
                      </a:r>
                      <a:endParaRPr lang="en-US" sz="1400" b="0" i="0" u="none" strike="noStrike">
                        <a:solidFill>
                          <a:srgbClr val="000000"/>
                        </a:solidFill>
                        <a:effectLst/>
                        <a:latin typeface="Tw Cen MT" panose="020B0602020104020603" pitchFamily="34" charset="0"/>
                      </a:endParaRPr>
                    </a:p>
                  </a:txBody>
                  <a:tcPr marL="8962" marR="8962" marT="8962" marB="0" anchor="ctr"/>
                </a:tc>
                <a:tc>
                  <a:txBody>
                    <a:bodyPr/>
                    <a:lstStyle/>
                    <a:p>
                      <a:pPr algn="l" fontAlgn="ctr"/>
                      <a:r>
                        <a:rPr lang="en-US" sz="1400" u="none" strike="noStrike" dirty="0">
                          <a:effectLst/>
                          <a:latin typeface="Tw Cen MT" panose="020B0602020104020603" pitchFamily="34" charset="0"/>
                        </a:rPr>
                        <a:t>PAD &amp; Dana Transfer </a:t>
                      </a:r>
                      <a:r>
                        <a:rPr lang="en-US" sz="1400" u="none" strike="noStrike" dirty="0" err="1">
                          <a:effectLst/>
                          <a:latin typeface="Tw Cen MT" panose="020B0602020104020603" pitchFamily="34" charset="0"/>
                        </a:rPr>
                        <a:t>lainnya</a:t>
                      </a:r>
                      <a:endParaRPr lang="en-US" sz="14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825,000,000 </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41.65</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r" fontAlgn="ctr"/>
                      <a:r>
                        <a:rPr lang="en-US" sz="1600" u="none" strike="noStrike" dirty="0">
                          <a:effectLst/>
                          <a:latin typeface="Tw Cen MT" panose="020B0602020104020603" pitchFamily="34" charset="0"/>
                        </a:rPr>
                        <a:t>343,612,500 </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a:effectLst/>
                          <a:latin typeface="Tw Cen MT" panose="020B0602020104020603" pitchFamily="34" charset="0"/>
                        </a:rPr>
                        <a:t>30.25</a:t>
                      </a:r>
                      <a:endParaRPr lang="en-US" sz="1600" b="0" i="0" u="none" strike="noStrike">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249,579,929 </a:t>
                      </a:r>
                      <a:endParaRPr lang="en-US" sz="1600" b="0" i="0" u="none" strike="noStrike" dirty="0">
                        <a:solidFill>
                          <a:srgbClr val="000000"/>
                        </a:solidFill>
                        <a:effectLst/>
                        <a:latin typeface="Tw Cen MT" panose="020B0602020104020603" pitchFamily="34" charset="0"/>
                      </a:endParaRPr>
                    </a:p>
                  </a:txBody>
                  <a:tcPr marL="8962" marR="8962" marT="8962" marB="0" anchor="ctr"/>
                </a:tc>
                <a:extLst>
                  <a:ext uri="{0D108BD9-81ED-4DB2-BD59-A6C34878D82A}">
                    <a16:rowId xmlns:a16="http://schemas.microsoft.com/office/drawing/2014/main" val="645559403"/>
                  </a:ext>
                </a:extLst>
              </a:tr>
              <a:tr h="468044">
                <a:tc>
                  <a:txBody>
                    <a:bodyPr/>
                    <a:lstStyle/>
                    <a:p>
                      <a:pPr algn="ctr" fontAlgn="ctr"/>
                      <a:r>
                        <a:rPr lang="en-US" sz="1400" u="none" strike="noStrike">
                          <a:effectLst/>
                          <a:latin typeface="Tw Cen MT" panose="020B0602020104020603" pitchFamily="34" charset="0"/>
                        </a:rPr>
                        <a:t>SK</a:t>
                      </a:r>
                      <a:endParaRPr lang="en-US" sz="1400" b="0" i="0" u="none" strike="noStrike">
                        <a:solidFill>
                          <a:srgbClr val="000000"/>
                        </a:solidFill>
                        <a:effectLst/>
                        <a:latin typeface="Tw Cen MT" panose="020B0602020104020603" pitchFamily="34" charset="0"/>
                      </a:endParaRPr>
                    </a:p>
                  </a:txBody>
                  <a:tcPr marL="8962" marR="8962" marT="8962" marB="0" anchor="ctr"/>
                </a:tc>
                <a:tc>
                  <a:txBody>
                    <a:bodyPr/>
                    <a:lstStyle/>
                    <a:p>
                      <a:pPr algn="l" fontAlgn="ctr"/>
                      <a:r>
                        <a:rPr lang="fi-FI" sz="1400" u="none" strike="noStrike">
                          <a:effectLst/>
                          <a:latin typeface="Tw Cen MT" panose="020B0602020104020603" pitchFamily="34" charset="0"/>
                        </a:rPr>
                        <a:t>Peningkatan Tata Kelola Rumah Sakit **</a:t>
                      </a:r>
                      <a:endParaRPr lang="fi-FI" sz="1400" b="0" i="0" u="none" strike="noStrike">
                        <a:solidFill>
                          <a:srgbClr val="000000"/>
                        </a:solidFill>
                        <a:effectLst/>
                        <a:latin typeface="Tw Cen MT" panose="020B0602020104020603" pitchFamily="34" charset="0"/>
                      </a:endParaRPr>
                    </a:p>
                  </a:txBody>
                  <a:tcPr marL="8962" marR="8962" marT="8962" marB="0" anchor="ctr"/>
                </a:tc>
                <a:tc>
                  <a:txBody>
                    <a:bodyPr/>
                    <a:lstStyle/>
                    <a:p>
                      <a:pPr algn="l" fontAlgn="ctr"/>
                      <a:r>
                        <a:rPr lang="en-US" sz="1400" u="none" strike="noStrike">
                          <a:effectLst/>
                          <a:latin typeface="Tw Cen MT" panose="020B0602020104020603" pitchFamily="34" charset="0"/>
                        </a:rPr>
                        <a:t>PAD &amp; Dana Transfer lainnya</a:t>
                      </a:r>
                      <a:endParaRPr lang="en-US" sz="1400" b="0" i="0" u="none" strike="noStrike">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825,000,000 </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41.65</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r" fontAlgn="ctr"/>
                      <a:r>
                        <a:rPr lang="en-US" sz="1600" u="none" strike="noStrike" dirty="0">
                          <a:effectLst/>
                          <a:latin typeface="Tw Cen MT" panose="020B0602020104020603" pitchFamily="34" charset="0"/>
                        </a:rPr>
                        <a:t>343,612,500 </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a:effectLst/>
                          <a:latin typeface="Tw Cen MT" panose="020B0602020104020603" pitchFamily="34" charset="0"/>
                        </a:rPr>
                        <a:t>30.25</a:t>
                      </a:r>
                      <a:endParaRPr lang="en-US" sz="1600" b="0" i="0" u="none" strike="noStrike">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249,579,929 </a:t>
                      </a:r>
                      <a:endParaRPr lang="en-US" sz="1600" b="0" i="0" u="none" strike="noStrike" dirty="0">
                        <a:solidFill>
                          <a:srgbClr val="000000"/>
                        </a:solidFill>
                        <a:effectLst/>
                        <a:latin typeface="Tw Cen MT" panose="020B0602020104020603" pitchFamily="34" charset="0"/>
                      </a:endParaRPr>
                    </a:p>
                  </a:txBody>
                  <a:tcPr marL="8962" marR="8962" marT="8962" marB="0" anchor="ctr"/>
                </a:tc>
                <a:extLst>
                  <a:ext uri="{0D108BD9-81ED-4DB2-BD59-A6C34878D82A}">
                    <a16:rowId xmlns:a16="http://schemas.microsoft.com/office/drawing/2014/main" val="2471633619"/>
                  </a:ext>
                </a:extLst>
              </a:tr>
              <a:tr h="491317">
                <a:tc>
                  <a:txBody>
                    <a:bodyPr/>
                    <a:lstStyle/>
                    <a:p>
                      <a:pPr algn="ctr" fontAlgn="ctr"/>
                      <a:r>
                        <a:rPr lang="en-US" sz="1400" u="none" strike="noStrike">
                          <a:effectLst/>
                          <a:latin typeface="Tw Cen MT" panose="020B0602020104020603" pitchFamily="34" charset="0"/>
                        </a:rPr>
                        <a:t>P</a:t>
                      </a:r>
                      <a:endParaRPr lang="en-US" sz="1400" b="1" i="0" u="none" strike="noStrike">
                        <a:solidFill>
                          <a:srgbClr val="000000"/>
                        </a:solidFill>
                        <a:effectLst/>
                        <a:latin typeface="Tw Cen MT" panose="020B0602020104020603" pitchFamily="34" charset="0"/>
                      </a:endParaRPr>
                    </a:p>
                  </a:txBody>
                  <a:tcPr marL="8962" marR="8962" marT="8962" marB="0" anchor="ctr"/>
                </a:tc>
                <a:tc>
                  <a:txBody>
                    <a:bodyPr/>
                    <a:lstStyle/>
                    <a:p>
                      <a:pPr algn="l" fontAlgn="ctr"/>
                      <a:r>
                        <a:rPr lang="en-US" sz="1400" u="none" strike="noStrike">
                          <a:effectLst/>
                          <a:latin typeface="Tw Cen MT" panose="020B0602020104020603" pitchFamily="34" charset="0"/>
                        </a:rPr>
                        <a:t>PROGRAM PEMBERDAYAAN MASYARAKAT BIDANG KESEHATAN</a:t>
                      </a:r>
                      <a:endParaRPr lang="en-US" sz="1400" b="1" i="0" u="none" strike="noStrike">
                        <a:solidFill>
                          <a:srgbClr val="000000"/>
                        </a:solidFill>
                        <a:effectLst/>
                        <a:latin typeface="Tw Cen MT" panose="020B0602020104020603" pitchFamily="34" charset="0"/>
                      </a:endParaRPr>
                    </a:p>
                  </a:txBody>
                  <a:tcPr marL="8962" marR="8962" marT="8962" marB="0" anchor="ctr"/>
                </a:tc>
                <a:tc>
                  <a:txBody>
                    <a:bodyPr/>
                    <a:lstStyle/>
                    <a:p>
                      <a:pPr algn="l" fontAlgn="ctr"/>
                      <a:r>
                        <a:rPr lang="en-US" sz="1400" u="none" strike="noStrike">
                          <a:effectLst/>
                          <a:latin typeface="Tw Cen MT" panose="020B0602020104020603" pitchFamily="34" charset="0"/>
                        </a:rPr>
                        <a:t>PAD &amp; Dana Transfer lainnya</a:t>
                      </a:r>
                      <a:endParaRPr lang="en-US" sz="1400" b="1" i="0" u="none" strike="noStrike">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140,000,000 </a:t>
                      </a:r>
                      <a:endParaRPr lang="en-US" sz="1600" b="1"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41.65</a:t>
                      </a:r>
                      <a:endParaRPr lang="en-US" sz="1600" b="1" i="0" u="none" strike="noStrike" dirty="0">
                        <a:solidFill>
                          <a:srgbClr val="000000"/>
                        </a:solidFill>
                        <a:effectLst/>
                        <a:latin typeface="Tw Cen MT" panose="020B0602020104020603" pitchFamily="34" charset="0"/>
                      </a:endParaRPr>
                    </a:p>
                  </a:txBody>
                  <a:tcPr marL="8962" marR="8962" marT="8962" marB="0" anchor="ctr"/>
                </a:tc>
                <a:tc>
                  <a:txBody>
                    <a:bodyPr/>
                    <a:lstStyle/>
                    <a:p>
                      <a:pPr algn="r" fontAlgn="ctr"/>
                      <a:r>
                        <a:rPr lang="en-US" sz="1600" u="none" strike="noStrike" dirty="0">
                          <a:effectLst/>
                          <a:latin typeface="Tw Cen MT" panose="020B0602020104020603" pitchFamily="34" charset="0"/>
                        </a:rPr>
                        <a:t>58,310,000 </a:t>
                      </a:r>
                      <a:endParaRPr lang="en-US" sz="1600" b="1"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40.36</a:t>
                      </a:r>
                      <a:endParaRPr lang="en-US" sz="1600" b="1"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56,507,859 </a:t>
                      </a:r>
                      <a:endParaRPr lang="en-US" sz="1600" b="1" i="0" u="none" strike="noStrike" dirty="0">
                        <a:solidFill>
                          <a:srgbClr val="000000"/>
                        </a:solidFill>
                        <a:effectLst/>
                        <a:latin typeface="Tw Cen MT" panose="020B0602020104020603" pitchFamily="34" charset="0"/>
                      </a:endParaRPr>
                    </a:p>
                  </a:txBody>
                  <a:tcPr marL="8962" marR="8962" marT="8962" marB="0" anchor="ctr"/>
                </a:tc>
                <a:extLst>
                  <a:ext uri="{0D108BD9-81ED-4DB2-BD59-A6C34878D82A}">
                    <a16:rowId xmlns:a16="http://schemas.microsoft.com/office/drawing/2014/main" val="2865391700"/>
                  </a:ext>
                </a:extLst>
              </a:tr>
              <a:tr h="736976">
                <a:tc>
                  <a:txBody>
                    <a:bodyPr/>
                    <a:lstStyle/>
                    <a:p>
                      <a:pPr algn="ctr" fontAlgn="ctr"/>
                      <a:r>
                        <a:rPr lang="en-US" sz="1400" u="none" strike="noStrike">
                          <a:effectLst/>
                          <a:latin typeface="Tw Cen MT" panose="020B0602020104020603" pitchFamily="34" charset="0"/>
                        </a:rPr>
                        <a:t>K</a:t>
                      </a:r>
                      <a:endParaRPr lang="en-US" sz="1400" b="0" i="0" u="none" strike="noStrike">
                        <a:solidFill>
                          <a:srgbClr val="000000"/>
                        </a:solidFill>
                        <a:effectLst/>
                        <a:latin typeface="Tw Cen MT" panose="020B0602020104020603" pitchFamily="34" charset="0"/>
                      </a:endParaRPr>
                    </a:p>
                  </a:txBody>
                  <a:tcPr marL="8962" marR="8962" marT="8962" marB="0" anchor="ctr"/>
                </a:tc>
                <a:tc>
                  <a:txBody>
                    <a:bodyPr/>
                    <a:lstStyle/>
                    <a:p>
                      <a:pPr algn="l" fontAlgn="ctr"/>
                      <a:r>
                        <a:rPr lang="en-US" sz="1400" u="none" strike="noStrike" dirty="0" err="1">
                          <a:effectLst/>
                          <a:latin typeface="Tw Cen MT" panose="020B0602020104020603" pitchFamily="34" charset="0"/>
                        </a:rPr>
                        <a:t>Advokasi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Pemberdayaan,Kemitraan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Peningkatan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serta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Masyarakat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Llintas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Sektor</a:t>
                      </a:r>
                      <a:r>
                        <a:rPr lang="en-US" sz="1400" u="none" strike="noStrike" dirty="0">
                          <a:effectLst/>
                          <a:latin typeface="Tw Cen MT" panose="020B0602020104020603" pitchFamily="34" charset="0"/>
                        </a:rPr>
                        <a:t> Tingkat Daerah </a:t>
                      </a:r>
                      <a:r>
                        <a:rPr lang="en-US" sz="1400" u="none" strike="noStrike" dirty="0" err="1">
                          <a:effectLst/>
                          <a:latin typeface="Tw Cen MT" panose="020B0602020104020603" pitchFamily="34" charset="0"/>
                        </a:rPr>
                        <a:t>Provinsi</a:t>
                      </a:r>
                      <a:endParaRPr lang="en-US" sz="14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l" fontAlgn="ctr"/>
                      <a:r>
                        <a:rPr lang="en-US" sz="1400" u="none" strike="noStrike" dirty="0">
                          <a:effectLst/>
                          <a:latin typeface="Tw Cen MT" panose="020B0602020104020603" pitchFamily="34" charset="0"/>
                        </a:rPr>
                        <a:t>PAD &amp; Dana Transfer </a:t>
                      </a:r>
                      <a:r>
                        <a:rPr lang="en-US" sz="1400" u="none" strike="noStrike" dirty="0" err="1">
                          <a:effectLst/>
                          <a:latin typeface="Tw Cen MT" panose="020B0602020104020603" pitchFamily="34" charset="0"/>
                        </a:rPr>
                        <a:t>lainnya</a:t>
                      </a:r>
                      <a:endParaRPr lang="en-US" sz="14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140,000,000 </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41.65</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r" fontAlgn="ctr"/>
                      <a:r>
                        <a:rPr lang="en-US" sz="1600" u="none" strike="noStrike" dirty="0">
                          <a:effectLst/>
                          <a:latin typeface="Tw Cen MT" panose="020B0602020104020603" pitchFamily="34" charset="0"/>
                        </a:rPr>
                        <a:t>58,310,000 </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40.36</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56,507,859 </a:t>
                      </a:r>
                      <a:endParaRPr lang="en-US" sz="1600" b="0" i="0" u="none" strike="noStrike" dirty="0">
                        <a:solidFill>
                          <a:srgbClr val="000000"/>
                        </a:solidFill>
                        <a:effectLst/>
                        <a:latin typeface="Tw Cen MT" panose="020B0602020104020603" pitchFamily="34" charset="0"/>
                      </a:endParaRPr>
                    </a:p>
                  </a:txBody>
                  <a:tcPr marL="8962" marR="8962" marT="8962" marB="0" anchor="ctr"/>
                </a:tc>
                <a:extLst>
                  <a:ext uri="{0D108BD9-81ED-4DB2-BD59-A6C34878D82A}">
                    <a16:rowId xmlns:a16="http://schemas.microsoft.com/office/drawing/2014/main" val="1785517375"/>
                  </a:ext>
                </a:extLst>
              </a:tr>
              <a:tr h="982636">
                <a:tc>
                  <a:txBody>
                    <a:bodyPr/>
                    <a:lstStyle/>
                    <a:p>
                      <a:pPr algn="ctr" fontAlgn="ctr"/>
                      <a:r>
                        <a:rPr lang="en-US" sz="1400" u="none" strike="noStrike">
                          <a:effectLst/>
                          <a:latin typeface="Tw Cen MT" panose="020B0602020104020603" pitchFamily="34" charset="0"/>
                        </a:rPr>
                        <a:t>SK</a:t>
                      </a:r>
                      <a:endParaRPr lang="en-US" sz="1400" b="0" i="0" u="none" strike="noStrike">
                        <a:solidFill>
                          <a:srgbClr val="000000"/>
                        </a:solidFill>
                        <a:effectLst/>
                        <a:latin typeface="Tw Cen MT" panose="020B0602020104020603" pitchFamily="34" charset="0"/>
                      </a:endParaRPr>
                    </a:p>
                  </a:txBody>
                  <a:tcPr marL="8962" marR="8962" marT="8962" marB="0" anchor="ctr"/>
                </a:tc>
                <a:tc>
                  <a:txBody>
                    <a:bodyPr/>
                    <a:lstStyle/>
                    <a:p>
                      <a:pPr algn="l" fontAlgn="ctr"/>
                      <a:r>
                        <a:rPr lang="en-US" sz="1400" u="none" strike="noStrike">
                          <a:effectLst/>
                          <a:latin typeface="Tw Cen MT" panose="020B0602020104020603" pitchFamily="34" charset="0"/>
                        </a:rPr>
                        <a:t>Peningkatan Upaya Advokasi Kesehatan, Pemberdayaan, Penggalangan Kemitraan, Peran serta Masyarakat dan Lintas Sektor Tingkat Daerah Provinsi **</a:t>
                      </a:r>
                      <a:endParaRPr lang="en-US" sz="1400" b="0" i="0" u="none" strike="noStrike">
                        <a:solidFill>
                          <a:srgbClr val="000000"/>
                        </a:solidFill>
                        <a:effectLst/>
                        <a:latin typeface="Tw Cen MT" panose="020B0602020104020603" pitchFamily="34" charset="0"/>
                      </a:endParaRPr>
                    </a:p>
                  </a:txBody>
                  <a:tcPr marL="8962" marR="8962" marT="8962" marB="0" anchor="ctr"/>
                </a:tc>
                <a:tc>
                  <a:txBody>
                    <a:bodyPr/>
                    <a:lstStyle/>
                    <a:p>
                      <a:pPr algn="l" fontAlgn="ctr"/>
                      <a:r>
                        <a:rPr lang="en-US" sz="1400" u="none" strike="noStrike">
                          <a:effectLst/>
                          <a:latin typeface="Tw Cen MT" panose="020B0602020104020603" pitchFamily="34" charset="0"/>
                        </a:rPr>
                        <a:t>PAD &amp; Dana Transfer lainnya</a:t>
                      </a:r>
                      <a:endParaRPr lang="en-US" sz="1400" b="0" i="0" u="none" strike="noStrike">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140,000,000 </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41.65</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r" fontAlgn="ctr"/>
                      <a:r>
                        <a:rPr lang="en-US" sz="1600" u="none" strike="noStrike" dirty="0">
                          <a:effectLst/>
                          <a:latin typeface="Tw Cen MT" panose="020B0602020104020603" pitchFamily="34" charset="0"/>
                        </a:rPr>
                        <a:t>58,310,000 </a:t>
                      </a:r>
                      <a:endParaRPr lang="en-US" sz="1600" b="0" i="0" u="none" strike="noStrike" dirty="0">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a:effectLst/>
                          <a:latin typeface="Tw Cen MT" panose="020B0602020104020603" pitchFamily="34" charset="0"/>
                        </a:rPr>
                        <a:t>40.36</a:t>
                      </a:r>
                      <a:endParaRPr lang="en-US" sz="1600" b="0" i="0" u="none" strike="noStrike">
                        <a:solidFill>
                          <a:srgbClr val="000000"/>
                        </a:solidFill>
                        <a:effectLst/>
                        <a:latin typeface="Tw Cen MT" panose="020B0602020104020603" pitchFamily="34" charset="0"/>
                      </a:endParaRPr>
                    </a:p>
                  </a:txBody>
                  <a:tcPr marL="8962" marR="8962" marT="8962" marB="0" anchor="ctr"/>
                </a:tc>
                <a:tc>
                  <a:txBody>
                    <a:bodyPr/>
                    <a:lstStyle/>
                    <a:p>
                      <a:pPr algn="ctr" fontAlgn="ctr"/>
                      <a:r>
                        <a:rPr lang="en-US" sz="1600" u="none" strike="noStrike" dirty="0">
                          <a:effectLst/>
                          <a:latin typeface="Tw Cen MT" panose="020B0602020104020603" pitchFamily="34" charset="0"/>
                        </a:rPr>
                        <a:t>56,507,859 </a:t>
                      </a:r>
                      <a:endParaRPr lang="en-US" sz="1600" b="0" i="0" u="none" strike="noStrike" dirty="0">
                        <a:solidFill>
                          <a:srgbClr val="000000"/>
                        </a:solidFill>
                        <a:effectLst/>
                        <a:latin typeface="Tw Cen MT" panose="020B0602020104020603" pitchFamily="34" charset="0"/>
                      </a:endParaRPr>
                    </a:p>
                  </a:txBody>
                  <a:tcPr marL="8962" marR="8962" marT="8962" marB="0" anchor="ctr"/>
                </a:tc>
                <a:extLst>
                  <a:ext uri="{0D108BD9-81ED-4DB2-BD59-A6C34878D82A}">
                    <a16:rowId xmlns:a16="http://schemas.microsoft.com/office/drawing/2014/main" val="2554675268"/>
                  </a:ext>
                </a:extLst>
              </a:tr>
            </a:tbl>
          </a:graphicData>
        </a:graphic>
      </p:graphicFrame>
    </p:spTree>
    <p:extLst>
      <p:ext uri="{BB962C8B-B14F-4D97-AF65-F5344CB8AC3E}">
        <p14:creationId xmlns:p14="http://schemas.microsoft.com/office/powerpoint/2010/main" val="34474555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B2AC90-ABB0-4097-8611-198A39C75F5A}"/>
              </a:ext>
            </a:extLst>
          </p:cNvPr>
          <p:cNvSpPr>
            <a:spLocks noGrp="1"/>
          </p:cNvSpPr>
          <p:nvPr>
            <p:ph type="sldNum" sz="quarter" idx="12"/>
          </p:nvPr>
        </p:nvSpPr>
        <p:spPr/>
        <p:txBody>
          <a:bodyPr/>
          <a:lstStyle/>
          <a:p>
            <a:fld id="{565CE74E-AB26-4998-AD42-012C4C1AD076}" type="slidenum">
              <a:rPr lang="zh-CN" altLang="en-US" smtClean="0"/>
              <a:t>60</a:t>
            </a:fld>
            <a:endParaRPr lang="zh-CN" altLang="en-US"/>
          </a:p>
        </p:txBody>
      </p:sp>
      <p:graphicFrame>
        <p:nvGraphicFramePr>
          <p:cNvPr id="3" name="Table 2">
            <a:extLst>
              <a:ext uri="{FF2B5EF4-FFF2-40B4-BE49-F238E27FC236}">
                <a16:creationId xmlns:a16="http://schemas.microsoft.com/office/drawing/2014/main" id="{B269289F-F119-4152-B1B0-79E7BEBFF394}"/>
              </a:ext>
            </a:extLst>
          </p:cNvPr>
          <p:cNvGraphicFramePr>
            <a:graphicFrameLocks noGrp="1"/>
          </p:cNvGraphicFramePr>
          <p:nvPr>
            <p:extLst>
              <p:ext uri="{D42A27DB-BD31-4B8C-83A1-F6EECF244321}">
                <p14:modId xmlns:p14="http://schemas.microsoft.com/office/powerpoint/2010/main" val="768640559"/>
              </p:ext>
            </p:extLst>
          </p:nvPr>
        </p:nvGraphicFramePr>
        <p:xfrm>
          <a:off x="386535" y="941048"/>
          <a:ext cx="11323685" cy="2641193"/>
        </p:xfrm>
        <a:graphic>
          <a:graphicData uri="http://schemas.openxmlformats.org/drawingml/2006/table">
            <a:tbl>
              <a:tblPr firstRow="1" firstCol="1" bandRow="1">
                <a:tableStyleId>{93296810-A885-4BE3-A3E7-6D5BEEA58F35}</a:tableStyleId>
              </a:tblPr>
              <a:tblGrid>
                <a:gridCol w="409189">
                  <a:extLst>
                    <a:ext uri="{9D8B030D-6E8A-4147-A177-3AD203B41FA5}">
                      <a16:colId xmlns:a16="http://schemas.microsoft.com/office/drawing/2014/main" val="20000"/>
                    </a:ext>
                  </a:extLst>
                </a:gridCol>
                <a:gridCol w="2347555">
                  <a:extLst>
                    <a:ext uri="{9D8B030D-6E8A-4147-A177-3AD203B41FA5}">
                      <a16:colId xmlns:a16="http://schemas.microsoft.com/office/drawing/2014/main" val="20001"/>
                    </a:ext>
                  </a:extLst>
                </a:gridCol>
                <a:gridCol w="1220101">
                  <a:extLst>
                    <a:ext uri="{9D8B030D-6E8A-4147-A177-3AD203B41FA5}">
                      <a16:colId xmlns:a16="http://schemas.microsoft.com/office/drawing/2014/main" val="20002"/>
                    </a:ext>
                  </a:extLst>
                </a:gridCol>
                <a:gridCol w="734684">
                  <a:extLst>
                    <a:ext uri="{9D8B030D-6E8A-4147-A177-3AD203B41FA5}">
                      <a16:colId xmlns:a16="http://schemas.microsoft.com/office/drawing/2014/main" val="20003"/>
                    </a:ext>
                  </a:extLst>
                </a:gridCol>
                <a:gridCol w="734684">
                  <a:extLst>
                    <a:ext uri="{9D8B030D-6E8A-4147-A177-3AD203B41FA5}">
                      <a16:colId xmlns:a16="http://schemas.microsoft.com/office/drawing/2014/main" val="460156443"/>
                    </a:ext>
                  </a:extLst>
                </a:gridCol>
                <a:gridCol w="734684">
                  <a:extLst>
                    <a:ext uri="{9D8B030D-6E8A-4147-A177-3AD203B41FA5}">
                      <a16:colId xmlns:a16="http://schemas.microsoft.com/office/drawing/2014/main" val="3563740302"/>
                    </a:ext>
                  </a:extLst>
                </a:gridCol>
                <a:gridCol w="734684">
                  <a:extLst>
                    <a:ext uri="{9D8B030D-6E8A-4147-A177-3AD203B41FA5}">
                      <a16:colId xmlns:a16="http://schemas.microsoft.com/office/drawing/2014/main" val="1387648707"/>
                    </a:ext>
                  </a:extLst>
                </a:gridCol>
                <a:gridCol w="647265">
                  <a:extLst>
                    <a:ext uri="{9D8B030D-6E8A-4147-A177-3AD203B41FA5}">
                      <a16:colId xmlns:a16="http://schemas.microsoft.com/office/drawing/2014/main" val="2902635243"/>
                    </a:ext>
                  </a:extLst>
                </a:gridCol>
                <a:gridCol w="822103">
                  <a:extLst>
                    <a:ext uri="{9D8B030D-6E8A-4147-A177-3AD203B41FA5}">
                      <a16:colId xmlns:a16="http://schemas.microsoft.com/office/drawing/2014/main" val="3138796948"/>
                    </a:ext>
                  </a:extLst>
                </a:gridCol>
                <a:gridCol w="734684">
                  <a:extLst>
                    <a:ext uri="{9D8B030D-6E8A-4147-A177-3AD203B41FA5}">
                      <a16:colId xmlns:a16="http://schemas.microsoft.com/office/drawing/2014/main" val="2988879723"/>
                    </a:ext>
                  </a:extLst>
                </a:gridCol>
                <a:gridCol w="734684">
                  <a:extLst>
                    <a:ext uri="{9D8B030D-6E8A-4147-A177-3AD203B41FA5}">
                      <a16:colId xmlns:a16="http://schemas.microsoft.com/office/drawing/2014/main" val="2070156987"/>
                    </a:ext>
                  </a:extLst>
                </a:gridCol>
                <a:gridCol w="734684">
                  <a:extLst>
                    <a:ext uri="{9D8B030D-6E8A-4147-A177-3AD203B41FA5}">
                      <a16:colId xmlns:a16="http://schemas.microsoft.com/office/drawing/2014/main" val="1989444283"/>
                    </a:ext>
                  </a:extLst>
                </a:gridCol>
                <a:gridCol w="734684">
                  <a:extLst>
                    <a:ext uri="{9D8B030D-6E8A-4147-A177-3AD203B41FA5}">
                      <a16:colId xmlns:a16="http://schemas.microsoft.com/office/drawing/2014/main" val="139492678"/>
                    </a:ext>
                  </a:extLst>
                </a:gridCol>
              </a:tblGrid>
              <a:tr h="23357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5">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5">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3357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extLst>
                  <a:ext uri="{0D108BD9-81ED-4DB2-BD59-A6C34878D82A}">
                    <a16:rowId xmlns:a16="http://schemas.microsoft.com/office/drawing/2014/main" val="10001"/>
                  </a:ext>
                </a:extLst>
              </a:tr>
              <a:tr h="634197">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Ada anggota Tim PPI yang terlatih</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Anggota</a:t>
                      </a:r>
                      <a:r>
                        <a:rPr lang="en-US" sz="1400" u="none" strike="noStrike" dirty="0">
                          <a:effectLst/>
                          <a:latin typeface="Tw Cen MT" panose="020B0602020104020603" pitchFamily="34" charset="0"/>
                        </a:rPr>
                        <a:t> Tim PPI yang </a:t>
                      </a:r>
                      <a:r>
                        <a:rPr lang="en-US" sz="1400" u="none" strike="noStrike" dirty="0" err="1">
                          <a:effectLst/>
                          <a:latin typeface="Tw Cen MT" panose="020B0602020104020603" pitchFamily="34" charset="0"/>
                        </a:rPr>
                        <a:t>terlatih</a:t>
                      </a:r>
                      <a:r>
                        <a:rPr lang="en-US" sz="1400" u="none" strike="noStrike" dirty="0">
                          <a:effectLst/>
                          <a:latin typeface="Tw Cen MT" panose="020B0602020104020603" pitchFamily="34" charset="0"/>
                        </a:rPr>
                        <a:t> 75 %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66,67%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66,67%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66,67%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66,67%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66,67%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2"/>
                  </a:ext>
                </a:extLst>
              </a:tr>
              <a:tr h="467157">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it-IT" sz="1400" u="none" strike="noStrike" dirty="0" err="1">
                          <a:effectLst/>
                          <a:latin typeface="Tw Cen MT" panose="020B0602020104020603" pitchFamily="34" charset="0"/>
                        </a:rPr>
                        <a:t>Tersedia</a:t>
                      </a:r>
                      <a:r>
                        <a:rPr lang="it-IT" sz="1400" u="none" strike="noStrike" dirty="0">
                          <a:effectLst/>
                          <a:latin typeface="Tw Cen MT" panose="020B0602020104020603" pitchFamily="34" charset="0"/>
                        </a:rPr>
                        <a:t> APD di </a:t>
                      </a:r>
                      <a:r>
                        <a:rPr lang="it-IT" sz="1400" u="none" strike="noStrike" dirty="0" err="1">
                          <a:effectLst/>
                          <a:latin typeface="Tw Cen MT" panose="020B0602020104020603" pitchFamily="34" charset="0"/>
                        </a:rPr>
                        <a:t>setiap</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instalasi</a:t>
                      </a:r>
                      <a:r>
                        <a:rPr lang="it-IT" sz="1400" u="none" strike="noStrike" dirty="0">
                          <a:effectLst/>
                          <a:latin typeface="Tw Cen MT" panose="020B0602020104020603" pitchFamily="34" charset="0"/>
                        </a:rPr>
                        <a:t> / </a:t>
                      </a:r>
                      <a:r>
                        <a:rPr lang="it-IT" sz="1400" u="none" strike="noStrike" dirty="0" err="1">
                          <a:effectLst/>
                          <a:latin typeface="Tw Cen MT" panose="020B0602020104020603" pitchFamily="34" charset="0"/>
                        </a:rPr>
                        <a:t>departemen</a:t>
                      </a:r>
                      <a:endParaRPr lang="it-IT"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1056995">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pencatatan</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pelaporan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r>
                        <a:rPr lang="en-US" sz="1400" u="none" strike="noStrike" dirty="0">
                          <a:effectLst/>
                          <a:latin typeface="Tw Cen MT" panose="020B0602020104020603" pitchFamily="34" charset="0"/>
                        </a:rPr>
                        <a:t> / HAI ( Health Care Associated Infection) di RS ( Min 1 parameter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75%</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4"/>
                  </a:ext>
                </a:extLst>
              </a:tr>
            </a:tbl>
          </a:graphicData>
        </a:graphic>
      </p:graphicFrame>
      <p:sp>
        <p:nvSpPr>
          <p:cNvPr id="4" name="Rectangle: Diagonal Corners Rounded 3">
            <a:extLst>
              <a:ext uri="{FF2B5EF4-FFF2-40B4-BE49-F238E27FC236}">
                <a16:creationId xmlns:a16="http://schemas.microsoft.com/office/drawing/2014/main" id="{9C16DD34-7A4C-4F82-86E6-6EECA7B9D76E}"/>
              </a:ext>
            </a:extLst>
          </p:cNvPr>
          <p:cNvSpPr/>
          <p:nvPr/>
        </p:nvSpPr>
        <p:spPr>
          <a:xfrm>
            <a:off x="386536" y="240766"/>
            <a:ext cx="4525578" cy="452408"/>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PENCEGAHAN DAN PENGENDALIAN INFEKSI</a:t>
            </a:r>
          </a:p>
        </p:txBody>
      </p:sp>
    </p:spTree>
    <p:extLst>
      <p:ext uri="{BB962C8B-B14F-4D97-AF65-F5344CB8AC3E}">
        <p14:creationId xmlns:p14="http://schemas.microsoft.com/office/powerpoint/2010/main" val="28397684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5999" y="3449579"/>
            <a:ext cx="3532910" cy="821191"/>
          </a:xfrm>
        </p:spPr>
        <p:txBody>
          <a:bodyPr>
            <a:noAutofit/>
          </a:bodyPr>
          <a:lstStyle/>
          <a:p>
            <a:r>
              <a:rPr lang="en-US" altLang="zh-CN" sz="2800" dirty="0">
                <a:latin typeface="Tw Cen MT" panose="020B0602020104020603" pitchFamily="34" charset="0"/>
                <a:sym typeface="Arial" panose="020B0604020202020204" pitchFamily="34" charset="0"/>
              </a:rPr>
              <a:t>“</a:t>
            </a:r>
            <a:r>
              <a:rPr lang="en-US" altLang="zh-CN" sz="2800" dirty="0" err="1">
                <a:latin typeface="Tw Cen MT" panose="020B0602020104020603" pitchFamily="34" charset="0"/>
                <a:sym typeface="Arial" panose="020B0604020202020204" pitchFamily="34" charset="0"/>
              </a:rPr>
              <a:t>Melayani</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lebih</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baik</a:t>
            </a:r>
            <a:r>
              <a:rPr lang="en-US" altLang="zh-CN" sz="2800" dirty="0">
                <a:latin typeface="Tw Cen MT" panose="020B0602020104020603" pitchFamily="34" charset="0"/>
                <a:sym typeface="Arial" panose="020B0604020202020204" pitchFamily="34" charset="0"/>
              </a:rPr>
              <a:t>”</a:t>
            </a:r>
          </a:p>
        </p:txBody>
      </p:sp>
      <p:sp>
        <p:nvSpPr>
          <p:cNvPr id="4" name="文本占位符 3"/>
          <p:cNvSpPr>
            <a:spLocks noGrp="1"/>
          </p:cNvSpPr>
          <p:nvPr>
            <p:ph type="body" sz="quarter" idx="14"/>
          </p:nvPr>
        </p:nvSpPr>
        <p:spPr/>
        <p:txBody>
          <a:bodyPr>
            <a:normAutofit/>
          </a:bodyPr>
          <a:lstStyle/>
          <a:p>
            <a:r>
              <a:rPr lang="en-US" altLang="zh-CN" sz="6600" dirty="0" err="1">
                <a:latin typeface="Tw Cen MT Condensed Extra Bold" panose="020B0803020202020204" pitchFamily="34" charset="0"/>
                <a:sym typeface="Arial" panose="020B0604020202020204" pitchFamily="34" charset="0"/>
              </a:rPr>
              <a:t>Terima</a:t>
            </a:r>
            <a:r>
              <a:rPr lang="en-US" altLang="zh-CN" sz="6600" dirty="0">
                <a:latin typeface="Tw Cen MT Condensed Extra Bold" panose="020B0803020202020204" pitchFamily="34" charset="0"/>
                <a:sym typeface="Arial" panose="020B0604020202020204" pitchFamily="34" charset="0"/>
              </a:rPr>
              <a:t> </a:t>
            </a:r>
            <a:r>
              <a:rPr lang="en-US" altLang="zh-CN" sz="6600" dirty="0" err="1">
                <a:latin typeface="Tw Cen MT Condensed Extra Bold" panose="020B0803020202020204" pitchFamily="34" charset="0"/>
                <a:sym typeface="Arial" panose="020B0604020202020204" pitchFamily="34" charset="0"/>
              </a:rPr>
              <a:t>kasih</a:t>
            </a:r>
            <a:endParaRPr lang="zh-CN" altLang="en-US" sz="6600" dirty="0">
              <a:latin typeface="Tw Cen MT Condensed Extra Bold" panose="020B0803020202020204" pitchFamily="34" charset="0"/>
              <a:sym typeface="Arial" panose="020B0604020202020204" pitchFamily="34" charset="0"/>
            </a:endParaRPr>
          </a:p>
        </p:txBody>
      </p:sp>
      <p:cxnSp>
        <p:nvCxnSpPr>
          <p:cNvPr id="7" name="直接连接符 6"/>
          <p:cNvCxnSpPr/>
          <p:nvPr/>
        </p:nvCxnSpPr>
        <p:spPr>
          <a:xfrm>
            <a:off x="6249509" y="3371647"/>
            <a:ext cx="10349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p:cNvPicPr>
          <p:nvPr>
            <p:ph type="pic" sz="quarter" idx="10"/>
          </p:nvPr>
        </p:nvPicPr>
        <p:blipFill>
          <a:blip r:embed="rId3"/>
          <a:srcRect l="43" r="43"/>
          <a:stretch>
            <a:fillRect/>
          </a:stretch>
        </p:blipFill>
        <p:spPr>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a:extLst>
              <a:ext uri="{FF2B5EF4-FFF2-40B4-BE49-F238E27FC236}">
                <a16:creationId xmlns:a16="http://schemas.microsoft.com/office/drawing/2014/main" id="{A34E421C-8800-4E87-8862-257A70FC46C0}"/>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7">
            <a:extLst>
              <a:ext uri="{FF2B5EF4-FFF2-40B4-BE49-F238E27FC236}">
                <a16:creationId xmlns:a16="http://schemas.microsoft.com/office/drawing/2014/main" id="{7017022C-0546-4D17-9970-BDC54266E878}"/>
              </a:ext>
            </a:extLst>
          </p:cNvPr>
          <p:cNvSpPr txBox="1"/>
          <p:nvPr>
            <p:custDataLst>
              <p:tags r:id="rId1"/>
            </p:custDataLst>
          </p:nvPr>
        </p:nvSpPr>
        <p:spPr>
          <a:xfrm>
            <a:off x="992660"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BLUD</a:t>
            </a:r>
          </a:p>
        </p:txBody>
      </p:sp>
      <p:graphicFrame>
        <p:nvGraphicFramePr>
          <p:cNvPr id="21" name="Content Placeholder 5">
            <a:extLst>
              <a:ext uri="{FF2B5EF4-FFF2-40B4-BE49-F238E27FC236}">
                <a16:creationId xmlns:a16="http://schemas.microsoft.com/office/drawing/2014/main" id="{8752EDE6-F0DB-446B-9EB0-D1C377C44B88}"/>
              </a:ext>
            </a:extLst>
          </p:cNvPr>
          <p:cNvGraphicFramePr>
            <a:graphicFrameLocks/>
          </p:cNvGraphicFramePr>
          <p:nvPr>
            <p:extLst>
              <p:ext uri="{D42A27DB-BD31-4B8C-83A1-F6EECF244321}">
                <p14:modId xmlns:p14="http://schemas.microsoft.com/office/powerpoint/2010/main" val="1736551737"/>
              </p:ext>
            </p:extLst>
          </p:nvPr>
        </p:nvGraphicFramePr>
        <p:xfrm>
          <a:off x="635211" y="1308514"/>
          <a:ext cx="11073308" cy="2940585"/>
        </p:xfrm>
        <a:graphic>
          <a:graphicData uri="http://schemas.openxmlformats.org/drawingml/2006/table">
            <a:tbl>
              <a:tblPr firstRow="1" bandRow="1">
                <a:tableStyleId>{85BE263C-DBD7-4A20-BB59-AAB30ACAA65A}</a:tableStyleId>
              </a:tblPr>
              <a:tblGrid>
                <a:gridCol w="715528">
                  <a:extLst>
                    <a:ext uri="{9D8B030D-6E8A-4147-A177-3AD203B41FA5}">
                      <a16:colId xmlns:a16="http://schemas.microsoft.com/office/drawing/2014/main" val="20000"/>
                    </a:ext>
                  </a:extLst>
                </a:gridCol>
                <a:gridCol w="3610763">
                  <a:extLst>
                    <a:ext uri="{9D8B030D-6E8A-4147-A177-3AD203B41FA5}">
                      <a16:colId xmlns:a16="http://schemas.microsoft.com/office/drawing/2014/main" val="20001"/>
                    </a:ext>
                  </a:extLst>
                </a:gridCol>
                <a:gridCol w="2521171">
                  <a:extLst>
                    <a:ext uri="{9D8B030D-6E8A-4147-A177-3AD203B41FA5}">
                      <a16:colId xmlns:a16="http://schemas.microsoft.com/office/drawing/2014/main" val="20002"/>
                    </a:ext>
                  </a:extLst>
                </a:gridCol>
                <a:gridCol w="2250831">
                  <a:extLst>
                    <a:ext uri="{9D8B030D-6E8A-4147-A177-3AD203B41FA5}">
                      <a16:colId xmlns:a16="http://schemas.microsoft.com/office/drawing/2014/main" val="20003"/>
                    </a:ext>
                  </a:extLst>
                </a:gridCol>
                <a:gridCol w="1975015">
                  <a:extLst>
                    <a:ext uri="{9D8B030D-6E8A-4147-A177-3AD203B41FA5}">
                      <a16:colId xmlns:a16="http://schemas.microsoft.com/office/drawing/2014/main" val="20004"/>
                    </a:ext>
                  </a:extLst>
                </a:gridCol>
              </a:tblGrid>
              <a:tr h="410634">
                <a:tc rowSpan="2">
                  <a:txBody>
                    <a:bodyPr/>
                    <a:lstStyle/>
                    <a:p>
                      <a:pPr algn="ctr"/>
                      <a:r>
                        <a:rPr lang="en-US" sz="1800" dirty="0"/>
                        <a:t>NO</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URAIAN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ANGGARAN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gridSpan="2">
                  <a:txBody>
                    <a:bodyPr/>
                    <a:lstStyle/>
                    <a:p>
                      <a:pPr algn="ctr"/>
                      <a:r>
                        <a:rPr lang="en-US" sz="1800" dirty="0"/>
                        <a:t>REALISASI KEUANGAN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extLst>
                  <a:ext uri="{0D108BD9-81ED-4DB2-BD59-A6C34878D82A}">
                    <a16:rowId xmlns:a16="http://schemas.microsoft.com/office/drawing/2014/main" val="10000"/>
                  </a:ext>
                </a:extLst>
              </a:tr>
              <a:tr h="342196">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a:t>
                      </a:r>
                      <a:r>
                        <a:rPr lang="en-US" sz="1800" dirty="0" err="1"/>
                        <a:t>Rp</a:t>
                      </a: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1"/>
                  </a:ext>
                </a:extLst>
              </a:tr>
              <a:tr h="708353">
                <a:tc>
                  <a:txBody>
                    <a:bodyPr/>
                    <a:lstStyle/>
                    <a:p>
                      <a:pPr algn="ctr"/>
                      <a:r>
                        <a:rPr lang="en-US" sz="1800" dirty="0"/>
                        <a:t>1</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Pegawai</a:t>
                      </a:r>
                      <a:r>
                        <a:rPr lang="en-US" sz="180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dirty="0"/>
                        <a:t>7.000.000.000</a:t>
                      </a:r>
                    </a:p>
                  </a:txBody>
                  <a:tcPr marL="182740" marR="182740" marT="65286" marB="65286" anchor="ctr"/>
                </a:tc>
                <a:tc>
                  <a:txBody>
                    <a:bodyPr/>
                    <a:lstStyle/>
                    <a:p>
                      <a:pPr algn="r" fontAlgn="ctr"/>
                      <a:r>
                        <a:rPr lang="en-US" sz="1800" b="0" i="0" u="none" strike="noStrike" dirty="0">
                          <a:solidFill>
                            <a:srgbClr val="000000"/>
                          </a:solidFill>
                          <a:effectLst/>
                          <a:latin typeface="Tw Cen MT" panose="020B0602020104020603" pitchFamily="34" charset="0"/>
                        </a:rPr>
                        <a:t>      1,955,050,000 </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27.93</a:t>
                      </a:r>
                    </a:p>
                  </a:txBody>
                  <a:tcPr marL="9525" marR="9525" marT="9525" marB="0" anchor="ctr"/>
                </a:tc>
                <a:extLst>
                  <a:ext uri="{0D108BD9-81ED-4DB2-BD59-A6C34878D82A}">
                    <a16:rowId xmlns:a16="http://schemas.microsoft.com/office/drawing/2014/main" val="10002"/>
                  </a:ext>
                </a:extLst>
              </a:tr>
              <a:tr h="708353">
                <a:tc>
                  <a:txBody>
                    <a:bodyPr/>
                    <a:lstStyle/>
                    <a:p>
                      <a:pPr algn="ctr"/>
                      <a:r>
                        <a:rPr lang="en-US" sz="1800" dirty="0"/>
                        <a:t>2</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Barang</a:t>
                      </a:r>
                      <a:r>
                        <a:rPr lang="en-US" sz="1800" baseline="0" dirty="0"/>
                        <a:t> </a:t>
                      </a:r>
                      <a:r>
                        <a:rPr lang="en-US" sz="1800" baseline="0" dirty="0" err="1"/>
                        <a:t>dan</a:t>
                      </a:r>
                      <a:r>
                        <a:rPr lang="en-US" sz="1800" baseline="0" dirty="0"/>
                        <a:t> </a:t>
                      </a:r>
                      <a:r>
                        <a:rPr lang="en-US" sz="1800" baseline="0" dirty="0" err="1"/>
                        <a:t>Jasa</a:t>
                      </a:r>
                      <a:r>
                        <a:rPr lang="en-US" sz="1800" baseline="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dirty="0"/>
                        <a:t>23.000.000.000</a:t>
                      </a:r>
                    </a:p>
                  </a:txBody>
                  <a:tcPr marL="182740" marR="182740" marT="65286" marB="65286" anchor="ctr"/>
                </a:tc>
                <a:tc>
                  <a:txBody>
                    <a:bodyPr/>
                    <a:lstStyle/>
                    <a:p>
                      <a:pPr algn="r" fontAlgn="ctr"/>
                      <a:r>
                        <a:rPr lang="en-US" sz="1800" b="0" i="0" u="none" strike="noStrike">
                          <a:solidFill>
                            <a:srgbClr val="000000"/>
                          </a:solidFill>
                          <a:effectLst/>
                          <a:latin typeface="Tw Cen MT" panose="020B0602020104020603" pitchFamily="34" charset="0"/>
                        </a:rPr>
                        <a:t>      5,235,306,815 </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22.76</a:t>
                      </a:r>
                    </a:p>
                  </a:txBody>
                  <a:tcPr marL="9525" marR="9525" marT="9525" marB="0" anchor="ctr"/>
                </a:tc>
                <a:extLst>
                  <a:ext uri="{0D108BD9-81ED-4DB2-BD59-A6C34878D82A}">
                    <a16:rowId xmlns:a16="http://schemas.microsoft.com/office/drawing/2014/main" val="10003"/>
                  </a:ext>
                </a:extLst>
              </a:tr>
              <a:tr h="708353">
                <a:tc>
                  <a:txBody>
                    <a:bodyPr/>
                    <a:lstStyle/>
                    <a:p>
                      <a:pPr algn="ctr"/>
                      <a:r>
                        <a:rPr lang="en-US" sz="1800" dirty="0"/>
                        <a:t>3</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Modal</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dirty="0"/>
                        <a:t>2.000.000.000</a:t>
                      </a:r>
                    </a:p>
                  </a:txBody>
                  <a:tcPr marL="182740" marR="182740" marT="65286" marB="65286" anchor="ctr"/>
                </a:tc>
                <a:tc>
                  <a:txBody>
                    <a:bodyPr/>
                    <a:lstStyle/>
                    <a:p>
                      <a:pPr algn="r" fontAlgn="ctr"/>
                      <a:r>
                        <a:rPr lang="en-US" sz="1800" b="0" i="0" u="none" strike="noStrike" dirty="0">
                          <a:solidFill>
                            <a:srgbClr val="000000"/>
                          </a:solidFill>
                          <a:effectLst/>
                          <a:latin typeface="Tw Cen MT" panose="020B0602020104020603" pitchFamily="34" charset="0"/>
                        </a:rPr>
                        <a:t>         148,026,008 </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7.40</a:t>
                      </a:r>
                    </a:p>
                  </a:txBody>
                  <a:tcPr marL="9525" marR="9525" marT="9525" marB="0" anchor="ct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08F79C2-1F0D-408B-9032-348617F28511}"/>
              </a:ext>
            </a:extLst>
          </p:cNvPr>
          <p:cNvSpPr>
            <a:spLocks noGrp="1"/>
          </p:cNvSpPr>
          <p:nvPr>
            <p:ph type="sldNum" sz="quarter" idx="12"/>
          </p:nvPr>
        </p:nvSpPr>
        <p:spPr/>
        <p:txBody>
          <a:bodyPr/>
          <a:lstStyle/>
          <a:p>
            <a:fld id="{565CE74E-AB26-4998-AD42-012C4C1AD076}" type="slidenum">
              <a:rPr lang="zh-CN" altLang="en-US" smtClean="0"/>
              <a:t>7</a:t>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rot="3439287">
            <a:off x="7912286" y="795813"/>
            <a:ext cx="5266372" cy="5266372"/>
          </a:xfrm>
          <a:custGeom>
            <a:avLst/>
            <a:gdLst>
              <a:gd name="connsiteX0" fmla="*/ 149906 w 5266372"/>
              <a:gd name="connsiteY0" fmla="*/ 386989 h 5266372"/>
              <a:gd name="connsiteX1" fmla="*/ 877746 w 5266372"/>
              <a:gd name="connsiteY1" fmla="*/ 0 h 5266372"/>
              <a:gd name="connsiteX2" fmla="*/ 1577745 w 5266372"/>
              <a:gd name="connsiteY2" fmla="*/ 0 h 5266372"/>
              <a:gd name="connsiteX3" fmla="*/ 5266372 w 5266372"/>
              <a:gd name="connsiteY3" fmla="*/ 2366108 h 5266372"/>
              <a:gd name="connsiteX4" fmla="*/ 5266372 w 5266372"/>
              <a:gd name="connsiteY4" fmla="*/ 4388626 h 5266372"/>
              <a:gd name="connsiteX5" fmla="*/ 4388626 w 5266372"/>
              <a:gd name="connsiteY5" fmla="*/ 5266372 h 5266372"/>
              <a:gd name="connsiteX6" fmla="*/ 877746 w 5266372"/>
              <a:gd name="connsiteY6" fmla="*/ 5266372 h 5266372"/>
              <a:gd name="connsiteX7" fmla="*/ 0 w 5266372"/>
              <a:gd name="connsiteY7" fmla="*/ 4388626 h 5266372"/>
              <a:gd name="connsiteX8" fmla="*/ 0 w 5266372"/>
              <a:gd name="connsiteY8" fmla="*/ 877746 h 5266372"/>
              <a:gd name="connsiteX9" fmla="*/ 149906 w 5266372"/>
              <a:gd name="connsiteY9" fmla="*/ 386989 h 52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372" h="5266372">
                <a:moveTo>
                  <a:pt x="149906" y="386989"/>
                </a:moveTo>
                <a:cubicBezTo>
                  <a:pt x="307643" y="153508"/>
                  <a:pt x="574767" y="1"/>
                  <a:pt x="877746" y="0"/>
                </a:cubicBezTo>
                <a:lnTo>
                  <a:pt x="1577745" y="0"/>
                </a:lnTo>
                <a:lnTo>
                  <a:pt x="5266372" y="2366108"/>
                </a:lnTo>
                <a:lnTo>
                  <a:pt x="5266372" y="4388626"/>
                </a:lnTo>
                <a:cubicBezTo>
                  <a:pt x="5266372" y="4873392"/>
                  <a:pt x="4873392" y="5266372"/>
                  <a:pt x="4388626" y="5266372"/>
                </a:cubicBezTo>
                <a:lnTo>
                  <a:pt x="877746" y="5266372"/>
                </a:lnTo>
                <a:cubicBezTo>
                  <a:pt x="392980" y="5266372"/>
                  <a:pt x="0" y="4873392"/>
                  <a:pt x="0" y="4388626"/>
                </a:cubicBezTo>
                <a:lnTo>
                  <a:pt x="0" y="877746"/>
                </a:lnTo>
                <a:cubicBezTo>
                  <a:pt x="0" y="695959"/>
                  <a:pt x="55263" y="527079"/>
                  <a:pt x="149906" y="386989"/>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66" name="Group 150"/>
          <p:cNvGrpSpPr/>
          <p:nvPr/>
        </p:nvGrpSpPr>
        <p:grpSpPr>
          <a:xfrm>
            <a:off x="768841" y="1798270"/>
            <a:ext cx="358677" cy="359283"/>
            <a:chOff x="301625" y="3662363"/>
            <a:chExt cx="939800" cy="941387"/>
          </a:xfrm>
          <a:solidFill>
            <a:schemeClr val="bg1"/>
          </a:solidFill>
        </p:grpSpPr>
        <p:sp>
          <p:nvSpPr>
            <p:cNvPr id="67" name="Freeform 1422"/>
            <p:cNvSpPr/>
            <p:nvPr/>
          </p:nvSpPr>
          <p:spPr bwMode="auto">
            <a:xfrm>
              <a:off x="811213" y="3811588"/>
              <a:ext cx="26988" cy="63500"/>
            </a:xfrm>
            <a:custGeom>
              <a:avLst/>
              <a:gdLst>
                <a:gd name="T0" fmla="*/ 103 w 103"/>
                <a:gd name="T1" fmla="*/ 0 h 242"/>
                <a:gd name="T2" fmla="*/ 103 w 103"/>
                <a:gd name="T3" fmla="*/ 242 h 242"/>
                <a:gd name="T4" fmla="*/ 75 w 103"/>
                <a:gd name="T5" fmla="*/ 234 h 242"/>
                <a:gd name="T6" fmla="*/ 52 w 103"/>
                <a:gd name="T7" fmla="*/ 223 h 242"/>
                <a:gd name="T8" fmla="*/ 35 w 103"/>
                <a:gd name="T9" fmla="*/ 210 h 242"/>
                <a:gd name="T10" fmla="*/ 22 w 103"/>
                <a:gd name="T11" fmla="*/ 197 h 242"/>
                <a:gd name="T12" fmla="*/ 12 w 103"/>
                <a:gd name="T13" fmla="*/ 183 h 242"/>
                <a:gd name="T14" fmla="*/ 7 w 103"/>
                <a:gd name="T15" fmla="*/ 169 h 242"/>
                <a:gd name="T16" fmla="*/ 3 w 103"/>
                <a:gd name="T17" fmla="*/ 155 h 242"/>
                <a:gd name="T18" fmla="*/ 0 w 103"/>
                <a:gd name="T19" fmla="*/ 142 h 242"/>
                <a:gd name="T20" fmla="*/ 0 w 103"/>
                <a:gd name="T21" fmla="*/ 131 h 242"/>
                <a:gd name="T22" fmla="*/ 0 w 103"/>
                <a:gd name="T23" fmla="*/ 122 h 242"/>
                <a:gd name="T24" fmla="*/ 0 w 103"/>
                <a:gd name="T25" fmla="*/ 112 h 242"/>
                <a:gd name="T26" fmla="*/ 0 w 103"/>
                <a:gd name="T27" fmla="*/ 100 h 242"/>
                <a:gd name="T28" fmla="*/ 3 w 103"/>
                <a:gd name="T29" fmla="*/ 87 h 242"/>
                <a:gd name="T30" fmla="*/ 7 w 103"/>
                <a:gd name="T31" fmla="*/ 74 h 242"/>
                <a:gd name="T32" fmla="*/ 12 w 103"/>
                <a:gd name="T33" fmla="*/ 60 h 242"/>
                <a:gd name="T34" fmla="*/ 22 w 103"/>
                <a:gd name="T35" fmla="*/ 46 h 242"/>
                <a:gd name="T36" fmla="*/ 35 w 103"/>
                <a:gd name="T37" fmla="*/ 32 h 242"/>
                <a:gd name="T38" fmla="*/ 52 w 103"/>
                <a:gd name="T39" fmla="*/ 20 h 242"/>
                <a:gd name="T40" fmla="*/ 75 w 103"/>
                <a:gd name="T41" fmla="*/ 9 h 242"/>
                <a:gd name="T42" fmla="*/ 103 w 103"/>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2">
                  <a:moveTo>
                    <a:pt x="103" y="0"/>
                  </a:moveTo>
                  <a:lnTo>
                    <a:pt x="103" y="242"/>
                  </a:lnTo>
                  <a:lnTo>
                    <a:pt x="75" y="234"/>
                  </a:lnTo>
                  <a:lnTo>
                    <a:pt x="52" y="223"/>
                  </a:lnTo>
                  <a:lnTo>
                    <a:pt x="35" y="210"/>
                  </a:lnTo>
                  <a:lnTo>
                    <a:pt x="22" y="197"/>
                  </a:lnTo>
                  <a:lnTo>
                    <a:pt x="12" y="183"/>
                  </a:lnTo>
                  <a:lnTo>
                    <a:pt x="7" y="169"/>
                  </a:lnTo>
                  <a:lnTo>
                    <a:pt x="3" y="155"/>
                  </a:lnTo>
                  <a:lnTo>
                    <a:pt x="0" y="142"/>
                  </a:lnTo>
                  <a:lnTo>
                    <a:pt x="0" y="131"/>
                  </a:lnTo>
                  <a:lnTo>
                    <a:pt x="0" y="122"/>
                  </a:lnTo>
                  <a:lnTo>
                    <a:pt x="0" y="112"/>
                  </a:lnTo>
                  <a:lnTo>
                    <a:pt x="0" y="100"/>
                  </a:lnTo>
                  <a:lnTo>
                    <a:pt x="3" y="87"/>
                  </a:lnTo>
                  <a:lnTo>
                    <a:pt x="7" y="74"/>
                  </a:lnTo>
                  <a:lnTo>
                    <a:pt x="12" y="60"/>
                  </a:lnTo>
                  <a:lnTo>
                    <a:pt x="22" y="46"/>
                  </a:lnTo>
                  <a:lnTo>
                    <a:pt x="35" y="32"/>
                  </a:lnTo>
                  <a:lnTo>
                    <a:pt x="52" y="20"/>
                  </a:lnTo>
                  <a:lnTo>
                    <a:pt x="75" y="9"/>
                  </a:lnTo>
                  <a:lnTo>
                    <a:pt x="10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8" name="Freeform 1423"/>
            <p:cNvSpPr/>
            <p:nvPr/>
          </p:nvSpPr>
          <p:spPr bwMode="auto">
            <a:xfrm>
              <a:off x="893763" y="3937000"/>
              <a:ext cx="26988" cy="63500"/>
            </a:xfrm>
            <a:custGeom>
              <a:avLst/>
              <a:gdLst>
                <a:gd name="T0" fmla="*/ 0 w 103"/>
                <a:gd name="T1" fmla="*/ 0 h 243"/>
                <a:gd name="T2" fmla="*/ 27 w 103"/>
                <a:gd name="T3" fmla="*/ 10 h 243"/>
                <a:gd name="T4" fmla="*/ 50 w 103"/>
                <a:gd name="T5" fmla="*/ 21 h 243"/>
                <a:gd name="T6" fmla="*/ 67 w 103"/>
                <a:gd name="T7" fmla="*/ 33 h 243"/>
                <a:gd name="T8" fmla="*/ 80 w 103"/>
                <a:gd name="T9" fmla="*/ 47 h 243"/>
                <a:gd name="T10" fmla="*/ 90 w 103"/>
                <a:gd name="T11" fmla="*/ 61 h 243"/>
                <a:gd name="T12" fmla="*/ 96 w 103"/>
                <a:gd name="T13" fmla="*/ 75 h 243"/>
                <a:gd name="T14" fmla="*/ 99 w 103"/>
                <a:gd name="T15" fmla="*/ 88 h 243"/>
                <a:gd name="T16" fmla="*/ 102 w 103"/>
                <a:gd name="T17" fmla="*/ 101 h 243"/>
                <a:gd name="T18" fmla="*/ 103 w 103"/>
                <a:gd name="T19" fmla="*/ 112 h 243"/>
                <a:gd name="T20" fmla="*/ 103 w 103"/>
                <a:gd name="T21" fmla="*/ 122 h 243"/>
                <a:gd name="T22" fmla="*/ 103 w 103"/>
                <a:gd name="T23" fmla="*/ 132 h 243"/>
                <a:gd name="T24" fmla="*/ 102 w 103"/>
                <a:gd name="T25" fmla="*/ 143 h 243"/>
                <a:gd name="T26" fmla="*/ 99 w 103"/>
                <a:gd name="T27" fmla="*/ 156 h 243"/>
                <a:gd name="T28" fmla="*/ 96 w 103"/>
                <a:gd name="T29" fmla="*/ 170 h 243"/>
                <a:gd name="T30" fmla="*/ 90 w 103"/>
                <a:gd name="T31" fmla="*/ 184 h 243"/>
                <a:gd name="T32" fmla="*/ 80 w 103"/>
                <a:gd name="T33" fmla="*/ 198 h 243"/>
                <a:gd name="T34" fmla="*/ 67 w 103"/>
                <a:gd name="T35" fmla="*/ 211 h 243"/>
                <a:gd name="T36" fmla="*/ 50 w 103"/>
                <a:gd name="T37" fmla="*/ 222 h 243"/>
                <a:gd name="T38" fmla="*/ 27 w 103"/>
                <a:gd name="T39" fmla="*/ 234 h 243"/>
                <a:gd name="T40" fmla="*/ 0 w 103"/>
                <a:gd name="T41" fmla="*/ 243 h 243"/>
                <a:gd name="T42" fmla="*/ 0 w 103"/>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3">
                  <a:moveTo>
                    <a:pt x="0" y="0"/>
                  </a:moveTo>
                  <a:lnTo>
                    <a:pt x="27" y="10"/>
                  </a:lnTo>
                  <a:lnTo>
                    <a:pt x="50" y="21"/>
                  </a:lnTo>
                  <a:lnTo>
                    <a:pt x="67" y="33"/>
                  </a:lnTo>
                  <a:lnTo>
                    <a:pt x="80" y="47"/>
                  </a:lnTo>
                  <a:lnTo>
                    <a:pt x="90" y="61"/>
                  </a:lnTo>
                  <a:lnTo>
                    <a:pt x="96" y="75"/>
                  </a:lnTo>
                  <a:lnTo>
                    <a:pt x="99" y="88"/>
                  </a:lnTo>
                  <a:lnTo>
                    <a:pt x="102" y="101"/>
                  </a:lnTo>
                  <a:lnTo>
                    <a:pt x="103" y="112"/>
                  </a:lnTo>
                  <a:lnTo>
                    <a:pt x="103" y="122"/>
                  </a:lnTo>
                  <a:lnTo>
                    <a:pt x="103" y="132"/>
                  </a:lnTo>
                  <a:lnTo>
                    <a:pt x="102" y="143"/>
                  </a:lnTo>
                  <a:lnTo>
                    <a:pt x="99" y="156"/>
                  </a:lnTo>
                  <a:lnTo>
                    <a:pt x="96" y="170"/>
                  </a:lnTo>
                  <a:lnTo>
                    <a:pt x="90" y="184"/>
                  </a:lnTo>
                  <a:lnTo>
                    <a:pt x="80" y="198"/>
                  </a:lnTo>
                  <a:lnTo>
                    <a:pt x="67" y="211"/>
                  </a:lnTo>
                  <a:lnTo>
                    <a:pt x="50" y="222"/>
                  </a:lnTo>
                  <a:lnTo>
                    <a:pt x="27" y="234"/>
                  </a:lnTo>
                  <a:lnTo>
                    <a:pt x="0" y="243"/>
                  </a:lnTo>
                  <a:lnTo>
                    <a:pt x="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9" name="Freeform 1424"/>
            <p:cNvSpPr>
              <a:spLocks noEditPoints="1"/>
            </p:cNvSpPr>
            <p:nvPr/>
          </p:nvSpPr>
          <p:spPr bwMode="auto">
            <a:xfrm>
              <a:off x="622300" y="3662363"/>
              <a:ext cx="487363" cy="487362"/>
            </a:xfrm>
            <a:custGeom>
              <a:avLst/>
              <a:gdLst>
                <a:gd name="T0" fmla="*/ 766 w 1842"/>
                <a:gd name="T1" fmla="*/ 357 h 1843"/>
                <a:gd name="T2" fmla="*/ 640 w 1842"/>
                <a:gd name="T3" fmla="*/ 411 h 1843"/>
                <a:gd name="T4" fmla="*/ 557 w 1842"/>
                <a:gd name="T5" fmla="*/ 493 h 1843"/>
                <a:gd name="T6" fmla="*/ 511 w 1842"/>
                <a:gd name="T7" fmla="*/ 599 h 1843"/>
                <a:gd name="T8" fmla="*/ 504 w 1842"/>
                <a:gd name="T9" fmla="*/ 726 h 1843"/>
                <a:gd name="T10" fmla="*/ 537 w 1842"/>
                <a:gd name="T11" fmla="*/ 841 h 1843"/>
                <a:gd name="T12" fmla="*/ 609 w 1842"/>
                <a:gd name="T13" fmla="*/ 930 h 1843"/>
                <a:gd name="T14" fmla="*/ 721 w 1842"/>
                <a:gd name="T15" fmla="*/ 995 h 1843"/>
                <a:gd name="T16" fmla="*/ 816 w 1842"/>
                <a:gd name="T17" fmla="*/ 1281 h 1843"/>
                <a:gd name="T18" fmla="*/ 748 w 1842"/>
                <a:gd name="T19" fmla="*/ 1249 h 1843"/>
                <a:gd name="T20" fmla="*/ 720 w 1842"/>
                <a:gd name="T21" fmla="*/ 1208 h 1843"/>
                <a:gd name="T22" fmla="*/ 713 w 1842"/>
                <a:gd name="T23" fmla="*/ 1170 h 1843"/>
                <a:gd name="T24" fmla="*/ 504 w 1842"/>
                <a:gd name="T25" fmla="*/ 1202 h 1843"/>
                <a:gd name="T26" fmla="*/ 537 w 1842"/>
                <a:gd name="T27" fmla="*/ 1318 h 1843"/>
                <a:gd name="T28" fmla="*/ 609 w 1842"/>
                <a:gd name="T29" fmla="*/ 1407 h 1843"/>
                <a:gd name="T30" fmla="*/ 721 w 1842"/>
                <a:gd name="T31" fmla="*/ 1472 h 1843"/>
                <a:gd name="T32" fmla="*/ 816 w 1842"/>
                <a:gd name="T33" fmla="*/ 1600 h 1843"/>
                <a:gd name="T34" fmla="*/ 1076 w 1842"/>
                <a:gd name="T35" fmla="*/ 1486 h 1843"/>
                <a:gd name="T36" fmla="*/ 1202 w 1842"/>
                <a:gd name="T37" fmla="*/ 1432 h 1843"/>
                <a:gd name="T38" fmla="*/ 1286 w 1842"/>
                <a:gd name="T39" fmla="*/ 1350 h 1843"/>
                <a:gd name="T40" fmla="*/ 1332 w 1842"/>
                <a:gd name="T41" fmla="*/ 1243 h 1843"/>
                <a:gd name="T42" fmla="*/ 1339 w 1842"/>
                <a:gd name="T43" fmla="*/ 1117 h 1843"/>
                <a:gd name="T44" fmla="*/ 1305 w 1842"/>
                <a:gd name="T45" fmla="*/ 1003 h 1843"/>
                <a:gd name="T46" fmla="*/ 1234 w 1842"/>
                <a:gd name="T47" fmla="*/ 912 h 1843"/>
                <a:gd name="T48" fmla="*/ 1122 w 1842"/>
                <a:gd name="T49" fmla="*/ 847 h 1843"/>
                <a:gd name="T50" fmla="*/ 1027 w 1842"/>
                <a:gd name="T51" fmla="*/ 562 h 1843"/>
                <a:gd name="T52" fmla="*/ 1094 w 1842"/>
                <a:gd name="T53" fmla="*/ 594 h 1843"/>
                <a:gd name="T54" fmla="*/ 1123 w 1842"/>
                <a:gd name="T55" fmla="*/ 636 h 1843"/>
                <a:gd name="T56" fmla="*/ 1130 w 1842"/>
                <a:gd name="T57" fmla="*/ 674 h 1843"/>
                <a:gd name="T58" fmla="*/ 1339 w 1842"/>
                <a:gd name="T59" fmla="*/ 640 h 1843"/>
                <a:gd name="T60" fmla="*/ 1305 w 1842"/>
                <a:gd name="T61" fmla="*/ 526 h 1843"/>
                <a:gd name="T62" fmla="*/ 1234 w 1842"/>
                <a:gd name="T63" fmla="*/ 436 h 1843"/>
                <a:gd name="T64" fmla="*/ 1122 w 1842"/>
                <a:gd name="T65" fmla="*/ 371 h 1843"/>
                <a:gd name="T66" fmla="*/ 1027 w 1842"/>
                <a:gd name="T67" fmla="*/ 243 h 1843"/>
                <a:gd name="T68" fmla="*/ 1000 w 1842"/>
                <a:gd name="T69" fmla="*/ 3 h 1843"/>
                <a:gd name="T70" fmla="*/ 1227 w 1842"/>
                <a:gd name="T71" fmla="*/ 52 h 1843"/>
                <a:gd name="T72" fmla="*/ 1428 w 1842"/>
                <a:gd name="T73" fmla="*/ 152 h 1843"/>
                <a:gd name="T74" fmla="*/ 1599 w 1842"/>
                <a:gd name="T75" fmla="*/ 298 h 1843"/>
                <a:gd name="T76" fmla="*/ 1729 w 1842"/>
                <a:gd name="T77" fmla="*/ 479 h 1843"/>
                <a:gd name="T78" fmla="*/ 1813 w 1842"/>
                <a:gd name="T79" fmla="*/ 689 h 1843"/>
                <a:gd name="T80" fmla="*/ 1842 w 1842"/>
                <a:gd name="T81" fmla="*/ 922 h 1843"/>
                <a:gd name="T82" fmla="*/ 1813 w 1842"/>
                <a:gd name="T83" fmla="*/ 1154 h 1843"/>
                <a:gd name="T84" fmla="*/ 1729 w 1842"/>
                <a:gd name="T85" fmla="*/ 1365 h 1843"/>
                <a:gd name="T86" fmla="*/ 1599 w 1842"/>
                <a:gd name="T87" fmla="*/ 1546 h 1843"/>
                <a:gd name="T88" fmla="*/ 1428 w 1842"/>
                <a:gd name="T89" fmla="*/ 1691 h 1843"/>
                <a:gd name="T90" fmla="*/ 1227 w 1842"/>
                <a:gd name="T91" fmla="*/ 1791 h 1843"/>
                <a:gd name="T92" fmla="*/ 1000 w 1842"/>
                <a:gd name="T93" fmla="*/ 1839 h 1843"/>
                <a:gd name="T94" fmla="*/ 764 w 1842"/>
                <a:gd name="T95" fmla="*/ 1830 h 1843"/>
                <a:gd name="T96" fmla="*/ 545 w 1842"/>
                <a:gd name="T97" fmla="*/ 1763 h 1843"/>
                <a:gd name="T98" fmla="*/ 353 w 1842"/>
                <a:gd name="T99" fmla="*/ 1647 h 1843"/>
                <a:gd name="T100" fmla="*/ 196 w 1842"/>
                <a:gd name="T101" fmla="*/ 1489 h 1843"/>
                <a:gd name="T102" fmla="*/ 80 w 1842"/>
                <a:gd name="T103" fmla="*/ 1297 h 1843"/>
                <a:gd name="T104" fmla="*/ 13 w 1842"/>
                <a:gd name="T105" fmla="*/ 1078 h 1843"/>
                <a:gd name="T106" fmla="*/ 3 w 1842"/>
                <a:gd name="T107" fmla="*/ 842 h 1843"/>
                <a:gd name="T108" fmla="*/ 51 w 1842"/>
                <a:gd name="T109" fmla="*/ 616 h 1843"/>
                <a:gd name="T110" fmla="*/ 152 w 1842"/>
                <a:gd name="T111" fmla="*/ 414 h 1843"/>
                <a:gd name="T112" fmla="*/ 297 w 1842"/>
                <a:gd name="T113" fmla="*/ 245 h 1843"/>
                <a:gd name="T114" fmla="*/ 478 w 1842"/>
                <a:gd name="T115" fmla="*/ 113 h 1843"/>
                <a:gd name="T116" fmla="*/ 689 w 1842"/>
                <a:gd name="T117" fmla="*/ 30 h 1843"/>
                <a:gd name="T118" fmla="*/ 922 w 1842"/>
                <a:gd name="T119"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2" h="1843">
                  <a:moveTo>
                    <a:pt x="816" y="243"/>
                  </a:moveTo>
                  <a:lnTo>
                    <a:pt x="816" y="347"/>
                  </a:lnTo>
                  <a:lnTo>
                    <a:pt x="766" y="357"/>
                  </a:lnTo>
                  <a:lnTo>
                    <a:pt x="721" y="371"/>
                  </a:lnTo>
                  <a:lnTo>
                    <a:pt x="679" y="389"/>
                  </a:lnTo>
                  <a:lnTo>
                    <a:pt x="640" y="411"/>
                  </a:lnTo>
                  <a:lnTo>
                    <a:pt x="609" y="436"/>
                  </a:lnTo>
                  <a:lnTo>
                    <a:pt x="581" y="463"/>
                  </a:lnTo>
                  <a:lnTo>
                    <a:pt x="557" y="493"/>
                  </a:lnTo>
                  <a:lnTo>
                    <a:pt x="537" y="526"/>
                  </a:lnTo>
                  <a:lnTo>
                    <a:pt x="522" y="562"/>
                  </a:lnTo>
                  <a:lnTo>
                    <a:pt x="511" y="599"/>
                  </a:lnTo>
                  <a:lnTo>
                    <a:pt x="504" y="640"/>
                  </a:lnTo>
                  <a:lnTo>
                    <a:pt x="501" y="684"/>
                  </a:lnTo>
                  <a:lnTo>
                    <a:pt x="504" y="726"/>
                  </a:lnTo>
                  <a:lnTo>
                    <a:pt x="511" y="767"/>
                  </a:lnTo>
                  <a:lnTo>
                    <a:pt x="522" y="805"/>
                  </a:lnTo>
                  <a:lnTo>
                    <a:pt x="537" y="841"/>
                  </a:lnTo>
                  <a:lnTo>
                    <a:pt x="557" y="873"/>
                  </a:lnTo>
                  <a:lnTo>
                    <a:pt x="581" y="904"/>
                  </a:lnTo>
                  <a:lnTo>
                    <a:pt x="609" y="930"/>
                  </a:lnTo>
                  <a:lnTo>
                    <a:pt x="640" y="955"/>
                  </a:lnTo>
                  <a:lnTo>
                    <a:pt x="679" y="978"/>
                  </a:lnTo>
                  <a:lnTo>
                    <a:pt x="721" y="995"/>
                  </a:lnTo>
                  <a:lnTo>
                    <a:pt x="766" y="1009"/>
                  </a:lnTo>
                  <a:lnTo>
                    <a:pt x="816" y="1020"/>
                  </a:lnTo>
                  <a:lnTo>
                    <a:pt x="816" y="1281"/>
                  </a:lnTo>
                  <a:lnTo>
                    <a:pt x="788" y="1272"/>
                  </a:lnTo>
                  <a:lnTo>
                    <a:pt x="765" y="1261"/>
                  </a:lnTo>
                  <a:lnTo>
                    <a:pt x="748" y="1249"/>
                  </a:lnTo>
                  <a:lnTo>
                    <a:pt x="735" y="1236"/>
                  </a:lnTo>
                  <a:lnTo>
                    <a:pt x="725" y="1222"/>
                  </a:lnTo>
                  <a:lnTo>
                    <a:pt x="720" y="1208"/>
                  </a:lnTo>
                  <a:lnTo>
                    <a:pt x="716" y="1194"/>
                  </a:lnTo>
                  <a:lnTo>
                    <a:pt x="713" y="1181"/>
                  </a:lnTo>
                  <a:lnTo>
                    <a:pt x="713" y="1170"/>
                  </a:lnTo>
                  <a:lnTo>
                    <a:pt x="713" y="1160"/>
                  </a:lnTo>
                  <a:lnTo>
                    <a:pt x="501" y="1160"/>
                  </a:lnTo>
                  <a:lnTo>
                    <a:pt x="504" y="1202"/>
                  </a:lnTo>
                  <a:lnTo>
                    <a:pt x="511" y="1243"/>
                  </a:lnTo>
                  <a:lnTo>
                    <a:pt x="522" y="1282"/>
                  </a:lnTo>
                  <a:lnTo>
                    <a:pt x="537" y="1318"/>
                  </a:lnTo>
                  <a:lnTo>
                    <a:pt x="557" y="1350"/>
                  </a:lnTo>
                  <a:lnTo>
                    <a:pt x="581" y="1380"/>
                  </a:lnTo>
                  <a:lnTo>
                    <a:pt x="609" y="1407"/>
                  </a:lnTo>
                  <a:lnTo>
                    <a:pt x="640" y="1432"/>
                  </a:lnTo>
                  <a:lnTo>
                    <a:pt x="679" y="1454"/>
                  </a:lnTo>
                  <a:lnTo>
                    <a:pt x="721" y="1472"/>
                  </a:lnTo>
                  <a:lnTo>
                    <a:pt x="766" y="1486"/>
                  </a:lnTo>
                  <a:lnTo>
                    <a:pt x="816" y="1497"/>
                  </a:lnTo>
                  <a:lnTo>
                    <a:pt x="816" y="1600"/>
                  </a:lnTo>
                  <a:lnTo>
                    <a:pt x="1027" y="1600"/>
                  </a:lnTo>
                  <a:lnTo>
                    <a:pt x="1027" y="1497"/>
                  </a:lnTo>
                  <a:lnTo>
                    <a:pt x="1076" y="1486"/>
                  </a:lnTo>
                  <a:lnTo>
                    <a:pt x="1122" y="1472"/>
                  </a:lnTo>
                  <a:lnTo>
                    <a:pt x="1164" y="1454"/>
                  </a:lnTo>
                  <a:lnTo>
                    <a:pt x="1202" y="1432"/>
                  </a:lnTo>
                  <a:lnTo>
                    <a:pt x="1234" y="1407"/>
                  </a:lnTo>
                  <a:lnTo>
                    <a:pt x="1262" y="1380"/>
                  </a:lnTo>
                  <a:lnTo>
                    <a:pt x="1286" y="1350"/>
                  </a:lnTo>
                  <a:lnTo>
                    <a:pt x="1305" y="1318"/>
                  </a:lnTo>
                  <a:lnTo>
                    <a:pt x="1320" y="1282"/>
                  </a:lnTo>
                  <a:lnTo>
                    <a:pt x="1332" y="1243"/>
                  </a:lnTo>
                  <a:lnTo>
                    <a:pt x="1339" y="1202"/>
                  </a:lnTo>
                  <a:lnTo>
                    <a:pt x="1341" y="1160"/>
                  </a:lnTo>
                  <a:lnTo>
                    <a:pt x="1339" y="1117"/>
                  </a:lnTo>
                  <a:lnTo>
                    <a:pt x="1332" y="1076"/>
                  </a:lnTo>
                  <a:lnTo>
                    <a:pt x="1320" y="1038"/>
                  </a:lnTo>
                  <a:lnTo>
                    <a:pt x="1305" y="1003"/>
                  </a:lnTo>
                  <a:lnTo>
                    <a:pt x="1286" y="969"/>
                  </a:lnTo>
                  <a:lnTo>
                    <a:pt x="1262" y="939"/>
                  </a:lnTo>
                  <a:lnTo>
                    <a:pt x="1234" y="912"/>
                  </a:lnTo>
                  <a:lnTo>
                    <a:pt x="1202" y="887"/>
                  </a:lnTo>
                  <a:lnTo>
                    <a:pt x="1164" y="866"/>
                  </a:lnTo>
                  <a:lnTo>
                    <a:pt x="1122" y="847"/>
                  </a:lnTo>
                  <a:lnTo>
                    <a:pt x="1076" y="833"/>
                  </a:lnTo>
                  <a:lnTo>
                    <a:pt x="1027" y="824"/>
                  </a:lnTo>
                  <a:lnTo>
                    <a:pt x="1027" y="562"/>
                  </a:lnTo>
                  <a:lnTo>
                    <a:pt x="1054" y="571"/>
                  </a:lnTo>
                  <a:lnTo>
                    <a:pt x="1077" y="582"/>
                  </a:lnTo>
                  <a:lnTo>
                    <a:pt x="1094" y="594"/>
                  </a:lnTo>
                  <a:lnTo>
                    <a:pt x="1107" y="608"/>
                  </a:lnTo>
                  <a:lnTo>
                    <a:pt x="1117" y="622"/>
                  </a:lnTo>
                  <a:lnTo>
                    <a:pt x="1123" y="636"/>
                  </a:lnTo>
                  <a:lnTo>
                    <a:pt x="1126" y="649"/>
                  </a:lnTo>
                  <a:lnTo>
                    <a:pt x="1129" y="662"/>
                  </a:lnTo>
                  <a:lnTo>
                    <a:pt x="1130" y="674"/>
                  </a:lnTo>
                  <a:lnTo>
                    <a:pt x="1130" y="684"/>
                  </a:lnTo>
                  <a:lnTo>
                    <a:pt x="1341" y="684"/>
                  </a:lnTo>
                  <a:lnTo>
                    <a:pt x="1339" y="640"/>
                  </a:lnTo>
                  <a:lnTo>
                    <a:pt x="1332" y="599"/>
                  </a:lnTo>
                  <a:lnTo>
                    <a:pt x="1320" y="562"/>
                  </a:lnTo>
                  <a:lnTo>
                    <a:pt x="1305" y="526"/>
                  </a:lnTo>
                  <a:lnTo>
                    <a:pt x="1286" y="493"/>
                  </a:lnTo>
                  <a:lnTo>
                    <a:pt x="1262" y="463"/>
                  </a:lnTo>
                  <a:lnTo>
                    <a:pt x="1234" y="436"/>
                  </a:lnTo>
                  <a:lnTo>
                    <a:pt x="1202" y="411"/>
                  </a:lnTo>
                  <a:lnTo>
                    <a:pt x="1164" y="389"/>
                  </a:lnTo>
                  <a:lnTo>
                    <a:pt x="1122" y="371"/>
                  </a:lnTo>
                  <a:lnTo>
                    <a:pt x="1076" y="357"/>
                  </a:lnTo>
                  <a:lnTo>
                    <a:pt x="1027" y="347"/>
                  </a:lnTo>
                  <a:lnTo>
                    <a:pt x="1027" y="243"/>
                  </a:lnTo>
                  <a:lnTo>
                    <a:pt x="816" y="243"/>
                  </a:lnTo>
                  <a:close/>
                  <a:moveTo>
                    <a:pt x="922" y="0"/>
                  </a:moveTo>
                  <a:lnTo>
                    <a:pt x="1000" y="3"/>
                  </a:lnTo>
                  <a:lnTo>
                    <a:pt x="1078" y="13"/>
                  </a:lnTo>
                  <a:lnTo>
                    <a:pt x="1153" y="30"/>
                  </a:lnTo>
                  <a:lnTo>
                    <a:pt x="1227" y="52"/>
                  </a:lnTo>
                  <a:lnTo>
                    <a:pt x="1297" y="80"/>
                  </a:lnTo>
                  <a:lnTo>
                    <a:pt x="1365" y="113"/>
                  </a:lnTo>
                  <a:lnTo>
                    <a:pt x="1428" y="152"/>
                  </a:lnTo>
                  <a:lnTo>
                    <a:pt x="1489" y="196"/>
                  </a:lnTo>
                  <a:lnTo>
                    <a:pt x="1546" y="245"/>
                  </a:lnTo>
                  <a:lnTo>
                    <a:pt x="1599" y="298"/>
                  </a:lnTo>
                  <a:lnTo>
                    <a:pt x="1646" y="354"/>
                  </a:lnTo>
                  <a:lnTo>
                    <a:pt x="1690" y="414"/>
                  </a:lnTo>
                  <a:lnTo>
                    <a:pt x="1729" y="479"/>
                  </a:lnTo>
                  <a:lnTo>
                    <a:pt x="1763" y="546"/>
                  </a:lnTo>
                  <a:lnTo>
                    <a:pt x="1791" y="616"/>
                  </a:lnTo>
                  <a:lnTo>
                    <a:pt x="1813" y="689"/>
                  </a:lnTo>
                  <a:lnTo>
                    <a:pt x="1829" y="764"/>
                  </a:lnTo>
                  <a:lnTo>
                    <a:pt x="1839" y="842"/>
                  </a:lnTo>
                  <a:lnTo>
                    <a:pt x="1842" y="922"/>
                  </a:lnTo>
                  <a:lnTo>
                    <a:pt x="1839" y="1001"/>
                  </a:lnTo>
                  <a:lnTo>
                    <a:pt x="1829" y="1078"/>
                  </a:lnTo>
                  <a:lnTo>
                    <a:pt x="1813" y="1154"/>
                  </a:lnTo>
                  <a:lnTo>
                    <a:pt x="1791" y="1227"/>
                  </a:lnTo>
                  <a:lnTo>
                    <a:pt x="1763" y="1297"/>
                  </a:lnTo>
                  <a:lnTo>
                    <a:pt x="1729" y="1365"/>
                  </a:lnTo>
                  <a:lnTo>
                    <a:pt x="1690" y="1429"/>
                  </a:lnTo>
                  <a:lnTo>
                    <a:pt x="1646" y="1489"/>
                  </a:lnTo>
                  <a:lnTo>
                    <a:pt x="1599" y="1546"/>
                  </a:lnTo>
                  <a:lnTo>
                    <a:pt x="1546" y="1599"/>
                  </a:lnTo>
                  <a:lnTo>
                    <a:pt x="1489" y="1647"/>
                  </a:lnTo>
                  <a:lnTo>
                    <a:pt x="1428" y="1691"/>
                  </a:lnTo>
                  <a:lnTo>
                    <a:pt x="1365" y="1729"/>
                  </a:lnTo>
                  <a:lnTo>
                    <a:pt x="1297" y="1763"/>
                  </a:lnTo>
                  <a:lnTo>
                    <a:pt x="1227" y="1791"/>
                  </a:lnTo>
                  <a:lnTo>
                    <a:pt x="1153" y="1814"/>
                  </a:lnTo>
                  <a:lnTo>
                    <a:pt x="1078" y="1830"/>
                  </a:lnTo>
                  <a:lnTo>
                    <a:pt x="1000" y="1839"/>
                  </a:lnTo>
                  <a:lnTo>
                    <a:pt x="922" y="1843"/>
                  </a:lnTo>
                  <a:lnTo>
                    <a:pt x="842" y="1839"/>
                  </a:lnTo>
                  <a:lnTo>
                    <a:pt x="764" y="1830"/>
                  </a:lnTo>
                  <a:lnTo>
                    <a:pt x="689" y="1814"/>
                  </a:lnTo>
                  <a:lnTo>
                    <a:pt x="615" y="1791"/>
                  </a:lnTo>
                  <a:lnTo>
                    <a:pt x="545" y="1763"/>
                  </a:lnTo>
                  <a:lnTo>
                    <a:pt x="478" y="1729"/>
                  </a:lnTo>
                  <a:lnTo>
                    <a:pt x="414" y="1691"/>
                  </a:lnTo>
                  <a:lnTo>
                    <a:pt x="353" y="1647"/>
                  </a:lnTo>
                  <a:lnTo>
                    <a:pt x="297" y="1599"/>
                  </a:lnTo>
                  <a:lnTo>
                    <a:pt x="244" y="1546"/>
                  </a:lnTo>
                  <a:lnTo>
                    <a:pt x="196" y="1489"/>
                  </a:lnTo>
                  <a:lnTo>
                    <a:pt x="152" y="1429"/>
                  </a:lnTo>
                  <a:lnTo>
                    <a:pt x="113" y="1365"/>
                  </a:lnTo>
                  <a:lnTo>
                    <a:pt x="80" y="1297"/>
                  </a:lnTo>
                  <a:lnTo>
                    <a:pt x="51" y="1227"/>
                  </a:lnTo>
                  <a:lnTo>
                    <a:pt x="29" y="1154"/>
                  </a:lnTo>
                  <a:lnTo>
                    <a:pt x="13" y="1078"/>
                  </a:lnTo>
                  <a:lnTo>
                    <a:pt x="3" y="1001"/>
                  </a:lnTo>
                  <a:lnTo>
                    <a:pt x="0" y="922"/>
                  </a:lnTo>
                  <a:lnTo>
                    <a:pt x="3" y="842"/>
                  </a:lnTo>
                  <a:lnTo>
                    <a:pt x="13" y="764"/>
                  </a:lnTo>
                  <a:lnTo>
                    <a:pt x="29" y="689"/>
                  </a:lnTo>
                  <a:lnTo>
                    <a:pt x="51" y="616"/>
                  </a:lnTo>
                  <a:lnTo>
                    <a:pt x="80" y="546"/>
                  </a:lnTo>
                  <a:lnTo>
                    <a:pt x="113" y="479"/>
                  </a:lnTo>
                  <a:lnTo>
                    <a:pt x="152" y="414"/>
                  </a:lnTo>
                  <a:lnTo>
                    <a:pt x="196" y="354"/>
                  </a:lnTo>
                  <a:lnTo>
                    <a:pt x="244" y="298"/>
                  </a:lnTo>
                  <a:lnTo>
                    <a:pt x="297" y="245"/>
                  </a:lnTo>
                  <a:lnTo>
                    <a:pt x="353" y="196"/>
                  </a:lnTo>
                  <a:lnTo>
                    <a:pt x="414" y="152"/>
                  </a:lnTo>
                  <a:lnTo>
                    <a:pt x="478" y="113"/>
                  </a:lnTo>
                  <a:lnTo>
                    <a:pt x="545" y="80"/>
                  </a:lnTo>
                  <a:lnTo>
                    <a:pt x="615" y="52"/>
                  </a:lnTo>
                  <a:lnTo>
                    <a:pt x="689" y="30"/>
                  </a:lnTo>
                  <a:lnTo>
                    <a:pt x="764" y="13"/>
                  </a:lnTo>
                  <a:lnTo>
                    <a:pt x="842" y="3"/>
                  </a:lnTo>
                  <a:lnTo>
                    <a:pt x="922"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0" name="Rectangle 1425"/>
            <p:cNvSpPr>
              <a:spLocks noChangeArrowheads="1"/>
            </p:cNvSpPr>
            <p:nvPr/>
          </p:nvSpPr>
          <p:spPr bwMode="auto">
            <a:xfrm>
              <a:off x="301625" y="4224338"/>
              <a:ext cx="138113" cy="379412"/>
            </a:xfrm>
            <a:prstGeom prst="rect">
              <a:avLst/>
            </a:prstGeom>
            <a:grpFill/>
            <a:ln w="0">
              <a:noFill/>
              <a:prstDash val="solid"/>
              <a:miter lim="800000"/>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1" name="Freeform 1426"/>
            <p:cNvSpPr/>
            <p:nvPr/>
          </p:nvSpPr>
          <p:spPr bwMode="auto">
            <a:xfrm>
              <a:off x="495300" y="4183063"/>
              <a:ext cx="746125" cy="401637"/>
            </a:xfrm>
            <a:custGeom>
              <a:avLst/>
              <a:gdLst>
                <a:gd name="T0" fmla="*/ 890 w 2822"/>
                <a:gd name="T1" fmla="*/ 0 h 1515"/>
                <a:gd name="T2" fmla="*/ 1862 w 2822"/>
                <a:gd name="T3" fmla="*/ 243 h 1515"/>
                <a:gd name="T4" fmla="*/ 1862 w 2822"/>
                <a:gd name="T5" fmla="*/ 515 h 1515"/>
                <a:gd name="T6" fmla="*/ 1861 w 2822"/>
                <a:gd name="T7" fmla="*/ 515 h 1515"/>
                <a:gd name="T8" fmla="*/ 1165 w 2822"/>
                <a:gd name="T9" fmla="*/ 346 h 1515"/>
                <a:gd name="T10" fmla="*/ 1115 w 2822"/>
                <a:gd name="T11" fmla="*/ 551 h 1515"/>
                <a:gd name="T12" fmla="*/ 1864 w 2822"/>
                <a:gd name="T13" fmla="*/ 734 h 1515"/>
                <a:gd name="T14" fmla="*/ 2744 w 2822"/>
                <a:gd name="T15" fmla="*/ 492 h 1515"/>
                <a:gd name="T16" fmla="*/ 2822 w 2822"/>
                <a:gd name="T17" fmla="*/ 791 h 1515"/>
                <a:gd name="T18" fmla="*/ 1510 w 2822"/>
                <a:gd name="T19" fmla="*/ 1515 h 1515"/>
                <a:gd name="T20" fmla="*/ 514 w 2822"/>
                <a:gd name="T21" fmla="*/ 1235 h 1515"/>
                <a:gd name="T22" fmla="*/ 0 w 2822"/>
                <a:gd name="T23" fmla="*/ 1293 h 1515"/>
                <a:gd name="T24" fmla="*/ 0 w 2822"/>
                <a:gd name="T25" fmla="*/ 138 h 1515"/>
                <a:gd name="T26" fmla="*/ 890 w 2822"/>
                <a:gd name="T2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2" h="1515">
                  <a:moveTo>
                    <a:pt x="890" y="0"/>
                  </a:moveTo>
                  <a:lnTo>
                    <a:pt x="1862" y="243"/>
                  </a:lnTo>
                  <a:lnTo>
                    <a:pt x="1862" y="515"/>
                  </a:lnTo>
                  <a:lnTo>
                    <a:pt x="1861" y="515"/>
                  </a:lnTo>
                  <a:lnTo>
                    <a:pt x="1165" y="346"/>
                  </a:lnTo>
                  <a:lnTo>
                    <a:pt x="1115" y="551"/>
                  </a:lnTo>
                  <a:lnTo>
                    <a:pt x="1864" y="734"/>
                  </a:lnTo>
                  <a:lnTo>
                    <a:pt x="2744" y="492"/>
                  </a:lnTo>
                  <a:lnTo>
                    <a:pt x="2822" y="791"/>
                  </a:lnTo>
                  <a:lnTo>
                    <a:pt x="1510" y="1515"/>
                  </a:lnTo>
                  <a:lnTo>
                    <a:pt x="514" y="1235"/>
                  </a:lnTo>
                  <a:lnTo>
                    <a:pt x="0" y="1293"/>
                  </a:lnTo>
                  <a:lnTo>
                    <a:pt x="0" y="138"/>
                  </a:lnTo>
                  <a:lnTo>
                    <a:pt x="89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50" name="文本占位符 2">
            <a:extLst>
              <a:ext uri="{FF2B5EF4-FFF2-40B4-BE49-F238E27FC236}">
                <a16:creationId xmlns:a16="http://schemas.microsoft.com/office/drawing/2014/main" id="{602F257A-5851-4FA1-A654-57935FC38F06}"/>
              </a:ext>
            </a:extLst>
          </p:cNvPr>
          <p:cNvSpPr txBox="1">
            <a:spLocks/>
          </p:cNvSpPr>
          <p:nvPr/>
        </p:nvSpPr>
        <p:spPr>
          <a:xfrm>
            <a:off x="887692"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BLUD</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per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endParaRPr lang="en-US" altLang="zh-CN" dirty="0">
              <a:latin typeface="Tw Cen MT Condensed" panose="020B0606020104020203" pitchFamily="34" charset="0"/>
              <a:sym typeface="Arial" panose="020B0604020202020204" pitchFamily="34" charset="0"/>
            </a:endParaRPr>
          </a:p>
        </p:txBody>
      </p:sp>
      <p:sp>
        <p:nvSpPr>
          <p:cNvPr id="78" name="文本占位符 3">
            <a:extLst>
              <a:ext uri="{FF2B5EF4-FFF2-40B4-BE49-F238E27FC236}">
                <a16:creationId xmlns:a16="http://schemas.microsoft.com/office/drawing/2014/main" id="{E75925E8-78B2-44A4-91C2-11A9FDEA34BD}"/>
              </a:ext>
            </a:extLst>
          </p:cNvPr>
          <p:cNvSpPr txBox="1">
            <a:spLocks/>
          </p:cNvSpPr>
          <p:nvPr/>
        </p:nvSpPr>
        <p:spPr>
          <a:xfrm>
            <a:off x="908330"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PENDAPATAN</a:t>
            </a:r>
          </a:p>
        </p:txBody>
      </p:sp>
      <p:pic>
        <p:nvPicPr>
          <p:cNvPr id="2" name="Picture 1"/>
          <p:cNvPicPr>
            <a:picLocks noChangeAspect="1"/>
          </p:cNvPicPr>
          <p:nvPr/>
        </p:nvPicPr>
        <p:blipFill>
          <a:blip r:embed="rId3"/>
          <a:stretch>
            <a:fillRect/>
          </a:stretch>
        </p:blipFill>
        <p:spPr>
          <a:xfrm>
            <a:off x="7372031" y="66763"/>
            <a:ext cx="4822354" cy="67244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6">
            <a:extLst>
              <a:ext uri="{FF2B5EF4-FFF2-40B4-BE49-F238E27FC236}">
                <a16:creationId xmlns:a16="http://schemas.microsoft.com/office/drawing/2014/main" id="{7A7F8D19-E8B1-49FC-9E82-8FB42E7E077F}"/>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7">
            <a:extLst>
              <a:ext uri="{FF2B5EF4-FFF2-40B4-BE49-F238E27FC236}">
                <a16:creationId xmlns:a16="http://schemas.microsoft.com/office/drawing/2014/main" id="{EE703D16-869F-470A-A55D-5D991DF26FF3}"/>
              </a:ext>
            </a:extLst>
          </p:cNvPr>
          <p:cNvSpPr txBox="1"/>
          <p:nvPr>
            <p:custDataLst>
              <p:tags r:id="rId1"/>
            </p:custDataLst>
          </p:nvPr>
        </p:nvSpPr>
        <p:spPr>
          <a:xfrm>
            <a:off x="6395932" y="1210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BLUD</a:t>
            </a:r>
          </a:p>
        </p:txBody>
      </p:sp>
      <p:graphicFrame>
        <p:nvGraphicFramePr>
          <p:cNvPr id="42" name="Chart 41">
            <a:extLst>
              <a:ext uri="{FF2B5EF4-FFF2-40B4-BE49-F238E27FC236}">
                <a16:creationId xmlns:a16="http://schemas.microsoft.com/office/drawing/2014/main" id="{F9C10BF0-7F99-48A1-94CF-D99EE3B7BF66}"/>
              </a:ext>
            </a:extLst>
          </p:cNvPr>
          <p:cNvGraphicFramePr/>
          <p:nvPr>
            <p:extLst>
              <p:ext uri="{D42A27DB-BD31-4B8C-83A1-F6EECF244321}">
                <p14:modId xmlns:p14="http://schemas.microsoft.com/office/powerpoint/2010/main" val="1916347896"/>
              </p:ext>
            </p:extLst>
          </p:nvPr>
        </p:nvGraphicFramePr>
        <p:xfrm>
          <a:off x="269824" y="1021388"/>
          <a:ext cx="11083976" cy="5517524"/>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BA5CBF17-0D42-4B8B-849F-8997CD0259D7}"/>
              </a:ext>
            </a:extLst>
          </p:cNvPr>
          <p:cNvSpPr>
            <a:spLocks noGrp="1"/>
          </p:cNvSpPr>
          <p:nvPr>
            <p:ph type="sldNum" sz="quarter" idx="12"/>
          </p:nvPr>
        </p:nvSpPr>
        <p:spPr/>
        <p:txBody>
          <a:bodyPr/>
          <a:lstStyle/>
          <a:p>
            <a:fld id="{565CE74E-AB26-4998-AD42-012C4C1AD076}" type="slidenum">
              <a:rPr lang="zh-CN" altLang="en-US" smtClean="0"/>
              <a:t>9</a:t>
            </a:fld>
            <a:endParaRPr lang="zh-CN" altLang="en-US"/>
          </a:p>
        </p:txBody>
      </p:sp>
      <p:sp>
        <p:nvSpPr>
          <p:cNvPr id="6" name="TextBox 1">
            <a:extLst>
              <a:ext uri="{FF2B5EF4-FFF2-40B4-BE49-F238E27FC236}">
                <a16:creationId xmlns:a16="http://schemas.microsoft.com/office/drawing/2014/main" id="{5FF284BE-C32E-4953-AF06-13B47ABF963F}"/>
              </a:ext>
            </a:extLst>
          </p:cNvPr>
          <p:cNvSpPr txBox="1"/>
          <p:nvPr/>
        </p:nvSpPr>
        <p:spPr>
          <a:xfrm>
            <a:off x="3081825" y="5396465"/>
            <a:ext cx="789955" cy="28431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en-US" sz="1400" b="1" dirty="0">
                <a:solidFill>
                  <a:schemeClr val="bg1"/>
                </a:solidFill>
                <a:latin typeface="Tw Cen MT" panose="020B0602020104020603" pitchFamily="34" charset="0"/>
                <a:ea typeface="Verdana" pitchFamily="34" charset="0"/>
              </a:rPr>
              <a:t>35.33%</a:t>
            </a:r>
          </a:p>
        </p:txBody>
      </p:sp>
    </p:spTree>
    <p:extLst>
      <p:ext uri="{BB962C8B-B14F-4D97-AF65-F5344CB8AC3E}">
        <p14:creationId xmlns:p14="http://schemas.microsoft.com/office/powerpoint/2010/main" val="38671123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配色方案">
      <a:dk1>
        <a:sysClr val="windowText" lastClr="000000"/>
      </a:dk1>
      <a:lt1>
        <a:sysClr val="window" lastClr="FFFFFF"/>
      </a:lt1>
      <a:dk2>
        <a:srgbClr val="44546A"/>
      </a:dk2>
      <a:lt2>
        <a:srgbClr val="E7E6E6"/>
      </a:lt2>
      <a:accent1>
        <a:srgbClr val="2F5597"/>
      </a:accent1>
      <a:accent2>
        <a:srgbClr val="9DC3E6"/>
      </a:accent2>
      <a:accent3>
        <a:srgbClr val="D9D9D9"/>
      </a:accent3>
      <a:accent4>
        <a:srgbClr val="B5B5B5"/>
      </a:accent4>
      <a:accent5>
        <a:srgbClr val="F2F2F2"/>
      </a:accent5>
      <a:accent6>
        <a:srgbClr val="C5E0B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15718</TotalTime>
  <Words>9456</Words>
  <Application>Microsoft Office PowerPoint</Application>
  <PresentationFormat>Widescreen</PresentationFormat>
  <Paragraphs>5673</Paragraphs>
  <Slides>61</Slides>
  <Notes>52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61</vt:i4>
      </vt:variant>
    </vt:vector>
  </HeadingPairs>
  <TitlesOfParts>
    <vt:vector size="76" baseType="lpstr">
      <vt:lpstr>맑은 고딕</vt:lpstr>
      <vt:lpstr>微软雅黑</vt:lpstr>
      <vt:lpstr>Arial</vt:lpstr>
      <vt:lpstr>Arial Black</vt:lpstr>
      <vt:lpstr>Calibri</vt:lpstr>
      <vt:lpstr>Calibri Light</vt:lpstr>
      <vt:lpstr>等线</vt:lpstr>
      <vt:lpstr>KBPlanetEarth</vt:lpstr>
      <vt:lpstr>Tahoma</vt:lpstr>
      <vt:lpstr>Tw Cen MT</vt:lpstr>
      <vt:lpstr>Tw Cen MT Condensed</vt:lpstr>
      <vt:lpstr>Tw Cen MT Condensed Extra Bold</vt:lpstr>
      <vt:lpstr>Verdana</vt:lpstr>
      <vt:lpstr>汉仪旗黑-85S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PME</cp:lastModifiedBy>
  <cp:revision>1925</cp:revision>
  <cp:lastPrinted>2021-06-24T03:24:04Z</cp:lastPrinted>
  <dcterms:created xsi:type="dcterms:W3CDTF">2019-08-28T08:39:00Z</dcterms:created>
  <dcterms:modified xsi:type="dcterms:W3CDTF">2021-07-08T07:43:48Z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