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63"/>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293" r:id="rId14"/>
    <p:sldId id="361" r:id="rId15"/>
    <p:sldId id="294" r:id="rId16"/>
    <p:sldId id="311" r:id="rId17"/>
    <p:sldId id="312" r:id="rId18"/>
    <p:sldId id="313" r:id="rId19"/>
    <p:sldId id="314" r:id="rId20"/>
    <p:sldId id="315" r:id="rId21"/>
    <p:sldId id="305" r:id="rId22"/>
    <p:sldId id="316" r:id="rId23"/>
    <p:sldId id="346" r:id="rId24"/>
    <p:sldId id="358" r:id="rId25"/>
    <p:sldId id="320" r:id="rId26"/>
    <p:sldId id="359" r:id="rId27"/>
    <p:sldId id="319" r:id="rId28"/>
    <p:sldId id="321" r:id="rId29"/>
    <p:sldId id="355" r:id="rId30"/>
    <p:sldId id="352" r:id="rId31"/>
    <p:sldId id="323" r:id="rId32"/>
    <p:sldId id="324" r:id="rId33"/>
    <p:sldId id="327" r:id="rId34"/>
    <p:sldId id="326" r:id="rId35"/>
    <p:sldId id="329" r:id="rId36"/>
    <p:sldId id="330" r:id="rId37"/>
    <p:sldId id="331" r:id="rId38"/>
    <p:sldId id="332" r:id="rId39"/>
    <p:sldId id="333" r:id="rId40"/>
    <p:sldId id="334" r:id="rId41"/>
    <p:sldId id="345" r:id="rId42"/>
    <p:sldId id="335" r:id="rId43"/>
    <p:sldId id="336" r:id="rId44"/>
    <p:sldId id="356" r:id="rId45"/>
    <p:sldId id="299" r:id="rId46"/>
    <p:sldId id="338" r:id="rId47"/>
    <p:sldId id="366" r:id="rId48"/>
    <p:sldId id="374" r:id="rId49"/>
    <p:sldId id="328" r:id="rId50"/>
    <p:sldId id="375" r:id="rId51"/>
    <p:sldId id="367" r:id="rId52"/>
    <p:sldId id="339" r:id="rId53"/>
    <p:sldId id="368" r:id="rId54"/>
    <p:sldId id="348" r:id="rId55"/>
    <p:sldId id="369" r:id="rId56"/>
    <p:sldId id="347" r:id="rId57"/>
    <p:sldId id="376" r:id="rId58"/>
    <p:sldId id="357" r:id="rId59"/>
    <p:sldId id="373" r:id="rId60"/>
    <p:sldId id="309" r:id="rId61"/>
  </p:sldIdLst>
  <p:sldSz cx="12192000" cy="6858000"/>
  <p:notesSz cx="7069138"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 id="2" name="PME RSJD Ska" initials="PRS" lastIdx="1" clrIdx="1">
    <p:extLst>
      <p:ext uri="{19B8F6BF-5375-455C-9EA6-DF929625EA0E}">
        <p15:presenceInfo xmlns:p15="http://schemas.microsoft.com/office/powerpoint/2012/main" userId="5cf91b3ea628cd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94E"/>
    <a:srgbClr val="A66BD3"/>
    <a:srgbClr val="CC00CC"/>
    <a:srgbClr val="000000"/>
    <a:srgbClr val="32B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291" autoAdjust="0"/>
  </p:normalViewPr>
  <p:slideViewPr>
    <p:cSldViewPr snapToGrid="0">
      <p:cViewPr varScale="1">
        <p:scale>
          <a:sx n="72" d="100"/>
          <a:sy n="72" d="100"/>
        </p:scale>
        <p:origin x="582" y="7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CA5C2204-3D4B-494E-BB84-20258DC87F33}"/>
    <pc:docChg chg="undo custSel addSld delSld modSld modNotesMaster modHandout">
      <pc:chgData name="PME RSJD Ska" userId="5cf91b3ea628cd44" providerId="LiveId" clId="{CA5C2204-3D4B-494E-BB84-20258DC87F33}" dt="2021-05-04T05:35:00.082" v="3314"/>
      <pc:docMkLst>
        <pc:docMk/>
      </pc:docMkLst>
      <pc:sldChg chg="modSp mod">
        <pc:chgData name="PME RSJD Ska" userId="5cf91b3ea628cd44" providerId="LiveId" clId="{CA5C2204-3D4B-494E-BB84-20258DC87F33}" dt="2021-04-30T03:48:20.429" v="4" actId="20577"/>
        <pc:sldMkLst>
          <pc:docMk/>
          <pc:sldMk cId="0" sldId="274"/>
        </pc:sldMkLst>
        <pc:spChg chg="mod">
          <ac:chgData name="PME RSJD Ska" userId="5cf91b3ea628cd44" providerId="LiveId" clId="{CA5C2204-3D4B-494E-BB84-20258DC87F33}" dt="2021-04-30T03:48:20.429" v="4" actId="20577"/>
          <ac:spMkLst>
            <pc:docMk/>
            <pc:sldMk cId="0" sldId="274"/>
            <ac:spMk id="6" creationId="{00000000-0000-0000-0000-000000000000}"/>
          </ac:spMkLst>
        </pc:spChg>
      </pc:sldChg>
      <pc:sldChg chg="mod">
        <pc:chgData name="PME RSJD Ska" userId="5cf91b3ea628cd44" providerId="LiveId" clId="{CA5C2204-3D4B-494E-BB84-20258DC87F33}" dt="2021-05-03T01:20:55.234" v="1211" actId="27918"/>
        <pc:sldMkLst>
          <pc:docMk/>
          <pc:sldMk cId="0" sldId="275"/>
        </pc:sldMkLst>
      </pc:sldChg>
      <pc:sldChg chg="modSp mod">
        <pc:chgData name="PME RSJD Ska" userId="5cf91b3ea628cd44" providerId="LiveId" clId="{CA5C2204-3D4B-494E-BB84-20258DC87F33}" dt="2021-05-03T04:37:38.599" v="2923" actId="20577"/>
        <pc:sldMkLst>
          <pc:docMk/>
          <pc:sldMk cId="0" sldId="277"/>
        </pc:sldMkLst>
        <pc:graphicFrameChg chg="modGraphic">
          <ac:chgData name="PME RSJD Ska" userId="5cf91b3ea628cd44" providerId="LiveId" clId="{CA5C2204-3D4B-494E-BB84-20258DC87F33}" dt="2021-05-03T04:37:38.599" v="2923" actId="20577"/>
          <ac:graphicFrameMkLst>
            <pc:docMk/>
            <pc:sldMk cId="0" sldId="277"/>
            <ac:graphicFrameMk id="21" creationId="{8752EDE6-F0DB-446B-9EB0-D1C377C44B88}"/>
          </ac:graphicFrameMkLst>
        </pc:graphicFrameChg>
      </pc:sldChg>
      <pc:sldChg chg="modSp mod">
        <pc:chgData name="PME RSJD Ska" userId="5cf91b3ea628cd44" providerId="LiveId" clId="{CA5C2204-3D4B-494E-BB84-20258DC87F33}" dt="2021-05-03T01:19:20.832" v="1203" actId="27918"/>
        <pc:sldMkLst>
          <pc:docMk/>
          <pc:sldMk cId="0" sldId="290"/>
        </pc:sldMkLst>
        <pc:graphicFrameChg chg="mod">
          <ac:chgData name="PME RSJD Ska" userId="5cf91b3ea628cd44" providerId="LiveId" clId="{CA5C2204-3D4B-494E-BB84-20258DC87F33}" dt="2021-05-03T01:16:27.056" v="1161"/>
          <ac:graphicFrameMkLst>
            <pc:docMk/>
            <pc:sldMk cId="0" sldId="290"/>
            <ac:graphicFrameMk id="4" creationId="{AADA9AD1-2D5A-48C4-81CB-A462BAD6F781}"/>
          </ac:graphicFrameMkLst>
        </pc:graphicFrameChg>
        <pc:graphicFrameChg chg="mod ord">
          <ac:chgData name="PME RSJD Ska" userId="5cf91b3ea628cd44" providerId="LiveId" clId="{CA5C2204-3D4B-494E-BB84-20258DC87F33}" dt="2021-05-03T01:17:36.566" v="1198" actId="255"/>
          <ac:graphicFrameMkLst>
            <pc:docMk/>
            <pc:sldMk cId="0" sldId="290"/>
            <ac:graphicFrameMk id="33" creationId="{6CE58639-D0F2-4FBE-81CD-F9B1B06DF0FB}"/>
          </ac:graphicFrameMkLst>
        </pc:graphicFrameChg>
      </pc:sldChg>
      <pc:sldChg chg="modSp mod">
        <pc:chgData name="PME RSJD Ska" userId="5cf91b3ea628cd44" providerId="LiveId" clId="{CA5C2204-3D4B-494E-BB84-20258DC87F33}" dt="2021-04-30T03:57:19.767" v="170" actId="20577"/>
        <pc:sldMkLst>
          <pc:docMk/>
          <pc:sldMk cId="0" sldId="291"/>
        </pc:sldMkLst>
        <pc:graphicFrameChg chg="mod modGraphic">
          <ac:chgData name="PME RSJD Ska" userId="5cf91b3ea628cd44" providerId="LiveId" clId="{CA5C2204-3D4B-494E-BB84-20258DC87F33}" dt="2021-04-30T03:57:19.767" v="170" actId="20577"/>
          <ac:graphicFrameMkLst>
            <pc:docMk/>
            <pc:sldMk cId="0" sldId="291"/>
            <ac:graphicFrameMk id="48" creationId="{B255C18E-2EE6-4309-A8EC-A424771374B8}"/>
          </ac:graphicFrameMkLst>
        </pc:graphicFrameChg>
      </pc:sldChg>
      <pc:sldChg chg="modSp mod">
        <pc:chgData name="PME RSJD Ska" userId="5cf91b3ea628cd44" providerId="LiveId" clId="{CA5C2204-3D4B-494E-BB84-20258DC87F33}" dt="2021-04-30T03:59:06.356" v="198" actId="122"/>
        <pc:sldMkLst>
          <pc:docMk/>
          <pc:sldMk cId="0" sldId="293"/>
        </pc:sldMkLst>
        <pc:graphicFrameChg chg="mod modGraphic">
          <ac:chgData name="PME RSJD Ska" userId="5cf91b3ea628cd44" providerId="LiveId" clId="{CA5C2204-3D4B-494E-BB84-20258DC87F33}" dt="2021-04-30T03:59:06.356" v="198" actId="122"/>
          <ac:graphicFrameMkLst>
            <pc:docMk/>
            <pc:sldMk cId="0" sldId="293"/>
            <ac:graphicFrameMk id="39" creationId="{3FE5D367-5584-4C08-BDD9-02F84BFFE7BE}"/>
          </ac:graphicFrameMkLst>
        </pc:graphicFrameChg>
        <pc:graphicFrameChg chg="mod modGraphic">
          <ac:chgData name="PME RSJD Ska" userId="5cf91b3ea628cd44" providerId="LiveId" clId="{CA5C2204-3D4B-494E-BB84-20258DC87F33}" dt="2021-04-30T03:58:54.451" v="196" actId="255"/>
          <ac:graphicFrameMkLst>
            <pc:docMk/>
            <pc:sldMk cId="0" sldId="293"/>
            <ac:graphicFrameMk id="40" creationId="{DB6E2A8F-0576-43E3-85DC-A45BD932B15B}"/>
          </ac:graphicFrameMkLst>
        </pc:graphicFrameChg>
      </pc:sldChg>
      <pc:sldChg chg="delSp modSp mod">
        <pc:chgData name="PME RSJD Ska" userId="5cf91b3ea628cd44" providerId="LiveId" clId="{CA5C2204-3D4B-494E-BB84-20258DC87F33}" dt="2021-04-30T04:10:32.889" v="401" actId="20577"/>
        <pc:sldMkLst>
          <pc:docMk/>
          <pc:sldMk cId="0" sldId="294"/>
        </pc:sldMkLst>
        <pc:spChg chg="del mod">
          <ac:chgData name="PME RSJD Ska" userId="5cf91b3ea628cd44" providerId="LiveId" clId="{CA5C2204-3D4B-494E-BB84-20258DC87F33}" dt="2021-04-30T04:09:54.561" v="377" actId="478"/>
          <ac:spMkLst>
            <pc:docMk/>
            <pc:sldMk cId="0" sldId="294"/>
            <ac:spMk id="4" creationId="{00000000-0000-0000-0000-000000000000}"/>
          </ac:spMkLst>
        </pc:spChg>
        <pc:spChg chg="mod">
          <ac:chgData name="PME RSJD Ska" userId="5cf91b3ea628cd44" providerId="LiveId" clId="{CA5C2204-3D4B-494E-BB84-20258DC87F33}" dt="2021-04-30T04:07:51.246" v="301" actId="20577"/>
          <ac:spMkLst>
            <pc:docMk/>
            <pc:sldMk cId="0" sldId="294"/>
            <ac:spMk id="56" creationId="{22175BE4-86AD-46CA-ACF5-A001D332459E}"/>
          </ac:spMkLst>
        </pc:spChg>
        <pc:spChg chg="mod">
          <ac:chgData name="PME RSJD Ska" userId="5cf91b3ea628cd44" providerId="LiveId" clId="{CA5C2204-3D4B-494E-BB84-20258DC87F33}" dt="2021-04-30T04:08:38.090" v="321" actId="20577"/>
          <ac:spMkLst>
            <pc:docMk/>
            <pc:sldMk cId="0" sldId="294"/>
            <ac:spMk id="58" creationId="{E83E0621-47E3-429E-822B-9BE4C887BB06}"/>
          </ac:spMkLst>
        </pc:spChg>
        <pc:spChg chg="mod">
          <ac:chgData name="PME RSJD Ska" userId="5cf91b3ea628cd44" providerId="LiveId" clId="{CA5C2204-3D4B-494E-BB84-20258DC87F33}" dt="2021-04-30T04:09:02.801" v="343" actId="20577"/>
          <ac:spMkLst>
            <pc:docMk/>
            <pc:sldMk cId="0" sldId="294"/>
            <ac:spMk id="60" creationId="{996A2468-E150-42D7-A2E3-8FCCADECE0DB}"/>
          </ac:spMkLst>
        </pc:spChg>
        <pc:spChg chg="mod">
          <ac:chgData name="PME RSJD Ska" userId="5cf91b3ea628cd44" providerId="LiveId" clId="{CA5C2204-3D4B-494E-BB84-20258DC87F33}" dt="2021-04-30T04:09:17.777" v="354" actId="20577"/>
          <ac:spMkLst>
            <pc:docMk/>
            <pc:sldMk cId="0" sldId="294"/>
            <ac:spMk id="63" creationId="{54882CD4-4241-4860-AAA6-C5A82EFB0708}"/>
          </ac:spMkLst>
        </pc:spChg>
        <pc:spChg chg="mod">
          <ac:chgData name="PME RSJD Ska" userId="5cf91b3ea628cd44" providerId="LiveId" clId="{CA5C2204-3D4B-494E-BB84-20258DC87F33}" dt="2021-04-30T04:08:12.589" v="305" actId="2711"/>
          <ac:spMkLst>
            <pc:docMk/>
            <pc:sldMk cId="0" sldId="294"/>
            <ac:spMk id="73" creationId="{40F02883-8981-4A5C-A6CF-072643273201}"/>
          </ac:spMkLst>
        </pc:spChg>
        <pc:spChg chg="mod">
          <ac:chgData name="PME RSJD Ska" userId="5cf91b3ea628cd44" providerId="LiveId" clId="{CA5C2204-3D4B-494E-BB84-20258DC87F33}" dt="2021-04-30T04:10:04.208" v="383" actId="20577"/>
          <ac:spMkLst>
            <pc:docMk/>
            <pc:sldMk cId="0" sldId="294"/>
            <ac:spMk id="115" creationId="{D4F306E9-4C16-4FA5-BA30-C288127CBAAD}"/>
          </ac:spMkLst>
        </pc:spChg>
        <pc:spChg chg="mod">
          <ac:chgData name="PME RSJD Ska" userId="5cf91b3ea628cd44" providerId="LiveId" clId="{CA5C2204-3D4B-494E-BB84-20258DC87F33}" dt="2021-04-30T04:10:20.357" v="392" actId="20577"/>
          <ac:spMkLst>
            <pc:docMk/>
            <pc:sldMk cId="0" sldId="294"/>
            <ac:spMk id="119" creationId="{86153A55-E112-4161-A75C-6FCAE3EE08DC}"/>
          </ac:spMkLst>
        </pc:spChg>
        <pc:spChg chg="mod">
          <ac:chgData name="PME RSJD Ska" userId="5cf91b3ea628cd44" providerId="LiveId" clId="{CA5C2204-3D4B-494E-BB84-20258DC87F33}" dt="2021-04-30T04:09:30.200" v="362" actId="20577"/>
          <ac:spMkLst>
            <pc:docMk/>
            <pc:sldMk cId="0" sldId="294"/>
            <ac:spMk id="123" creationId="{D60BA654-21C4-4135-80C5-5E29634C7AE6}"/>
          </ac:spMkLst>
        </pc:spChg>
        <pc:spChg chg="mod">
          <ac:chgData name="PME RSJD Ska" userId="5cf91b3ea628cd44" providerId="LiveId" clId="{CA5C2204-3D4B-494E-BB84-20258DC87F33}" dt="2021-04-30T04:09:41.763" v="373" actId="20577"/>
          <ac:spMkLst>
            <pc:docMk/>
            <pc:sldMk cId="0" sldId="294"/>
            <ac:spMk id="127" creationId="{08132598-BFE7-4529-BB45-91911DD77776}"/>
          </ac:spMkLst>
        </pc:spChg>
        <pc:spChg chg="mod">
          <ac:chgData name="PME RSJD Ska" userId="5cf91b3ea628cd44" providerId="LiveId" clId="{CA5C2204-3D4B-494E-BB84-20258DC87F33}" dt="2021-04-30T04:10:32.889" v="401" actId="20577"/>
          <ac:spMkLst>
            <pc:docMk/>
            <pc:sldMk cId="0" sldId="294"/>
            <ac:spMk id="131" creationId="{B2B0984E-1B83-4CFC-B94E-0F435C1727A4}"/>
          </ac:spMkLst>
        </pc:spChg>
      </pc:sldChg>
      <pc:sldChg chg="addSp delSp modSp mod">
        <pc:chgData name="PME RSJD Ska" userId="5cf91b3ea628cd44" providerId="LiveId" clId="{CA5C2204-3D4B-494E-BB84-20258DC87F33}" dt="2021-05-03T04:33:06.073" v="2819" actId="113"/>
        <pc:sldMkLst>
          <pc:docMk/>
          <pc:sldMk cId="987867334" sldId="310"/>
        </pc:sldMkLst>
        <pc:graphicFrameChg chg="add mod modGraphic">
          <ac:chgData name="PME RSJD Ska" userId="5cf91b3ea628cd44" providerId="LiveId" clId="{CA5C2204-3D4B-494E-BB84-20258DC87F33}" dt="2021-05-03T04:33:06.073" v="2819" actId="113"/>
          <ac:graphicFrameMkLst>
            <pc:docMk/>
            <pc:sldMk cId="987867334" sldId="310"/>
            <ac:graphicFrameMk id="3" creationId="{F0AF984A-3C88-4A09-8B76-15CC90464729}"/>
          </ac:graphicFrameMkLst>
        </pc:graphicFrameChg>
        <pc:graphicFrameChg chg="del">
          <ac:chgData name="PME RSJD Ska" userId="5cf91b3ea628cd44" providerId="LiveId" clId="{CA5C2204-3D4B-494E-BB84-20258DC87F33}" dt="2021-05-03T04:28:39.060" v="2686" actId="478"/>
          <ac:graphicFrameMkLst>
            <pc:docMk/>
            <pc:sldMk cId="987867334" sldId="310"/>
            <ac:graphicFrameMk id="6" creationId="{6CD3537F-B905-451F-A700-F9907F86BF6C}"/>
          </ac:graphicFrameMkLst>
        </pc:graphicFrameChg>
      </pc:sldChg>
      <pc:sldChg chg="modSp mod">
        <pc:chgData name="PME RSJD Ska" userId="5cf91b3ea628cd44" providerId="LiveId" clId="{CA5C2204-3D4B-494E-BB84-20258DC87F33}" dt="2021-04-30T04:13:05.929" v="505" actId="20577"/>
        <pc:sldMkLst>
          <pc:docMk/>
          <pc:sldMk cId="3486969172" sldId="311"/>
        </pc:sldMkLst>
        <pc:spChg chg="mod">
          <ac:chgData name="PME RSJD Ska" userId="5cf91b3ea628cd44" providerId="LiveId" clId="{CA5C2204-3D4B-494E-BB84-20258DC87F33}" dt="2021-04-30T04:10:47.394" v="410" actId="20577"/>
          <ac:spMkLst>
            <pc:docMk/>
            <pc:sldMk cId="3486969172" sldId="311"/>
            <ac:spMk id="137" creationId="{02AEC114-8FC2-4CF8-8DA6-742E6A536D4F}"/>
          </ac:spMkLst>
        </pc:spChg>
        <pc:spChg chg="mod">
          <ac:chgData name="PME RSJD Ska" userId="5cf91b3ea628cd44" providerId="LiveId" clId="{CA5C2204-3D4B-494E-BB84-20258DC87F33}" dt="2021-04-30T04:12:11.966" v="479" actId="20577"/>
          <ac:spMkLst>
            <pc:docMk/>
            <pc:sldMk cId="3486969172" sldId="311"/>
            <ac:spMk id="139" creationId="{5A1060D0-D522-4D22-8882-160A1AD1F737}"/>
          </ac:spMkLst>
        </pc:spChg>
        <pc:spChg chg="mod">
          <ac:chgData name="PME RSJD Ska" userId="5cf91b3ea628cd44" providerId="LiveId" clId="{CA5C2204-3D4B-494E-BB84-20258DC87F33}" dt="2021-04-30T04:12:00.077" v="471" actId="20577"/>
          <ac:spMkLst>
            <pc:docMk/>
            <pc:sldMk cId="3486969172" sldId="311"/>
            <ac:spMk id="141" creationId="{3C64B48A-4CED-4C17-A295-4DF9606AFDA3}"/>
          </ac:spMkLst>
        </pc:spChg>
        <pc:spChg chg="mod">
          <ac:chgData name="PME RSJD Ska" userId="5cf91b3ea628cd44" providerId="LiveId" clId="{CA5C2204-3D4B-494E-BB84-20258DC87F33}" dt="2021-04-30T04:12:19.199" v="481" actId="20577"/>
          <ac:spMkLst>
            <pc:docMk/>
            <pc:sldMk cId="3486969172" sldId="311"/>
            <ac:spMk id="143" creationId="{1D311946-DE9F-4F5A-AD3A-08BFF5EE0EE9}"/>
          </ac:spMkLst>
        </pc:spChg>
        <pc:spChg chg="mod">
          <ac:chgData name="PME RSJD Ska" userId="5cf91b3ea628cd44" providerId="LiveId" clId="{CA5C2204-3D4B-494E-BB84-20258DC87F33}" dt="2021-04-30T04:12:23.853" v="483" actId="20577"/>
          <ac:spMkLst>
            <pc:docMk/>
            <pc:sldMk cId="3486969172" sldId="311"/>
            <ac:spMk id="145" creationId="{A08E0F28-3253-45FE-A27B-04FE8E4EFD75}"/>
          </ac:spMkLst>
        </pc:spChg>
        <pc:spChg chg="mod">
          <ac:chgData name="PME RSJD Ska" userId="5cf91b3ea628cd44" providerId="LiveId" clId="{CA5C2204-3D4B-494E-BB84-20258DC87F33}" dt="2021-04-30T04:12:28.485" v="485" actId="20577"/>
          <ac:spMkLst>
            <pc:docMk/>
            <pc:sldMk cId="3486969172" sldId="311"/>
            <ac:spMk id="147" creationId="{8345E6B0-68EF-4291-AAF9-6986400FF06F}"/>
          </ac:spMkLst>
        </pc:spChg>
        <pc:spChg chg="mod">
          <ac:chgData name="PME RSJD Ska" userId="5cf91b3ea628cd44" providerId="LiveId" clId="{CA5C2204-3D4B-494E-BB84-20258DC87F33}" dt="2021-04-30T04:12:41.620" v="487" actId="20577"/>
          <ac:spMkLst>
            <pc:docMk/>
            <pc:sldMk cId="3486969172" sldId="311"/>
            <ac:spMk id="149" creationId="{10AD55B8-430F-4856-B887-C7F46AFD79DC}"/>
          </ac:spMkLst>
        </pc:spChg>
        <pc:spChg chg="mod">
          <ac:chgData name="PME RSJD Ska" userId="5cf91b3ea628cd44" providerId="LiveId" clId="{CA5C2204-3D4B-494E-BB84-20258DC87F33}" dt="2021-04-30T04:13:05.929" v="505" actId="20577"/>
          <ac:spMkLst>
            <pc:docMk/>
            <pc:sldMk cId="3486969172" sldId="311"/>
            <ac:spMk id="187" creationId="{611DA04B-A231-4D47-A4CF-8AE7BAAA848E}"/>
          </ac:spMkLst>
        </pc:spChg>
      </pc:sldChg>
      <pc:sldChg chg="modSp mod">
        <pc:chgData name="PME RSJD Ska" userId="5cf91b3ea628cd44" providerId="LiveId" clId="{CA5C2204-3D4B-494E-BB84-20258DC87F33}" dt="2021-04-30T04:16:34.179" v="630" actId="20577"/>
        <pc:sldMkLst>
          <pc:docMk/>
          <pc:sldMk cId="3768999628" sldId="312"/>
        </pc:sldMkLst>
        <pc:spChg chg="mod">
          <ac:chgData name="PME RSJD Ska" userId="5cf91b3ea628cd44" providerId="LiveId" clId="{CA5C2204-3D4B-494E-BB84-20258DC87F33}" dt="2021-04-30T04:15:22.207" v="602" actId="20577"/>
          <ac:spMkLst>
            <pc:docMk/>
            <pc:sldMk cId="3768999628" sldId="312"/>
            <ac:spMk id="138" creationId="{960FD6D4-A4A0-4F46-944C-FE35265D4F28}"/>
          </ac:spMkLst>
        </pc:spChg>
        <pc:spChg chg="mod">
          <ac:chgData name="PME RSJD Ska" userId="5cf91b3ea628cd44" providerId="LiveId" clId="{CA5C2204-3D4B-494E-BB84-20258DC87F33}" dt="2021-04-30T04:15:39.496" v="608" actId="255"/>
          <ac:spMkLst>
            <pc:docMk/>
            <pc:sldMk cId="3768999628" sldId="312"/>
            <ac:spMk id="143" creationId="{8CA49ED3-F903-4EBC-B119-C7D59EB9CB93}"/>
          </ac:spMkLst>
        </pc:spChg>
        <pc:spChg chg="mod">
          <ac:chgData name="PME RSJD Ska" userId="5cf91b3ea628cd44" providerId="LiveId" clId="{CA5C2204-3D4B-494E-BB84-20258DC87F33}" dt="2021-04-30T04:15:16.799" v="600" actId="20577"/>
          <ac:spMkLst>
            <pc:docMk/>
            <pc:sldMk cId="3768999628" sldId="312"/>
            <ac:spMk id="148" creationId="{C122C535-FB69-4614-8ECA-331727155D63}"/>
          </ac:spMkLst>
        </pc:spChg>
        <pc:spChg chg="mod">
          <ac:chgData name="PME RSJD Ska" userId="5cf91b3ea628cd44" providerId="LiveId" clId="{CA5C2204-3D4B-494E-BB84-20258DC87F33}" dt="2021-04-30T04:15:27.120" v="604" actId="20577"/>
          <ac:spMkLst>
            <pc:docMk/>
            <pc:sldMk cId="3768999628" sldId="312"/>
            <ac:spMk id="153" creationId="{74587891-304B-4DEB-9F86-7CE84B60986E}"/>
          </ac:spMkLst>
        </pc:spChg>
        <pc:spChg chg="mod">
          <ac:chgData name="PME RSJD Ska" userId="5cf91b3ea628cd44" providerId="LiveId" clId="{CA5C2204-3D4B-494E-BB84-20258DC87F33}" dt="2021-04-30T04:16:28.376" v="628" actId="20577"/>
          <ac:spMkLst>
            <pc:docMk/>
            <pc:sldMk cId="3768999628" sldId="312"/>
            <ac:spMk id="158" creationId="{B89AA341-82E3-426E-B90F-D3C17BF7E4F1}"/>
          </ac:spMkLst>
        </pc:spChg>
        <pc:spChg chg="mod">
          <ac:chgData name="PME RSJD Ska" userId="5cf91b3ea628cd44" providerId="LiveId" clId="{CA5C2204-3D4B-494E-BB84-20258DC87F33}" dt="2021-04-30T04:16:05.368" v="620" actId="20577"/>
          <ac:spMkLst>
            <pc:docMk/>
            <pc:sldMk cId="3768999628" sldId="312"/>
            <ac:spMk id="163" creationId="{F591437A-947B-415B-9CDC-5B76A7E0EF87}"/>
          </ac:spMkLst>
        </pc:spChg>
        <pc:spChg chg="mod">
          <ac:chgData name="PME RSJD Ska" userId="5cf91b3ea628cd44" providerId="LiveId" clId="{CA5C2204-3D4B-494E-BB84-20258DC87F33}" dt="2021-04-30T04:15:49.190" v="612" actId="20577"/>
          <ac:spMkLst>
            <pc:docMk/>
            <pc:sldMk cId="3768999628" sldId="312"/>
            <ac:spMk id="168" creationId="{6331285E-E0DD-476D-B7E5-933AD0B35166}"/>
          </ac:spMkLst>
        </pc:spChg>
        <pc:spChg chg="mod">
          <ac:chgData name="PME RSJD Ska" userId="5cf91b3ea628cd44" providerId="LiveId" clId="{CA5C2204-3D4B-494E-BB84-20258DC87F33}" dt="2021-04-30T04:15:58.432" v="618" actId="20577"/>
          <ac:spMkLst>
            <pc:docMk/>
            <pc:sldMk cId="3768999628" sldId="312"/>
            <ac:spMk id="173" creationId="{EF14EBA5-3294-4686-B738-76A34ADEBF37}"/>
          </ac:spMkLst>
        </pc:spChg>
        <pc:spChg chg="mod">
          <ac:chgData name="PME RSJD Ska" userId="5cf91b3ea628cd44" providerId="LiveId" clId="{CA5C2204-3D4B-494E-BB84-20258DC87F33}" dt="2021-04-30T04:16:18.581" v="626" actId="20577"/>
          <ac:spMkLst>
            <pc:docMk/>
            <pc:sldMk cId="3768999628" sldId="312"/>
            <ac:spMk id="210" creationId="{A9E9315A-4DAE-4953-BA62-36E88B0E5699}"/>
          </ac:spMkLst>
        </pc:spChg>
        <pc:spChg chg="mod">
          <ac:chgData name="PME RSJD Ska" userId="5cf91b3ea628cd44" providerId="LiveId" clId="{CA5C2204-3D4B-494E-BB84-20258DC87F33}" dt="2021-04-30T04:16:34.179" v="630" actId="20577"/>
          <ac:spMkLst>
            <pc:docMk/>
            <pc:sldMk cId="3768999628" sldId="312"/>
            <ac:spMk id="215" creationId="{B02F71F7-BAFD-4B08-8EE7-292963B5548D}"/>
          </ac:spMkLst>
        </pc:spChg>
      </pc:sldChg>
      <pc:sldChg chg="modSp mod">
        <pc:chgData name="PME RSJD Ska" userId="5cf91b3ea628cd44" providerId="LiveId" clId="{CA5C2204-3D4B-494E-BB84-20258DC87F33}" dt="2021-04-30T04:17:27.466" v="646" actId="20577"/>
        <pc:sldMkLst>
          <pc:docMk/>
          <pc:sldMk cId="732377190" sldId="313"/>
        </pc:sldMkLst>
        <pc:spChg chg="mod">
          <ac:chgData name="PME RSJD Ska" userId="5cf91b3ea628cd44" providerId="LiveId" clId="{CA5C2204-3D4B-494E-BB84-20258DC87F33}" dt="2021-04-30T04:16:45.332" v="634" actId="20577"/>
          <ac:spMkLst>
            <pc:docMk/>
            <pc:sldMk cId="732377190" sldId="313"/>
            <ac:spMk id="137" creationId="{45230C2A-9B8F-4741-B970-54609AE83820}"/>
          </ac:spMkLst>
        </pc:spChg>
        <pc:spChg chg="mod">
          <ac:chgData name="PME RSJD Ska" userId="5cf91b3ea628cd44" providerId="LiveId" clId="{CA5C2204-3D4B-494E-BB84-20258DC87F33}" dt="2021-04-30T04:16:50.817" v="636" actId="20577"/>
          <ac:spMkLst>
            <pc:docMk/>
            <pc:sldMk cId="732377190" sldId="313"/>
            <ac:spMk id="142" creationId="{E0821311-E385-4388-9DDF-F6B86AA870D9}"/>
          </ac:spMkLst>
        </pc:spChg>
        <pc:spChg chg="mod">
          <ac:chgData name="PME RSJD Ska" userId="5cf91b3ea628cd44" providerId="LiveId" clId="{CA5C2204-3D4B-494E-BB84-20258DC87F33}" dt="2021-04-30T04:16:39.620" v="632" actId="20577"/>
          <ac:spMkLst>
            <pc:docMk/>
            <pc:sldMk cId="732377190" sldId="313"/>
            <ac:spMk id="147" creationId="{D80F9A72-1006-42BA-8411-33C2F2AF247B}"/>
          </ac:spMkLst>
        </pc:spChg>
        <pc:spChg chg="mod">
          <ac:chgData name="PME RSJD Ska" userId="5cf91b3ea628cd44" providerId="LiveId" clId="{CA5C2204-3D4B-494E-BB84-20258DC87F33}" dt="2021-04-30T04:17:04.501" v="640" actId="20577"/>
          <ac:spMkLst>
            <pc:docMk/>
            <pc:sldMk cId="732377190" sldId="313"/>
            <ac:spMk id="152" creationId="{EB8667C8-4A74-47DD-AC2F-3A868DA94C32}"/>
          </ac:spMkLst>
        </pc:spChg>
        <pc:spChg chg="mod">
          <ac:chgData name="PME RSJD Ska" userId="5cf91b3ea628cd44" providerId="LiveId" clId="{CA5C2204-3D4B-494E-BB84-20258DC87F33}" dt="2021-04-30T04:16:58.652" v="639" actId="20577"/>
          <ac:spMkLst>
            <pc:docMk/>
            <pc:sldMk cId="732377190" sldId="313"/>
            <ac:spMk id="157" creationId="{B704B0C7-4EE7-4026-8630-A21F713BD68F}"/>
          </ac:spMkLst>
        </pc:spChg>
        <pc:spChg chg="mod">
          <ac:chgData name="PME RSJD Ska" userId="5cf91b3ea628cd44" providerId="LiveId" clId="{CA5C2204-3D4B-494E-BB84-20258DC87F33}" dt="2021-04-30T04:17:18.056" v="643" actId="255"/>
          <ac:spMkLst>
            <pc:docMk/>
            <pc:sldMk cId="732377190" sldId="313"/>
            <ac:spMk id="182" creationId="{CDC3D339-0640-4BB5-8EC3-B3F0F3D81894}"/>
          </ac:spMkLst>
        </pc:spChg>
        <pc:spChg chg="mod">
          <ac:chgData name="PME RSJD Ska" userId="5cf91b3ea628cd44" providerId="LiveId" clId="{CA5C2204-3D4B-494E-BB84-20258DC87F33}" dt="2021-04-30T04:17:22.215" v="644" actId="20577"/>
          <ac:spMkLst>
            <pc:docMk/>
            <pc:sldMk cId="732377190" sldId="313"/>
            <ac:spMk id="185" creationId="{2999287E-413C-416D-B093-646C33C6676D}"/>
          </ac:spMkLst>
        </pc:spChg>
        <pc:spChg chg="mod">
          <ac:chgData name="PME RSJD Ska" userId="5cf91b3ea628cd44" providerId="LiveId" clId="{CA5C2204-3D4B-494E-BB84-20258DC87F33}" dt="2021-04-30T04:17:27.466" v="646" actId="20577"/>
          <ac:spMkLst>
            <pc:docMk/>
            <pc:sldMk cId="732377190" sldId="313"/>
            <ac:spMk id="194" creationId="{9738B21B-E5A8-4EB4-80B3-64AC7214BC3C}"/>
          </ac:spMkLst>
        </pc:spChg>
      </pc:sldChg>
      <pc:sldChg chg="addSp delSp modSp mod">
        <pc:chgData name="PME RSJD Ska" userId="5cf91b3ea628cd44" providerId="LiveId" clId="{CA5C2204-3D4B-494E-BB84-20258DC87F33}" dt="2021-05-04T01:48:06.729" v="3238" actId="1076"/>
        <pc:sldMkLst>
          <pc:docMk/>
          <pc:sldMk cId="2219727366" sldId="314"/>
        </pc:sldMkLst>
        <pc:spChg chg="mod">
          <ac:chgData name="PME RSJD Ska" userId="5cf91b3ea628cd44" providerId="LiveId" clId="{CA5C2204-3D4B-494E-BB84-20258DC87F33}" dt="2021-04-30T04:24:09.675" v="712" actId="20577"/>
          <ac:spMkLst>
            <pc:docMk/>
            <pc:sldMk cId="2219727366" sldId="314"/>
            <ac:spMk id="7" creationId="{8321EE85-74FC-4848-94F0-5FA8FAA3EE81}"/>
          </ac:spMkLst>
        </pc:spChg>
        <pc:graphicFrameChg chg="del">
          <ac:chgData name="PME RSJD Ska" userId="5cf91b3ea628cd44" providerId="LiveId" clId="{CA5C2204-3D4B-494E-BB84-20258DC87F33}" dt="2021-04-30T04:19:01.342" v="647" actId="478"/>
          <ac:graphicFrameMkLst>
            <pc:docMk/>
            <pc:sldMk cId="2219727366" sldId="314"/>
            <ac:graphicFrameMk id="2" creationId="{96B91B04-3D94-44C7-B6B0-F9CAF07EE820}"/>
          </ac:graphicFrameMkLst>
        </pc:graphicFrameChg>
        <pc:graphicFrameChg chg="add del mod modGraphic">
          <ac:chgData name="PME RSJD Ska" userId="5cf91b3ea628cd44" providerId="LiveId" clId="{CA5C2204-3D4B-494E-BB84-20258DC87F33}" dt="2021-04-30T04:24:01.205" v="699" actId="478"/>
          <ac:graphicFrameMkLst>
            <pc:docMk/>
            <pc:sldMk cId="2219727366" sldId="314"/>
            <ac:graphicFrameMk id="4" creationId="{6C708DAA-CB1C-45BB-9D9C-25FA3BE2A7A7}"/>
          </ac:graphicFrameMkLst>
        </pc:graphicFrameChg>
        <pc:graphicFrameChg chg="add mod">
          <ac:chgData name="PME RSJD Ska" userId="5cf91b3ea628cd44" providerId="LiveId" clId="{CA5C2204-3D4B-494E-BB84-20258DC87F33}" dt="2021-05-04T01:48:06.729" v="3238" actId="1076"/>
          <ac:graphicFrameMkLst>
            <pc:docMk/>
            <pc:sldMk cId="2219727366" sldId="314"/>
            <ac:graphicFrameMk id="4" creationId="{CD271872-5BF9-4B94-8832-CFD52CA1A67F}"/>
          </ac:graphicFrameMkLst>
        </pc:graphicFrameChg>
      </pc:sldChg>
      <pc:sldChg chg="addSp delSp modSp mod">
        <pc:chgData name="PME RSJD Ska" userId="5cf91b3ea628cd44" providerId="LiveId" clId="{CA5C2204-3D4B-494E-BB84-20258DC87F33}" dt="2021-05-04T01:49:03.704" v="3242" actId="12385"/>
        <pc:sldMkLst>
          <pc:docMk/>
          <pc:sldMk cId="1949558666" sldId="315"/>
        </pc:sldMkLst>
        <pc:spChg chg="mod">
          <ac:chgData name="PME RSJD Ska" userId="5cf91b3ea628cd44" providerId="LiveId" clId="{CA5C2204-3D4B-494E-BB84-20258DC87F33}" dt="2021-04-30T04:24:15.317" v="724" actId="20577"/>
          <ac:spMkLst>
            <pc:docMk/>
            <pc:sldMk cId="1949558666" sldId="315"/>
            <ac:spMk id="4" creationId="{7546205B-EDA9-4D5F-AE7D-03C349677D9A}"/>
          </ac:spMkLst>
        </pc:spChg>
        <pc:graphicFrameChg chg="del">
          <ac:chgData name="PME RSJD Ska" userId="5cf91b3ea628cd44" providerId="LiveId" clId="{CA5C2204-3D4B-494E-BB84-20258DC87F33}" dt="2021-04-30T04:19:04.503" v="648" actId="478"/>
          <ac:graphicFrameMkLst>
            <pc:docMk/>
            <pc:sldMk cId="1949558666" sldId="315"/>
            <ac:graphicFrameMk id="2" creationId="{67AB241B-DB4B-4249-AC87-78481395FADE}"/>
          </ac:graphicFrameMkLst>
        </pc:graphicFrameChg>
        <pc:graphicFrameChg chg="add mod modGraphic">
          <ac:chgData name="PME RSJD Ska" userId="5cf91b3ea628cd44" providerId="LiveId" clId="{CA5C2204-3D4B-494E-BB84-20258DC87F33}" dt="2021-05-04T01:49:03.704" v="3242" actId="12385"/>
          <ac:graphicFrameMkLst>
            <pc:docMk/>
            <pc:sldMk cId="1949558666" sldId="315"/>
            <ac:graphicFrameMk id="5" creationId="{1C8BAA39-8F7F-43F7-9356-2B443A15BB94}"/>
          </ac:graphicFrameMkLst>
        </pc:graphicFrameChg>
        <pc:graphicFrameChg chg="add del mod modGraphic">
          <ac:chgData name="PME RSJD Ska" userId="5cf91b3ea628cd44" providerId="LiveId" clId="{CA5C2204-3D4B-494E-BB84-20258DC87F33}" dt="2021-04-30T04:24:04.769" v="700" actId="478"/>
          <ac:graphicFrameMkLst>
            <pc:docMk/>
            <pc:sldMk cId="1949558666" sldId="315"/>
            <ac:graphicFrameMk id="5" creationId="{4C38FA3A-2DFA-4D65-BFAC-DC67F9706E9F}"/>
          </ac:graphicFrameMkLst>
        </pc:graphicFrameChg>
      </pc:sldChg>
      <pc:sldChg chg="modSp mod">
        <pc:chgData name="PME RSJD Ska" userId="5cf91b3ea628cd44" providerId="LiveId" clId="{CA5C2204-3D4B-494E-BB84-20258DC87F33}" dt="2021-05-03T01:26:22.652" v="1281" actId="255"/>
        <pc:sldMkLst>
          <pc:docMk/>
          <pc:sldMk cId="813449840" sldId="316"/>
        </pc:sldMkLst>
        <pc:spChg chg="mod">
          <ac:chgData name="PME RSJD Ska" userId="5cf91b3ea628cd44" providerId="LiveId" clId="{CA5C2204-3D4B-494E-BB84-20258DC87F33}" dt="2021-05-03T01:23:20.733" v="1278" actId="1076"/>
          <ac:spMkLst>
            <pc:docMk/>
            <pc:sldMk cId="813449840" sldId="316"/>
            <ac:spMk id="5" creationId="{04C3066B-D96A-40CF-A16E-228B27BE8DD3}"/>
          </ac:spMkLst>
        </pc:spChg>
        <pc:spChg chg="mod">
          <ac:chgData name="PME RSJD Ska" userId="5cf91b3ea628cd44" providerId="LiveId" clId="{CA5C2204-3D4B-494E-BB84-20258DC87F33}" dt="2021-05-03T01:22:45.836" v="1216" actId="1076"/>
          <ac:spMkLst>
            <pc:docMk/>
            <pc:sldMk cId="813449840" sldId="316"/>
            <ac:spMk id="14" creationId="{10D70BAC-9318-48FD-BB0E-9EF7B285B269}"/>
          </ac:spMkLst>
        </pc:spChg>
        <pc:graphicFrameChg chg="mod modGraphic">
          <ac:chgData name="PME RSJD Ska" userId="5cf91b3ea628cd44" providerId="LiveId" clId="{CA5C2204-3D4B-494E-BB84-20258DC87F33}" dt="2021-05-03T01:23:20.733" v="1278" actId="1076"/>
          <ac:graphicFrameMkLst>
            <pc:docMk/>
            <pc:sldMk cId="813449840" sldId="316"/>
            <ac:graphicFrameMk id="4" creationId="{2DBFF443-1667-4E09-8FE0-11D9846996C2}"/>
          </ac:graphicFrameMkLst>
        </pc:graphicFrameChg>
        <pc:graphicFrameChg chg="mod modGraphic">
          <ac:chgData name="PME RSJD Ska" userId="5cf91b3ea628cd44" providerId="LiveId" clId="{CA5C2204-3D4B-494E-BB84-20258DC87F33}" dt="2021-05-03T01:26:22.652" v="1281" actId="255"/>
          <ac:graphicFrameMkLst>
            <pc:docMk/>
            <pc:sldMk cId="813449840" sldId="316"/>
            <ac:graphicFrameMk id="10" creationId="{FF3A40EC-2DCF-4C63-8323-9DAB10DE1C67}"/>
          </ac:graphicFrameMkLst>
        </pc:graphicFrameChg>
      </pc:sldChg>
      <pc:sldChg chg="modSp mod">
        <pc:chgData name="PME RSJD Ska" userId="5cf91b3ea628cd44" providerId="LiveId" clId="{CA5C2204-3D4B-494E-BB84-20258DC87F33}" dt="2021-05-03T02:38:37.895" v="1359" actId="255"/>
        <pc:sldMkLst>
          <pc:docMk/>
          <pc:sldMk cId="3578033372" sldId="319"/>
        </pc:sldMkLst>
        <pc:spChg chg="mod">
          <ac:chgData name="PME RSJD Ska" userId="5cf91b3ea628cd44" providerId="LiveId" clId="{CA5C2204-3D4B-494E-BB84-20258DC87F33}" dt="2021-05-03T02:35:31.486" v="1338" actId="1076"/>
          <ac:spMkLst>
            <pc:docMk/>
            <pc:sldMk cId="3578033372" sldId="319"/>
            <ac:spMk id="9" creationId="{19690FF5-DE82-426A-92A5-79E6973681FB}"/>
          </ac:spMkLst>
        </pc:spChg>
        <pc:graphicFrameChg chg="mod modGraphic">
          <ac:chgData name="PME RSJD Ska" userId="5cf91b3ea628cd44" providerId="LiveId" clId="{CA5C2204-3D4B-494E-BB84-20258DC87F33}" dt="2021-05-03T02:38:37.895" v="1359" actId="255"/>
          <ac:graphicFrameMkLst>
            <pc:docMk/>
            <pc:sldMk cId="3578033372" sldId="319"/>
            <ac:graphicFrameMk id="6" creationId="{1A2A2A20-967F-442D-8022-613322CB8CE1}"/>
          </ac:graphicFrameMkLst>
        </pc:graphicFrameChg>
        <pc:graphicFrameChg chg="mod modGraphic">
          <ac:chgData name="PME RSJD Ska" userId="5cf91b3ea628cd44" providerId="LiveId" clId="{CA5C2204-3D4B-494E-BB84-20258DC87F33}" dt="2021-05-03T02:38:21.315" v="1357" actId="255"/>
          <ac:graphicFrameMkLst>
            <pc:docMk/>
            <pc:sldMk cId="3578033372" sldId="319"/>
            <ac:graphicFrameMk id="8" creationId="{2C58953F-6398-4608-93E9-A81ED2D413AA}"/>
          </ac:graphicFrameMkLst>
        </pc:graphicFrameChg>
      </pc:sldChg>
      <pc:sldChg chg="modSp mod">
        <pc:chgData name="PME RSJD Ska" userId="5cf91b3ea628cd44" providerId="LiveId" clId="{CA5C2204-3D4B-494E-BB84-20258DC87F33}" dt="2021-05-03T02:33:59.451" v="1320" actId="20577"/>
        <pc:sldMkLst>
          <pc:docMk/>
          <pc:sldMk cId="432816730" sldId="320"/>
        </pc:sldMkLst>
        <pc:graphicFrameChg chg="mod modGraphic">
          <ac:chgData name="PME RSJD Ska" userId="5cf91b3ea628cd44" providerId="LiveId" clId="{CA5C2204-3D4B-494E-BB84-20258DC87F33}" dt="2021-05-03T02:33:59.451" v="1320" actId="20577"/>
          <ac:graphicFrameMkLst>
            <pc:docMk/>
            <pc:sldMk cId="432816730" sldId="320"/>
            <ac:graphicFrameMk id="2" creationId="{57AFBB6F-B37E-46BD-B2C1-420BCC01FB45}"/>
          </ac:graphicFrameMkLst>
        </pc:graphicFrameChg>
      </pc:sldChg>
      <pc:sldChg chg="modSp mod">
        <pc:chgData name="PME RSJD Ska" userId="5cf91b3ea628cd44" providerId="LiveId" clId="{CA5C2204-3D4B-494E-BB84-20258DC87F33}" dt="2021-05-03T02:42:26.929" v="1402" actId="255"/>
        <pc:sldMkLst>
          <pc:docMk/>
          <pc:sldMk cId="2987484316" sldId="321"/>
        </pc:sldMkLst>
        <pc:graphicFrameChg chg="mod modGraphic">
          <ac:chgData name="PME RSJD Ska" userId="5cf91b3ea628cd44" providerId="LiveId" clId="{CA5C2204-3D4B-494E-BB84-20258DC87F33}" dt="2021-05-03T02:41:27.246" v="1400"/>
          <ac:graphicFrameMkLst>
            <pc:docMk/>
            <pc:sldMk cId="2987484316" sldId="321"/>
            <ac:graphicFrameMk id="3" creationId="{109BD025-8D54-4A19-B717-FE3A5F952A4B}"/>
          </ac:graphicFrameMkLst>
        </pc:graphicFrameChg>
        <pc:graphicFrameChg chg="mod modGraphic">
          <ac:chgData name="PME RSJD Ska" userId="5cf91b3ea628cd44" providerId="LiveId" clId="{CA5C2204-3D4B-494E-BB84-20258DC87F33}" dt="2021-05-03T02:42:26.929" v="1402" actId="255"/>
          <ac:graphicFrameMkLst>
            <pc:docMk/>
            <pc:sldMk cId="2987484316" sldId="321"/>
            <ac:graphicFrameMk id="6" creationId="{E90CAFE2-73A9-4657-943C-A7942E9649F6}"/>
          </ac:graphicFrameMkLst>
        </pc:graphicFrameChg>
      </pc:sldChg>
      <pc:sldChg chg="modSp mod">
        <pc:chgData name="PME RSJD Ska" userId="5cf91b3ea628cd44" providerId="LiveId" clId="{CA5C2204-3D4B-494E-BB84-20258DC87F33}" dt="2021-05-03T02:54:36.777" v="1506" actId="255"/>
        <pc:sldMkLst>
          <pc:docMk/>
          <pc:sldMk cId="2895048437" sldId="323"/>
        </pc:sldMkLst>
        <pc:graphicFrameChg chg="mod modGraphic">
          <ac:chgData name="PME RSJD Ska" userId="5cf91b3ea628cd44" providerId="LiveId" clId="{CA5C2204-3D4B-494E-BB84-20258DC87F33}" dt="2021-05-03T02:54:36.777" v="1506" actId="255"/>
          <ac:graphicFrameMkLst>
            <pc:docMk/>
            <pc:sldMk cId="2895048437" sldId="323"/>
            <ac:graphicFrameMk id="4" creationId="{8C26713A-40E9-4D49-A290-C0392C1E3821}"/>
          </ac:graphicFrameMkLst>
        </pc:graphicFrameChg>
      </pc:sldChg>
      <pc:sldChg chg="addSp delSp modSp mod">
        <pc:chgData name="PME RSJD Ska" userId="5cf91b3ea628cd44" providerId="LiveId" clId="{CA5C2204-3D4B-494E-BB84-20258DC87F33}" dt="2021-05-03T03:10:02.948" v="1663" actId="12385"/>
        <pc:sldMkLst>
          <pc:docMk/>
          <pc:sldMk cId="3068829259" sldId="324"/>
        </pc:sldMkLst>
        <pc:spChg chg="mod">
          <ac:chgData name="PME RSJD Ska" userId="5cf91b3ea628cd44" providerId="LiveId" clId="{CA5C2204-3D4B-494E-BB84-20258DC87F33}" dt="2021-05-03T02:55:23.770" v="1516" actId="1076"/>
          <ac:spMkLst>
            <pc:docMk/>
            <pc:sldMk cId="3068829259" sldId="324"/>
            <ac:spMk id="5" creationId="{B765D9A2-ED1B-4F24-836F-C9A55FE6AC00}"/>
          </ac:spMkLst>
        </pc:spChg>
        <pc:graphicFrameChg chg="del mod modGraphic">
          <ac:chgData name="PME RSJD Ska" userId="5cf91b3ea628cd44" providerId="LiveId" clId="{CA5C2204-3D4B-494E-BB84-20258DC87F33}" dt="2021-05-03T03:00:52.986" v="1544" actId="478"/>
          <ac:graphicFrameMkLst>
            <pc:docMk/>
            <pc:sldMk cId="3068829259" sldId="324"/>
            <ac:graphicFrameMk id="2" creationId="{8263502F-E394-4E86-AABF-13674409AE44}"/>
          </ac:graphicFrameMkLst>
        </pc:graphicFrameChg>
        <pc:graphicFrameChg chg="add mod modGraphic">
          <ac:chgData name="PME RSJD Ska" userId="5cf91b3ea628cd44" providerId="LiveId" clId="{CA5C2204-3D4B-494E-BB84-20258DC87F33}" dt="2021-05-03T03:09:46.320" v="1657" actId="12385"/>
          <ac:graphicFrameMkLst>
            <pc:docMk/>
            <pc:sldMk cId="3068829259" sldId="324"/>
            <ac:graphicFrameMk id="4" creationId="{C460A625-0F79-45C3-8118-ABE28A994E3F}"/>
          </ac:graphicFrameMkLst>
        </pc:graphicFrameChg>
        <pc:graphicFrameChg chg="del mod modGraphic">
          <ac:chgData name="PME RSJD Ska" userId="5cf91b3ea628cd44" providerId="LiveId" clId="{CA5C2204-3D4B-494E-BB84-20258DC87F33}" dt="2021-05-03T03:00:55.457" v="1545" actId="478"/>
          <ac:graphicFrameMkLst>
            <pc:docMk/>
            <pc:sldMk cId="3068829259" sldId="324"/>
            <ac:graphicFrameMk id="7" creationId="{EC551F0A-332F-4535-AD12-3E7F0B77568A}"/>
          </ac:graphicFrameMkLst>
        </pc:graphicFrameChg>
        <pc:graphicFrameChg chg="add mod modGraphic">
          <ac:chgData name="PME RSJD Ska" userId="5cf91b3ea628cd44" providerId="LiveId" clId="{CA5C2204-3D4B-494E-BB84-20258DC87F33}" dt="2021-05-03T03:10:02.948" v="1663" actId="12385"/>
          <ac:graphicFrameMkLst>
            <pc:docMk/>
            <pc:sldMk cId="3068829259" sldId="324"/>
            <ac:graphicFrameMk id="8" creationId="{16A6A169-C07B-4248-A387-6163BD6389EB}"/>
          </ac:graphicFrameMkLst>
        </pc:graphicFrameChg>
      </pc:sldChg>
      <pc:sldChg chg="modSp mod">
        <pc:chgData name="PME RSJD Ska" userId="5cf91b3ea628cd44" providerId="LiveId" clId="{CA5C2204-3D4B-494E-BB84-20258DC87F33}" dt="2021-05-03T07:02:38.781" v="3163" actId="121"/>
        <pc:sldMkLst>
          <pc:docMk/>
          <pc:sldMk cId="1739840318" sldId="326"/>
        </pc:sldMkLst>
        <pc:spChg chg="mod">
          <ac:chgData name="PME RSJD Ska" userId="5cf91b3ea628cd44" providerId="LiveId" clId="{CA5C2204-3D4B-494E-BB84-20258DC87F33}" dt="2021-05-03T03:17:55.257" v="1708" actId="1076"/>
          <ac:spMkLst>
            <pc:docMk/>
            <pc:sldMk cId="1739840318" sldId="326"/>
            <ac:spMk id="8" creationId="{71B82799-111B-4128-A077-A1AC45A3A166}"/>
          </ac:spMkLst>
        </pc:spChg>
        <pc:spChg chg="mod">
          <ac:chgData name="PME RSJD Ska" userId="5cf91b3ea628cd44" providerId="LiveId" clId="{CA5C2204-3D4B-494E-BB84-20258DC87F33}" dt="2021-05-03T03:18:13.520" v="1717" actId="1076"/>
          <ac:spMkLst>
            <pc:docMk/>
            <pc:sldMk cId="1739840318" sldId="326"/>
            <ac:spMk id="10" creationId="{68B4DD74-1320-442F-902A-CCD5101637A8}"/>
          </ac:spMkLst>
        </pc:spChg>
        <pc:graphicFrameChg chg="mod modGraphic">
          <ac:chgData name="PME RSJD Ska" userId="5cf91b3ea628cd44" providerId="LiveId" clId="{CA5C2204-3D4B-494E-BB84-20258DC87F33}" dt="2021-05-03T07:01:00.521" v="3160" actId="255"/>
          <ac:graphicFrameMkLst>
            <pc:docMk/>
            <pc:sldMk cId="1739840318" sldId="326"/>
            <ac:graphicFrameMk id="4" creationId="{443A8222-6CC6-4A71-928B-3736633C9C39}"/>
          </ac:graphicFrameMkLst>
        </pc:graphicFrameChg>
        <pc:graphicFrameChg chg="mod modGraphic">
          <ac:chgData name="PME RSJD Ska" userId="5cf91b3ea628cd44" providerId="LiveId" clId="{CA5C2204-3D4B-494E-BB84-20258DC87F33}" dt="2021-05-03T07:02:38.781" v="3163" actId="121"/>
          <ac:graphicFrameMkLst>
            <pc:docMk/>
            <pc:sldMk cId="1739840318" sldId="326"/>
            <ac:graphicFrameMk id="9" creationId="{134DFFC0-F898-49BA-B36D-D7591CC9A77B}"/>
          </ac:graphicFrameMkLst>
        </pc:graphicFrameChg>
        <pc:picChg chg="mod">
          <ac:chgData name="PME RSJD Ska" userId="5cf91b3ea628cd44" providerId="LiveId" clId="{CA5C2204-3D4B-494E-BB84-20258DC87F33}" dt="2021-05-03T03:18:11.409" v="1716" actId="1076"/>
          <ac:picMkLst>
            <pc:docMk/>
            <pc:sldMk cId="1739840318" sldId="326"/>
            <ac:picMk id="11" creationId="{81E0C9AD-96B1-4476-9BED-D52DCDE41C9D}"/>
          </ac:picMkLst>
        </pc:picChg>
      </pc:sldChg>
      <pc:sldChg chg="modSp mod">
        <pc:chgData name="PME RSJD Ska" userId="5cf91b3ea628cd44" providerId="LiveId" clId="{CA5C2204-3D4B-494E-BB84-20258DC87F33}" dt="2021-05-03T03:12:47.621" v="1698" actId="242"/>
        <pc:sldMkLst>
          <pc:docMk/>
          <pc:sldMk cId="929935775" sldId="327"/>
        </pc:sldMkLst>
        <pc:spChg chg="mod">
          <ac:chgData name="PME RSJD Ska" userId="5cf91b3ea628cd44" providerId="LiveId" clId="{CA5C2204-3D4B-494E-BB84-20258DC87F33}" dt="2021-05-03T03:11:49.365" v="1692" actId="1076"/>
          <ac:spMkLst>
            <pc:docMk/>
            <pc:sldMk cId="929935775" sldId="327"/>
            <ac:spMk id="9" creationId="{50C45276-31E3-4CBE-BC47-321204D5A3A3}"/>
          </ac:spMkLst>
        </pc:spChg>
        <pc:graphicFrameChg chg="mod modGraphic">
          <ac:chgData name="PME RSJD Ska" userId="5cf91b3ea628cd44" providerId="LiveId" clId="{CA5C2204-3D4B-494E-BB84-20258DC87F33}" dt="2021-05-03T03:12:47.621" v="1698" actId="242"/>
          <ac:graphicFrameMkLst>
            <pc:docMk/>
            <pc:sldMk cId="929935775" sldId="327"/>
            <ac:graphicFrameMk id="2" creationId="{9E61D657-FA72-4590-942B-9C51D1874337}"/>
          </ac:graphicFrameMkLst>
        </pc:graphicFrameChg>
        <pc:graphicFrameChg chg="mod modGraphic">
          <ac:chgData name="PME RSJD Ska" userId="5cf91b3ea628cd44" providerId="LiveId" clId="{CA5C2204-3D4B-494E-BB84-20258DC87F33}" dt="2021-05-03T03:11:52.460" v="1693" actId="1076"/>
          <ac:graphicFrameMkLst>
            <pc:docMk/>
            <pc:sldMk cId="929935775" sldId="327"/>
            <ac:graphicFrameMk id="7" creationId="{3724C8E5-AF67-4015-A2CF-FF0FC3DAB715}"/>
          </ac:graphicFrameMkLst>
        </pc:graphicFrameChg>
      </pc:sldChg>
      <pc:sldChg chg="addSp modSp mod">
        <pc:chgData name="PME RSJD Ska" userId="5cf91b3ea628cd44" providerId="LiveId" clId="{CA5C2204-3D4B-494E-BB84-20258DC87F33}" dt="2021-05-04T03:06:15.413" v="3267" actId="798"/>
        <pc:sldMkLst>
          <pc:docMk/>
          <pc:sldMk cId="1423295440" sldId="328"/>
        </pc:sldMkLst>
        <pc:graphicFrameChg chg="mod modGraphic">
          <ac:chgData name="PME RSJD Ska" userId="5cf91b3ea628cd44" providerId="LiveId" clId="{CA5C2204-3D4B-494E-BB84-20258DC87F33}" dt="2021-05-04T03:06:06.099" v="3266" actId="798"/>
          <ac:graphicFrameMkLst>
            <pc:docMk/>
            <pc:sldMk cId="1423295440" sldId="328"/>
            <ac:graphicFrameMk id="3" creationId="{5C9ADB83-5CED-47F3-AA81-2A06DE63E3BE}"/>
          </ac:graphicFrameMkLst>
        </pc:graphicFrameChg>
        <pc:graphicFrameChg chg="add mod modGraphic">
          <ac:chgData name="PME RSJD Ska" userId="5cf91b3ea628cd44" providerId="LiveId" clId="{CA5C2204-3D4B-494E-BB84-20258DC87F33}" dt="2021-05-04T03:06:15.413" v="3267" actId="798"/>
          <ac:graphicFrameMkLst>
            <pc:docMk/>
            <pc:sldMk cId="1423295440" sldId="328"/>
            <ac:graphicFrameMk id="8" creationId="{4A0382C6-36F7-440E-A05A-F2668EF6C14D}"/>
          </ac:graphicFrameMkLst>
        </pc:graphicFrameChg>
      </pc:sldChg>
      <pc:sldChg chg="modSp mod">
        <pc:chgData name="PME RSJD Ska" userId="5cf91b3ea628cd44" providerId="LiveId" clId="{CA5C2204-3D4B-494E-BB84-20258DC87F33}" dt="2021-05-04T05:18:10.613" v="3275" actId="2711"/>
        <pc:sldMkLst>
          <pc:docMk/>
          <pc:sldMk cId="3280868631" sldId="329"/>
        </pc:sldMkLst>
        <pc:graphicFrameChg chg="mod modGraphic">
          <ac:chgData name="PME RSJD Ska" userId="5cf91b3ea628cd44" providerId="LiveId" clId="{CA5C2204-3D4B-494E-BB84-20258DC87F33}" dt="2021-05-04T05:18:10.613" v="3275" actId="2711"/>
          <ac:graphicFrameMkLst>
            <pc:docMk/>
            <pc:sldMk cId="3280868631" sldId="329"/>
            <ac:graphicFrameMk id="2" creationId="{8BF2BBF4-33C3-43AA-B44E-D85352D943C6}"/>
          </ac:graphicFrameMkLst>
        </pc:graphicFrameChg>
      </pc:sldChg>
      <pc:sldChg chg="modSp mod">
        <pc:chgData name="PME RSJD Ska" userId="5cf91b3ea628cd44" providerId="LiveId" clId="{CA5C2204-3D4B-494E-BB84-20258DC87F33}" dt="2021-05-04T05:18:34.508" v="3279" actId="20577"/>
        <pc:sldMkLst>
          <pc:docMk/>
          <pc:sldMk cId="3995416473" sldId="330"/>
        </pc:sldMkLst>
        <pc:graphicFrameChg chg="mod modGraphic">
          <ac:chgData name="PME RSJD Ska" userId="5cf91b3ea628cd44" providerId="LiveId" clId="{CA5C2204-3D4B-494E-BB84-20258DC87F33}" dt="2021-05-04T05:18:34.508" v="3279" actId="20577"/>
          <ac:graphicFrameMkLst>
            <pc:docMk/>
            <pc:sldMk cId="3995416473" sldId="330"/>
            <ac:graphicFrameMk id="5" creationId="{FB488881-5C92-483C-BFAA-997D76170DB6}"/>
          </ac:graphicFrameMkLst>
        </pc:graphicFrameChg>
      </pc:sldChg>
      <pc:sldChg chg="modSp mod">
        <pc:chgData name="PME RSJD Ska" userId="5cf91b3ea628cd44" providerId="LiveId" clId="{CA5C2204-3D4B-494E-BB84-20258DC87F33}" dt="2021-05-04T05:19:20.289" v="3288" actId="255"/>
        <pc:sldMkLst>
          <pc:docMk/>
          <pc:sldMk cId="685494389" sldId="331"/>
        </pc:sldMkLst>
        <pc:graphicFrameChg chg="mod modGraphic">
          <ac:chgData name="PME RSJD Ska" userId="5cf91b3ea628cd44" providerId="LiveId" clId="{CA5C2204-3D4B-494E-BB84-20258DC87F33}" dt="2021-05-04T05:19:20.289" v="3288" actId="255"/>
          <ac:graphicFrameMkLst>
            <pc:docMk/>
            <pc:sldMk cId="685494389" sldId="331"/>
            <ac:graphicFrameMk id="6" creationId="{0051977E-2EBB-447D-8BAD-04EFF016F2BF}"/>
          </ac:graphicFrameMkLst>
        </pc:graphicFrameChg>
      </pc:sldChg>
      <pc:sldChg chg="modSp mod">
        <pc:chgData name="PME RSJD Ska" userId="5cf91b3ea628cd44" providerId="LiveId" clId="{CA5C2204-3D4B-494E-BB84-20258DC87F33}" dt="2021-05-04T05:20:35.100" v="3292" actId="255"/>
        <pc:sldMkLst>
          <pc:docMk/>
          <pc:sldMk cId="3562875944" sldId="332"/>
        </pc:sldMkLst>
        <pc:graphicFrameChg chg="mod modGraphic">
          <ac:chgData name="PME RSJD Ska" userId="5cf91b3ea628cd44" providerId="LiveId" clId="{CA5C2204-3D4B-494E-BB84-20258DC87F33}" dt="2021-05-04T05:20:35.100" v="3292" actId="255"/>
          <ac:graphicFrameMkLst>
            <pc:docMk/>
            <pc:sldMk cId="3562875944" sldId="332"/>
            <ac:graphicFrameMk id="4" creationId="{3C53B416-E845-4784-9745-898ACD4EAB74}"/>
          </ac:graphicFrameMkLst>
        </pc:graphicFrameChg>
      </pc:sldChg>
      <pc:sldChg chg="modSp mod">
        <pc:chgData name="PME RSJD Ska" userId="5cf91b3ea628cd44" providerId="LiveId" clId="{CA5C2204-3D4B-494E-BB84-20258DC87F33}" dt="2021-05-04T05:21:08.824" v="3298" actId="255"/>
        <pc:sldMkLst>
          <pc:docMk/>
          <pc:sldMk cId="442991601" sldId="333"/>
        </pc:sldMkLst>
        <pc:graphicFrameChg chg="mod modGraphic">
          <ac:chgData name="PME RSJD Ska" userId="5cf91b3ea628cd44" providerId="LiveId" clId="{CA5C2204-3D4B-494E-BB84-20258DC87F33}" dt="2021-05-04T05:21:08.824" v="3298" actId="255"/>
          <ac:graphicFrameMkLst>
            <pc:docMk/>
            <pc:sldMk cId="442991601" sldId="333"/>
            <ac:graphicFrameMk id="4" creationId="{A32567D2-6B24-422D-B5B4-7F69D5337C9F}"/>
          </ac:graphicFrameMkLst>
        </pc:graphicFrameChg>
      </pc:sldChg>
      <pc:sldChg chg="modSp mod">
        <pc:chgData name="PME RSJD Ska" userId="5cf91b3ea628cd44" providerId="LiveId" clId="{CA5C2204-3D4B-494E-BB84-20258DC87F33}" dt="2021-05-04T05:21:37.058" v="3306" actId="20577"/>
        <pc:sldMkLst>
          <pc:docMk/>
          <pc:sldMk cId="3290242205" sldId="334"/>
        </pc:sldMkLst>
        <pc:graphicFrameChg chg="mod modGraphic">
          <ac:chgData name="PME RSJD Ska" userId="5cf91b3ea628cd44" providerId="LiveId" clId="{CA5C2204-3D4B-494E-BB84-20258DC87F33}" dt="2021-05-04T05:21:37.058" v="3306" actId="20577"/>
          <ac:graphicFrameMkLst>
            <pc:docMk/>
            <pc:sldMk cId="3290242205" sldId="334"/>
            <ac:graphicFrameMk id="4" creationId="{8E4CA493-6153-4028-8BCE-0F2DEEBF8814}"/>
          </ac:graphicFrameMkLst>
        </pc:graphicFrameChg>
      </pc:sldChg>
      <pc:sldChg chg="modSp mod">
        <pc:chgData name="PME RSJD Ska" userId="5cf91b3ea628cd44" providerId="LiveId" clId="{CA5C2204-3D4B-494E-BB84-20258DC87F33}" dt="2021-05-03T06:47:35.041" v="3117" actId="20577"/>
        <pc:sldMkLst>
          <pc:docMk/>
          <pc:sldMk cId="523957324" sldId="335"/>
        </pc:sldMkLst>
        <pc:graphicFrameChg chg="mod modGraphic">
          <ac:chgData name="PME RSJD Ska" userId="5cf91b3ea628cd44" providerId="LiveId" clId="{CA5C2204-3D4B-494E-BB84-20258DC87F33}" dt="2021-05-03T06:46:34.210" v="3105" actId="20577"/>
          <ac:graphicFrameMkLst>
            <pc:docMk/>
            <pc:sldMk cId="523957324" sldId="335"/>
            <ac:graphicFrameMk id="2" creationId="{5E446848-3513-4462-9102-A534BB49F219}"/>
          </ac:graphicFrameMkLst>
        </pc:graphicFrameChg>
        <pc:graphicFrameChg chg="modGraphic">
          <ac:chgData name="PME RSJD Ska" userId="5cf91b3ea628cd44" providerId="LiveId" clId="{CA5C2204-3D4B-494E-BB84-20258DC87F33}" dt="2021-05-03T06:47:35.041" v="3117" actId="20577"/>
          <ac:graphicFrameMkLst>
            <pc:docMk/>
            <pc:sldMk cId="523957324" sldId="335"/>
            <ac:graphicFrameMk id="4" creationId="{8D19E686-7D64-46A8-ABE5-546F34D8058C}"/>
          </ac:graphicFrameMkLst>
        </pc:graphicFrameChg>
      </pc:sldChg>
      <pc:sldChg chg="addSp modSp mod">
        <pc:chgData name="PME RSJD Ska" userId="5cf91b3ea628cd44" providerId="LiveId" clId="{CA5C2204-3D4B-494E-BB84-20258DC87F33}" dt="2021-05-04T03:08:26.389" v="3273" actId="798"/>
        <pc:sldMkLst>
          <pc:docMk/>
          <pc:sldMk cId="3102947785" sldId="336"/>
        </pc:sldMkLst>
        <pc:spChg chg="mod">
          <ac:chgData name="PME RSJD Ska" userId="5cf91b3ea628cd44" providerId="LiveId" clId="{CA5C2204-3D4B-494E-BB84-20258DC87F33}" dt="2021-05-03T03:42:32.517" v="2030" actId="1076"/>
          <ac:spMkLst>
            <pc:docMk/>
            <pc:sldMk cId="3102947785" sldId="336"/>
            <ac:spMk id="8" creationId="{44A4F41B-91E4-404D-B19B-88AFD8FB1904}"/>
          </ac:spMkLst>
        </pc:spChg>
        <pc:graphicFrameChg chg="mod modGraphic">
          <ac:chgData name="PME RSJD Ska" userId="5cf91b3ea628cd44" providerId="LiveId" clId="{CA5C2204-3D4B-494E-BB84-20258DC87F33}" dt="2021-05-04T03:08:23.236" v="3272" actId="798"/>
          <ac:graphicFrameMkLst>
            <pc:docMk/>
            <pc:sldMk cId="3102947785" sldId="336"/>
            <ac:graphicFrameMk id="2" creationId="{80441A0E-4F54-4A04-9574-67F741EE09FB}"/>
          </ac:graphicFrameMkLst>
        </pc:graphicFrameChg>
        <pc:graphicFrameChg chg="add mod modGraphic">
          <ac:chgData name="PME RSJD Ska" userId="5cf91b3ea628cd44" providerId="LiveId" clId="{CA5C2204-3D4B-494E-BB84-20258DC87F33}" dt="2021-05-04T03:08:26.389" v="3273" actId="798"/>
          <ac:graphicFrameMkLst>
            <pc:docMk/>
            <pc:sldMk cId="3102947785" sldId="336"/>
            <ac:graphicFrameMk id="7" creationId="{2CF9DBE6-CF3A-4464-BD25-684E70E4CA78}"/>
          </ac:graphicFrameMkLst>
        </pc:graphicFrameChg>
      </pc:sldChg>
      <pc:sldChg chg="delSp modSp del mod">
        <pc:chgData name="PME RSJD Ska" userId="5cf91b3ea628cd44" providerId="LiveId" clId="{CA5C2204-3D4B-494E-BB84-20258DC87F33}" dt="2021-05-03T06:29:53.889" v="3092" actId="47"/>
        <pc:sldMkLst>
          <pc:docMk/>
          <pc:sldMk cId="1473697016" sldId="337"/>
        </pc:sldMkLst>
        <pc:spChg chg="del">
          <ac:chgData name="PME RSJD Ska" userId="5cf91b3ea628cd44" providerId="LiveId" clId="{CA5C2204-3D4B-494E-BB84-20258DC87F33}" dt="2021-05-03T06:29:44.531" v="3089" actId="21"/>
          <ac:spMkLst>
            <pc:docMk/>
            <pc:sldMk cId="1473697016" sldId="337"/>
            <ac:spMk id="5" creationId="{F3A99784-774E-4F77-BA40-B559CC4DF512}"/>
          </ac:spMkLst>
        </pc:spChg>
        <pc:graphicFrameChg chg="del mod modGraphic">
          <ac:chgData name="PME RSJD Ska" userId="5cf91b3ea628cd44" providerId="LiveId" clId="{CA5C2204-3D4B-494E-BB84-20258DC87F33}" dt="2021-05-03T06:29:44.531" v="3089" actId="21"/>
          <ac:graphicFrameMkLst>
            <pc:docMk/>
            <pc:sldMk cId="1473697016" sldId="337"/>
            <ac:graphicFrameMk id="6" creationId="{3EF375C1-D33A-45A2-A259-5C6A186B47C5}"/>
          </ac:graphicFrameMkLst>
        </pc:graphicFrameChg>
        <pc:picChg chg="del">
          <ac:chgData name="PME RSJD Ska" userId="5cf91b3ea628cd44" providerId="LiveId" clId="{CA5C2204-3D4B-494E-BB84-20258DC87F33}" dt="2021-05-03T06:29:44.531" v="3089" actId="21"/>
          <ac:picMkLst>
            <pc:docMk/>
            <pc:sldMk cId="1473697016" sldId="337"/>
            <ac:picMk id="4" creationId="{DB4EDD90-6FAA-4D3D-ACF2-AD87BE184393}"/>
          </ac:picMkLst>
        </pc:picChg>
      </pc:sldChg>
      <pc:sldChg chg="addSp modSp mod">
        <pc:chgData name="PME RSJD Ska" userId="5cf91b3ea628cd44" providerId="LiveId" clId="{CA5C2204-3D4B-494E-BB84-20258DC87F33}" dt="2021-05-04T03:08:07.044" v="3269" actId="798"/>
        <pc:sldMkLst>
          <pc:docMk/>
          <pc:sldMk cId="2217208449" sldId="338"/>
        </pc:sldMkLst>
        <pc:spChg chg="add mod">
          <ac:chgData name="PME RSJD Ska" userId="5cf91b3ea628cd44" providerId="LiveId" clId="{CA5C2204-3D4B-494E-BB84-20258DC87F33}" dt="2021-05-03T07:36:37.024" v="3228" actId="1076"/>
          <ac:spMkLst>
            <pc:docMk/>
            <pc:sldMk cId="2217208449" sldId="338"/>
            <ac:spMk id="9" creationId="{C07A1709-A8B8-4D28-B34D-05141BC1FDDB}"/>
          </ac:spMkLst>
        </pc:spChg>
        <pc:graphicFrameChg chg="add mod modGraphic">
          <ac:chgData name="PME RSJD Ska" userId="5cf91b3ea628cd44" providerId="LiveId" clId="{CA5C2204-3D4B-494E-BB84-20258DC87F33}" dt="2021-05-04T03:08:07.044" v="3269" actId="798"/>
          <ac:graphicFrameMkLst>
            <pc:docMk/>
            <pc:sldMk cId="2217208449" sldId="338"/>
            <ac:graphicFrameMk id="7" creationId="{8B3B9258-4824-4BC7-B866-22A42AAE8A07}"/>
          </ac:graphicFrameMkLst>
        </pc:graphicFrameChg>
        <pc:graphicFrameChg chg="mod modGraphic">
          <ac:chgData name="PME RSJD Ska" userId="5cf91b3ea628cd44" providerId="LiveId" clId="{CA5C2204-3D4B-494E-BB84-20258DC87F33}" dt="2021-05-04T03:08:00.109" v="3268" actId="798"/>
          <ac:graphicFrameMkLst>
            <pc:docMk/>
            <pc:sldMk cId="2217208449" sldId="338"/>
            <ac:graphicFrameMk id="8" creationId="{081A0C3E-7A5E-41F6-A06A-CE303648FE75}"/>
          </ac:graphicFrameMkLst>
        </pc:graphicFrameChg>
      </pc:sldChg>
      <pc:sldChg chg="addSp modSp mod">
        <pc:chgData name="PME RSJD Ska" userId="5cf91b3ea628cd44" providerId="LiveId" clId="{CA5C2204-3D4B-494E-BB84-20258DC87F33}" dt="2021-05-04T03:05:57.557" v="3265" actId="798"/>
        <pc:sldMkLst>
          <pc:docMk/>
          <pc:sldMk cId="1788794418" sldId="339"/>
        </pc:sldMkLst>
        <pc:spChg chg="mod">
          <ac:chgData name="PME RSJD Ska" userId="5cf91b3ea628cd44" providerId="LiveId" clId="{CA5C2204-3D4B-494E-BB84-20258DC87F33}" dt="2021-05-03T07:34:32.529" v="3189" actId="1076"/>
          <ac:spMkLst>
            <pc:docMk/>
            <pc:sldMk cId="1788794418" sldId="339"/>
            <ac:spMk id="8" creationId="{2ECDBAB8-606F-4FFA-8926-836CF8AE500E}"/>
          </ac:spMkLst>
        </pc:spChg>
        <pc:spChg chg="add mod">
          <ac:chgData name="PME RSJD Ska" userId="5cf91b3ea628cd44" providerId="LiveId" clId="{CA5C2204-3D4B-494E-BB84-20258DC87F33}" dt="2021-05-03T07:34:59.769" v="3198" actId="1076"/>
          <ac:spMkLst>
            <pc:docMk/>
            <pc:sldMk cId="1788794418" sldId="339"/>
            <ac:spMk id="12" creationId="{2E291BF1-3261-41DA-9825-78AD6EB6ECE9}"/>
          </ac:spMkLst>
        </pc:spChg>
        <pc:spChg chg="add mod">
          <ac:chgData name="PME RSJD Ska" userId="5cf91b3ea628cd44" providerId="LiveId" clId="{CA5C2204-3D4B-494E-BB84-20258DC87F33}" dt="2021-05-03T07:34:59.769" v="3198" actId="1076"/>
          <ac:spMkLst>
            <pc:docMk/>
            <pc:sldMk cId="1788794418" sldId="339"/>
            <ac:spMk id="13" creationId="{EEAAF5C9-F76D-45A7-BCCF-45CDF6B69838}"/>
          </ac:spMkLst>
        </pc:spChg>
        <pc:graphicFrameChg chg="mod modGraphic">
          <ac:chgData name="PME RSJD Ska" userId="5cf91b3ea628cd44" providerId="LiveId" clId="{CA5C2204-3D4B-494E-BB84-20258DC87F33}" dt="2021-05-04T03:05:47.590" v="3262" actId="798"/>
          <ac:graphicFrameMkLst>
            <pc:docMk/>
            <pc:sldMk cId="1788794418" sldId="339"/>
            <ac:graphicFrameMk id="3" creationId="{64930AB0-CC51-4F46-A17F-161DF1E0F204}"/>
          </ac:graphicFrameMkLst>
        </pc:graphicFrameChg>
        <pc:graphicFrameChg chg="mod modGraphic">
          <ac:chgData name="PME RSJD Ska" userId="5cf91b3ea628cd44" providerId="LiveId" clId="{CA5C2204-3D4B-494E-BB84-20258DC87F33}" dt="2021-05-04T03:05:51.398" v="3263" actId="798"/>
          <ac:graphicFrameMkLst>
            <pc:docMk/>
            <pc:sldMk cId="1788794418" sldId="339"/>
            <ac:graphicFrameMk id="7" creationId="{5C6C4CAC-2524-4079-AF50-2B1A93FFCEEF}"/>
          </ac:graphicFrameMkLst>
        </pc:graphicFrameChg>
        <pc:graphicFrameChg chg="add mod modGraphic">
          <ac:chgData name="PME RSJD Ska" userId="5cf91b3ea628cd44" providerId="LiveId" clId="{CA5C2204-3D4B-494E-BB84-20258DC87F33}" dt="2021-05-04T03:05:54.484" v="3264" actId="798"/>
          <ac:graphicFrameMkLst>
            <pc:docMk/>
            <pc:sldMk cId="1788794418" sldId="339"/>
            <ac:graphicFrameMk id="10" creationId="{9B153BE8-0FBC-4CE2-A594-70290DFBCD5D}"/>
          </ac:graphicFrameMkLst>
        </pc:graphicFrameChg>
        <pc:graphicFrameChg chg="add mod modGraphic">
          <ac:chgData name="PME RSJD Ska" userId="5cf91b3ea628cd44" providerId="LiveId" clId="{CA5C2204-3D4B-494E-BB84-20258DC87F33}" dt="2021-05-04T03:05:57.557" v="3265" actId="798"/>
          <ac:graphicFrameMkLst>
            <pc:docMk/>
            <pc:sldMk cId="1788794418" sldId="339"/>
            <ac:graphicFrameMk id="11" creationId="{38ADCE8E-B19C-4656-A65A-8111321A6EB3}"/>
          </ac:graphicFrameMkLst>
        </pc:graphicFrameChg>
      </pc:sldChg>
      <pc:sldChg chg="delSp modSp del mod">
        <pc:chgData name="PME RSJD Ska" userId="5cf91b3ea628cd44" providerId="LiveId" clId="{CA5C2204-3D4B-494E-BB84-20258DC87F33}" dt="2021-05-03T07:35:01.615" v="3199" actId="47"/>
        <pc:sldMkLst>
          <pc:docMk/>
          <pc:sldMk cId="3420405874" sldId="340"/>
        </pc:sldMkLst>
        <pc:spChg chg="del">
          <ac:chgData name="PME RSJD Ska" userId="5cf91b3ea628cd44" providerId="LiveId" clId="{CA5C2204-3D4B-494E-BB84-20258DC87F33}" dt="2021-05-03T07:34:16.806" v="3183" actId="21"/>
          <ac:spMkLst>
            <pc:docMk/>
            <pc:sldMk cId="3420405874" sldId="340"/>
            <ac:spMk id="10" creationId="{8568ED37-ACC2-467B-A3DB-0EF6984126C9}"/>
          </ac:spMkLst>
        </pc:spChg>
        <pc:spChg chg="del">
          <ac:chgData name="PME RSJD Ska" userId="5cf91b3ea628cd44" providerId="LiveId" clId="{CA5C2204-3D4B-494E-BB84-20258DC87F33}" dt="2021-05-03T07:34:16.806" v="3183" actId="21"/>
          <ac:spMkLst>
            <pc:docMk/>
            <pc:sldMk cId="3420405874" sldId="340"/>
            <ac:spMk id="12" creationId="{B39630F0-5365-4382-BEBA-F1F0EF1745DE}"/>
          </ac:spMkLst>
        </pc:spChg>
        <pc:graphicFrameChg chg="del mod modGraphic">
          <ac:chgData name="PME RSJD Ska" userId="5cf91b3ea628cd44" providerId="LiveId" clId="{CA5C2204-3D4B-494E-BB84-20258DC87F33}" dt="2021-05-03T07:34:16.806" v="3183" actId="21"/>
          <ac:graphicFrameMkLst>
            <pc:docMk/>
            <pc:sldMk cId="3420405874" sldId="340"/>
            <ac:graphicFrameMk id="3" creationId="{61E87447-1D1F-4AAA-ADD1-B1E3625374DC}"/>
          </ac:graphicFrameMkLst>
        </pc:graphicFrameChg>
        <pc:graphicFrameChg chg="del mod modGraphic">
          <ac:chgData name="PME RSJD Ska" userId="5cf91b3ea628cd44" providerId="LiveId" clId="{CA5C2204-3D4B-494E-BB84-20258DC87F33}" dt="2021-05-03T07:34:16.806" v="3183" actId="21"/>
          <ac:graphicFrameMkLst>
            <pc:docMk/>
            <pc:sldMk cId="3420405874" sldId="340"/>
            <ac:graphicFrameMk id="4" creationId="{E45ACD32-5DAC-4494-AAB2-CA1A4A264BB1}"/>
          </ac:graphicFrameMkLst>
        </pc:graphicFrameChg>
      </pc:sldChg>
      <pc:sldChg chg="delSp modSp add del mod">
        <pc:chgData name="PME RSJD Ska" userId="5cf91b3ea628cd44" providerId="LiveId" clId="{CA5C2204-3D4B-494E-BB84-20258DC87F33}" dt="2021-05-03T07:33:29.462" v="3169" actId="47"/>
        <pc:sldMkLst>
          <pc:docMk/>
          <pc:sldMk cId="2790553151" sldId="341"/>
        </pc:sldMkLst>
        <pc:spChg chg="del">
          <ac:chgData name="PME RSJD Ska" userId="5cf91b3ea628cd44" providerId="LiveId" clId="{CA5C2204-3D4B-494E-BB84-20258DC87F33}" dt="2021-05-03T07:33:23.283" v="3166" actId="21"/>
          <ac:spMkLst>
            <pc:docMk/>
            <pc:sldMk cId="2790553151" sldId="341"/>
            <ac:spMk id="4" creationId="{8CFDD419-BE61-4223-9162-10944A1520CB}"/>
          </ac:spMkLst>
        </pc:spChg>
        <pc:graphicFrameChg chg="del mod modGraphic">
          <ac:chgData name="PME RSJD Ska" userId="5cf91b3ea628cd44" providerId="LiveId" clId="{CA5C2204-3D4B-494E-BB84-20258DC87F33}" dt="2021-05-03T07:33:23.283" v="3166" actId="21"/>
          <ac:graphicFrameMkLst>
            <pc:docMk/>
            <pc:sldMk cId="2790553151" sldId="341"/>
            <ac:graphicFrameMk id="3" creationId="{D96A5BDC-3277-4D60-8CF6-298455297E54}"/>
          </ac:graphicFrameMkLst>
        </pc:graphicFrameChg>
      </pc:sldChg>
      <pc:sldChg chg="delSp modSp del mod">
        <pc:chgData name="PME RSJD Ska" userId="5cf91b3ea628cd44" providerId="LiveId" clId="{CA5C2204-3D4B-494E-BB84-20258DC87F33}" dt="2021-05-03T07:33:41.757" v="3173" actId="47"/>
        <pc:sldMkLst>
          <pc:docMk/>
          <pc:sldMk cId="2202508425" sldId="342"/>
        </pc:sldMkLst>
        <pc:spChg chg="del">
          <ac:chgData name="PME RSJD Ska" userId="5cf91b3ea628cd44" providerId="LiveId" clId="{CA5C2204-3D4B-494E-BB84-20258DC87F33}" dt="2021-05-03T07:33:34.763" v="3170" actId="21"/>
          <ac:spMkLst>
            <pc:docMk/>
            <pc:sldMk cId="2202508425" sldId="342"/>
            <ac:spMk id="10" creationId="{21674BDD-A139-454A-864F-943F9CACDF21}"/>
          </ac:spMkLst>
        </pc:spChg>
        <pc:spChg chg="del">
          <ac:chgData name="PME RSJD Ska" userId="5cf91b3ea628cd44" providerId="LiveId" clId="{CA5C2204-3D4B-494E-BB84-20258DC87F33}" dt="2021-05-03T07:33:34.763" v="3170" actId="21"/>
          <ac:spMkLst>
            <pc:docMk/>
            <pc:sldMk cId="2202508425" sldId="342"/>
            <ac:spMk id="12" creationId="{EC19A802-745B-4AA7-B72E-B61F384CF6A4}"/>
          </ac:spMkLst>
        </pc:spChg>
        <pc:graphicFrameChg chg="del mod modGraphic">
          <ac:chgData name="PME RSJD Ska" userId="5cf91b3ea628cd44" providerId="LiveId" clId="{CA5C2204-3D4B-494E-BB84-20258DC87F33}" dt="2021-05-03T07:33:34.763" v="3170" actId="21"/>
          <ac:graphicFrameMkLst>
            <pc:docMk/>
            <pc:sldMk cId="2202508425" sldId="342"/>
            <ac:graphicFrameMk id="3" creationId="{36BEC19D-09C0-4A51-8081-134F4EF0F6B5}"/>
          </ac:graphicFrameMkLst>
        </pc:graphicFrameChg>
        <pc:graphicFrameChg chg="del mod modGraphic">
          <ac:chgData name="PME RSJD Ska" userId="5cf91b3ea628cd44" providerId="LiveId" clId="{CA5C2204-3D4B-494E-BB84-20258DC87F33}" dt="2021-05-03T07:33:34.763" v="3170" actId="21"/>
          <ac:graphicFrameMkLst>
            <pc:docMk/>
            <pc:sldMk cId="2202508425" sldId="342"/>
            <ac:graphicFrameMk id="5" creationId="{2FDDC16A-BBEC-4F4A-A7CE-D173E011B777}"/>
          </ac:graphicFrameMkLst>
        </pc:graphicFrameChg>
      </pc:sldChg>
      <pc:sldChg chg="delSp modSp del mod">
        <pc:chgData name="PME RSJD Ska" userId="5cf91b3ea628cd44" providerId="LiveId" clId="{CA5C2204-3D4B-494E-BB84-20258DC87F33}" dt="2021-05-03T07:33:58.401" v="3177" actId="47"/>
        <pc:sldMkLst>
          <pc:docMk/>
          <pc:sldMk cId="3858784956" sldId="343"/>
        </pc:sldMkLst>
        <pc:spChg chg="del">
          <ac:chgData name="PME RSJD Ska" userId="5cf91b3ea628cd44" providerId="LiveId" clId="{CA5C2204-3D4B-494E-BB84-20258DC87F33}" dt="2021-05-03T07:33:48.917" v="3174" actId="21"/>
          <ac:spMkLst>
            <pc:docMk/>
            <pc:sldMk cId="3858784956" sldId="343"/>
            <ac:spMk id="8" creationId="{8F350D81-2830-41AD-8056-B16826D82BD7}"/>
          </ac:spMkLst>
        </pc:spChg>
        <pc:spChg chg="del mod">
          <ac:chgData name="PME RSJD Ska" userId="5cf91b3ea628cd44" providerId="LiveId" clId="{CA5C2204-3D4B-494E-BB84-20258DC87F33}" dt="2021-05-03T07:33:48.917" v="3174" actId="21"/>
          <ac:spMkLst>
            <pc:docMk/>
            <pc:sldMk cId="3858784956" sldId="343"/>
            <ac:spMk id="9" creationId="{61A251D2-249F-4831-B9DF-C87BB5C327FF}"/>
          </ac:spMkLst>
        </pc:spChg>
        <pc:graphicFrameChg chg="del mod modGraphic">
          <ac:chgData name="PME RSJD Ska" userId="5cf91b3ea628cd44" providerId="LiveId" clId="{CA5C2204-3D4B-494E-BB84-20258DC87F33}" dt="2021-05-03T07:33:48.917" v="3174" actId="21"/>
          <ac:graphicFrameMkLst>
            <pc:docMk/>
            <pc:sldMk cId="3858784956" sldId="343"/>
            <ac:graphicFrameMk id="3" creationId="{7FC95D06-521A-4F06-976C-D8B1B44F1336}"/>
          </ac:graphicFrameMkLst>
        </pc:graphicFrameChg>
        <pc:graphicFrameChg chg="del mod modGraphic">
          <ac:chgData name="PME RSJD Ska" userId="5cf91b3ea628cd44" providerId="LiveId" clId="{CA5C2204-3D4B-494E-BB84-20258DC87F33}" dt="2021-05-03T07:33:48.917" v="3174" actId="21"/>
          <ac:graphicFrameMkLst>
            <pc:docMk/>
            <pc:sldMk cId="3858784956" sldId="343"/>
            <ac:graphicFrameMk id="4" creationId="{6EAEE364-339E-4C3B-AAC3-D7BECD0B54C7}"/>
          </ac:graphicFrameMkLst>
        </pc:graphicFrameChg>
      </pc:sldChg>
      <pc:sldChg chg="delSp modSp del mod">
        <pc:chgData name="PME RSJD Ska" userId="5cf91b3ea628cd44" providerId="LiveId" clId="{CA5C2204-3D4B-494E-BB84-20258DC87F33}" dt="2021-05-03T03:51:51.218" v="2082" actId="47"/>
        <pc:sldMkLst>
          <pc:docMk/>
          <pc:sldMk cId="3113836606" sldId="344"/>
        </pc:sldMkLst>
        <pc:graphicFrameChg chg="del modGraphic">
          <ac:chgData name="PME RSJD Ska" userId="5cf91b3ea628cd44" providerId="LiveId" clId="{CA5C2204-3D4B-494E-BB84-20258DC87F33}" dt="2021-05-03T03:51:15.813" v="2067" actId="21"/>
          <ac:graphicFrameMkLst>
            <pc:docMk/>
            <pc:sldMk cId="3113836606" sldId="344"/>
            <ac:graphicFrameMk id="6" creationId="{B02C5C14-C0CE-47F3-89E1-FC0B8E6EEEA2}"/>
          </ac:graphicFrameMkLst>
        </pc:graphicFrameChg>
      </pc:sldChg>
      <pc:sldChg chg="modSp mod">
        <pc:chgData name="PME RSJD Ska" userId="5cf91b3ea628cd44" providerId="LiveId" clId="{CA5C2204-3D4B-494E-BB84-20258DC87F33}" dt="2021-05-04T05:22:19.769" v="3313" actId="255"/>
        <pc:sldMkLst>
          <pc:docMk/>
          <pc:sldMk cId="301858827" sldId="345"/>
        </pc:sldMkLst>
        <pc:graphicFrameChg chg="mod modGraphic">
          <ac:chgData name="PME RSJD Ska" userId="5cf91b3ea628cd44" providerId="LiveId" clId="{CA5C2204-3D4B-494E-BB84-20258DC87F33}" dt="2021-05-04T05:22:19.769" v="3313" actId="255"/>
          <ac:graphicFrameMkLst>
            <pc:docMk/>
            <pc:sldMk cId="301858827" sldId="345"/>
            <ac:graphicFrameMk id="3" creationId="{FB376035-3C7B-442C-8A01-A8237AA78729}"/>
          </ac:graphicFrameMkLst>
        </pc:graphicFrameChg>
      </pc:sldChg>
      <pc:sldChg chg="modSp mod">
        <pc:chgData name="PME RSJD Ska" userId="5cf91b3ea628cd44" providerId="LiveId" clId="{CA5C2204-3D4B-494E-BB84-20258DC87F33}" dt="2021-05-04T02:54:55.356" v="3249" actId="255"/>
        <pc:sldMkLst>
          <pc:docMk/>
          <pc:sldMk cId="2146032810" sldId="346"/>
        </pc:sldMkLst>
        <pc:spChg chg="mod">
          <ac:chgData name="PME RSJD Ska" userId="5cf91b3ea628cd44" providerId="LiveId" clId="{CA5C2204-3D4B-494E-BB84-20258DC87F33}" dt="2021-04-30T04:33:45.878" v="1094" actId="1076"/>
          <ac:spMkLst>
            <pc:docMk/>
            <pc:sldMk cId="2146032810" sldId="346"/>
            <ac:spMk id="8" creationId="{71B89D87-CFD0-4676-BCB7-79F829252469}"/>
          </ac:spMkLst>
        </pc:spChg>
        <pc:graphicFrameChg chg="mod modGraphic">
          <ac:chgData name="PME RSJD Ska" userId="5cf91b3ea628cd44" providerId="LiveId" clId="{CA5C2204-3D4B-494E-BB84-20258DC87F33}" dt="2021-05-03T02:04:33.076" v="1297"/>
          <ac:graphicFrameMkLst>
            <pc:docMk/>
            <pc:sldMk cId="2146032810" sldId="346"/>
            <ac:graphicFrameMk id="3" creationId="{9477CE2B-7C3B-4715-A5AB-D12A444CB2C5}"/>
          </ac:graphicFrameMkLst>
        </pc:graphicFrameChg>
        <pc:graphicFrameChg chg="mod modGraphic">
          <ac:chgData name="PME RSJD Ska" userId="5cf91b3ea628cd44" providerId="LiveId" clId="{CA5C2204-3D4B-494E-BB84-20258DC87F33}" dt="2021-05-04T02:54:55.356" v="3249" actId="255"/>
          <ac:graphicFrameMkLst>
            <pc:docMk/>
            <pc:sldMk cId="2146032810" sldId="346"/>
            <ac:graphicFrameMk id="6" creationId="{3D2F9DE9-485D-4E38-8E02-26974394B7F7}"/>
          </ac:graphicFrameMkLst>
        </pc:graphicFrameChg>
      </pc:sldChg>
      <pc:sldChg chg="addSp modSp mod">
        <pc:chgData name="PME RSJD Ska" userId="5cf91b3ea628cd44" providerId="LiveId" clId="{CA5C2204-3D4B-494E-BB84-20258DC87F33}" dt="2021-05-04T02:59:24.021" v="3258" actId="798"/>
        <pc:sldMkLst>
          <pc:docMk/>
          <pc:sldMk cId="4171758976" sldId="347"/>
        </pc:sldMkLst>
        <pc:spChg chg="add mod">
          <ac:chgData name="PME RSJD Ska" userId="5cf91b3ea628cd44" providerId="LiveId" clId="{CA5C2204-3D4B-494E-BB84-20258DC87F33}" dt="2021-05-03T07:33:40.218" v="3172" actId="1076"/>
          <ac:spMkLst>
            <pc:docMk/>
            <pc:sldMk cId="4171758976" sldId="347"/>
            <ac:spMk id="10" creationId="{05401E4F-AEA8-4D32-8EF0-3E630A388CD3}"/>
          </ac:spMkLst>
        </pc:spChg>
        <pc:spChg chg="add mod">
          <ac:chgData name="PME RSJD Ska" userId="5cf91b3ea628cd44" providerId="LiveId" clId="{CA5C2204-3D4B-494E-BB84-20258DC87F33}" dt="2021-05-03T07:33:40.218" v="3172" actId="1076"/>
          <ac:spMkLst>
            <pc:docMk/>
            <pc:sldMk cId="4171758976" sldId="347"/>
            <ac:spMk id="11" creationId="{A4F4A67C-CE58-43CB-9126-E027555EF81D}"/>
          </ac:spMkLst>
        </pc:spChg>
        <pc:graphicFrameChg chg="mod modGraphic">
          <ac:chgData name="PME RSJD Ska" userId="5cf91b3ea628cd44" providerId="LiveId" clId="{CA5C2204-3D4B-494E-BB84-20258DC87F33}" dt="2021-05-04T02:59:18.263" v="3256" actId="798"/>
          <ac:graphicFrameMkLst>
            <pc:docMk/>
            <pc:sldMk cId="4171758976" sldId="347"/>
            <ac:graphicFrameMk id="3" creationId="{5859E9B2-7A64-4321-B800-D0E8E287873F}"/>
          </ac:graphicFrameMkLst>
        </pc:graphicFrameChg>
        <pc:graphicFrameChg chg="add mod modGraphic">
          <ac:chgData name="PME RSJD Ska" userId="5cf91b3ea628cd44" providerId="LiveId" clId="{CA5C2204-3D4B-494E-BB84-20258DC87F33}" dt="2021-05-04T02:59:21.263" v="3257" actId="798"/>
          <ac:graphicFrameMkLst>
            <pc:docMk/>
            <pc:sldMk cId="4171758976" sldId="347"/>
            <ac:graphicFrameMk id="7" creationId="{C190FC99-DAE2-4FE9-9B2F-4B3E67E7FDA6}"/>
          </ac:graphicFrameMkLst>
        </pc:graphicFrameChg>
        <pc:graphicFrameChg chg="add mod modGraphic">
          <ac:chgData name="PME RSJD Ska" userId="5cf91b3ea628cd44" providerId="LiveId" clId="{CA5C2204-3D4B-494E-BB84-20258DC87F33}" dt="2021-05-04T02:59:24.021" v="3258" actId="798"/>
          <ac:graphicFrameMkLst>
            <pc:docMk/>
            <pc:sldMk cId="4171758976" sldId="347"/>
            <ac:graphicFrameMk id="9" creationId="{47FBCC93-F2B0-4996-9FC3-4E8669A5CA6C}"/>
          </ac:graphicFrameMkLst>
        </pc:graphicFrameChg>
      </pc:sldChg>
      <pc:sldChg chg="addSp modSp mod">
        <pc:chgData name="PME RSJD Ska" userId="5cf91b3ea628cd44" providerId="LiveId" clId="{CA5C2204-3D4B-494E-BB84-20258DC87F33}" dt="2021-05-04T02:59:35.014" v="3261" actId="798"/>
        <pc:sldMkLst>
          <pc:docMk/>
          <pc:sldMk cId="98625111" sldId="348"/>
        </pc:sldMkLst>
        <pc:spChg chg="add mod">
          <ac:chgData name="PME RSJD Ska" userId="5cf91b3ea628cd44" providerId="LiveId" clId="{CA5C2204-3D4B-494E-BB84-20258DC87F33}" dt="2021-05-03T07:33:54.258" v="3176" actId="1076"/>
          <ac:spMkLst>
            <pc:docMk/>
            <pc:sldMk cId="98625111" sldId="348"/>
            <ac:spMk id="12" creationId="{E56A4E4B-9A55-4AC2-A122-29E86F217A01}"/>
          </ac:spMkLst>
        </pc:spChg>
        <pc:spChg chg="add mod">
          <ac:chgData name="PME RSJD Ska" userId="5cf91b3ea628cd44" providerId="LiveId" clId="{CA5C2204-3D4B-494E-BB84-20258DC87F33}" dt="2021-05-03T07:33:54.258" v="3176" actId="1076"/>
          <ac:spMkLst>
            <pc:docMk/>
            <pc:sldMk cId="98625111" sldId="348"/>
            <ac:spMk id="13" creationId="{804BBD87-5577-4FA3-85A9-F50476442837}"/>
          </ac:spMkLst>
        </pc:spChg>
        <pc:graphicFrameChg chg="mod modGraphic">
          <ac:chgData name="PME RSJD Ska" userId="5cf91b3ea628cd44" providerId="LiveId" clId="{CA5C2204-3D4B-494E-BB84-20258DC87F33}" dt="2021-05-04T02:59:29.134" v="3259" actId="798"/>
          <ac:graphicFrameMkLst>
            <pc:docMk/>
            <pc:sldMk cId="98625111" sldId="348"/>
            <ac:graphicFrameMk id="3" creationId="{250280CA-8451-4524-B7CE-7B81E3428D7A}"/>
          </ac:graphicFrameMkLst>
        </pc:graphicFrameChg>
        <pc:graphicFrameChg chg="mod modGraphic">
          <ac:chgData name="PME RSJD Ska" userId="5cf91b3ea628cd44" providerId="LiveId" clId="{CA5C2204-3D4B-494E-BB84-20258DC87F33}" dt="2021-05-04T02:59:32.076" v="3260" actId="798"/>
          <ac:graphicFrameMkLst>
            <pc:docMk/>
            <pc:sldMk cId="98625111" sldId="348"/>
            <ac:graphicFrameMk id="5" creationId="{D475F56A-8EBD-4950-9EFF-84B2795A7006}"/>
          </ac:graphicFrameMkLst>
        </pc:graphicFrameChg>
        <pc:graphicFrameChg chg="add mod modGraphic">
          <ac:chgData name="PME RSJD Ska" userId="5cf91b3ea628cd44" providerId="LiveId" clId="{CA5C2204-3D4B-494E-BB84-20258DC87F33}" dt="2021-05-04T02:59:35.014" v="3261" actId="798"/>
          <ac:graphicFrameMkLst>
            <pc:docMk/>
            <pc:sldMk cId="98625111" sldId="348"/>
            <ac:graphicFrameMk id="10" creationId="{D3D4BC79-0E66-4B9E-85C4-70B88E15C308}"/>
          </ac:graphicFrameMkLst>
        </pc:graphicFrameChg>
        <pc:graphicFrameChg chg="add mod">
          <ac:chgData name="PME RSJD Ska" userId="5cf91b3ea628cd44" providerId="LiveId" clId="{CA5C2204-3D4B-494E-BB84-20258DC87F33}" dt="2021-05-03T07:33:54.258" v="3176" actId="1076"/>
          <ac:graphicFrameMkLst>
            <pc:docMk/>
            <pc:sldMk cId="98625111" sldId="348"/>
            <ac:graphicFrameMk id="11" creationId="{3BE1AF3D-08AE-4C13-967D-03E357EC1052}"/>
          </ac:graphicFrameMkLst>
        </pc:graphicFrameChg>
      </pc:sldChg>
      <pc:sldChg chg="delSp modSp del mod">
        <pc:chgData name="PME RSJD Ska" userId="5cf91b3ea628cd44" providerId="LiveId" clId="{CA5C2204-3D4B-494E-BB84-20258DC87F33}" dt="2021-05-03T07:35:39.248" v="3211" actId="47"/>
        <pc:sldMkLst>
          <pc:docMk/>
          <pc:sldMk cId="2451172552" sldId="350"/>
        </pc:sldMkLst>
        <pc:graphicFrameChg chg="del mod modGraphic">
          <ac:chgData name="PME RSJD Ska" userId="5cf91b3ea628cd44" providerId="LiveId" clId="{CA5C2204-3D4B-494E-BB84-20258DC87F33}" dt="2021-05-03T07:35:26.129" v="3207" actId="21"/>
          <ac:graphicFrameMkLst>
            <pc:docMk/>
            <pc:sldMk cId="2451172552" sldId="350"/>
            <ac:graphicFrameMk id="3" creationId="{E2F6673C-22AF-45DD-AF92-BF611D2D2831}"/>
          </ac:graphicFrameMkLst>
        </pc:graphicFrameChg>
      </pc:sldChg>
      <pc:sldChg chg="delSp modSp del mod">
        <pc:chgData name="PME RSJD Ska" userId="5cf91b3ea628cd44" providerId="LiveId" clId="{CA5C2204-3D4B-494E-BB84-20258DC87F33}" dt="2021-05-03T07:36:39.447" v="3229" actId="47"/>
        <pc:sldMkLst>
          <pc:docMk/>
          <pc:sldMk cId="3021585108" sldId="351"/>
        </pc:sldMkLst>
        <pc:spChg chg="del">
          <ac:chgData name="PME RSJD Ska" userId="5cf91b3ea628cd44" providerId="LiveId" clId="{CA5C2204-3D4B-494E-BB84-20258DC87F33}" dt="2021-05-03T07:35:59.476" v="3217" actId="21"/>
          <ac:spMkLst>
            <pc:docMk/>
            <pc:sldMk cId="3021585108" sldId="351"/>
            <ac:spMk id="5" creationId="{996458AF-1716-415B-B38E-3D22C6D21495}"/>
          </ac:spMkLst>
        </pc:spChg>
        <pc:graphicFrameChg chg="del mod modGraphic">
          <ac:chgData name="PME RSJD Ska" userId="5cf91b3ea628cd44" providerId="LiveId" clId="{CA5C2204-3D4B-494E-BB84-20258DC87F33}" dt="2021-05-03T07:35:59.476" v="3217" actId="21"/>
          <ac:graphicFrameMkLst>
            <pc:docMk/>
            <pc:sldMk cId="3021585108" sldId="351"/>
            <ac:graphicFrameMk id="3" creationId="{ABC737AC-39BC-42D8-862E-E708E74A8376}"/>
          </ac:graphicFrameMkLst>
        </pc:graphicFrameChg>
      </pc:sldChg>
      <pc:sldChg chg="modSp mod">
        <pc:chgData name="PME RSJD Ska" userId="5cf91b3ea628cd44" providerId="LiveId" clId="{CA5C2204-3D4B-494E-BB84-20258DC87F33}" dt="2021-05-03T02:52:14.842" v="1471" actId="255"/>
        <pc:sldMkLst>
          <pc:docMk/>
          <pc:sldMk cId="1564236466" sldId="352"/>
        </pc:sldMkLst>
        <pc:spChg chg="mod">
          <ac:chgData name="PME RSJD Ska" userId="5cf91b3ea628cd44" providerId="LiveId" clId="{CA5C2204-3D4B-494E-BB84-20258DC87F33}" dt="2021-05-03T02:46:37.424" v="1429" actId="1076"/>
          <ac:spMkLst>
            <pc:docMk/>
            <pc:sldMk cId="1564236466" sldId="352"/>
            <ac:spMk id="5" creationId="{61967120-E41C-4E90-BC29-CEFA1C422BB4}"/>
          </ac:spMkLst>
        </pc:spChg>
        <pc:graphicFrameChg chg="mod modGraphic">
          <ac:chgData name="PME RSJD Ska" userId="5cf91b3ea628cd44" providerId="LiveId" clId="{CA5C2204-3D4B-494E-BB84-20258DC87F33}" dt="2021-05-03T02:52:14.842" v="1471" actId="255"/>
          <ac:graphicFrameMkLst>
            <pc:docMk/>
            <pc:sldMk cId="1564236466" sldId="352"/>
            <ac:graphicFrameMk id="3" creationId="{8516AD44-0C86-4C8F-9BC4-77AB1743B091}"/>
          </ac:graphicFrameMkLst>
        </pc:graphicFrameChg>
        <pc:graphicFrameChg chg="mod modGraphic">
          <ac:chgData name="PME RSJD Ska" userId="5cf91b3ea628cd44" providerId="LiveId" clId="{CA5C2204-3D4B-494E-BB84-20258DC87F33}" dt="2021-05-03T02:47:42.651" v="1468" actId="255"/>
          <ac:graphicFrameMkLst>
            <pc:docMk/>
            <pc:sldMk cId="1564236466" sldId="352"/>
            <ac:graphicFrameMk id="7" creationId="{07A5713F-ABF4-417B-AA24-F82A296263B2}"/>
          </ac:graphicFrameMkLst>
        </pc:graphicFrameChg>
        <pc:picChg chg="mod">
          <ac:chgData name="PME RSJD Ska" userId="5cf91b3ea628cd44" providerId="LiveId" clId="{CA5C2204-3D4B-494E-BB84-20258DC87F33}" dt="2021-05-03T02:46:40.620" v="1430" actId="1076"/>
          <ac:picMkLst>
            <pc:docMk/>
            <pc:sldMk cId="1564236466" sldId="352"/>
            <ac:picMk id="8" creationId="{20D45B83-AF0C-408B-A1D8-784DFC417FE3}"/>
          </ac:picMkLst>
        </pc:picChg>
      </pc:sldChg>
      <pc:sldChg chg="modSp mod">
        <pc:chgData name="PME RSJD Ska" userId="5cf91b3ea628cd44" providerId="LiveId" clId="{CA5C2204-3D4B-494E-BB84-20258DC87F33}" dt="2021-05-03T02:45:59.931" v="1427" actId="255"/>
        <pc:sldMkLst>
          <pc:docMk/>
          <pc:sldMk cId="1126874050" sldId="355"/>
        </pc:sldMkLst>
        <pc:graphicFrameChg chg="mod modGraphic">
          <ac:chgData name="PME RSJD Ska" userId="5cf91b3ea628cd44" providerId="LiveId" clId="{CA5C2204-3D4B-494E-BB84-20258DC87F33}" dt="2021-05-03T02:45:59.931" v="1427" actId="255"/>
          <ac:graphicFrameMkLst>
            <pc:docMk/>
            <pc:sldMk cId="1126874050" sldId="355"/>
            <ac:graphicFrameMk id="5" creationId="{E3844609-46DC-4E4F-B7E5-80169B7F4619}"/>
          </ac:graphicFrameMkLst>
        </pc:graphicFrameChg>
      </pc:sldChg>
      <pc:sldChg chg="addSp modSp mod">
        <pc:chgData name="PME RSJD Ska" userId="5cf91b3ea628cd44" providerId="LiveId" clId="{CA5C2204-3D4B-494E-BB84-20258DC87F33}" dt="2021-05-04T03:08:15.788" v="3271" actId="798"/>
        <pc:sldMkLst>
          <pc:docMk/>
          <pc:sldMk cId="2839093070" sldId="356"/>
        </pc:sldMkLst>
        <pc:spChg chg="add mod">
          <ac:chgData name="PME RSJD Ska" userId="5cf91b3ea628cd44" providerId="LiveId" clId="{CA5C2204-3D4B-494E-BB84-20258DC87F33}" dt="2021-05-03T06:29:48.990" v="3091" actId="1076"/>
          <ac:spMkLst>
            <pc:docMk/>
            <pc:sldMk cId="2839093070" sldId="356"/>
            <ac:spMk id="7" creationId="{24339830-907D-43EB-9564-0B956B56A09C}"/>
          </ac:spMkLst>
        </pc:spChg>
        <pc:graphicFrameChg chg="mod modGraphic">
          <ac:chgData name="PME RSJD Ska" userId="5cf91b3ea628cd44" providerId="LiveId" clId="{CA5C2204-3D4B-494E-BB84-20258DC87F33}" dt="2021-05-04T03:08:12.751" v="3270" actId="798"/>
          <ac:graphicFrameMkLst>
            <pc:docMk/>
            <pc:sldMk cId="2839093070" sldId="356"/>
            <ac:graphicFrameMk id="3" creationId="{FFE13B08-1E38-4D87-8326-BFF759AB55F4}"/>
          </ac:graphicFrameMkLst>
        </pc:graphicFrameChg>
        <pc:graphicFrameChg chg="add mod modGraphic">
          <ac:chgData name="PME RSJD Ska" userId="5cf91b3ea628cd44" providerId="LiveId" clId="{CA5C2204-3D4B-494E-BB84-20258DC87F33}" dt="2021-05-04T03:08:15.788" v="3271" actId="798"/>
          <ac:graphicFrameMkLst>
            <pc:docMk/>
            <pc:sldMk cId="2839093070" sldId="356"/>
            <ac:graphicFrameMk id="8" creationId="{313AC246-3D32-43B4-BCCA-76AD2083723D}"/>
          </ac:graphicFrameMkLst>
        </pc:graphicFrameChg>
        <pc:picChg chg="add mod">
          <ac:chgData name="PME RSJD Ska" userId="5cf91b3ea628cd44" providerId="LiveId" clId="{CA5C2204-3D4B-494E-BB84-20258DC87F33}" dt="2021-05-03T06:29:48.990" v="3091" actId="1076"/>
          <ac:picMkLst>
            <pc:docMk/>
            <pc:sldMk cId="2839093070" sldId="356"/>
            <ac:picMk id="9" creationId="{C8FD6284-A6CF-4204-B679-8D736A491EBE}"/>
          </ac:picMkLst>
        </pc:picChg>
      </pc:sldChg>
      <pc:sldChg chg="addSp modSp mod">
        <pc:chgData name="PME RSJD Ska" userId="5cf91b3ea628cd44" providerId="LiveId" clId="{CA5C2204-3D4B-494E-BB84-20258DC87F33}" dt="2021-05-04T02:59:13.815" v="3255" actId="798"/>
        <pc:sldMkLst>
          <pc:docMk/>
          <pc:sldMk cId="4219209167" sldId="357"/>
        </pc:sldMkLst>
        <pc:spChg chg="mod">
          <ac:chgData name="PME RSJD Ska" userId="5cf91b3ea628cd44" providerId="LiveId" clId="{CA5C2204-3D4B-494E-BB84-20258DC87F33}" dt="2021-05-03T04:06:51.257" v="2441" actId="14100"/>
          <ac:spMkLst>
            <pc:docMk/>
            <pc:sldMk cId="4219209167" sldId="357"/>
            <ac:spMk id="7" creationId="{BF9D81CD-0E30-4EEB-921F-D827A048BCC0}"/>
          </ac:spMkLst>
        </pc:spChg>
        <pc:spChg chg="mod">
          <ac:chgData name="PME RSJD Ska" userId="5cf91b3ea628cd44" providerId="LiveId" clId="{CA5C2204-3D4B-494E-BB84-20258DC87F33}" dt="2021-05-03T04:06:47.097" v="2439" actId="14100"/>
          <ac:spMkLst>
            <pc:docMk/>
            <pc:sldMk cId="4219209167" sldId="357"/>
            <ac:spMk id="9" creationId="{2F5ADA25-6BAC-481C-BFDC-D018DB4EDAE5}"/>
          </ac:spMkLst>
        </pc:spChg>
        <pc:spChg chg="add mod">
          <ac:chgData name="PME RSJD Ska" userId="5cf91b3ea628cd44" providerId="LiveId" clId="{CA5C2204-3D4B-494E-BB84-20258DC87F33}" dt="2021-05-03T07:33:28.162" v="3168" actId="1076"/>
          <ac:spMkLst>
            <pc:docMk/>
            <pc:sldMk cId="4219209167" sldId="357"/>
            <ac:spMk id="12" creationId="{78730425-6F20-496B-AF76-8AE33F0B0B48}"/>
          </ac:spMkLst>
        </pc:spChg>
        <pc:graphicFrameChg chg="mod modGraphic">
          <ac:chgData name="PME RSJD Ska" userId="5cf91b3ea628cd44" providerId="LiveId" clId="{CA5C2204-3D4B-494E-BB84-20258DC87F33}" dt="2021-05-04T02:59:04.984" v="3253" actId="798"/>
          <ac:graphicFrameMkLst>
            <pc:docMk/>
            <pc:sldMk cId="4219209167" sldId="357"/>
            <ac:graphicFrameMk id="3" creationId="{1AAB34C9-7162-4DC2-838E-FD1504808EA9}"/>
          </ac:graphicFrameMkLst>
        </pc:graphicFrameChg>
        <pc:graphicFrameChg chg="mod modGraphic">
          <ac:chgData name="PME RSJD Ska" userId="5cf91b3ea628cd44" providerId="LiveId" clId="{CA5C2204-3D4B-494E-BB84-20258DC87F33}" dt="2021-05-04T02:59:08.783" v="3254" actId="798"/>
          <ac:graphicFrameMkLst>
            <pc:docMk/>
            <pc:sldMk cId="4219209167" sldId="357"/>
            <ac:graphicFrameMk id="5" creationId="{18397A8B-FA7D-4A74-8202-02DCBC4DF650}"/>
          </ac:graphicFrameMkLst>
        </pc:graphicFrameChg>
        <pc:graphicFrameChg chg="add mod modGraphic">
          <ac:chgData name="PME RSJD Ska" userId="5cf91b3ea628cd44" providerId="LiveId" clId="{CA5C2204-3D4B-494E-BB84-20258DC87F33}" dt="2021-05-04T02:59:13.815" v="3255" actId="798"/>
          <ac:graphicFrameMkLst>
            <pc:docMk/>
            <pc:sldMk cId="4219209167" sldId="357"/>
            <ac:graphicFrameMk id="11" creationId="{56F2E99E-D7BE-41F4-9E91-53E579D00296}"/>
          </ac:graphicFrameMkLst>
        </pc:graphicFrameChg>
      </pc:sldChg>
      <pc:sldChg chg="modSp mod">
        <pc:chgData name="PME RSJD Ska" userId="5cf91b3ea628cd44" providerId="LiveId" clId="{CA5C2204-3D4B-494E-BB84-20258DC87F33}" dt="2021-05-03T02:32:20.304" v="1311"/>
        <pc:sldMkLst>
          <pc:docMk/>
          <pc:sldMk cId="4185724361" sldId="358"/>
        </pc:sldMkLst>
        <pc:graphicFrameChg chg="mod modGraphic">
          <ac:chgData name="PME RSJD Ska" userId="5cf91b3ea628cd44" providerId="LiveId" clId="{CA5C2204-3D4B-494E-BB84-20258DC87F33}" dt="2021-05-03T02:32:20.304" v="1311"/>
          <ac:graphicFrameMkLst>
            <pc:docMk/>
            <pc:sldMk cId="4185724361" sldId="358"/>
            <ac:graphicFrameMk id="4" creationId="{996E4BED-2D7A-4460-B88F-905CE5B92D41}"/>
          </ac:graphicFrameMkLst>
        </pc:graphicFrameChg>
      </pc:sldChg>
      <pc:sldChg chg="modSp mod">
        <pc:chgData name="PME RSJD Ska" userId="5cf91b3ea628cd44" providerId="LiveId" clId="{CA5C2204-3D4B-494E-BB84-20258DC87F33}" dt="2021-05-03T02:34:45.939" v="1322" actId="255"/>
        <pc:sldMkLst>
          <pc:docMk/>
          <pc:sldMk cId="921811061" sldId="359"/>
        </pc:sldMkLst>
        <pc:graphicFrameChg chg="mod modGraphic">
          <ac:chgData name="PME RSJD Ska" userId="5cf91b3ea628cd44" providerId="LiveId" clId="{CA5C2204-3D4B-494E-BB84-20258DC87F33}" dt="2021-05-03T02:34:45.939" v="1322" actId="255"/>
          <ac:graphicFrameMkLst>
            <pc:docMk/>
            <pc:sldMk cId="921811061" sldId="359"/>
            <ac:graphicFrameMk id="4" creationId="{2477EF41-954D-4742-B499-2752D13D1DD8}"/>
          </ac:graphicFrameMkLst>
        </pc:graphicFrameChg>
      </pc:sldChg>
      <pc:sldChg chg="modSp mod">
        <pc:chgData name="PME RSJD Ska" userId="5cf91b3ea628cd44" providerId="LiveId" clId="{CA5C2204-3D4B-494E-BB84-20258DC87F33}" dt="2021-04-30T04:06:56.859" v="265" actId="14734"/>
        <pc:sldMkLst>
          <pc:docMk/>
          <pc:sldMk cId="4096036585" sldId="361"/>
        </pc:sldMkLst>
        <pc:graphicFrameChg chg="mod modGraphic">
          <ac:chgData name="PME RSJD Ska" userId="5cf91b3ea628cd44" providerId="LiveId" clId="{CA5C2204-3D4B-494E-BB84-20258DC87F33}" dt="2021-04-30T04:06:56.859" v="265" actId="14734"/>
          <ac:graphicFrameMkLst>
            <pc:docMk/>
            <pc:sldMk cId="4096036585" sldId="361"/>
            <ac:graphicFrameMk id="3" creationId="{5B3D02C4-E1C0-4BD1-8733-F5852E07D85E}"/>
          </ac:graphicFrameMkLst>
        </pc:graphicFrameChg>
        <pc:graphicFrameChg chg="mod modGraphic">
          <ac:chgData name="PME RSJD Ska" userId="5cf91b3ea628cd44" providerId="LiveId" clId="{CA5C2204-3D4B-494E-BB84-20258DC87F33}" dt="2021-04-30T04:06:47.294" v="264" actId="113"/>
          <ac:graphicFrameMkLst>
            <pc:docMk/>
            <pc:sldMk cId="4096036585" sldId="361"/>
            <ac:graphicFrameMk id="5" creationId="{11DC659B-E205-4BAD-8CE8-5427EAA634E2}"/>
          </ac:graphicFrameMkLst>
        </pc:graphicFrameChg>
      </pc:sldChg>
      <pc:sldChg chg="modSp mod">
        <pc:chgData name="PME RSJD Ska" userId="5cf91b3ea628cd44" providerId="LiveId" clId="{CA5C2204-3D4B-494E-BB84-20258DC87F33}" dt="2021-05-04T01:45:49.436" v="3234"/>
        <pc:sldMkLst>
          <pc:docMk/>
          <pc:sldMk cId="3867112331" sldId="363"/>
        </pc:sldMkLst>
        <pc:graphicFrameChg chg="mod">
          <ac:chgData name="PME RSJD Ska" userId="5cf91b3ea628cd44" providerId="LiveId" clId="{CA5C2204-3D4B-494E-BB84-20258DC87F33}" dt="2021-05-04T01:45:49.436" v="3234"/>
          <ac:graphicFrameMkLst>
            <pc:docMk/>
            <pc:sldMk cId="3867112331" sldId="363"/>
            <ac:graphicFrameMk id="42" creationId="{F9C10BF0-7F99-48A1-94CF-D99EE3B7BF66}"/>
          </ac:graphicFrameMkLst>
        </pc:graphicFrameChg>
      </pc:sldChg>
      <pc:sldChg chg="addSp delSp modSp mod">
        <pc:chgData name="PME RSJD Ska" userId="5cf91b3ea628cd44" providerId="LiveId" clId="{CA5C2204-3D4B-494E-BB84-20258DC87F33}" dt="2021-05-04T01:46:56.592" v="3236" actId="27918"/>
        <pc:sldMkLst>
          <pc:docMk/>
          <pc:sldMk cId="2548431849" sldId="364"/>
        </pc:sldMkLst>
        <pc:spChg chg="add del mod">
          <ac:chgData name="PME RSJD Ska" userId="5cf91b3ea628cd44" providerId="LiveId" clId="{CA5C2204-3D4B-494E-BB84-20258DC87F33}" dt="2021-05-03T06:00:55.103" v="2960" actId="47"/>
          <ac:spMkLst>
            <pc:docMk/>
            <pc:sldMk cId="2548431849" sldId="364"/>
            <ac:spMk id="3" creationId="{00000000-0000-0000-0000-000000000000}"/>
          </ac:spMkLst>
        </pc:spChg>
        <pc:spChg chg="del">
          <ac:chgData name="PME RSJD Ska" userId="5cf91b3ea628cd44" providerId="LiveId" clId="{CA5C2204-3D4B-494E-BB84-20258DC87F33}" dt="2021-05-03T06:00:58.277" v="2962" actId="478"/>
          <ac:spMkLst>
            <pc:docMk/>
            <pc:sldMk cId="2548431849" sldId="364"/>
            <ac:spMk id="4" creationId="{00000000-0000-0000-0000-000000000000}"/>
          </ac:spMkLst>
        </pc:spChg>
        <pc:spChg chg="mod">
          <ac:chgData name="PME RSJD Ska" userId="5cf91b3ea628cd44" providerId="LiveId" clId="{CA5C2204-3D4B-494E-BB84-20258DC87F33}" dt="2021-05-03T06:00:30.944" v="2936" actId="20577"/>
          <ac:spMkLst>
            <pc:docMk/>
            <pc:sldMk cId="2548431849" sldId="364"/>
            <ac:spMk id="41" creationId="{17384D9D-2224-4DCE-AA70-ECEBC4CFA165}"/>
          </ac:spMkLst>
        </pc:spChg>
        <pc:spChg chg="mod">
          <ac:chgData name="PME RSJD Ska" userId="5cf91b3ea628cd44" providerId="LiveId" clId="{CA5C2204-3D4B-494E-BB84-20258DC87F33}" dt="2021-05-03T06:06:21.755" v="3005" actId="20577"/>
          <ac:spMkLst>
            <pc:docMk/>
            <pc:sldMk cId="2548431849" sldId="364"/>
            <ac:spMk id="53" creationId="{56608BF5-356B-49B8-B347-8A844ECEAEA6}"/>
          </ac:spMkLst>
        </pc:spChg>
        <pc:spChg chg="mod">
          <ac:chgData name="PME RSJD Ska" userId="5cf91b3ea628cd44" providerId="LiveId" clId="{CA5C2204-3D4B-494E-BB84-20258DC87F33}" dt="2021-05-03T06:07:07.267" v="3017" actId="20577"/>
          <ac:spMkLst>
            <pc:docMk/>
            <pc:sldMk cId="2548431849" sldId="364"/>
            <ac:spMk id="54" creationId="{DF802944-1226-46C0-BC68-01F7AC32F354}"/>
          </ac:spMkLst>
        </pc:spChg>
        <pc:graphicFrameChg chg="add del mod">
          <ac:chgData name="PME RSJD Ska" userId="5cf91b3ea628cd44" providerId="LiveId" clId="{CA5C2204-3D4B-494E-BB84-20258DC87F33}" dt="2021-05-03T06:05:37.691" v="2992" actId="113"/>
          <ac:graphicFrameMkLst>
            <pc:docMk/>
            <pc:sldMk cId="2548431849" sldId="364"/>
            <ac:graphicFrameMk id="55" creationId="{C9977585-55B9-4E3E-B63D-1B9AB137FA70}"/>
          </ac:graphicFrameMkLst>
        </pc:graphicFrameChg>
        <pc:graphicFrameChg chg="mod">
          <ac:chgData name="PME RSJD Ska" userId="5cf91b3ea628cd44" providerId="LiveId" clId="{CA5C2204-3D4B-494E-BB84-20258DC87F33}" dt="2021-05-03T06:09:00.123" v="3041"/>
          <ac:graphicFrameMkLst>
            <pc:docMk/>
            <pc:sldMk cId="2548431849" sldId="364"/>
            <ac:graphicFrameMk id="56" creationId="{E5989785-541D-49F6-B759-00E769567F85}"/>
          </ac:graphicFrameMkLst>
        </pc:graphicFrameChg>
        <pc:graphicFrameChg chg="mod">
          <ac:chgData name="PME RSJD Ska" userId="5cf91b3ea628cd44" providerId="LiveId" clId="{CA5C2204-3D4B-494E-BB84-20258DC87F33}" dt="2021-05-03T06:09:14.235" v="3047" actId="113"/>
          <ac:graphicFrameMkLst>
            <pc:docMk/>
            <pc:sldMk cId="2548431849" sldId="364"/>
            <ac:graphicFrameMk id="57" creationId="{817FED50-5941-4AA6-B6FC-E2F79BFABDAA}"/>
          </ac:graphicFrameMkLst>
        </pc:graphicFrameChg>
        <pc:graphicFrameChg chg="mod">
          <ac:chgData name="PME RSJD Ska" userId="5cf91b3ea628cd44" providerId="LiveId" clId="{CA5C2204-3D4B-494E-BB84-20258DC87F33}" dt="2021-05-03T06:09:58.745" v="3077" actId="20577"/>
          <ac:graphicFrameMkLst>
            <pc:docMk/>
            <pc:sldMk cId="2548431849" sldId="364"/>
            <ac:graphicFrameMk id="58" creationId="{59D09F27-958B-47C1-B06E-F73D586815A7}"/>
          </ac:graphicFrameMkLst>
        </pc:graphicFrameChg>
        <pc:graphicFrameChg chg="mod">
          <ac:chgData name="PME RSJD Ska" userId="5cf91b3ea628cd44" providerId="LiveId" clId="{CA5C2204-3D4B-494E-BB84-20258DC87F33}" dt="2021-05-03T06:10:06.549" v="3088" actId="20577"/>
          <ac:graphicFrameMkLst>
            <pc:docMk/>
            <pc:sldMk cId="2548431849" sldId="364"/>
            <ac:graphicFrameMk id="59" creationId="{1762EC3B-7625-45BC-AD23-B9B1E839DF3F}"/>
          </ac:graphicFrameMkLst>
        </pc:graphicFrameChg>
        <pc:graphicFrameChg chg="mod">
          <ac:chgData name="PME RSJD Ska" userId="5cf91b3ea628cd44" providerId="LiveId" clId="{CA5C2204-3D4B-494E-BB84-20258DC87F33}" dt="2021-05-03T06:09:51.211" v="3073" actId="20577"/>
          <ac:graphicFrameMkLst>
            <pc:docMk/>
            <pc:sldMk cId="2548431849" sldId="364"/>
            <ac:graphicFrameMk id="60" creationId="{AC8ABB2A-DD80-4FD2-A3B0-1F0C4B2613BC}"/>
          </ac:graphicFrameMkLst>
        </pc:graphicFrameChg>
      </pc:sldChg>
      <pc:sldChg chg="addSp delSp modSp mod">
        <pc:chgData name="PME RSJD Ska" userId="5cf91b3ea628cd44" providerId="LiveId" clId="{CA5C2204-3D4B-494E-BB84-20258DC87F33}" dt="2021-05-03T04:35:16.719" v="2839" actId="207"/>
        <pc:sldMkLst>
          <pc:docMk/>
          <pc:sldMk cId="3447455549" sldId="365"/>
        </pc:sldMkLst>
        <pc:graphicFrameChg chg="del">
          <ac:chgData name="PME RSJD Ska" userId="5cf91b3ea628cd44" providerId="LiveId" clId="{CA5C2204-3D4B-494E-BB84-20258DC87F33}" dt="2021-05-03T04:28:42.827" v="2687" actId="478"/>
          <ac:graphicFrameMkLst>
            <pc:docMk/>
            <pc:sldMk cId="3447455549" sldId="365"/>
            <ac:graphicFrameMk id="3" creationId="{029117C3-982E-4556-98D9-5D25109A66A3}"/>
          </ac:graphicFrameMkLst>
        </pc:graphicFrameChg>
        <pc:graphicFrameChg chg="add mod modGraphic">
          <ac:chgData name="PME RSJD Ska" userId="5cf91b3ea628cd44" providerId="LiveId" clId="{CA5C2204-3D4B-494E-BB84-20258DC87F33}" dt="2021-05-03T04:35:16.719" v="2839" actId="207"/>
          <ac:graphicFrameMkLst>
            <pc:docMk/>
            <pc:sldMk cId="3447455549" sldId="365"/>
            <ac:graphicFrameMk id="4" creationId="{6135D8FD-453D-49B9-8280-1BC54762F6C3}"/>
          </ac:graphicFrameMkLst>
        </pc:graphicFrameChg>
      </pc:sldChg>
    </pc:docChg>
  </pc:docChgLst>
  <pc:docChgLst>
    <pc:chgData name="PME RSJD Ska" userId="5cf91b3ea628cd44" providerId="LiveId" clId="{8D2B08C8-0178-44D4-B70F-AA01BD1DF150}"/>
    <pc:docChg chg="undo custSel addSld delSld modSld">
      <pc:chgData name="PME RSJD Ska" userId="5cf91b3ea628cd44" providerId="LiveId" clId="{8D2B08C8-0178-44D4-B70F-AA01BD1DF150}" dt="2021-06-30T03:26:49.174" v="67" actId="14100"/>
      <pc:docMkLst>
        <pc:docMk/>
      </pc:docMkLst>
      <pc:sldChg chg="add del">
        <pc:chgData name="PME RSJD Ska" userId="5cf91b3ea628cd44" providerId="LiveId" clId="{8D2B08C8-0178-44D4-B70F-AA01BD1DF150}" dt="2021-06-30T03:10:52.384" v="1"/>
        <pc:sldMkLst>
          <pc:docMk/>
          <pc:sldMk cId="0" sldId="309"/>
        </pc:sldMkLst>
      </pc:sldChg>
      <pc:sldChg chg="modSp add del mod">
        <pc:chgData name="PME RSJD Ska" userId="5cf91b3ea628cd44" providerId="LiveId" clId="{8D2B08C8-0178-44D4-B70F-AA01BD1DF150}" dt="2021-06-30T03:25:01.440" v="43" actId="14100"/>
        <pc:sldMkLst>
          <pc:docMk/>
          <pc:sldMk cId="1423295440" sldId="328"/>
        </pc:sldMkLst>
        <pc:graphicFrameChg chg="mod modGraphic">
          <ac:chgData name="PME RSJD Ska" userId="5cf91b3ea628cd44" providerId="LiveId" clId="{8D2B08C8-0178-44D4-B70F-AA01BD1DF150}" dt="2021-06-30T03:25:01.440" v="43" actId="14100"/>
          <ac:graphicFrameMkLst>
            <pc:docMk/>
            <pc:sldMk cId="1423295440" sldId="328"/>
            <ac:graphicFrameMk id="3" creationId="{5C9ADB83-5CED-47F3-AA81-2A06DE63E3BE}"/>
          </ac:graphicFrameMkLst>
        </pc:graphicFrameChg>
      </pc:sldChg>
      <pc:sldChg chg="modSp add del mod">
        <pc:chgData name="PME RSJD Ska" userId="5cf91b3ea628cd44" providerId="LiveId" clId="{8D2B08C8-0178-44D4-B70F-AA01BD1DF150}" dt="2021-06-30T03:25:28.484" v="49" actId="14100"/>
        <pc:sldMkLst>
          <pc:docMk/>
          <pc:sldMk cId="2217208449" sldId="338"/>
        </pc:sldMkLst>
        <pc:graphicFrameChg chg="mod modGraphic">
          <ac:chgData name="PME RSJD Ska" userId="5cf91b3ea628cd44" providerId="LiveId" clId="{8D2B08C8-0178-44D4-B70F-AA01BD1DF150}" dt="2021-06-30T03:25:28.484" v="49" actId="14100"/>
          <ac:graphicFrameMkLst>
            <pc:docMk/>
            <pc:sldMk cId="2217208449" sldId="338"/>
            <ac:graphicFrameMk id="8" creationId="{081A0C3E-7A5E-41F6-A06A-CE303648FE75}"/>
          </ac:graphicFrameMkLst>
        </pc:graphicFrameChg>
      </pc:sldChg>
      <pc:sldChg chg="modSp add del mod">
        <pc:chgData name="PME RSJD Ska" userId="5cf91b3ea628cd44" providerId="LiveId" clId="{8D2B08C8-0178-44D4-B70F-AA01BD1DF150}" dt="2021-06-30T03:25:57.368" v="55" actId="14100"/>
        <pc:sldMkLst>
          <pc:docMk/>
          <pc:sldMk cId="1788794418" sldId="339"/>
        </pc:sldMkLst>
        <pc:graphicFrameChg chg="modGraphic">
          <ac:chgData name="PME RSJD Ska" userId="5cf91b3ea628cd44" providerId="LiveId" clId="{8D2B08C8-0178-44D4-B70F-AA01BD1DF150}" dt="2021-06-30T03:25:52.867" v="54" actId="14100"/>
          <ac:graphicFrameMkLst>
            <pc:docMk/>
            <pc:sldMk cId="1788794418" sldId="339"/>
            <ac:graphicFrameMk id="3" creationId="{64930AB0-CC51-4F46-A17F-161DF1E0F204}"/>
          </ac:graphicFrameMkLst>
        </pc:graphicFrameChg>
        <pc:graphicFrameChg chg="mod modGraphic">
          <ac:chgData name="PME RSJD Ska" userId="5cf91b3ea628cd44" providerId="LiveId" clId="{8D2B08C8-0178-44D4-B70F-AA01BD1DF150}" dt="2021-06-30T03:25:57.368" v="55" actId="14100"/>
          <ac:graphicFrameMkLst>
            <pc:docMk/>
            <pc:sldMk cId="1788794418" sldId="339"/>
            <ac:graphicFrameMk id="7" creationId="{5C6C4CAC-2524-4079-AF50-2B1A93FFCEEF}"/>
          </ac:graphicFrameMkLst>
        </pc:graphicFrameChg>
      </pc:sldChg>
      <pc:sldChg chg="modSp add del mod">
        <pc:chgData name="PME RSJD Ska" userId="5cf91b3ea628cd44" providerId="LiveId" clId="{8D2B08C8-0178-44D4-B70F-AA01BD1DF150}" dt="2021-06-30T03:26:27.035" v="62" actId="14100"/>
        <pc:sldMkLst>
          <pc:docMk/>
          <pc:sldMk cId="4171758976" sldId="347"/>
        </pc:sldMkLst>
        <pc:graphicFrameChg chg="modGraphic">
          <ac:chgData name="PME RSJD Ska" userId="5cf91b3ea628cd44" providerId="LiveId" clId="{8D2B08C8-0178-44D4-B70F-AA01BD1DF150}" dt="2021-06-30T03:26:27.035" v="62" actId="14100"/>
          <ac:graphicFrameMkLst>
            <pc:docMk/>
            <pc:sldMk cId="4171758976" sldId="347"/>
            <ac:graphicFrameMk id="3" creationId="{5859E9B2-7A64-4321-B800-D0E8E287873F}"/>
          </ac:graphicFrameMkLst>
        </pc:graphicFrameChg>
      </pc:sldChg>
      <pc:sldChg chg="modSp add del mod">
        <pc:chgData name="PME RSJD Ska" userId="5cf91b3ea628cd44" providerId="LiveId" clId="{8D2B08C8-0178-44D4-B70F-AA01BD1DF150}" dt="2021-06-30T03:26:12.829" v="59" actId="14100"/>
        <pc:sldMkLst>
          <pc:docMk/>
          <pc:sldMk cId="98625111" sldId="348"/>
        </pc:sldMkLst>
        <pc:graphicFrameChg chg="modGraphic">
          <ac:chgData name="PME RSJD Ska" userId="5cf91b3ea628cd44" providerId="LiveId" clId="{8D2B08C8-0178-44D4-B70F-AA01BD1DF150}" dt="2021-06-30T03:26:08.812" v="58" actId="14100"/>
          <ac:graphicFrameMkLst>
            <pc:docMk/>
            <pc:sldMk cId="98625111" sldId="348"/>
            <ac:graphicFrameMk id="3" creationId="{250280CA-8451-4524-B7CE-7B81E3428D7A}"/>
          </ac:graphicFrameMkLst>
        </pc:graphicFrameChg>
        <pc:graphicFrameChg chg="mod modGraphic">
          <ac:chgData name="PME RSJD Ska" userId="5cf91b3ea628cd44" providerId="LiveId" clId="{8D2B08C8-0178-44D4-B70F-AA01BD1DF150}" dt="2021-06-30T03:26:12.829" v="59" actId="14100"/>
          <ac:graphicFrameMkLst>
            <pc:docMk/>
            <pc:sldMk cId="98625111" sldId="348"/>
            <ac:graphicFrameMk id="5" creationId="{D475F56A-8EBD-4950-9EFF-84B2795A7006}"/>
          </ac:graphicFrameMkLst>
        </pc:graphicFrameChg>
      </pc:sldChg>
      <pc:sldChg chg="modSp add del mod">
        <pc:chgData name="PME RSJD Ska" userId="5cf91b3ea628cd44" providerId="LiveId" clId="{8D2B08C8-0178-44D4-B70F-AA01BD1DF150}" dt="2021-06-30T03:26:42.485" v="66" actId="14100"/>
        <pc:sldMkLst>
          <pc:docMk/>
          <pc:sldMk cId="4219209167" sldId="357"/>
        </pc:sldMkLst>
        <pc:graphicFrameChg chg="mod modGraphic">
          <ac:chgData name="PME RSJD Ska" userId="5cf91b3ea628cd44" providerId="LiveId" clId="{8D2B08C8-0178-44D4-B70F-AA01BD1DF150}" dt="2021-06-30T03:26:40.157" v="65" actId="14100"/>
          <ac:graphicFrameMkLst>
            <pc:docMk/>
            <pc:sldMk cId="4219209167" sldId="357"/>
            <ac:graphicFrameMk id="3" creationId="{1AAB34C9-7162-4DC2-838E-FD1504808EA9}"/>
          </ac:graphicFrameMkLst>
        </pc:graphicFrameChg>
        <pc:graphicFrameChg chg="modGraphic">
          <ac:chgData name="PME RSJD Ska" userId="5cf91b3ea628cd44" providerId="LiveId" clId="{8D2B08C8-0178-44D4-B70F-AA01BD1DF150}" dt="2021-06-30T03:26:42.485" v="66" actId="14100"/>
          <ac:graphicFrameMkLst>
            <pc:docMk/>
            <pc:sldMk cId="4219209167" sldId="357"/>
            <ac:graphicFrameMk id="5" creationId="{18397A8B-FA7D-4A74-8202-02DCBC4DF650}"/>
          </ac:graphicFrameMkLst>
        </pc:graphicFrameChg>
      </pc:sldChg>
      <pc:sldChg chg="modSp add mod">
        <pc:chgData name="PME RSJD Ska" userId="5cf91b3ea628cd44" providerId="LiveId" clId="{8D2B08C8-0178-44D4-B70F-AA01BD1DF150}" dt="2021-06-30T03:25:43.081" v="53" actId="14100"/>
        <pc:sldMkLst>
          <pc:docMk/>
          <pc:sldMk cId="2793703327" sldId="366"/>
        </pc:sldMkLst>
        <pc:graphicFrameChg chg="modGraphic">
          <ac:chgData name="PME RSJD Ska" userId="5cf91b3ea628cd44" providerId="LiveId" clId="{8D2B08C8-0178-44D4-B70F-AA01BD1DF150}" dt="2021-06-30T03:25:43.081" v="53" actId="14100"/>
          <ac:graphicFrameMkLst>
            <pc:docMk/>
            <pc:sldMk cId="2793703327" sldId="366"/>
            <ac:graphicFrameMk id="3" creationId="{87E110C1-9BA2-4877-9D76-4845011B7CD3}"/>
          </ac:graphicFrameMkLst>
        </pc:graphicFrameChg>
      </pc:sldChg>
      <pc:sldChg chg="modSp add mod">
        <pc:chgData name="PME RSJD Ska" userId="5cf91b3ea628cd44" providerId="LiveId" clId="{8D2B08C8-0178-44D4-B70F-AA01BD1DF150}" dt="2021-06-30T03:24:36.892" v="37" actId="14100"/>
        <pc:sldMkLst>
          <pc:docMk/>
          <pc:sldMk cId="249557828" sldId="367"/>
        </pc:sldMkLst>
        <pc:graphicFrameChg chg="mod modGraphic">
          <ac:chgData name="PME RSJD Ska" userId="5cf91b3ea628cd44" providerId="LiveId" clId="{8D2B08C8-0178-44D4-B70F-AA01BD1DF150}" dt="2021-06-30T03:24:36.892" v="37" actId="14100"/>
          <ac:graphicFrameMkLst>
            <pc:docMk/>
            <pc:sldMk cId="249557828" sldId="367"/>
            <ac:graphicFrameMk id="3" creationId="{80E8725F-FC7B-4B1C-9946-ADA7F13F72D3}"/>
          </ac:graphicFrameMkLst>
        </pc:graphicFrameChg>
      </pc:sldChg>
      <pc:sldChg chg="modSp add mod">
        <pc:chgData name="PME RSJD Ska" userId="5cf91b3ea628cd44" providerId="LiveId" clId="{8D2B08C8-0178-44D4-B70F-AA01BD1DF150}" dt="2021-06-30T03:26:05.077" v="57" actId="14100"/>
        <pc:sldMkLst>
          <pc:docMk/>
          <pc:sldMk cId="4236641441" sldId="368"/>
        </pc:sldMkLst>
        <pc:graphicFrameChg chg="mod modGraphic">
          <ac:chgData name="PME RSJD Ska" userId="5cf91b3ea628cd44" providerId="LiveId" clId="{8D2B08C8-0178-44D4-B70F-AA01BD1DF150}" dt="2021-06-30T03:26:01.732" v="56" actId="14100"/>
          <ac:graphicFrameMkLst>
            <pc:docMk/>
            <pc:sldMk cId="4236641441" sldId="368"/>
            <ac:graphicFrameMk id="3" creationId="{6A62A4A1-55F7-4487-AAC1-C088D6C2EAAB}"/>
          </ac:graphicFrameMkLst>
        </pc:graphicFrameChg>
        <pc:graphicFrameChg chg="modGraphic">
          <ac:chgData name="PME RSJD Ska" userId="5cf91b3ea628cd44" providerId="LiveId" clId="{8D2B08C8-0178-44D4-B70F-AA01BD1DF150}" dt="2021-06-30T03:26:05.077" v="57" actId="14100"/>
          <ac:graphicFrameMkLst>
            <pc:docMk/>
            <pc:sldMk cId="4236641441" sldId="368"/>
            <ac:graphicFrameMk id="4" creationId="{B871FC0D-3CC7-43FF-89C5-58435ED0ECDD}"/>
          </ac:graphicFrameMkLst>
        </pc:graphicFrameChg>
      </pc:sldChg>
      <pc:sldChg chg="modSp add mod">
        <pc:chgData name="PME RSJD Ska" userId="5cf91b3ea628cd44" providerId="LiveId" clId="{8D2B08C8-0178-44D4-B70F-AA01BD1DF150}" dt="2021-06-30T03:26:21.799" v="61" actId="14100"/>
        <pc:sldMkLst>
          <pc:docMk/>
          <pc:sldMk cId="3365469495" sldId="369"/>
        </pc:sldMkLst>
        <pc:graphicFrameChg chg="mod modGraphic">
          <ac:chgData name="PME RSJD Ska" userId="5cf91b3ea628cd44" providerId="LiveId" clId="{8D2B08C8-0178-44D4-B70F-AA01BD1DF150}" dt="2021-06-30T03:26:18.294" v="60" actId="14100"/>
          <ac:graphicFrameMkLst>
            <pc:docMk/>
            <pc:sldMk cId="3365469495" sldId="369"/>
            <ac:graphicFrameMk id="3" creationId="{6859E58E-DC91-4D83-A89F-57CC7C696DBE}"/>
          </ac:graphicFrameMkLst>
        </pc:graphicFrameChg>
        <pc:graphicFrameChg chg="modGraphic">
          <ac:chgData name="PME RSJD Ska" userId="5cf91b3ea628cd44" providerId="LiveId" clId="{8D2B08C8-0178-44D4-B70F-AA01BD1DF150}" dt="2021-06-30T03:26:21.799" v="61" actId="14100"/>
          <ac:graphicFrameMkLst>
            <pc:docMk/>
            <pc:sldMk cId="3365469495" sldId="369"/>
            <ac:graphicFrameMk id="4" creationId="{AF857BA6-D424-48D5-8930-4D346627C04A}"/>
          </ac:graphicFrameMkLst>
        </pc:graphicFrameChg>
      </pc:sldChg>
      <pc:sldChg chg="modSp add mod">
        <pc:chgData name="PME RSJD Ska" userId="5cf91b3ea628cd44" providerId="LiveId" clId="{8D2B08C8-0178-44D4-B70F-AA01BD1DF150}" dt="2021-06-30T03:26:49.174" v="67" actId="14100"/>
        <pc:sldMkLst>
          <pc:docMk/>
          <pc:sldMk cId="2839768402" sldId="373"/>
        </pc:sldMkLst>
        <pc:graphicFrameChg chg="mod modGraphic">
          <ac:chgData name="PME RSJD Ska" userId="5cf91b3ea628cd44" providerId="LiveId" clId="{8D2B08C8-0178-44D4-B70F-AA01BD1DF150}" dt="2021-06-30T03:26:49.174" v="67" actId="14100"/>
          <ac:graphicFrameMkLst>
            <pc:docMk/>
            <pc:sldMk cId="2839768402" sldId="373"/>
            <ac:graphicFrameMk id="3" creationId="{B269289F-F119-4152-B1B0-79E7BEBFF394}"/>
          </ac:graphicFrameMkLst>
        </pc:graphicFrameChg>
      </pc:sldChg>
      <pc:sldChg chg="modSp add mod">
        <pc:chgData name="PME RSJD Ska" userId="5cf91b3ea628cd44" providerId="LiveId" clId="{8D2B08C8-0178-44D4-B70F-AA01BD1DF150}" dt="2021-06-30T03:25:13.493" v="46" actId="14100"/>
        <pc:sldMkLst>
          <pc:docMk/>
          <pc:sldMk cId="1174979939" sldId="374"/>
        </pc:sldMkLst>
        <pc:graphicFrameChg chg="modGraphic">
          <ac:chgData name="PME RSJD Ska" userId="5cf91b3ea628cd44" providerId="LiveId" clId="{8D2B08C8-0178-44D4-B70F-AA01BD1DF150}" dt="2021-06-30T03:25:13.493" v="46" actId="14100"/>
          <ac:graphicFrameMkLst>
            <pc:docMk/>
            <pc:sldMk cId="1174979939" sldId="374"/>
            <ac:graphicFrameMk id="3" creationId="{D6CCD7EA-A691-450A-9582-7AD0D6C60FB8}"/>
          </ac:graphicFrameMkLst>
        </pc:graphicFrameChg>
      </pc:sldChg>
      <pc:sldChg chg="modSp add mod">
        <pc:chgData name="PME RSJD Ska" userId="5cf91b3ea628cd44" providerId="LiveId" clId="{8D2B08C8-0178-44D4-B70F-AA01BD1DF150}" dt="2021-06-30T03:24:49.856" v="40" actId="14100"/>
        <pc:sldMkLst>
          <pc:docMk/>
          <pc:sldMk cId="1249911792" sldId="375"/>
        </pc:sldMkLst>
        <pc:graphicFrameChg chg="modGraphic">
          <ac:chgData name="PME RSJD Ska" userId="5cf91b3ea628cd44" providerId="LiveId" clId="{8D2B08C8-0178-44D4-B70F-AA01BD1DF150}" dt="2021-06-30T03:24:49.856" v="40" actId="14100"/>
          <ac:graphicFrameMkLst>
            <pc:docMk/>
            <pc:sldMk cId="1249911792" sldId="375"/>
            <ac:graphicFrameMk id="3" creationId="{785B875A-F7D9-4E86-800D-6320B67A5048}"/>
          </ac:graphicFrameMkLst>
        </pc:graphicFrameChg>
      </pc:sldChg>
      <pc:sldChg chg="modSp add mod addCm delCm">
        <pc:chgData name="PME RSJD Ska" userId="5cf91b3ea628cd44" providerId="LiveId" clId="{8D2B08C8-0178-44D4-B70F-AA01BD1DF150}" dt="2021-06-30T03:26:35.571" v="64" actId="14100"/>
        <pc:sldMkLst>
          <pc:docMk/>
          <pc:sldMk cId="3563819518" sldId="376"/>
        </pc:sldMkLst>
        <pc:graphicFrameChg chg="modGraphic">
          <ac:chgData name="PME RSJD Ska" userId="5cf91b3ea628cd44" providerId="LiveId" clId="{8D2B08C8-0178-44D4-B70F-AA01BD1DF150}" dt="2021-06-30T03:26:30.618" v="63" actId="14100"/>
          <ac:graphicFrameMkLst>
            <pc:docMk/>
            <pc:sldMk cId="3563819518" sldId="376"/>
            <ac:graphicFrameMk id="3" creationId="{BB7FC863-3CF0-4F22-9AF3-53B65E86C8DF}"/>
          </ac:graphicFrameMkLst>
        </pc:graphicFrameChg>
        <pc:graphicFrameChg chg="modGraphic">
          <ac:chgData name="PME RSJD Ska" userId="5cf91b3ea628cd44" providerId="LiveId" clId="{8D2B08C8-0178-44D4-B70F-AA01BD1DF150}" dt="2021-06-30T03:26:35.571" v="64" actId="14100"/>
          <ac:graphicFrameMkLst>
            <pc:docMk/>
            <pc:sldMk cId="3563819518" sldId="376"/>
            <ac:graphicFrameMk id="4" creationId="{53E56594-803F-4995-9101-BA6FC38F66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9-4E58-B51A-889D1559D4D0}"/>
                </c:ext>
              </c:extLst>
            </c:dLbl>
            <c:dLbl>
              <c:idx val="2"/>
              <c:layout>
                <c:manualLayout>
                  <c:x val="7.3963481708280137E-3"/>
                  <c:y val="-6.120296371931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64075000000</c:v>
                </c:pt>
                <c:pt idx="2">
                  <c:v>200000000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9-4E58-B51A-889D1559D4D0}"/>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9-4E58-B51A-889D1559D4D0}"/>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9-4E58-B51A-889D1559D4D0}"/>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13775358078</c:v>
                </c:pt>
                <c:pt idx="1">
                  <c:v>6284795278</c:v>
                </c:pt>
                <c:pt idx="2">
                  <c:v>36978865</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6-4406-B3E5-C6F5E401EA57}"/>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26-4406-B3E5-C6F5E401EA57}"/>
                </c:ext>
              </c:extLst>
            </c:dLbl>
            <c:dLbl>
              <c:idx val="2"/>
              <c:layout>
                <c:manualLayout>
                  <c:x val="7.3963481708280137E-3"/>
                  <c:y val="-6.120296371931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0.2145</c:v>
                </c:pt>
                <c:pt idx="1">
                  <c:v>0.1656</c:v>
                </c:pt>
                <c:pt idx="2">
                  <c:v>0.2646</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26-4406-B3E5-C6F5E401EA57}"/>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26-4406-B3E5-C6F5E401EA57}"/>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0.18890000000000001</c:v>
                </c:pt>
                <c:pt idx="1">
                  <c:v>9.8100000000000007E-2</c:v>
                </c:pt>
                <c:pt idx="2">
                  <c:v>0.18490000000000001</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46-4489-8008-4BE0ABC3D8D4}"/>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3"/>
                <c:pt idx="0">
                  <c:v>JAN</c:v>
                </c:pt>
                <c:pt idx="1">
                  <c:v>FEB</c:v>
                </c:pt>
                <c:pt idx="2">
                  <c:v>MAR</c:v>
                </c:pt>
              </c:strCache>
            </c:strRef>
          </c:cat>
          <c:val>
            <c:numRef>
              <c:f>Sheet1!$B$2:$B$13</c:f>
              <c:numCache>
                <c:formatCode>_(* #,##0_);_(* \(#,##0\);_(* "-"_);_(@_)</c:formatCode>
                <c:ptCount val="12"/>
                <c:pt idx="0">
                  <c:v>2178294021</c:v>
                </c:pt>
                <c:pt idx="1">
                  <c:v>2410381267</c:v>
                </c:pt>
                <c:pt idx="2">
                  <c:v>2927259925</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7071847825</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325978000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118109388</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FE604EF0-B60E-420D-87C0-963C70F0479F}">
      <dgm:prSet phldrT="[Text]" custT="1"/>
      <dgm:spPr/>
      <dgm:t>
        <a:bodyPr/>
        <a:lstStyle/>
        <a:p>
          <a:pPr>
            <a:buNone/>
          </a:pPr>
          <a:r>
            <a:rPr lang="en-US" sz="2000" b="1" dirty="0">
              <a:latin typeface="Tw Cen MT Condensed" panose="020B0606020104020203" pitchFamily="34" charset="0"/>
            </a:rPr>
            <a:t>Rp. </a:t>
          </a:r>
          <a:r>
            <a:rPr lang="en-US" sz="3600" b="1" dirty="0">
              <a:latin typeface="Tw Cen MT Condensed" panose="020B0606020104020203" pitchFamily="34" charset="0"/>
            </a:rPr>
            <a:t>137.210.143.000</a:t>
          </a:r>
        </a:p>
      </dgm:t>
    </dgm:pt>
    <dgm:pt modelId="{94C9A76E-EE46-40DD-BFB9-BD679B0736F5}" type="parTrans" cxnId="{69963550-4A77-4F4D-A444-6A55E1DEB789}">
      <dgm:prSet/>
      <dgm:spPr/>
      <dgm:t>
        <a:bodyPr/>
        <a:lstStyle/>
        <a:p>
          <a:endParaRPr lang="en-US"/>
        </a:p>
      </dgm:t>
    </dgm:pt>
    <dgm:pt modelId="{044112F9-3037-4334-A6DC-561E8CAA868A}" type="sibTrans" cxnId="{69963550-4A77-4F4D-A444-6A55E1DEB789}">
      <dgm:prSet/>
      <dgm:spPr/>
      <dgm:t>
        <a:bodyPr/>
        <a:lstStyle/>
        <a:p>
          <a:endParaRPr lang="en-US"/>
        </a:p>
      </dgm:t>
    </dgm:pt>
    <dgm:pt modelId="{04B15201-0151-4AC6-9DD0-B5C2A06C2626}">
      <dgm:prSet phldrT="[Text]" custT="1"/>
      <dgm:spPr/>
      <dgm:t>
        <a:bodyPr/>
        <a:lstStyle/>
        <a:p>
          <a:pPr>
            <a:buNone/>
          </a:pPr>
          <a:r>
            <a:rPr lang="en-US" sz="3600" b="1" dirty="0" err="1">
              <a:latin typeface="Tw Cen MT Condensed" panose="020B0606020104020203" pitchFamily="34" charset="0"/>
            </a:rPr>
            <a:t>Realisasi</a:t>
          </a:r>
          <a:endParaRPr lang="en-US" sz="3600" b="1" dirty="0">
            <a:latin typeface="Tw Cen MT Condensed" panose="020B0606020104020203" pitchFamily="34" charset="0"/>
          </a:endParaRPr>
        </a:p>
      </dgm:t>
    </dgm:pt>
    <dgm:pt modelId="{F1A3FEA3-17EB-4F81-8BC9-240C0B7C00DB}" type="parTrans" cxnId="{C0FD05A5-EDE3-443C-A120-71F6DC03F586}">
      <dgm:prSet/>
      <dgm:spPr/>
      <dgm:t>
        <a:bodyPr/>
        <a:lstStyle/>
        <a:p>
          <a:endParaRPr lang="en-US"/>
        </a:p>
      </dgm:t>
    </dgm:pt>
    <dgm:pt modelId="{BE8E205B-7A43-4821-9D95-ACE8A2AB657B}" type="sibTrans" cxnId="{C0FD05A5-EDE3-443C-A120-71F6DC03F586}">
      <dgm:prSet/>
      <dgm:spPr/>
      <dgm:t>
        <a:bodyPr/>
        <a:lstStyle/>
        <a:p>
          <a:endParaRPr lang="en-US"/>
        </a:p>
      </dgm:t>
    </dgm:pt>
    <dgm:pt modelId="{21F3076A-C0FE-4F52-9C5E-BE7B792E82F0}">
      <dgm:prSet phldrT="[Text]" custT="1"/>
      <dgm:spPr/>
      <dgm:t>
        <a:bodyPr/>
        <a:lstStyle/>
        <a:p>
          <a:pPr>
            <a:buNone/>
          </a:pPr>
          <a:r>
            <a:rPr lang="en-US" sz="2000" b="1" dirty="0">
              <a:latin typeface="Tw Cen MT Condensed" panose="020B0606020104020203" pitchFamily="34" charset="0"/>
            </a:rPr>
            <a:t>Rp. </a:t>
          </a:r>
          <a:r>
            <a:rPr lang="en-US" sz="3600" b="1" dirty="0">
              <a:latin typeface="Tw Cen MT Condensed" panose="020B0606020104020203" pitchFamily="34" charset="0"/>
            </a:rPr>
            <a:t>20.097.132.221</a:t>
          </a:r>
        </a:p>
      </dgm:t>
    </dgm:pt>
    <dgm:pt modelId="{600A2824-AB5A-4D21-9758-B4ABD8492347}" type="parTrans" cxnId="{BCA2BB98-312F-4014-AF20-1E8119BBA937}">
      <dgm:prSet/>
      <dgm:spPr/>
      <dgm:t>
        <a:bodyPr/>
        <a:lstStyle/>
        <a:p>
          <a:endParaRPr lang="en-US"/>
        </a:p>
      </dgm:t>
    </dgm:pt>
    <dgm:pt modelId="{BF7B20C0-88D5-4A5B-B4E8-80F03AC8F5FC}" type="sibTrans" cxnId="{BCA2BB98-312F-4014-AF20-1E8119BBA937}">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pt>
    <dgm:pt modelId="{279BB15C-CF75-4300-9EEE-073ACBA6BB15}" type="pres">
      <dgm:prSet presAssocID="{04B15201-0151-4AC6-9DD0-B5C2A06C2626}" presName="parentText" presStyleLbl="node1" presStyleIdx="1" presStyleCnt="2">
        <dgm:presLayoutVars>
          <dgm:chMax val="0"/>
          <dgm:bulletEnabled val="1"/>
        </dgm:presLayoutVars>
      </dgm:prSet>
      <dgm:spPr/>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pt>
  </dgm:ptLst>
  <dgm:cxnLst>
    <dgm:cxn modelId="{07BF6C2D-47BD-4B92-8ACF-BE6F3663ECE6}" type="presOf" srcId="{04B15201-0151-4AC6-9DD0-B5C2A06C2626}" destId="{279BB15C-CF75-4300-9EEE-073ACBA6BB15}" srcOrd="1" destOrd="0" presId="urn:microsoft.com/office/officeart/2005/8/layout/list1"/>
    <dgm:cxn modelId="{E18AEF5F-1F09-4301-94B6-3E25CB82B9B9}" type="presOf" srcId="{D14B3AC8-870B-4847-BF2D-BF7B9320973D}" destId="{A3D7C0DC-1F39-47DD-9578-2CF42B4B9963}" srcOrd="1" destOrd="0" presId="urn:microsoft.com/office/officeart/2005/8/layout/list1"/>
    <dgm:cxn modelId="{69963550-4A77-4F4D-A444-6A55E1DEB789}" srcId="{D14B3AC8-870B-4847-BF2D-BF7B9320973D}" destId="{FE604EF0-B60E-420D-87C0-963C70F0479F}" srcOrd="0" destOrd="0" parTransId="{94C9A76E-EE46-40DD-BFB9-BD679B0736F5}" sibTransId="{044112F9-3037-4334-A6DC-561E8CAA868A}"/>
    <dgm:cxn modelId="{A0FD7988-BF5B-45B5-B695-3FD052D34E73}" type="presOf" srcId="{04B15201-0151-4AC6-9DD0-B5C2A06C2626}" destId="{B592FD4F-0227-41B7-AF29-D81428DFBC76}"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69EC5E9F-2433-443C-B6B8-6AD11AECAC9D}" srcId="{C0391D6F-77E7-47C0-BA09-F8D7779497FE}" destId="{D14B3AC8-870B-4847-BF2D-BF7B9320973D}" srcOrd="0" destOrd="0" parTransId="{58C3D0C0-1A19-4398-A25C-6CB587F68D95}" sibTransId="{4A45B808-A33D-4D4B-A814-F62896C92006}"/>
    <dgm:cxn modelId="{C0FD05A5-EDE3-443C-A120-71F6DC03F586}" srcId="{C0391D6F-77E7-47C0-BA09-F8D7779497FE}" destId="{04B15201-0151-4AC6-9DD0-B5C2A06C2626}" srcOrd="1" destOrd="0" parTransId="{F1A3FEA3-17EB-4F81-8BC9-240C0B7C00DB}" sibTransId="{BE8E205B-7A43-4821-9D95-ACE8A2AB657B}"/>
    <dgm:cxn modelId="{C5B626A8-8F29-422D-8FB6-C268A5F08BA8}" type="presOf" srcId="{C0391D6F-77E7-47C0-BA09-F8D7779497FE}" destId="{20DDDCF0-A3BC-4EC0-A97B-77C49A31DC7D}"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25AA69D2-68BB-400B-B7FA-0F9DF31C7573}" type="presOf" srcId="{21F3076A-C0FE-4F52-9C5E-BE7B792E82F0}" destId="{35B026F0-7F2F-47B3-B821-FB3A460F8C22}" srcOrd="0" destOrd="0" presId="urn:microsoft.com/office/officeart/2005/8/layout/list1"/>
    <dgm:cxn modelId="{C4A9D9FE-0C04-41E2-B53B-9145CAF9DE29}" type="presOf" srcId="{FE604EF0-B60E-420D-87C0-963C70F0479F}" destId="{11816E51-8A6E-4AAD-9AD7-7B7D0518EE1A}"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Rp. 32.000.000.000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r">
            <a:buNone/>
          </a:pPr>
          <a:r>
            <a:rPr lang="en-US" sz="2000" b="1" dirty="0"/>
            <a:t>Rp. 7.515.935.213</a:t>
          </a:r>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pt>
  </dgm:ptLst>
  <dgm:cxnLst>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23,49%</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24621"/>
          <a:ext cx="4105177" cy="10568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58216" rIns="318607" bIns="142240" numCol="1" spcCol="1270" anchor="t" anchorCtr="0">
          <a:noAutofit/>
        </a:bodyPr>
        <a:lstStyle/>
        <a:p>
          <a:pPr marL="228600" lvl="1" indent="-228600" algn="l" defTabSz="889000">
            <a:lnSpc>
              <a:spcPct val="90000"/>
            </a:lnSpc>
            <a:spcBef>
              <a:spcPct val="0"/>
            </a:spcBef>
            <a:spcAft>
              <a:spcPct val="15000"/>
            </a:spcAft>
            <a:buNone/>
          </a:pPr>
          <a:r>
            <a:rPr lang="en-US" sz="2000" b="1" kern="1200" dirty="0">
              <a:latin typeface="Tw Cen MT Condensed" panose="020B0606020104020203" pitchFamily="34" charset="0"/>
            </a:rPr>
            <a:t>Rp. </a:t>
          </a:r>
          <a:r>
            <a:rPr lang="en-US" sz="3600" b="1" kern="1200" dirty="0">
              <a:latin typeface="Tw Cen MT Condensed" panose="020B0606020104020203" pitchFamily="34" charset="0"/>
            </a:rPr>
            <a:t>137.210.143.000</a:t>
          </a:r>
        </a:p>
      </dsp:txBody>
      <dsp:txXfrm>
        <a:off x="0" y="324621"/>
        <a:ext cx="4105177" cy="1056825"/>
      </dsp:txXfrm>
    </dsp:sp>
    <dsp:sp modelId="{A3D7C0DC-1F39-47DD-9578-2CF42B4B9963}">
      <dsp:nvSpPr>
        <dsp:cNvPr id="0" name=""/>
        <dsp:cNvSpPr/>
      </dsp:nvSpPr>
      <dsp:spPr>
        <a:xfrm>
          <a:off x="353084" y="90063"/>
          <a:ext cx="2873623" cy="64944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84787" y="121766"/>
        <a:ext cx="2810217" cy="586034"/>
      </dsp:txXfrm>
    </dsp:sp>
    <dsp:sp modelId="{35B026F0-7F2F-47B3-B821-FB3A460F8C22}">
      <dsp:nvSpPr>
        <dsp:cNvPr id="0" name=""/>
        <dsp:cNvSpPr/>
      </dsp:nvSpPr>
      <dsp:spPr>
        <a:xfrm>
          <a:off x="0" y="1826564"/>
          <a:ext cx="4105177" cy="10568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58216" rIns="318607" bIns="142240" numCol="1" spcCol="1270" anchor="t" anchorCtr="0">
          <a:noAutofit/>
        </a:bodyPr>
        <a:lstStyle/>
        <a:p>
          <a:pPr marL="228600" lvl="1" indent="-228600" algn="l" defTabSz="889000">
            <a:lnSpc>
              <a:spcPct val="90000"/>
            </a:lnSpc>
            <a:spcBef>
              <a:spcPct val="0"/>
            </a:spcBef>
            <a:spcAft>
              <a:spcPct val="15000"/>
            </a:spcAft>
            <a:buNone/>
          </a:pPr>
          <a:r>
            <a:rPr lang="en-US" sz="2000" b="1" kern="1200" dirty="0">
              <a:latin typeface="Tw Cen MT Condensed" panose="020B0606020104020203" pitchFamily="34" charset="0"/>
            </a:rPr>
            <a:t>Rp. </a:t>
          </a:r>
          <a:r>
            <a:rPr lang="en-US" sz="3600" b="1" kern="1200" dirty="0">
              <a:latin typeface="Tw Cen MT Condensed" panose="020B0606020104020203" pitchFamily="34" charset="0"/>
            </a:rPr>
            <a:t>20.097.132.221</a:t>
          </a:r>
        </a:p>
      </dsp:txBody>
      <dsp:txXfrm>
        <a:off x="0" y="1826564"/>
        <a:ext cx="4105177" cy="1056825"/>
      </dsp:txXfrm>
    </dsp:sp>
    <dsp:sp modelId="{279BB15C-CF75-4300-9EEE-073ACBA6BB15}">
      <dsp:nvSpPr>
        <dsp:cNvPr id="0" name=""/>
        <dsp:cNvSpPr/>
      </dsp:nvSpPr>
      <dsp:spPr>
        <a:xfrm>
          <a:off x="205258" y="1501844"/>
          <a:ext cx="2873623" cy="64944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marL="0" lvl="0" indent="0" algn="l" defTabSz="1600200">
            <a:lnSpc>
              <a:spcPct val="90000"/>
            </a:lnSpc>
            <a:spcBef>
              <a:spcPct val="0"/>
            </a:spcBef>
            <a:spcAft>
              <a:spcPct val="35000"/>
            </a:spcAft>
            <a:buNone/>
          </a:pPr>
          <a:r>
            <a:rPr lang="en-US" sz="3600" b="1" kern="1200" dirty="0" err="1">
              <a:latin typeface="Tw Cen MT Condensed" panose="020B0606020104020203" pitchFamily="34" charset="0"/>
            </a:rPr>
            <a:t>Realisasi</a:t>
          </a:r>
          <a:endParaRPr lang="en-US" sz="3600" b="1" kern="1200" dirty="0">
            <a:latin typeface="Tw Cen MT Condensed" panose="020B0606020104020203" pitchFamily="34" charset="0"/>
          </a:endParaRPr>
        </a:p>
      </dsp:txBody>
      <dsp:txXfrm>
        <a:off x="236961" y="1533547"/>
        <a:ext cx="281021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Rp. 32.000.000.000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61163"/>
          <a:ext cx="3069447" cy="8473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16560" rIns="304000" bIns="142240" numCol="1" spcCol="1270" anchor="t" anchorCtr="0">
          <a:noAutofit/>
        </a:bodyPr>
        <a:lstStyle/>
        <a:p>
          <a:pPr marL="228600" lvl="1" indent="-228600" algn="r" defTabSz="889000">
            <a:lnSpc>
              <a:spcPct val="90000"/>
            </a:lnSpc>
            <a:spcBef>
              <a:spcPct val="0"/>
            </a:spcBef>
            <a:spcAft>
              <a:spcPct val="15000"/>
            </a:spcAft>
            <a:buNone/>
          </a:pPr>
          <a:r>
            <a:rPr lang="en-US" sz="2000" b="1" kern="1200" dirty="0"/>
            <a:t>Rp. 7.515.935.213</a:t>
          </a:r>
        </a:p>
      </dsp:txBody>
      <dsp:txXfrm>
        <a:off x="28867" y="561163"/>
        <a:ext cx="3069447" cy="847337"/>
      </dsp:txXfrm>
    </dsp:sp>
    <dsp:sp modelId="{A3D7C0DC-1F39-47DD-9578-2CF42B4B9963}">
      <dsp:nvSpPr>
        <dsp:cNvPr id="0" name=""/>
        <dsp:cNvSpPr/>
      </dsp:nvSpPr>
      <dsp:spPr>
        <a:xfrm>
          <a:off x="356459" y="16109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383530" y="18817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23,49%</a:t>
          </a:r>
        </a:p>
      </dsp:txBody>
      <dsp:txXfrm>
        <a:off x="0" y="280988"/>
        <a:ext cx="3069447" cy="944175"/>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83251" y="27071"/>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0.09568</cdr:x>
      <cdr:y>0.78791</cdr:y>
    </cdr:from>
    <cdr:to>
      <cdr:x>0.16695</cdr:x>
      <cdr:y>0.83944</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060544" y="4347294"/>
          <a:ext cx="789979" cy="28433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0.17798</cdr:x>
      <cdr:y>0.71305</cdr:y>
    </cdr:from>
    <cdr:to>
      <cdr:x>0.24925</cdr:x>
      <cdr:y>0.76458</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1972735" y="3934268"/>
          <a:ext cx="789979" cy="28433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3"/>
            <a:ext cx="3063294" cy="685345"/>
          </a:xfrm>
          <a:prstGeom prst="rect">
            <a:avLst/>
          </a:prstGeom>
        </p:spPr>
        <p:txBody>
          <a:bodyPr vert="horz" lIns="104617" tIns="52307" rIns="104617" bIns="52307" rtlCol="0"/>
          <a:lstStyle>
            <a:lvl1pPr algn="l">
              <a:defRPr sz="1400"/>
            </a:lvl1pPr>
          </a:lstStyle>
          <a:p>
            <a:r>
              <a:rPr lang="en-US" altLang="zh-CN"/>
              <a:t>Laporan Kinerja Maret 2021</a:t>
            </a:r>
            <a:endParaRPr lang="zh-CN" altLang="en-US"/>
          </a:p>
        </p:txBody>
      </p:sp>
      <p:sp>
        <p:nvSpPr>
          <p:cNvPr id="3" name="日期占位符 2"/>
          <p:cNvSpPr>
            <a:spLocks noGrp="1"/>
          </p:cNvSpPr>
          <p:nvPr>
            <p:ph type="dt" sz="quarter" idx="1"/>
          </p:nvPr>
        </p:nvSpPr>
        <p:spPr>
          <a:xfrm>
            <a:off x="4004211" y="3"/>
            <a:ext cx="3063294" cy="685345"/>
          </a:xfrm>
          <a:prstGeom prst="rect">
            <a:avLst/>
          </a:prstGeom>
        </p:spPr>
        <p:txBody>
          <a:bodyPr vert="horz" lIns="104617" tIns="52307" rIns="104617" bIns="5230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2" y="12974096"/>
            <a:ext cx="3063294" cy="685342"/>
          </a:xfrm>
          <a:prstGeom prst="rect">
            <a:avLst/>
          </a:prstGeom>
        </p:spPr>
        <p:txBody>
          <a:bodyPr vert="horz" lIns="104617" tIns="52307" rIns="104617" bIns="5230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04211" y="12974096"/>
            <a:ext cx="3063294" cy="685342"/>
          </a:xfrm>
          <a:prstGeom prst="rect">
            <a:avLst/>
          </a:prstGeom>
        </p:spPr>
        <p:txBody>
          <a:bodyPr vert="horz" lIns="104617" tIns="52307" rIns="104617" bIns="5230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63294" cy="685345"/>
          </a:xfrm>
          <a:prstGeom prst="rect">
            <a:avLst/>
          </a:prstGeom>
        </p:spPr>
        <p:txBody>
          <a:bodyPr vert="horz" lIns="104617" tIns="52307" rIns="104617" bIns="52307" rtlCol="0"/>
          <a:lstStyle>
            <a:lvl1pPr algn="l">
              <a:defRPr sz="1400"/>
            </a:lvl1pPr>
          </a:lstStyle>
          <a:p>
            <a:r>
              <a:rPr lang="en-US"/>
              <a:t>Laporan Kinerja Maret 2021</a:t>
            </a:r>
          </a:p>
        </p:txBody>
      </p:sp>
      <p:sp>
        <p:nvSpPr>
          <p:cNvPr id="3" name="Date Placeholder 2"/>
          <p:cNvSpPr>
            <a:spLocks noGrp="1"/>
          </p:cNvSpPr>
          <p:nvPr>
            <p:ph type="dt" idx="1"/>
          </p:nvPr>
        </p:nvSpPr>
        <p:spPr>
          <a:xfrm>
            <a:off x="4004211" y="3"/>
            <a:ext cx="3063294" cy="685345"/>
          </a:xfrm>
          <a:prstGeom prst="rect">
            <a:avLst/>
          </a:prstGeom>
        </p:spPr>
        <p:txBody>
          <a:bodyPr vert="horz" lIns="104617" tIns="52307" rIns="104617" bIns="5230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61975" y="1706563"/>
            <a:ext cx="8193088" cy="4610100"/>
          </a:xfrm>
          <a:prstGeom prst="rect">
            <a:avLst/>
          </a:prstGeom>
          <a:noFill/>
          <a:ln w="12700">
            <a:solidFill>
              <a:prstClr val="black"/>
            </a:solidFill>
          </a:ln>
        </p:spPr>
        <p:txBody>
          <a:bodyPr vert="horz" lIns="104617" tIns="52307" rIns="104617" bIns="52307" rtlCol="0" anchor="ctr"/>
          <a:lstStyle/>
          <a:p>
            <a:endParaRPr lang="en-US"/>
          </a:p>
        </p:txBody>
      </p:sp>
      <p:sp>
        <p:nvSpPr>
          <p:cNvPr id="5" name="Notes Placeholder 4"/>
          <p:cNvSpPr>
            <a:spLocks noGrp="1"/>
          </p:cNvSpPr>
          <p:nvPr>
            <p:ph type="body" sz="quarter" idx="3"/>
          </p:nvPr>
        </p:nvSpPr>
        <p:spPr>
          <a:xfrm>
            <a:off x="706915" y="6573607"/>
            <a:ext cx="5655310" cy="5378404"/>
          </a:xfrm>
          <a:prstGeom prst="rect">
            <a:avLst/>
          </a:prstGeom>
        </p:spPr>
        <p:txBody>
          <a:bodyPr vert="horz" lIns="104617" tIns="52307" rIns="104617" bIns="523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12974096"/>
            <a:ext cx="3063294" cy="685342"/>
          </a:xfrm>
          <a:prstGeom prst="rect">
            <a:avLst/>
          </a:prstGeom>
        </p:spPr>
        <p:txBody>
          <a:bodyPr vert="horz" lIns="104617" tIns="52307" rIns="104617" bIns="5230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04211" y="12974096"/>
            <a:ext cx="3063294" cy="685342"/>
          </a:xfrm>
          <a:prstGeom prst="rect">
            <a:avLst/>
          </a:prstGeom>
        </p:spPr>
        <p:txBody>
          <a:bodyPr vert="horz" lIns="104617" tIns="52307" rIns="104617" bIns="5230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38</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Maret 2021</a:t>
            </a:r>
          </a:p>
        </p:txBody>
      </p:sp>
      <p:sp>
        <p:nvSpPr>
          <p:cNvPr id="6" name="Slide Number Placeholder 5"/>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117259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557457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1625808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Maret 2021</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21.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8.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5203"/>
            <a:ext cx="6248318"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MARET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1396919129"/>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623975882"/>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2654713257"/>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23,27%</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29,16 %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23,85 %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456964780"/>
              </p:ext>
            </p:extLst>
          </p:nvPr>
        </p:nvGraphicFramePr>
        <p:xfrm>
          <a:off x="8694093" y="1302401"/>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1891715586"/>
              </p:ext>
            </p:extLst>
          </p:nvPr>
        </p:nvGraphicFramePr>
        <p:xfrm>
          <a:off x="8592867" y="2898231"/>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3390718980"/>
              </p:ext>
            </p:extLst>
          </p:nvPr>
        </p:nvGraphicFramePr>
        <p:xfrm>
          <a:off x="8662175" y="4494060"/>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528156" y="0"/>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1535053684"/>
              </p:ext>
            </p:extLst>
          </p:nvPr>
        </p:nvGraphicFramePr>
        <p:xfrm>
          <a:off x="424084" y="783592"/>
          <a:ext cx="6586316" cy="5130857"/>
        </p:xfrm>
        <a:graphic>
          <a:graphicData uri="http://schemas.openxmlformats.org/drawingml/2006/table">
            <a:tbl>
              <a:tblPr firstRow="1" bandRow="1">
                <a:tableStyleId>{5C22544A-7EE6-4342-B048-85BDC9FD1C3A}</a:tableStyleId>
              </a:tblPr>
              <a:tblGrid>
                <a:gridCol w="603610">
                  <a:extLst>
                    <a:ext uri="{9D8B030D-6E8A-4147-A177-3AD203B41FA5}">
                      <a16:colId xmlns:a16="http://schemas.microsoft.com/office/drawing/2014/main" val="20000"/>
                    </a:ext>
                  </a:extLst>
                </a:gridCol>
                <a:gridCol w="1973263">
                  <a:extLst>
                    <a:ext uri="{9D8B030D-6E8A-4147-A177-3AD203B41FA5}">
                      <a16:colId xmlns:a16="http://schemas.microsoft.com/office/drawing/2014/main" val="3596778215"/>
                    </a:ext>
                  </a:extLst>
                </a:gridCol>
                <a:gridCol w="908636">
                  <a:extLst>
                    <a:ext uri="{9D8B030D-6E8A-4147-A177-3AD203B41FA5}">
                      <a16:colId xmlns:a16="http://schemas.microsoft.com/office/drawing/2014/main" val="881869207"/>
                    </a:ext>
                  </a:extLst>
                </a:gridCol>
                <a:gridCol w="908636">
                  <a:extLst>
                    <a:ext uri="{9D8B030D-6E8A-4147-A177-3AD203B41FA5}">
                      <a16:colId xmlns:a16="http://schemas.microsoft.com/office/drawing/2014/main" val="3781428979"/>
                    </a:ext>
                  </a:extLst>
                </a:gridCol>
                <a:gridCol w="908636">
                  <a:extLst>
                    <a:ext uri="{9D8B030D-6E8A-4147-A177-3AD203B41FA5}">
                      <a16:colId xmlns:a16="http://schemas.microsoft.com/office/drawing/2014/main" val="1265565063"/>
                    </a:ext>
                  </a:extLst>
                </a:gridCol>
                <a:gridCol w="1283535">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3.482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9.569</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10.594</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895</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699</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42,83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dirty="0">
                          <a:latin typeface="Tw Cen MT" panose="020B0602020104020603" pitchFamily="34" charset="0"/>
                        </a:rPr>
                        <a:t>0</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dirty="0">
                          <a:latin typeface="Tw Cen MT" panose="020B0602020104020603" pitchFamily="34" charset="0"/>
                        </a:rPr>
                        <a:t>0</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19,54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dirty="0">
                          <a:latin typeface="Tw Cen MT" panose="020B0602020104020603" pitchFamily="34" charset="0"/>
                        </a:rPr>
                        <a:t>0</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14.689</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13.967</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4061404501"/>
              </p:ext>
            </p:extLst>
          </p:nvPr>
        </p:nvGraphicFramePr>
        <p:xfrm>
          <a:off x="264262" y="3889768"/>
          <a:ext cx="5169131" cy="2670696"/>
        </p:xfrm>
        <a:graphic>
          <a:graphicData uri="http://schemas.openxmlformats.org/drawingml/2006/table">
            <a:tbl>
              <a:tblPr firstRow="1" bandRow="1"/>
              <a:tblGrid>
                <a:gridCol w="676642">
                  <a:extLst>
                    <a:ext uri="{9D8B030D-6E8A-4147-A177-3AD203B41FA5}">
                      <a16:colId xmlns:a16="http://schemas.microsoft.com/office/drawing/2014/main" val="20000"/>
                    </a:ext>
                  </a:extLst>
                </a:gridCol>
                <a:gridCol w="1029739">
                  <a:extLst>
                    <a:ext uri="{9D8B030D-6E8A-4147-A177-3AD203B41FA5}">
                      <a16:colId xmlns:a16="http://schemas.microsoft.com/office/drawing/2014/main" val="20001"/>
                    </a:ext>
                  </a:extLst>
                </a:gridCol>
                <a:gridCol w="1154250">
                  <a:extLst>
                    <a:ext uri="{9D8B030D-6E8A-4147-A177-3AD203B41FA5}">
                      <a16:colId xmlns:a16="http://schemas.microsoft.com/office/drawing/2014/main" val="20002"/>
                    </a:ext>
                  </a:extLst>
                </a:gridCol>
                <a:gridCol w="1154250">
                  <a:extLst>
                    <a:ext uri="{9D8B030D-6E8A-4147-A177-3AD203B41FA5}">
                      <a16:colId xmlns:a16="http://schemas.microsoft.com/office/drawing/2014/main" val="16848264"/>
                    </a:ext>
                  </a:extLst>
                </a:gridCol>
                <a:gridCol w="1154250">
                  <a:extLst>
                    <a:ext uri="{9D8B030D-6E8A-4147-A177-3AD203B41FA5}">
                      <a16:colId xmlns:a16="http://schemas.microsoft.com/office/drawing/2014/main" val="2179823843"/>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2432514459"/>
              </p:ext>
            </p:extLst>
          </p:nvPr>
        </p:nvGraphicFramePr>
        <p:xfrm>
          <a:off x="264262" y="835095"/>
          <a:ext cx="5169130" cy="2670696"/>
        </p:xfrm>
        <a:graphic>
          <a:graphicData uri="http://schemas.openxmlformats.org/drawingml/2006/table">
            <a:tbl>
              <a:tblPr firstRow="1" bandRow="1"/>
              <a:tblGrid>
                <a:gridCol w="675488">
                  <a:extLst>
                    <a:ext uri="{9D8B030D-6E8A-4147-A177-3AD203B41FA5}">
                      <a16:colId xmlns:a16="http://schemas.microsoft.com/office/drawing/2014/main" val="20000"/>
                    </a:ext>
                  </a:extLst>
                </a:gridCol>
                <a:gridCol w="1186472">
                  <a:extLst>
                    <a:ext uri="{9D8B030D-6E8A-4147-A177-3AD203B41FA5}">
                      <a16:colId xmlns:a16="http://schemas.microsoft.com/office/drawing/2014/main" val="20001"/>
                    </a:ext>
                  </a:extLst>
                </a:gridCol>
                <a:gridCol w="1102390">
                  <a:extLst>
                    <a:ext uri="{9D8B030D-6E8A-4147-A177-3AD203B41FA5}">
                      <a16:colId xmlns:a16="http://schemas.microsoft.com/office/drawing/2014/main" val="20002"/>
                    </a:ext>
                  </a:extLst>
                </a:gridCol>
                <a:gridCol w="1102390">
                  <a:extLst>
                    <a:ext uri="{9D8B030D-6E8A-4147-A177-3AD203B41FA5}">
                      <a16:colId xmlns:a16="http://schemas.microsoft.com/office/drawing/2014/main" val="3660760735"/>
                    </a:ext>
                  </a:extLst>
                </a:gridCol>
                <a:gridCol w="1102390">
                  <a:extLst>
                    <a:ext uri="{9D8B030D-6E8A-4147-A177-3AD203B41FA5}">
                      <a16:colId xmlns:a16="http://schemas.microsoft.com/office/drawing/2014/main" val="1736802198"/>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1344070459"/>
              </p:ext>
            </p:extLst>
          </p:nvPr>
        </p:nvGraphicFramePr>
        <p:xfrm>
          <a:off x="171886" y="553453"/>
          <a:ext cx="4234419" cy="6054508"/>
        </p:xfrm>
        <a:graphic>
          <a:graphicData uri="http://schemas.openxmlformats.org/drawingml/2006/table">
            <a:tbl>
              <a:tblPr firstRow="1" bandRow="1"/>
              <a:tblGrid>
                <a:gridCol w="614471">
                  <a:extLst>
                    <a:ext uri="{9D8B030D-6E8A-4147-A177-3AD203B41FA5}">
                      <a16:colId xmlns:a16="http://schemas.microsoft.com/office/drawing/2014/main" val="20000"/>
                    </a:ext>
                  </a:extLst>
                </a:gridCol>
                <a:gridCol w="1357819">
                  <a:extLst>
                    <a:ext uri="{9D8B030D-6E8A-4147-A177-3AD203B41FA5}">
                      <a16:colId xmlns:a16="http://schemas.microsoft.com/office/drawing/2014/main" val="20001"/>
                    </a:ext>
                  </a:extLst>
                </a:gridCol>
                <a:gridCol w="889565">
                  <a:extLst>
                    <a:ext uri="{9D8B030D-6E8A-4147-A177-3AD203B41FA5}">
                      <a16:colId xmlns:a16="http://schemas.microsoft.com/office/drawing/2014/main" val="20002"/>
                    </a:ext>
                  </a:extLst>
                </a:gridCol>
                <a:gridCol w="714877">
                  <a:extLst>
                    <a:ext uri="{9D8B030D-6E8A-4147-A177-3AD203B41FA5}">
                      <a16:colId xmlns:a16="http://schemas.microsoft.com/office/drawing/2014/main" val="1755444947"/>
                    </a:ext>
                  </a:extLst>
                </a:gridCol>
                <a:gridCol w="657687">
                  <a:extLst>
                    <a:ext uri="{9D8B030D-6E8A-4147-A177-3AD203B41FA5}">
                      <a16:colId xmlns:a16="http://schemas.microsoft.com/office/drawing/2014/main" val="559566883"/>
                    </a:ext>
                  </a:extLst>
                </a:gridCol>
              </a:tblGrid>
              <a:tr h="27316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9471">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6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6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6598001" y="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5"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1788617395"/>
              </p:ext>
            </p:extLst>
          </p:nvPr>
        </p:nvGraphicFramePr>
        <p:xfrm>
          <a:off x="5993122" y="680760"/>
          <a:ext cx="4408178" cy="5889204"/>
        </p:xfrm>
        <a:graphic>
          <a:graphicData uri="http://schemas.openxmlformats.org/drawingml/2006/table">
            <a:tbl>
              <a:tblPr firstRow="1" bandRow="1"/>
              <a:tblGrid>
                <a:gridCol w="617767">
                  <a:extLst>
                    <a:ext uri="{9D8B030D-6E8A-4147-A177-3AD203B41FA5}">
                      <a16:colId xmlns:a16="http://schemas.microsoft.com/office/drawing/2014/main" val="20000"/>
                    </a:ext>
                  </a:extLst>
                </a:gridCol>
                <a:gridCol w="1506156">
                  <a:extLst>
                    <a:ext uri="{9D8B030D-6E8A-4147-A177-3AD203B41FA5}">
                      <a16:colId xmlns:a16="http://schemas.microsoft.com/office/drawing/2014/main" val="20001"/>
                    </a:ext>
                  </a:extLst>
                </a:gridCol>
                <a:gridCol w="711514">
                  <a:extLst>
                    <a:ext uri="{9D8B030D-6E8A-4147-A177-3AD203B41FA5}">
                      <a16:colId xmlns:a16="http://schemas.microsoft.com/office/drawing/2014/main" val="20002"/>
                    </a:ext>
                  </a:extLst>
                </a:gridCol>
                <a:gridCol w="772575">
                  <a:extLst>
                    <a:ext uri="{9D8B030D-6E8A-4147-A177-3AD203B41FA5}">
                      <a16:colId xmlns:a16="http://schemas.microsoft.com/office/drawing/2014/main" val="764221401"/>
                    </a:ext>
                  </a:extLst>
                </a:gridCol>
                <a:gridCol w="800166">
                  <a:extLst>
                    <a:ext uri="{9D8B030D-6E8A-4147-A177-3AD203B41FA5}">
                      <a16:colId xmlns:a16="http://schemas.microsoft.com/office/drawing/2014/main" val="115852556"/>
                    </a:ext>
                  </a:extLst>
                </a:gridCol>
              </a:tblGrid>
              <a:tr h="25688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20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MAR</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SURAKARTA</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WONOGIRI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3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KARANGANYAR</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SRAGEN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BLORA</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GROBOGAN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a:t>
                      </a:r>
                      <a:r>
                        <a:rPr lang="en-US" sz="1000" b="1" baseline="0" dirty="0">
                          <a:latin typeface="Tw Cen MT"/>
                        </a:rPr>
                        <a:t> JATENG</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NGAWI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MADIUN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PONOROGO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PACITAN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193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BOJONEGORO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193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3" y="1948653"/>
            <a:ext cx="2015989" cy="3499650"/>
            <a:chOff x="7500134" y="1441118"/>
            <a:chExt cx="2259163" cy="3381461"/>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59163" cy="58624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KARANGANYAR</a:t>
                </a:r>
              </a:p>
              <a:p>
                <a:pPr>
                  <a:lnSpc>
                    <a:spcPct val="90000"/>
                  </a:lnSpc>
                </a:pPr>
                <a:r>
                  <a:rPr lang="en-US" sz="2000" b="1" dirty="0">
                    <a:latin typeface="Tw Cen MT" panose="020B0602020104020603" pitchFamily="34" charset="0"/>
                  </a:rPr>
                  <a:t>1.817 </a:t>
                </a:r>
                <a:endParaRPr lang="en-US" sz="2000" b="1" dirty="0">
                  <a:solidFill>
                    <a:schemeClr val="tx2"/>
                  </a:solidFill>
                  <a:latin typeface="Tw Cen MT" panose="020B0602020104020603"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7971126" y="2206672"/>
              <a:ext cx="1774287" cy="570974"/>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SURAKARTA</a:t>
              </a:r>
              <a:endParaRPr lang="en-US" sz="2000" b="1" dirty="0">
                <a:solidFill>
                  <a:schemeClr val="tx2"/>
                </a:solidFill>
                <a:latin typeface="Tw Cen MT" panose="020B0602020104020603" pitchFamily="34" charset="0"/>
                <a:ea typeface="Verdana" pitchFamily="34" charset="0"/>
              </a:endParaRPr>
            </a:p>
            <a:p>
              <a:pPr>
                <a:lnSpc>
                  <a:spcPct val="90000"/>
                </a:lnSpc>
              </a:pPr>
              <a:r>
                <a:rPr lang="en-US" sz="2000" b="1" dirty="0">
                  <a:solidFill>
                    <a:schemeClr val="tx2"/>
                  </a:solidFill>
                  <a:latin typeface="Tw Cen MT" panose="020B0602020104020603" pitchFamily="34" charset="0"/>
                  <a:ea typeface="Verdana" pitchFamily="34" charset="0"/>
                </a:rPr>
                <a:t>1.601</a:t>
              </a:r>
              <a:endParaRPr lang="en-US" sz="2400" b="1" dirty="0">
                <a:solidFill>
                  <a:schemeClr val="tx2"/>
                </a:solidFill>
                <a:latin typeface="Tw Cen MT" panose="020B0602020104020603" pitchFamily="34" charset="0"/>
                <a:ea typeface="Verdana" panose="020B0604030504040204" pitchFamily="34" charset="0"/>
              </a:endParaRP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7931229" y="2907996"/>
              <a:ext cx="1819092" cy="570974"/>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SRAGEN</a:t>
              </a:r>
            </a:p>
            <a:p>
              <a:pPr>
                <a:lnSpc>
                  <a:spcPct val="90000"/>
                </a:lnSpc>
              </a:pPr>
              <a:r>
                <a:rPr lang="en-US" sz="2000" b="1" dirty="0">
                  <a:latin typeface="Tw Cen MT" panose="020B0602020104020603" pitchFamily="34" charset="0"/>
                </a:rPr>
                <a:t>1.487</a:t>
              </a:r>
              <a:r>
                <a:rPr lang="en-US" b="1" dirty="0">
                  <a:latin typeface="Tw Cen MT" panose="020B0602020104020603" pitchFamily="34" charset="0"/>
                </a:rPr>
                <a:t> </a:t>
              </a:r>
              <a:r>
                <a:rPr lang="en-US" sz="2000" dirty="0">
                  <a:latin typeface="Tw Cen MT" panose="020B0602020104020603" pitchFamily="34" charset="0"/>
                </a:rPr>
                <a:t>  </a:t>
              </a:r>
              <a:endParaRPr lang="en-US" sz="2000" b="1" dirty="0">
                <a:solidFill>
                  <a:schemeClr val="tx2"/>
                </a:solidFill>
                <a:latin typeface="Tw Cen MT" panose="020B0602020104020603" pitchFamily="34" charset="0"/>
                <a:ea typeface="Verdana" pitchFamily="34" charset="0"/>
              </a:endParaRP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624503"/>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SUKOHARJO</a:t>
              </a:r>
              <a:endParaRPr lang="en-US" sz="2000" b="1" dirty="0">
                <a:solidFill>
                  <a:schemeClr val="tx2"/>
                </a:solidFill>
                <a:latin typeface="Tw Cen MT" panose="020B0602020104020603" pitchFamily="34" charset="0"/>
                <a:ea typeface="Verdana" pitchFamily="34" charset="0"/>
              </a:endParaRPr>
            </a:p>
            <a:p>
              <a:pPr>
                <a:lnSpc>
                  <a:spcPct val="90000"/>
                </a:lnSpc>
              </a:pPr>
              <a:r>
                <a:rPr lang="en-US" sz="2000" b="1" dirty="0">
                  <a:latin typeface="Tw Cen MT" panose="020B0602020104020603" pitchFamily="34" charset="0"/>
                </a:rPr>
                <a:t>1.544</a:t>
              </a:r>
              <a:r>
                <a:rPr lang="en-US" sz="2400" dirty="0">
                  <a:latin typeface="Tw Cen MT" panose="020B0602020104020603" pitchFamily="34" charset="0"/>
                </a:rPr>
                <a:t> </a:t>
              </a:r>
              <a:endParaRPr lang="en-US" sz="2400" b="1" dirty="0">
                <a:latin typeface="Tw Cen MT" panose="020B0602020104020603" pitchFamily="34" charset="0"/>
                <a:ea typeface="Verdana" pitchFamily="34" charset="0"/>
              </a:endParaRP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570974"/>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773</a:t>
                </a:r>
                <a:r>
                  <a:rPr lang="en-US" b="1" dirty="0"/>
                  <a:t> </a:t>
                </a:r>
                <a:r>
                  <a:rPr lang="en-US" sz="2000" b="1" dirty="0">
                    <a:solidFill>
                      <a:schemeClr val="bg1"/>
                    </a:solidFill>
                    <a:latin typeface="Tw Cen MT" panose="020B0602020104020603" pitchFamily="34" charset="0"/>
                    <a:ea typeface="Verdana" pitchFamily="34" charset="0"/>
                  </a:rPr>
                  <a:t>     </a:t>
                </a:r>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9978676" y="1964469"/>
            <a:ext cx="1817676" cy="3548426"/>
            <a:chOff x="10088993" y="1714891"/>
            <a:chExt cx="1817676" cy="3566428"/>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5"/>
              <a:ext cx="1714510" cy="735144"/>
              <a:chOff x="2551651" y="5688176"/>
              <a:chExt cx="1921319" cy="823820"/>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27301" y="5846425"/>
                <a:ext cx="1545669" cy="665571"/>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396</a:t>
                </a:r>
                <a:r>
                  <a:rPr lang="en-US" b="1" dirty="0"/>
                  <a:t> </a:t>
                </a:r>
                <a:endParaRPr lang="en-US" sz="1600" b="1" dirty="0">
                  <a:solidFill>
                    <a:schemeClr val="bg1"/>
                  </a:solidFill>
                  <a:latin typeface="Tw Cen MT" panose="020B0602020104020603" pitchFamily="34" charset="0"/>
                  <a:ea typeface="Verdana" pitchFamily="34" charset="0"/>
                </a:endParaRP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1"/>
              <a:ext cx="1673659" cy="650977"/>
              <a:chOff x="3578251" y="5789808"/>
              <a:chExt cx="2158501" cy="751730"/>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2"/>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latin typeface="Tw Cen MT" panose="020B0602020104020603" pitchFamily="34" charset="0"/>
                  </a:rPr>
                  <a:t>159</a:t>
                </a:r>
                <a:r>
                  <a:rPr lang="en-US" b="1" dirty="0"/>
                  <a:t> </a:t>
                </a:r>
                <a:r>
                  <a:rPr lang="en-US" sz="2000" dirty="0">
                    <a:latin typeface="Tw Cen MT" panose="020B0602020104020603" pitchFamily="34" charset="0"/>
                  </a:rPr>
                  <a:t>  </a:t>
                </a:r>
                <a:r>
                  <a:rPr lang="en-US" sz="2400" dirty="0">
                    <a:latin typeface="Tw Cen MT" panose="020B0602020104020603" pitchFamily="34" charset="0"/>
                  </a:rPr>
                  <a:t> </a:t>
                </a:r>
                <a:endParaRPr lang="en-US" sz="24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91"/>
              <a:ext cx="1668041" cy="604406"/>
              <a:chOff x="3618316" y="5764086"/>
              <a:chExt cx="2197962" cy="749625"/>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tx2"/>
                    </a:solidFill>
                    <a:latin typeface="Tw Cen MT" panose="020B0602020104020603" pitchFamily="34" charset="0"/>
                    <a:ea typeface="Verdana" pitchFamily="34" charset="0"/>
                  </a:rPr>
                  <a:t>GROBOGAN</a:t>
                </a:r>
              </a:p>
              <a:p>
                <a:pPr>
                  <a:lnSpc>
                    <a:spcPct val="90000"/>
                  </a:lnSpc>
                </a:pPr>
                <a:r>
                  <a:rPr lang="en-US" sz="2000" b="1" dirty="0">
                    <a:solidFill>
                      <a:schemeClr val="tx2"/>
                    </a:solidFill>
                    <a:latin typeface="Tw Cen MT" panose="020B0602020104020603" pitchFamily="34" charset="0"/>
                    <a:ea typeface="Verdana" pitchFamily="34" charset="0"/>
                  </a:rPr>
                  <a:t>53</a:t>
                </a:r>
                <a:r>
                  <a:rPr lang="en-US" b="1" dirty="0"/>
                  <a:t> </a:t>
                </a:r>
                <a:r>
                  <a:rPr lang="en-US" sz="2000" b="1" dirty="0">
                    <a:latin typeface="Tw Cen MT" panose="020B0602020104020603" pitchFamily="34" charset="0"/>
                  </a:rPr>
                  <a:t>          </a:t>
                </a:r>
                <a:endParaRPr lang="en-US" sz="2000" b="1" dirty="0">
                  <a:solidFill>
                    <a:schemeClr val="tx2"/>
                  </a:solidFill>
                  <a:latin typeface="Tw Cen MT" panose="020B0602020104020603" pitchFamily="34" charset="0"/>
                  <a:ea typeface="Verdana" pitchFamily="34" charset="0"/>
                </a:endParaRP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609306"/>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JATENG</a:t>
                </a:r>
              </a:p>
              <a:p>
                <a:pPr>
                  <a:lnSpc>
                    <a:spcPct val="90000"/>
                  </a:lnSpc>
                </a:pPr>
                <a:r>
                  <a:rPr lang="en-US" sz="2000" b="1" dirty="0">
                    <a:solidFill>
                      <a:schemeClr val="tx2"/>
                    </a:solidFill>
                    <a:latin typeface="Tw Cen MT" panose="020B0602020104020603" pitchFamily="34" charset="0"/>
                    <a:ea typeface="Verdana" pitchFamily="34" charset="0"/>
                  </a:rPr>
                  <a:t>356</a:t>
                </a:r>
                <a:r>
                  <a:rPr lang="en-US" b="1" dirty="0"/>
                  <a:t> </a:t>
                </a:r>
                <a:r>
                  <a:rPr lang="en-US" sz="2000" b="1" dirty="0">
                    <a:solidFill>
                      <a:schemeClr val="tx2"/>
                    </a:solidFill>
                    <a:latin typeface="Tw Cen MT" panose="020B0602020104020603" pitchFamily="34" charset="0"/>
                    <a:ea typeface="Verdana" pitchFamily="34" charset="0"/>
                  </a:rPr>
                  <a:t>    </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73" y="3070617"/>
              <a:ext cx="1657767" cy="628728"/>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127</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990695" y="1763529"/>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325091"/>
            <a:chOff x="134750" y="1526079"/>
            <a:chExt cx="2183175" cy="4846797"/>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9" cy="66221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JATIM</a:t>
              </a:r>
            </a:p>
            <a:p>
              <a:pPr>
                <a:lnSpc>
                  <a:spcPct val="90000"/>
                </a:lnSpc>
              </a:pPr>
              <a:r>
                <a:rPr lang="en-US" sz="2000" b="1" dirty="0">
                  <a:solidFill>
                    <a:schemeClr val="tx2"/>
                  </a:solidFill>
                  <a:latin typeface="Tw Cen MT" panose="020B0602020104020603" pitchFamily="34" charset="0"/>
                  <a:ea typeface="Verdana" pitchFamily="34" charset="0"/>
                </a:rPr>
                <a:t>59      </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NGAWI</a:t>
              </a:r>
            </a:p>
            <a:p>
              <a:pPr>
                <a:lnSpc>
                  <a:spcPct val="90000"/>
                </a:lnSpc>
              </a:pPr>
              <a:r>
                <a:rPr lang="en-US" sz="2000" b="1" dirty="0">
                  <a:solidFill>
                    <a:schemeClr val="tx2"/>
                  </a:solidFill>
                  <a:latin typeface="Tw Cen MT" panose="020B0602020104020603" pitchFamily="34" charset="0"/>
                  <a:ea typeface="Verdana" pitchFamily="34" charset="0"/>
                </a:rPr>
                <a:t>248</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6"/>
              <a:ext cx="1691253" cy="66221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MAGETAN</a:t>
              </a:r>
            </a:p>
            <a:p>
              <a:pPr>
                <a:lnSpc>
                  <a:spcPct val="90000"/>
                </a:lnSpc>
              </a:pPr>
              <a:r>
                <a:rPr lang="en-US" sz="2000" b="1" dirty="0">
                  <a:solidFill>
                    <a:schemeClr val="tx2"/>
                  </a:solidFill>
                  <a:latin typeface="Tw Cen MT" panose="020B0602020104020603" pitchFamily="34" charset="0"/>
                  <a:ea typeface="Verdana" pitchFamily="34" charset="0"/>
                </a:rPr>
                <a:t>156</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0"/>
              <a:ext cx="1724083" cy="66221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PONOROGO</a:t>
              </a:r>
            </a:p>
            <a:p>
              <a:pPr>
                <a:lnSpc>
                  <a:spcPct val="90000"/>
                </a:lnSpc>
              </a:pPr>
              <a:r>
                <a:rPr lang="en-US" sz="2000" b="1" dirty="0">
                  <a:solidFill>
                    <a:schemeClr val="tx2"/>
                  </a:solidFill>
                  <a:latin typeface="Tw Cen MT" panose="020B0602020104020603" pitchFamily="34" charset="0"/>
                  <a:ea typeface="Verdana" pitchFamily="34" charset="0"/>
                </a:rPr>
                <a:t>79</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7"/>
              <a:ext cx="1745190" cy="66221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41</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46</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5"/>
              <a:ext cx="1735104" cy="66221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18</a:t>
              </a:r>
            </a:p>
          </p:txBody>
        </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2000" b="1" dirty="0">
                <a:solidFill>
                  <a:schemeClr val="tx2"/>
                </a:solidFill>
                <a:latin typeface="Tw Cen MT" panose="020B0602020104020603" pitchFamily="34" charset="0"/>
                <a:ea typeface="Verdana" pitchFamily="34" charset="0"/>
              </a:rPr>
              <a:t>247</a:t>
            </a:r>
            <a:r>
              <a:rPr lang="en-US" sz="1249" b="1" dirty="0">
                <a:solidFill>
                  <a:schemeClr val="tx2"/>
                </a:solidFill>
                <a:latin typeface="Verdana" pitchFamily="34" charset="0"/>
                <a:ea typeface="Verdana" pitchFamily="34" charset="0"/>
              </a:rPr>
              <a:t>    </a:t>
            </a: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77" y="2376984"/>
            <a:ext cx="2040572" cy="622685"/>
            <a:chOff x="7561947" y="1420807"/>
            <a:chExt cx="2230842"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KARANGANYAR</a:t>
              </a:r>
            </a:p>
            <a:p>
              <a:pPr>
                <a:lnSpc>
                  <a:spcPct val="90000"/>
                </a:lnSpc>
              </a:pPr>
              <a:r>
                <a:rPr lang="en-US" sz="2000" b="1" dirty="0">
                  <a:solidFill>
                    <a:schemeClr val="tx2"/>
                  </a:solidFill>
                  <a:latin typeface="Tw Cen MT" panose="020B0602020104020603" pitchFamily="34" charset="0"/>
                  <a:ea typeface="Verdana" pitchFamily="34" charset="0"/>
                </a:rPr>
                <a:t>99</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6"/>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SURAKARTA</a:t>
              </a:r>
              <a:endParaRPr lang="en-US" sz="2000" b="1" dirty="0">
                <a:solidFill>
                  <a:schemeClr val="tx2"/>
                </a:solidFill>
                <a:latin typeface="Tw Cen MT" panose="020B0602020104020603" pitchFamily="34" charset="0"/>
                <a:ea typeface="Verdana" pitchFamily="34" charset="0"/>
              </a:endParaRPr>
            </a:p>
            <a:p>
              <a:pPr>
                <a:lnSpc>
                  <a:spcPct val="90000"/>
                </a:lnSpc>
              </a:pPr>
              <a:r>
                <a:rPr lang="en-US" sz="2000" b="1" dirty="0">
                  <a:solidFill>
                    <a:schemeClr val="tx2"/>
                  </a:solidFill>
                  <a:latin typeface="Tw Cen MT" panose="020B0602020104020603" pitchFamily="34" charset="0"/>
                  <a:ea typeface="Verdana" pitchFamily="34" charset="0"/>
                </a:rPr>
                <a:t>103</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622248"/>
            <a:chOff x="3967108" y="128058"/>
            <a:chExt cx="2160980" cy="697305"/>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SRAGEN</a:t>
              </a:r>
            </a:p>
            <a:p>
              <a:pPr>
                <a:lnSpc>
                  <a:spcPct val="90000"/>
                </a:lnSpc>
              </a:pPr>
              <a:r>
                <a:rPr lang="en-US" sz="2000" b="1" dirty="0">
                  <a:solidFill>
                    <a:schemeClr val="tx2"/>
                  </a:solidFill>
                  <a:latin typeface="Tw Cen MT" panose="020B0602020104020603" pitchFamily="34" charset="0"/>
                  <a:ea typeface="Verdana" pitchFamily="34" charset="0"/>
                </a:rPr>
                <a:t>110</a:t>
              </a:r>
              <a:endParaRPr lang="en-US" sz="1600" b="1" dirty="0">
                <a:solidFill>
                  <a:schemeClr val="tx2"/>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SUKOHARJO</a:t>
              </a:r>
            </a:p>
            <a:p>
              <a:pPr>
                <a:lnSpc>
                  <a:spcPct val="90000"/>
                </a:lnSpc>
              </a:pPr>
              <a:r>
                <a:rPr lang="en-US" sz="2000" b="1" dirty="0">
                  <a:solidFill>
                    <a:schemeClr val="tx2"/>
                  </a:solidFill>
                  <a:latin typeface="Tw Cen MT" panose="020B0602020104020603" pitchFamily="34" charset="0"/>
                  <a:ea typeface="Verdana" pitchFamily="34" charset="0"/>
                </a:rPr>
                <a:t>93</a:t>
              </a: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4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50</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609"/>
            <a:ext cx="1924528" cy="604856"/>
            <a:chOff x="2537520" y="5693765"/>
            <a:chExt cx="2156669" cy="677814"/>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39</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42"/>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7    </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41"/>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GROBOGAN</a:t>
              </a:r>
            </a:p>
            <a:p>
              <a:pPr>
                <a:lnSpc>
                  <a:spcPct val="90000"/>
                </a:lnSpc>
              </a:pPr>
              <a:r>
                <a:rPr lang="en-US" sz="2000" b="1" dirty="0">
                  <a:solidFill>
                    <a:schemeClr val="tx2"/>
                  </a:solidFill>
                  <a:latin typeface="Tw Cen MT" panose="020B0602020104020603" pitchFamily="34" charset="0"/>
                  <a:ea typeface="Verdana" pitchFamily="34" charset="0"/>
                </a:rPr>
                <a:t>6  </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1"/>
            <a:ext cx="1909086" cy="629017"/>
            <a:chOff x="8532994" y="5418493"/>
            <a:chExt cx="2139364" cy="704891"/>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34</a:t>
              </a:r>
              <a:r>
                <a:rPr lang="en-US" sz="1600" b="1" dirty="0">
                  <a:solidFill>
                    <a:schemeClr val="bg1"/>
                  </a:solidFill>
                  <a:latin typeface="Tw Cen MT" panose="020B0602020104020603" pitchFamily="34" charset="0"/>
                  <a:ea typeface="Verdana" pitchFamily="34" charset="0"/>
                </a:rPr>
                <a:t>    </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84"/>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JATENG</a:t>
              </a:r>
            </a:p>
            <a:p>
              <a:pPr>
                <a:lnSpc>
                  <a:spcPct val="90000"/>
                </a:lnSpc>
              </a:pPr>
              <a:r>
                <a:rPr lang="en-US" sz="2000" b="1" dirty="0">
                  <a:solidFill>
                    <a:schemeClr val="tx2"/>
                  </a:solidFill>
                  <a:latin typeface="Tw Cen MT" panose="020B0602020104020603" pitchFamily="34" charset="0"/>
                  <a:ea typeface="Verdana" pitchFamily="34" charset="0"/>
                </a:rPr>
                <a:t>55</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5"/>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NGAWI</a:t>
              </a:r>
            </a:p>
            <a:p>
              <a:pPr>
                <a:lnSpc>
                  <a:spcPct val="90000"/>
                </a:lnSpc>
              </a:pPr>
              <a:r>
                <a:rPr lang="en-US" sz="2000" b="1" dirty="0">
                  <a:solidFill>
                    <a:schemeClr val="tx2"/>
                  </a:solidFill>
                  <a:latin typeface="Tw Cen MT" panose="020B0602020104020603" pitchFamily="34" charset="0"/>
                  <a:ea typeface="Verdana" pitchFamily="34" charset="0"/>
                </a:rPr>
                <a:t>19</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62"/>
            <a:ext cx="1928374" cy="622248"/>
            <a:chOff x="229829" y="3149967"/>
            <a:chExt cx="2160980" cy="697305"/>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MAGETAN</a:t>
              </a:r>
            </a:p>
            <a:p>
              <a:pPr>
                <a:lnSpc>
                  <a:spcPct val="90000"/>
                </a:lnSpc>
              </a:pPr>
              <a:r>
                <a:rPr lang="en-US" sz="2000" b="1" dirty="0">
                  <a:solidFill>
                    <a:schemeClr val="tx2"/>
                  </a:solidFill>
                  <a:latin typeface="Tw Cen MT" panose="020B0602020104020603" pitchFamily="34" charset="0"/>
                  <a:ea typeface="Verdana" pitchFamily="34" charset="0"/>
                </a:rPr>
                <a:t>15     </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50"/>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PONOROGO</a:t>
              </a:r>
            </a:p>
            <a:p>
              <a:pPr>
                <a:lnSpc>
                  <a:spcPct val="90000"/>
                </a:lnSpc>
              </a:pPr>
              <a:r>
                <a:rPr lang="en-US" sz="2000" dirty="0">
                  <a:solidFill>
                    <a:schemeClr val="tx2"/>
                  </a:solidFill>
                  <a:latin typeface="Tw Cen MT" panose="020B0602020104020603" pitchFamily="34" charset="0"/>
                  <a:ea typeface="Verdana" pitchFamily="34" charset="0"/>
                </a:rPr>
                <a:t> 11   </a:t>
              </a:r>
              <a:endParaRPr lang="en-US" sz="2000" b="1" dirty="0">
                <a:latin typeface="Tw Cen MT" panose="020B0602020104020603" pitchFamily="34" charset="0"/>
                <a:ea typeface="Verdana" pitchFamily="34" charset="0"/>
              </a:endParaRP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14"/>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9</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80"/>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15     </a:t>
              </a:r>
            </a:p>
          </p:txBody>
        </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13</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JATIM</a:t>
              </a:r>
            </a:p>
            <a:p>
              <a:pPr>
                <a:lnSpc>
                  <a:spcPct val="90000"/>
                </a:lnSpc>
              </a:pPr>
              <a:r>
                <a:rPr lang="en-US" sz="2000" b="1" dirty="0">
                  <a:solidFill>
                    <a:schemeClr val="tx2"/>
                  </a:solidFill>
                  <a:latin typeface="Tw Cen MT" panose="020B0602020104020603" pitchFamily="34" charset="0"/>
                  <a:ea typeface="Verdana" pitchFamily="34" charset="0"/>
                </a:rPr>
                <a:t>4</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JATENG DAN JATIM</a:t>
            </a:r>
          </a:p>
          <a:p>
            <a:pPr>
              <a:lnSpc>
                <a:spcPct val="90000"/>
              </a:lnSpc>
            </a:pPr>
            <a:r>
              <a:rPr lang="en-US" sz="2000" b="1" dirty="0">
                <a:solidFill>
                  <a:schemeClr val="tx2"/>
                </a:solidFill>
                <a:latin typeface="Tw Cen MT" panose="020B0602020104020603" pitchFamily="34" charset="0"/>
                <a:ea typeface="Verdana" pitchFamily="34" charset="0"/>
              </a:rPr>
              <a:t>17</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MARET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19</a:t>
            </a:fld>
            <a:endParaRPr lang="zh-CN" altLang="en-US"/>
          </a:p>
        </p:txBody>
      </p:sp>
      <p:graphicFrame>
        <p:nvGraphicFramePr>
          <p:cNvPr id="4" name="Table 3">
            <a:extLst>
              <a:ext uri="{FF2B5EF4-FFF2-40B4-BE49-F238E27FC236}">
                <a16:creationId xmlns:a16="http://schemas.microsoft.com/office/drawing/2014/main" id="{CD271872-5BF9-4B94-8832-CFD52CA1A67F}"/>
              </a:ext>
            </a:extLst>
          </p:cNvPr>
          <p:cNvGraphicFramePr>
            <a:graphicFrameLocks noGrp="1"/>
          </p:cNvGraphicFramePr>
          <p:nvPr>
            <p:extLst>
              <p:ext uri="{D42A27DB-BD31-4B8C-83A1-F6EECF244321}">
                <p14:modId xmlns:p14="http://schemas.microsoft.com/office/powerpoint/2010/main" val="453540996"/>
              </p:ext>
            </p:extLst>
          </p:nvPr>
        </p:nvGraphicFramePr>
        <p:xfrm>
          <a:off x="1054583" y="1143003"/>
          <a:ext cx="9729786" cy="5500707"/>
        </p:xfrm>
        <a:graphic>
          <a:graphicData uri="http://schemas.openxmlformats.org/drawingml/2006/table">
            <a:tbl>
              <a:tblPr firstRow="1" firstCol="1" bandRow="1">
                <a:tableStyleId>{93296810-A885-4BE3-A3E7-6D5BEEA58F35}</a:tableStyleId>
              </a:tblPr>
              <a:tblGrid>
                <a:gridCol w="817494">
                  <a:extLst>
                    <a:ext uri="{9D8B030D-6E8A-4147-A177-3AD203B41FA5}">
                      <a16:colId xmlns:a16="http://schemas.microsoft.com/office/drawing/2014/main" val="1164606621"/>
                    </a:ext>
                  </a:extLst>
                </a:gridCol>
                <a:gridCol w="6133880">
                  <a:extLst>
                    <a:ext uri="{9D8B030D-6E8A-4147-A177-3AD203B41FA5}">
                      <a16:colId xmlns:a16="http://schemas.microsoft.com/office/drawing/2014/main" val="1376810166"/>
                    </a:ext>
                  </a:extLst>
                </a:gridCol>
                <a:gridCol w="1389206">
                  <a:extLst>
                    <a:ext uri="{9D8B030D-6E8A-4147-A177-3AD203B41FA5}">
                      <a16:colId xmlns:a16="http://schemas.microsoft.com/office/drawing/2014/main" val="1894657029"/>
                    </a:ext>
                  </a:extLst>
                </a:gridCol>
                <a:gridCol w="1389206">
                  <a:extLst>
                    <a:ext uri="{9D8B030D-6E8A-4147-A177-3AD203B41FA5}">
                      <a16:colId xmlns:a16="http://schemas.microsoft.com/office/drawing/2014/main" val="552089487"/>
                    </a:ext>
                  </a:extLst>
                </a:gridCol>
              </a:tblGrid>
              <a:tr h="500064">
                <a:tc>
                  <a:txBody>
                    <a:bodyPr/>
                    <a:lstStyle/>
                    <a:p>
                      <a:pPr algn="ctr" fontAlgn="ctr"/>
                      <a:r>
                        <a:rPr lang="en-US" sz="2400" b="1" u="none" strike="noStrike">
                          <a:solidFill>
                            <a:srgbClr val="000000"/>
                          </a:solidFill>
                          <a:effectLst/>
                          <a:latin typeface="Tw Cen MT" panose="020B0602020104020603" pitchFamily="34" charset="0"/>
                        </a:rPr>
                        <a:t>NO</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dirty="0">
                          <a:solidFill>
                            <a:srgbClr val="000000"/>
                          </a:solidFill>
                          <a:effectLst/>
                          <a:latin typeface="Tw Cen MT" panose="020B0602020104020603" pitchFamily="34" charset="0"/>
                        </a:rPr>
                        <a:t>DIAGNOSA</a:t>
                      </a:r>
                      <a:endParaRPr lang="en-US" sz="2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KODE</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JUMLAH</a:t>
                      </a:r>
                      <a:endParaRPr lang="en-US" sz="24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83755228"/>
                  </a:ext>
                </a:extLst>
              </a:tr>
              <a:tr h="476252">
                <a:tc>
                  <a:txBody>
                    <a:bodyPr/>
                    <a:lstStyle/>
                    <a:p>
                      <a:pPr algn="ctr" fontAlgn="ctr"/>
                      <a:r>
                        <a:rPr lang="en-US" sz="2400" b="0" u="none" strike="noStrike">
                          <a:solidFill>
                            <a:srgbClr val="000000"/>
                          </a:solidFill>
                          <a:effectLst/>
                          <a:latin typeface="Tw Cen MT" panose="020B0602020104020603" pitchFamily="34" charset="0"/>
                        </a:rPr>
                        <a:t>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tak terinci</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2347</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15081021"/>
                  </a:ext>
                </a:extLst>
              </a:tr>
              <a:tr h="452439">
                <a:tc>
                  <a:txBody>
                    <a:bodyPr/>
                    <a:lstStyle/>
                    <a:p>
                      <a:pPr algn="ctr" fontAlgn="ctr"/>
                      <a:r>
                        <a:rPr lang="en-US" sz="2400" b="0" u="none" strike="noStrike">
                          <a:solidFill>
                            <a:srgbClr val="000000"/>
                          </a:solidFill>
                          <a:effectLst/>
                          <a:latin typeface="Tw Cen MT" panose="020B0602020104020603" pitchFamily="34" charset="0"/>
                        </a:rPr>
                        <a:t>2</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paranoid</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480</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74520404"/>
                  </a:ext>
                </a:extLst>
              </a:tr>
              <a:tr h="904879">
                <a:tc>
                  <a:txBody>
                    <a:bodyPr/>
                    <a:lstStyle/>
                    <a:p>
                      <a:pPr algn="ctr" fontAlgn="ctr"/>
                      <a:r>
                        <a:rPr lang="en-US" sz="2400" b="0" u="none" strike="noStrike">
                          <a:solidFill>
                            <a:srgbClr val="000000"/>
                          </a:solidFill>
                          <a:effectLst/>
                          <a:latin typeface="Tw Cen MT" panose="020B0602020104020603" pitchFamily="34" charset="0"/>
                        </a:rPr>
                        <a:t>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mental akibat kerusakan &amp; disfungsi otak &amp; penyakit fisik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F06.8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300</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45982873"/>
                  </a:ext>
                </a:extLst>
              </a:tr>
              <a:tr h="452439">
                <a:tc>
                  <a:txBody>
                    <a:bodyPr/>
                    <a:lstStyle/>
                    <a:p>
                      <a:pPr algn="ctr" fontAlgn="ctr"/>
                      <a:r>
                        <a:rPr lang="en-US" sz="2400" b="0" u="none" strike="noStrike">
                          <a:solidFill>
                            <a:srgbClr val="000000"/>
                          </a:solidFill>
                          <a:effectLst/>
                          <a:latin typeface="Tw Cen MT" panose="020B0602020104020603" pitchFamily="34" charset="0"/>
                        </a:rPr>
                        <a:t>4</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residual</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282</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81676957"/>
                  </a:ext>
                </a:extLst>
              </a:tr>
              <a:tr h="452439">
                <a:tc>
                  <a:txBody>
                    <a:bodyPr/>
                    <a:lstStyle/>
                    <a:p>
                      <a:pPr algn="ctr" fontAlgn="ctr"/>
                      <a:r>
                        <a:rPr lang="en-US" sz="2400" b="0" u="none" strike="noStrike">
                          <a:solidFill>
                            <a:srgbClr val="000000"/>
                          </a:solidFill>
                          <a:effectLst/>
                          <a:latin typeface="Tw Cen MT" panose="020B0602020104020603" pitchFamily="34" charset="0"/>
                        </a:rPr>
                        <a:t>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225</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34547769"/>
                  </a:ext>
                </a:extLst>
              </a:tr>
              <a:tr h="452439">
                <a:tc>
                  <a:txBody>
                    <a:bodyPr/>
                    <a:lstStyle/>
                    <a:p>
                      <a:pPr algn="ctr" fontAlgn="ctr"/>
                      <a:r>
                        <a:rPr lang="en-US" sz="2400" b="0" u="none" strike="noStrike">
                          <a:solidFill>
                            <a:srgbClr val="000000"/>
                          </a:solidFill>
                          <a:effectLst/>
                          <a:latin typeface="Tw Cen MT" panose="020B0602020104020603" pitchFamily="34" charset="0"/>
                        </a:rPr>
                        <a:t>6</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 kini dalam remisi</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174</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14687490"/>
                  </a:ext>
                </a:extLst>
              </a:tr>
              <a:tr h="452439">
                <a:tc>
                  <a:txBody>
                    <a:bodyPr/>
                    <a:lstStyle/>
                    <a:p>
                      <a:pPr algn="ctr" fontAlgn="ctr"/>
                      <a:r>
                        <a:rPr lang="en-US" sz="2400" b="0" u="none" strike="noStrike">
                          <a:solidFill>
                            <a:srgbClr val="000000"/>
                          </a:solidFill>
                          <a:effectLst/>
                          <a:latin typeface="Tw Cen MT" panose="020B0602020104020603" pitchFamily="34" charset="0"/>
                        </a:rPr>
                        <a:t>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skizoaktif tipe depresif</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151</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63605851"/>
                  </a:ext>
                </a:extLst>
              </a:tr>
              <a:tr h="452439">
                <a:tc>
                  <a:txBody>
                    <a:bodyPr/>
                    <a:lstStyle/>
                    <a:p>
                      <a:pPr algn="ctr" fontAlgn="ctr"/>
                      <a:r>
                        <a:rPr lang="en-US" sz="2400" b="0" u="none" strike="noStrike">
                          <a:solidFill>
                            <a:srgbClr val="000000"/>
                          </a:solidFill>
                          <a:effectLst/>
                          <a:latin typeface="Tw Cen MT" panose="020B0602020104020603" pitchFamily="34" charset="0"/>
                        </a:rPr>
                        <a:t>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136</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9455718"/>
                  </a:ext>
                </a:extLst>
              </a:tr>
              <a:tr h="452439">
                <a:tc>
                  <a:txBody>
                    <a:bodyPr/>
                    <a:lstStyle/>
                    <a:p>
                      <a:pPr algn="ctr" fontAlgn="ctr"/>
                      <a:r>
                        <a:rPr lang="en-US" sz="2400" b="0" u="none" strike="noStrike">
                          <a:solidFill>
                            <a:srgbClr val="000000"/>
                          </a:solidFill>
                          <a:effectLst/>
                          <a:latin typeface="Tw Cen MT" panose="020B0602020104020603" pitchFamily="34" charset="0"/>
                        </a:rPr>
                        <a:t>9</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hiperkinetik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F90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90</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4138251"/>
                  </a:ext>
                </a:extLst>
              </a:tr>
              <a:tr h="452439">
                <a:tc>
                  <a:txBody>
                    <a:bodyPr/>
                    <a:lstStyle/>
                    <a:p>
                      <a:pPr algn="ctr" fontAlgn="ctr"/>
                      <a:r>
                        <a:rPr lang="en-US" sz="2400" b="0" u="none" strike="noStrike">
                          <a:solidFill>
                            <a:srgbClr val="000000"/>
                          </a:solidFill>
                          <a:effectLst/>
                          <a:latin typeface="Tw Cen MT" panose="020B0602020104020603" pitchFamily="34" charset="0"/>
                        </a:rPr>
                        <a:t>10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skizoaktif tipe manik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dirty="0">
                          <a:solidFill>
                            <a:srgbClr val="000000"/>
                          </a:solidFill>
                          <a:effectLst/>
                          <a:latin typeface="Tw Cen MT" panose="020B0602020104020603" pitchFamily="34" charset="0"/>
                        </a:rPr>
                        <a:t>89</a:t>
                      </a:r>
                      <a:endParaRPr lang="en-US" sz="2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60589158"/>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MARET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20</a:t>
            </a:fld>
            <a:endParaRPr lang="zh-CN" altLang="en-US"/>
          </a:p>
        </p:txBody>
      </p:sp>
      <p:graphicFrame>
        <p:nvGraphicFramePr>
          <p:cNvPr id="5" name="Table 4">
            <a:extLst>
              <a:ext uri="{FF2B5EF4-FFF2-40B4-BE49-F238E27FC236}">
                <a16:creationId xmlns:a16="http://schemas.microsoft.com/office/drawing/2014/main" id="{1C8BAA39-8F7F-43F7-9356-2B443A15BB94}"/>
              </a:ext>
            </a:extLst>
          </p:cNvPr>
          <p:cNvGraphicFramePr>
            <a:graphicFrameLocks noGrp="1"/>
          </p:cNvGraphicFramePr>
          <p:nvPr>
            <p:extLst>
              <p:ext uri="{D42A27DB-BD31-4B8C-83A1-F6EECF244321}">
                <p14:modId xmlns:p14="http://schemas.microsoft.com/office/powerpoint/2010/main" val="1788107842"/>
              </p:ext>
            </p:extLst>
          </p:nvPr>
        </p:nvGraphicFramePr>
        <p:xfrm>
          <a:off x="761962" y="1152502"/>
          <a:ext cx="10110827" cy="5386410"/>
        </p:xfrm>
        <a:graphic>
          <a:graphicData uri="http://schemas.openxmlformats.org/drawingml/2006/table">
            <a:tbl>
              <a:tblPr firstRow="1" firstCol="1" bandRow="1">
                <a:tableStyleId>{21E4AEA4-8DFA-4A89-87EB-49C32662AFE0}</a:tableStyleId>
              </a:tblPr>
              <a:tblGrid>
                <a:gridCol w="849508">
                  <a:extLst>
                    <a:ext uri="{9D8B030D-6E8A-4147-A177-3AD203B41FA5}">
                      <a16:colId xmlns:a16="http://schemas.microsoft.com/office/drawing/2014/main" val="2117059304"/>
                    </a:ext>
                  </a:extLst>
                </a:gridCol>
                <a:gridCol w="6374095">
                  <a:extLst>
                    <a:ext uri="{9D8B030D-6E8A-4147-A177-3AD203B41FA5}">
                      <a16:colId xmlns:a16="http://schemas.microsoft.com/office/drawing/2014/main" val="1318309967"/>
                    </a:ext>
                  </a:extLst>
                </a:gridCol>
                <a:gridCol w="1443612">
                  <a:extLst>
                    <a:ext uri="{9D8B030D-6E8A-4147-A177-3AD203B41FA5}">
                      <a16:colId xmlns:a16="http://schemas.microsoft.com/office/drawing/2014/main" val="1504143843"/>
                    </a:ext>
                  </a:extLst>
                </a:gridCol>
                <a:gridCol w="1443612">
                  <a:extLst>
                    <a:ext uri="{9D8B030D-6E8A-4147-A177-3AD203B41FA5}">
                      <a16:colId xmlns:a16="http://schemas.microsoft.com/office/drawing/2014/main" val="1430896413"/>
                    </a:ext>
                  </a:extLst>
                </a:gridCol>
              </a:tblGrid>
              <a:tr h="420501">
                <a:tc>
                  <a:txBody>
                    <a:bodyPr/>
                    <a:lstStyle/>
                    <a:p>
                      <a:pPr algn="ctr" fontAlgn="ctr"/>
                      <a:r>
                        <a:rPr lang="en-US" sz="2000" b="1" u="none" strike="noStrike">
                          <a:solidFill>
                            <a:srgbClr val="000000"/>
                          </a:solidFill>
                          <a:effectLst/>
                        </a:rPr>
                        <a:t>NO</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1" u="none" strike="noStrike" dirty="0">
                          <a:solidFill>
                            <a:srgbClr val="000000"/>
                          </a:solidFill>
                          <a:effectLst/>
                        </a:rPr>
                        <a:t>DIAGNOSA</a:t>
                      </a:r>
                      <a:endParaRPr lang="en-US" sz="20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1" u="none" strike="noStrike">
                          <a:solidFill>
                            <a:srgbClr val="000000"/>
                          </a:solidFill>
                          <a:effectLst/>
                        </a:rPr>
                        <a:t>KODE</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1" u="none" strike="noStrike">
                          <a:solidFill>
                            <a:srgbClr val="000000"/>
                          </a:solidFill>
                          <a:effectLst/>
                        </a:rPr>
                        <a:t>JUMLAH</a:t>
                      </a:r>
                      <a:endParaRPr lang="en-US"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76544648"/>
                  </a:ext>
                </a:extLst>
              </a:tr>
              <a:tr h="400476">
                <a:tc>
                  <a:txBody>
                    <a:bodyPr/>
                    <a:lstStyle/>
                    <a:p>
                      <a:pPr algn="ctr" fontAlgn="ctr"/>
                      <a:r>
                        <a:rPr lang="en-US" sz="2000" b="0" u="none" strike="noStrike">
                          <a:solidFill>
                            <a:srgbClr val="000000"/>
                          </a:solidFill>
                          <a:effectLst/>
                        </a:rPr>
                        <a:t>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Skizofrenia tak terinci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251</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53997123"/>
                  </a:ext>
                </a:extLst>
              </a:tr>
              <a:tr h="380453">
                <a:tc>
                  <a:txBody>
                    <a:bodyPr/>
                    <a:lstStyle/>
                    <a:p>
                      <a:pPr algn="ctr" fontAlgn="ctr"/>
                      <a:r>
                        <a:rPr lang="en-US" sz="2000" b="0" u="none" strike="noStrike">
                          <a:solidFill>
                            <a:srgbClr val="000000"/>
                          </a:solidFill>
                          <a:effectLst/>
                        </a:rPr>
                        <a:t>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dirty="0" err="1">
                          <a:solidFill>
                            <a:srgbClr val="000000"/>
                          </a:solidFill>
                          <a:effectLst/>
                        </a:rPr>
                        <a:t>Infeksi</a:t>
                      </a:r>
                      <a:r>
                        <a:rPr lang="en-US" sz="2000" b="0" u="none" strike="noStrike" dirty="0">
                          <a:solidFill>
                            <a:srgbClr val="000000"/>
                          </a:solidFill>
                          <a:effectLst/>
                        </a:rPr>
                        <a:t> Corona Virus</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B24.2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52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116387840"/>
                  </a:ext>
                </a:extLst>
              </a:tr>
              <a:tr h="380453">
                <a:tc>
                  <a:txBody>
                    <a:bodyPr/>
                    <a:lstStyle/>
                    <a:p>
                      <a:pPr algn="ctr" fontAlgn="ctr"/>
                      <a:r>
                        <a:rPr lang="en-US" sz="2000" b="0" u="none" strike="noStrike">
                          <a:solidFill>
                            <a:srgbClr val="000000"/>
                          </a:solidFill>
                          <a:effectLst/>
                        </a:rPr>
                        <a:t>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dirty="0" err="1">
                          <a:solidFill>
                            <a:srgbClr val="000000"/>
                          </a:solidFill>
                          <a:effectLst/>
                        </a:rPr>
                        <a:t>Skizofrenia</a:t>
                      </a:r>
                      <a:r>
                        <a:rPr lang="en-US" sz="2000" b="0" u="none" strike="noStrike" dirty="0">
                          <a:solidFill>
                            <a:srgbClr val="000000"/>
                          </a:solidFill>
                          <a:effectLst/>
                        </a:rPr>
                        <a:t> paranoid</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dirty="0">
                          <a:solidFill>
                            <a:srgbClr val="000000"/>
                          </a:solidFill>
                          <a:effectLst/>
                        </a:rPr>
                        <a:t>45</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50957147"/>
                  </a:ext>
                </a:extLst>
              </a:tr>
              <a:tr h="760905">
                <a:tc>
                  <a:txBody>
                    <a:bodyPr/>
                    <a:lstStyle/>
                    <a:p>
                      <a:pPr algn="ctr" fontAlgn="ctr"/>
                      <a:r>
                        <a:rPr lang="en-US" sz="2000" b="0" u="none" strike="noStrike">
                          <a:solidFill>
                            <a:srgbClr val="000000"/>
                          </a:solidFill>
                          <a:effectLst/>
                        </a:rPr>
                        <a:t>4</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Gangguan mental akibat kerusakan &amp; disfungsi otak &amp; penyakit fisik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F06.8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19</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62399334"/>
                  </a:ext>
                </a:extLst>
              </a:tr>
              <a:tr h="760905">
                <a:tc>
                  <a:txBody>
                    <a:bodyPr/>
                    <a:lstStyle/>
                    <a:p>
                      <a:pPr algn="ctr" fontAlgn="ctr"/>
                      <a:r>
                        <a:rPr lang="en-US" sz="2000" b="0" u="none" strike="noStrike">
                          <a:solidFill>
                            <a:srgbClr val="000000"/>
                          </a:solidFill>
                          <a:effectLst/>
                        </a:rPr>
                        <a:t>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Gangguan afektif bipolar, episode kini manik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F31.2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18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03696958"/>
                  </a:ext>
                </a:extLst>
              </a:tr>
              <a:tr h="380453">
                <a:tc>
                  <a:txBody>
                    <a:bodyPr/>
                    <a:lstStyle/>
                    <a:p>
                      <a:pPr algn="ctr" fontAlgn="ctr"/>
                      <a:r>
                        <a:rPr lang="en-US" sz="2000" b="0" u="none" strike="noStrike">
                          <a:solidFill>
                            <a:srgbClr val="000000"/>
                          </a:solidFill>
                          <a:effectLst/>
                        </a:rPr>
                        <a:t>6</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Gangguan skizoaktif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14</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807748313"/>
                  </a:ext>
                </a:extLst>
              </a:tr>
              <a:tr h="760905">
                <a:tc>
                  <a:txBody>
                    <a:bodyPr/>
                    <a:lstStyle/>
                    <a:p>
                      <a:pPr algn="ctr" fontAlgn="ctr"/>
                      <a:r>
                        <a:rPr lang="en-US" sz="2000" b="0" u="none" strike="noStrike">
                          <a:solidFill>
                            <a:srgbClr val="000000"/>
                          </a:solidFill>
                          <a:effectLst/>
                        </a:rPr>
                        <a:t>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222222"/>
                          </a:solidFill>
                          <a:effectLst/>
                        </a:rPr>
                        <a:t>Gangguan psikotik polimorfik akut dengan gejala skizofrenia</a:t>
                      </a:r>
                      <a:endParaRPr lang="en-US"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F23.1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53723237"/>
                  </a:ext>
                </a:extLst>
              </a:tr>
              <a:tr h="380453">
                <a:tc>
                  <a:txBody>
                    <a:bodyPr/>
                    <a:lstStyle/>
                    <a:p>
                      <a:pPr algn="ctr" fontAlgn="ctr"/>
                      <a:r>
                        <a:rPr lang="en-US" sz="2000" b="0" u="none" strike="noStrike">
                          <a:solidFill>
                            <a:srgbClr val="000000"/>
                          </a:solidFill>
                          <a:effectLst/>
                        </a:rPr>
                        <a:t>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Skizofrenia hebefrenik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F20.1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7</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51843717"/>
                  </a:ext>
                </a:extLst>
              </a:tr>
              <a:tr h="380453">
                <a:tc>
                  <a:txBody>
                    <a:bodyPr/>
                    <a:lstStyle/>
                    <a:p>
                      <a:pPr algn="ctr" fontAlgn="ctr"/>
                      <a:r>
                        <a:rPr lang="en-US" sz="2000" b="0" u="none" strike="noStrike">
                          <a:solidFill>
                            <a:srgbClr val="000000"/>
                          </a:solidFill>
                          <a:effectLst/>
                        </a:rPr>
                        <a:t>9</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F20.8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5</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6368557"/>
                  </a:ext>
                </a:extLst>
              </a:tr>
              <a:tr h="380453">
                <a:tc>
                  <a:txBody>
                    <a:bodyPr/>
                    <a:lstStyle/>
                    <a:p>
                      <a:pPr algn="ctr" fontAlgn="ctr"/>
                      <a:r>
                        <a:rPr lang="en-US" sz="2000" b="0" u="none" strike="noStrike">
                          <a:solidFill>
                            <a:srgbClr val="000000"/>
                          </a:solidFill>
                          <a:effectLst/>
                        </a:rPr>
                        <a:t>10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rPr>
                        <a:t>Episode depresi berat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rPr>
                        <a:t>F32.3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dirty="0">
                          <a:solidFill>
                            <a:srgbClr val="000000"/>
                          </a:solidFill>
                          <a:effectLst/>
                        </a:rPr>
                        <a:t>5</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176176700"/>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3934260193"/>
              </p:ext>
            </p:extLst>
          </p:nvPr>
        </p:nvGraphicFramePr>
        <p:xfrm>
          <a:off x="931152" y="847417"/>
          <a:ext cx="6135351" cy="1708893"/>
        </p:xfrm>
        <a:graphic>
          <a:graphicData uri="http://schemas.openxmlformats.org/drawingml/2006/table">
            <a:tbl>
              <a:tblPr firstRow="1" firstCol="1" bandRow="1">
                <a:tableStyleId>{3B4B98B0-60AC-42C2-AFA5-B58CD77FA1E5}</a:tableStyleId>
              </a:tblPr>
              <a:tblGrid>
                <a:gridCol w="659960">
                  <a:extLst>
                    <a:ext uri="{9D8B030D-6E8A-4147-A177-3AD203B41FA5}">
                      <a16:colId xmlns:a16="http://schemas.microsoft.com/office/drawing/2014/main" val="20000"/>
                    </a:ext>
                  </a:extLst>
                </a:gridCol>
                <a:gridCol w="2803629">
                  <a:extLst>
                    <a:ext uri="{9D8B030D-6E8A-4147-A177-3AD203B41FA5}">
                      <a16:colId xmlns:a16="http://schemas.microsoft.com/office/drawing/2014/main" val="20001"/>
                    </a:ext>
                  </a:extLst>
                </a:gridCol>
                <a:gridCol w="799906">
                  <a:extLst>
                    <a:ext uri="{9D8B030D-6E8A-4147-A177-3AD203B41FA5}">
                      <a16:colId xmlns:a16="http://schemas.microsoft.com/office/drawing/2014/main" val="20002"/>
                    </a:ext>
                  </a:extLst>
                </a:gridCol>
                <a:gridCol w="914594">
                  <a:extLst>
                    <a:ext uri="{9D8B030D-6E8A-4147-A177-3AD203B41FA5}">
                      <a16:colId xmlns:a16="http://schemas.microsoft.com/office/drawing/2014/main" val="2926319215"/>
                    </a:ext>
                  </a:extLst>
                </a:gridCol>
                <a:gridCol w="957262">
                  <a:extLst>
                    <a:ext uri="{9D8B030D-6E8A-4147-A177-3AD203B41FA5}">
                      <a16:colId xmlns:a16="http://schemas.microsoft.com/office/drawing/2014/main" val="2004694878"/>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780942249"/>
              </p:ext>
            </p:extLst>
          </p:nvPr>
        </p:nvGraphicFramePr>
        <p:xfrm>
          <a:off x="838200" y="3469791"/>
          <a:ext cx="6196321" cy="3259900"/>
        </p:xfrm>
        <a:graphic>
          <a:graphicData uri="http://schemas.openxmlformats.org/drawingml/2006/table">
            <a:tbl>
              <a:tblPr firstRow="1" bandRow="1"/>
              <a:tblGrid>
                <a:gridCol w="668052">
                  <a:extLst>
                    <a:ext uri="{9D8B030D-6E8A-4147-A177-3AD203B41FA5}">
                      <a16:colId xmlns:a16="http://schemas.microsoft.com/office/drawing/2014/main" val="20000"/>
                    </a:ext>
                  </a:extLst>
                </a:gridCol>
                <a:gridCol w="2385019">
                  <a:extLst>
                    <a:ext uri="{9D8B030D-6E8A-4147-A177-3AD203B41FA5}">
                      <a16:colId xmlns:a16="http://schemas.microsoft.com/office/drawing/2014/main" val="20001"/>
                    </a:ext>
                  </a:extLst>
                </a:gridCol>
                <a:gridCol w="900112">
                  <a:extLst>
                    <a:ext uri="{9D8B030D-6E8A-4147-A177-3AD203B41FA5}">
                      <a16:colId xmlns:a16="http://schemas.microsoft.com/office/drawing/2014/main" val="20002"/>
                    </a:ext>
                  </a:extLst>
                </a:gridCol>
                <a:gridCol w="900113">
                  <a:extLst>
                    <a:ext uri="{9D8B030D-6E8A-4147-A177-3AD203B41FA5}">
                      <a16:colId xmlns:a16="http://schemas.microsoft.com/office/drawing/2014/main" val="1022596409"/>
                    </a:ext>
                  </a:extLst>
                </a:gridCol>
                <a:gridCol w="1343025">
                  <a:extLst>
                    <a:ext uri="{9D8B030D-6E8A-4147-A177-3AD203B41FA5}">
                      <a16:colId xmlns:a16="http://schemas.microsoft.com/office/drawing/2014/main" val="3521252115"/>
                    </a:ext>
                  </a:extLst>
                </a:gridCol>
              </a:tblGrid>
              <a:tr h="46835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0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err="1">
                          <a:latin typeface="Tw Cen MT" panose="020B0602020104020603" pitchFamily="34" charset="0"/>
                        </a:rPr>
                        <a:t>Faeces</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Rutin</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2</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535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3</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Sederhana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07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4</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Kimia Klinik</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1152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1,354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3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5</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Pemeriksaan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Narkoba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6</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Urine Analisa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8</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Mikrobiologi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9</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Imunologi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600" u="none" strike="noStrike" dirty="0" err="1">
                          <a:latin typeface="Tw Cen MT" panose="020B0602020104020603" pitchFamily="34" charset="0"/>
                        </a:rPr>
                        <a:t>Imunoserologi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829916" y="2875885"/>
            <a:ext cx="3731423" cy="453883"/>
          </a:xfrm>
          <a:prstGeom prst="roundRect">
            <a:avLst>
              <a:gd name="adj" fmla="val 45777"/>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22</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Tree>
    <p:extLst>
      <p:ext uri="{BB962C8B-B14F-4D97-AF65-F5344CB8AC3E}">
        <p14:creationId xmlns:p14="http://schemas.microsoft.com/office/powerpoint/2010/main" val="81344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399528136"/>
              </p:ext>
            </p:extLst>
          </p:nvPr>
        </p:nvGraphicFramePr>
        <p:xfrm>
          <a:off x="384346" y="622751"/>
          <a:ext cx="4729163" cy="5890990"/>
        </p:xfrm>
        <a:graphic>
          <a:graphicData uri="http://schemas.openxmlformats.org/drawingml/2006/table">
            <a:tbl>
              <a:tblPr firstRow="1" bandRow="1"/>
              <a:tblGrid>
                <a:gridCol w="764783">
                  <a:extLst>
                    <a:ext uri="{9D8B030D-6E8A-4147-A177-3AD203B41FA5}">
                      <a16:colId xmlns:a16="http://schemas.microsoft.com/office/drawing/2014/main" val="20000"/>
                    </a:ext>
                  </a:extLst>
                </a:gridCol>
                <a:gridCol w="1594071">
                  <a:extLst>
                    <a:ext uri="{9D8B030D-6E8A-4147-A177-3AD203B41FA5}">
                      <a16:colId xmlns:a16="http://schemas.microsoft.com/office/drawing/2014/main" val="20001"/>
                    </a:ext>
                  </a:extLst>
                </a:gridCol>
                <a:gridCol w="662373">
                  <a:extLst>
                    <a:ext uri="{9D8B030D-6E8A-4147-A177-3AD203B41FA5}">
                      <a16:colId xmlns:a16="http://schemas.microsoft.com/office/drawing/2014/main" val="20002"/>
                    </a:ext>
                  </a:extLst>
                </a:gridCol>
                <a:gridCol w="853968">
                  <a:extLst>
                    <a:ext uri="{9D8B030D-6E8A-4147-A177-3AD203B41FA5}">
                      <a16:colId xmlns:a16="http://schemas.microsoft.com/office/drawing/2014/main" val="3897293501"/>
                    </a:ext>
                  </a:extLst>
                </a:gridCol>
                <a:gridCol w="853968">
                  <a:extLst>
                    <a:ext uri="{9D8B030D-6E8A-4147-A177-3AD203B41FA5}">
                      <a16:colId xmlns:a16="http://schemas.microsoft.com/office/drawing/2014/main" val="969662850"/>
                    </a:ext>
                  </a:extLst>
                </a:gridCol>
              </a:tblGrid>
              <a:tr h="54740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8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7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22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18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423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18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8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8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668193" y="146385"/>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graphicFrame>
        <p:nvGraphicFramePr>
          <p:cNvPr id="6" name="Table 5">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454236544"/>
              </p:ext>
            </p:extLst>
          </p:nvPr>
        </p:nvGraphicFramePr>
        <p:xfrm>
          <a:off x="6764270" y="622751"/>
          <a:ext cx="4729164" cy="6123886"/>
        </p:xfrm>
        <a:graphic>
          <a:graphicData uri="http://schemas.openxmlformats.org/drawingml/2006/table">
            <a:tbl>
              <a:tblPr firstRow="1" bandRow="1"/>
              <a:tblGrid>
                <a:gridCol w="443557">
                  <a:extLst>
                    <a:ext uri="{9D8B030D-6E8A-4147-A177-3AD203B41FA5}">
                      <a16:colId xmlns:a16="http://schemas.microsoft.com/office/drawing/2014/main" val="20000"/>
                    </a:ext>
                  </a:extLst>
                </a:gridCol>
                <a:gridCol w="1778609">
                  <a:extLst>
                    <a:ext uri="{9D8B030D-6E8A-4147-A177-3AD203B41FA5}">
                      <a16:colId xmlns:a16="http://schemas.microsoft.com/office/drawing/2014/main" val="2678181932"/>
                    </a:ext>
                  </a:extLst>
                </a:gridCol>
                <a:gridCol w="835666">
                  <a:extLst>
                    <a:ext uri="{9D8B030D-6E8A-4147-A177-3AD203B41FA5}">
                      <a16:colId xmlns:a16="http://schemas.microsoft.com/office/drawing/2014/main" val="20002"/>
                    </a:ext>
                  </a:extLst>
                </a:gridCol>
                <a:gridCol w="835666">
                  <a:extLst>
                    <a:ext uri="{9D8B030D-6E8A-4147-A177-3AD203B41FA5}">
                      <a16:colId xmlns:a16="http://schemas.microsoft.com/office/drawing/2014/main" val="2441563022"/>
                    </a:ext>
                  </a:extLst>
                </a:gridCol>
                <a:gridCol w="835666">
                  <a:extLst>
                    <a:ext uri="{9D8B030D-6E8A-4147-A177-3AD203B41FA5}">
                      <a16:colId xmlns:a16="http://schemas.microsoft.com/office/drawing/2014/main" val="3933218623"/>
                    </a:ext>
                  </a:extLst>
                </a:gridCol>
              </a:tblGrid>
              <a:tr h="3517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2146">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623993" y="5844"/>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7521350" y="111363"/>
            <a:ext cx="3215004"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14603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1188602724"/>
              </p:ext>
            </p:extLst>
          </p:nvPr>
        </p:nvGraphicFramePr>
        <p:xfrm>
          <a:off x="1364103" y="605281"/>
          <a:ext cx="6250899" cy="4605498"/>
        </p:xfrm>
        <a:graphic>
          <a:graphicData uri="http://schemas.openxmlformats.org/drawingml/2006/table">
            <a:tbl>
              <a:tblPr firstRow="1" bandRow="1"/>
              <a:tblGrid>
                <a:gridCol w="741736">
                  <a:extLst>
                    <a:ext uri="{9D8B030D-6E8A-4147-A177-3AD203B41FA5}">
                      <a16:colId xmlns:a16="http://schemas.microsoft.com/office/drawing/2014/main" val="20000"/>
                    </a:ext>
                  </a:extLst>
                </a:gridCol>
                <a:gridCol w="2399894">
                  <a:extLst>
                    <a:ext uri="{9D8B030D-6E8A-4147-A177-3AD203B41FA5}">
                      <a16:colId xmlns:a16="http://schemas.microsoft.com/office/drawing/2014/main" val="20001"/>
                    </a:ext>
                  </a:extLst>
                </a:gridCol>
                <a:gridCol w="1036423">
                  <a:extLst>
                    <a:ext uri="{9D8B030D-6E8A-4147-A177-3AD203B41FA5}">
                      <a16:colId xmlns:a16="http://schemas.microsoft.com/office/drawing/2014/main" val="20002"/>
                    </a:ext>
                  </a:extLst>
                </a:gridCol>
                <a:gridCol w="1036423">
                  <a:extLst>
                    <a:ext uri="{9D8B030D-6E8A-4147-A177-3AD203B41FA5}">
                      <a16:colId xmlns:a16="http://schemas.microsoft.com/office/drawing/2014/main" val="2697597485"/>
                    </a:ext>
                  </a:extLst>
                </a:gridCol>
                <a:gridCol w="1036423">
                  <a:extLst>
                    <a:ext uri="{9D8B030D-6E8A-4147-A177-3AD203B41FA5}">
                      <a16:colId xmlns:a16="http://schemas.microsoft.com/office/drawing/2014/main" val="1586383067"/>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ea typeface="Verdana" panose="020B0604030504040204" pitchFamily="34" charset="0"/>
                          <a:cs typeface="Verdana" panose="020B0604030504040204"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a:rPr>
                        <a:t>Konseling</a:t>
                      </a:r>
                      <a:r>
                        <a:rPr lang="en-US" sz="1800" u="none" strike="noStrike" dirty="0">
                          <a:latin typeface="Tw Cen MT"/>
                          <a:ea typeface="Verdana"/>
                          <a:cs typeface="Verdana"/>
                        </a:rPr>
                        <a:t> </a:t>
                      </a:r>
                      <a:r>
                        <a:rPr lang="en-US" sz="1800" u="none" strike="noStrike" dirty="0" err="1">
                          <a:latin typeface="Tw Cen MT"/>
                          <a:ea typeface="Verdana"/>
                          <a:cs typeface="Verdana"/>
                        </a:rPr>
                        <a:t>Napza</a:t>
                      </a:r>
                      <a:endParaRPr lang="en-US" sz="18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Psikologi</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Keluarga</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Psikoterapi</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Supportif</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3627921476"/>
              </p:ext>
            </p:extLst>
          </p:nvPr>
        </p:nvGraphicFramePr>
        <p:xfrm>
          <a:off x="471487" y="834096"/>
          <a:ext cx="6315076" cy="3942772"/>
        </p:xfrm>
        <a:graphic>
          <a:graphicData uri="http://schemas.openxmlformats.org/drawingml/2006/table">
            <a:tbl>
              <a:tblPr firstRow="1" bandRow="1"/>
              <a:tblGrid>
                <a:gridCol w="700088">
                  <a:extLst>
                    <a:ext uri="{9D8B030D-6E8A-4147-A177-3AD203B41FA5}">
                      <a16:colId xmlns:a16="http://schemas.microsoft.com/office/drawing/2014/main" val="20000"/>
                    </a:ext>
                  </a:extLst>
                </a:gridCol>
                <a:gridCol w="2282729">
                  <a:extLst>
                    <a:ext uri="{9D8B030D-6E8A-4147-A177-3AD203B41FA5}">
                      <a16:colId xmlns:a16="http://schemas.microsoft.com/office/drawing/2014/main" val="20001"/>
                    </a:ext>
                  </a:extLst>
                </a:gridCol>
                <a:gridCol w="1110753">
                  <a:extLst>
                    <a:ext uri="{9D8B030D-6E8A-4147-A177-3AD203B41FA5}">
                      <a16:colId xmlns:a16="http://schemas.microsoft.com/office/drawing/2014/main" val="20002"/>
                    </a:ext>
                  </a:extLst>
                </a:gridCol>
                <a:gridCol w="1110753">
                  <a:extLst>
                    <a:ext uri="{9D8B030D-6E8A-4147-A177-3AD203B41FA5}">
                      <a16:colId xmlns:a16="http://schemas.microsoft.com/office/drawing/2014/main" val="2653111581"/>
                    </a:ext>
                  </a:extLst>
                </a:gridCol>
                <a:gridCol w="1110753">
                  <a:extLst>
                    <a:ext uri="{9D8B030D-6E8A-4147-A177-3AD203B41FA5}">
                      <a16:colId xmlns:a16="http://schemas.microsoft.com/office/drawing/2014/main" val="9232295"/>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ctr"/>
                      <a:r>
                        <a:rPr lang="en-US" sz="1800" b="0" i="0" u="none" strike="noStrike">
                          <a:solidFill>
                            <a:srgbClr val="000000"/>
                          </a:solidFill>
                          <a:effectLst/>
                          <a:latin typeface="Tw Cen MT" panose="020B0602020104020603" pitchFamily="34" charset="0"/>
                        </a:rPr>
                        <a:t>MMSE</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GDS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3</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Akomodasi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4</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Intensif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92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High Care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6</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Maksimal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7</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Minimal Care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8</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TAK/Penkes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9</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Perawatan Luka Bersih</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dirty="0" err="1">
                          <a:solidFill>
                            <a:srgbClr val="000000"/>
                          </a:solidFill>
                          <a:effectLst/>
                          <a:latin typeface="Tw Cen MT" panose="020B0602020104020603" pitchFamily="34" charset="0"/>
                        </a:rPr>
                        <a:t>Perawatan</a:t>
                      </a:r>
                      <a:r>
                        <a:rPr lang="en-US" sz="1800" b="0" i="0" u="none" strike="noStrike" dirty="0">
                          <a:solidFill>
                            <a:srgbClr val="000000"/>
                          </a:solidFill>
                          <a:effectLst/>
                          <a:latin typeface="Tw Cen MT" panose="020B0602020104020603" pitchFamily="34" charset="0"/>
                        </a:rPr>
                        <a:t> Luka </a:t>
                      </a:r>
                      <a:r>
                        <a:rPr lang="en-US" sz="1800" b="0" i="0" u="none" strike="noStrike" dirty="0" err="1">
                          <a:solidFill>
                            <a:srgbClr val="000000"/>
                          </a:solidFill>
                          <a:effectLst/>
                          <a:latin typeface="Tw Cen MT" panose="020B0602020104020603" pitchFamily="34" charset="0"/>
                        </a:rPr>
                        <a:t>Infeksi</a:t>
                      </a:r>
                      <a:endParaRPr lang="en-US" sz="18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4104434291"/>
              </p:ext>
            </p:extLst>
          </p:nvPr>
        </p:nvGraphicFramePr>
        <p:xfrm>
          <a:off x="226044" y="684781"/>
          <a:ext cx="6846269" cy="5260896"/>
        </p:xfrm>
        <a:graphic>
          <a:graphicData uri="http://schemas.openxmlformats.org/drawingml/2006/table">
            <a:tbl>
              <a:tblPr firstRow="1" bandRow="1"/>
              <a:tblGrid>
                <a:gridCol w="602631">
                  <a:extLst>
                    <a:ext uri="{9D8B030D-6E8A-4147-A177-3AD203B41FA5}">
                      <a16:colId xmlns:a16="http://schemas.microsoft.com/office/drawing/2014/main" val="20000"/>
                    </a:ext>
                  </a:extLst>
                </a:gridCol>
                <a:gridCol w="2886075">
                  <a:extLst>
                    <a:ext uri="{9D8B030D-6E8A-4147-A177-3AD203B41FA5}">
                      <a16:colId xmlns:a16="http://schemas.microsoft.com/office/drawing/2014/main" val="20001"/>
                    </a:ext>
                  </a:extLst>
                </a:gridCol>
                <a:gridCol w="1500188">
                  <a:extLst>
                    <a:ext uri="{9D8B030D-6E8A-4147-A177-3AD203B41FA5}">
                      <a16:colId xmlns:a16="http://schemas.microsoft.com/office/drawing/2014/main" val="20002"/>
                    </a:ext>
                  </a:extLst>
                </a:gridCol>
                <a:gridCol w="914400">
                  <a:extLst>
                    <a:ext uri="{9D8B030D-6E8A-4147-A177-3AD203B41FA5}">
                      <a16:colId xmlns:a16="http://schemas.microsoft.com/office/drawing/2014/main" val="1827549578"/>
                    </a:ext>
                  </a:extLst>
                </a:gridCol>
                <a:gridCol w="942975">
                  <a:extLst>
                    <a:ext uri="{9D8B030D-6E8A-4147-A177-3AD203B41FA5}">
                      <a16:colId xmlns:a16="http://schemas.microsoft.com/office/drawing/2014/main" val="1644192230"/>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3507379238"/>
              </p:ext>
            </p:extLst>
          </p:nvPr>
        </p:nvGraphicFramePr>
        <p:xfrm>
          <a:off x="276452" y="546974"/>
          <a:ext cx="5324246" cy="5719251"/>
        </p:xfrm>
        <a:graphic>
          <a:graphicData uri="http://schemas.openxmlformats.org/drawingml/2006/table">
            <a:tbl>
              <a:tblPr firstRow="1" bandRow="1"/>
              <a:tblGrid>
                <a:gridCol w="316524">
                  <a:extLst>
                    <a:ext uri="{9D8B030D-6E8A-4147-A177-3AD203B41FA5}">
                      <a16:colId xmlns:a16="http://schemas.microsoft.com/office/drawing/2014/main" val="3017034530"/>
                    </a:ext>
                  </a:extLst>
                </a:gridCol>
                <a:gridCol w="200711">
                  <a:extLst>
                    <a:ext uri="{9D8B030D-6E8A-4147-A177-3AD203B41FA5}">
                      <a16:colId xmlns:a16="http://schemas.microsoft.com/office/drawing/2014/main" val="2646266038"/>
                    </a:ext>
                  </a:extLst>
                </a:gridCol>
                <a:gridCol w="424261">
                  <a:extLst>
                    <a:ext uri="{9D8B030D-6E8A-4147-A177-3AD203B41FA5}">
                      <a16:colId xmlns:a16="http://schemas.microsoft.com/office/drawing/2014/main" val="298071"/>
                    </a:ext>
                  </a:extLst>
                </a:gridCol>
                <a:gridCol w="2112308">
                  <a:extLst>
                    <a:ext uri="{9D8B030D-6E8A-4147-A177-3AD203B41FA5}">
                      <a16:colId xmlns:a16="http://schemas.microsoft.com/office/drawing/2014/main" val="330534301"/>
                    </a:ext>
                  </a:extLst>
                </a:gridCol>
                <a:gridCol w="756814">
                  <a:extLst>
                    <a:ext uri="{9D8B030D-6E8A-4147-A177-3AD203B41FA5}">
                      <a16:colId xmlns:a16="http://schemas.microsoft.com/office/drawing/2014/main" val="1248146667"/>
                    </a:ext>
                  </a:extLst>
                </a:gridCol>
                <a:gridCol w="756814">
                  <a:extLst>
                    <a:ext uri="{9D8B030D-6E8A-4147-A177-3AD203B41FA5}">
                      <a16:colId xmlns:a16="http://schemas.microsoft.com/office/drawing/2014/main" val="22717475"/>
                    </a:ext>
                  </a:extLst>
                </a:gridCol>
                <a:gridCol w="756814">
                  <a:extLst>
                    <a:ext uri="{9D8B030D-6E8A-4147-A177-3AD203B41FA5}">
                      <a16:colId xmlns:a16="http://schemas.microsoft.com/office/drawing/2014/main" val="3467975754"/>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54937" y="10625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1617479194"/>
              </p:ext>
            </p:extLst>
          </p:nvPr>
        </p:nvGraphicFramePr>
        <p:xfrm>
          <a:off x="5938060" y="305300"/>
          <a:ext cx="5803745" cy="5948264"/>
        </p:xfrm>
        <a:graphic>
          <a:graphicData uri="http://schemas.openxmlformats.org/drawingml/2006/table">
            <a:tbl>
              <a:tblPr firstRow="1" bandRow="1"/>
              <a:tblGrid>
                <a:gridCol w="591269">
                  <a:extLst>
                    <a:ext uri="{9D8B030D-6E8A-4147-A177-3AD203B41FA5}">
                      <a16:colId xmlns:a16="http://schemas.microsoft.com/office/drawing/2014/main" val="1280969347"/>
                    </a:ext>
                  </a:extLst>
                </a:gridCol>
                <a:gridCol w="333085">
                  <a:extLst>
                    <a:ext uri="{9D8B030D-6E8A-4147-A177-3AD203B41FA5}">
                      <a16:colId xmlns:a16="http://schemas.microsoft.com/office/drawing/2014/main" val="4145935298"/>
                    </a:ext>
                  </a:extLst>
                </a:gridCol>
                <a:gridCol w="232396">
                  <a:extLst>
                    <a:ext uri="{9D8B030D-6E8A-4147-A177-3AD203B41FA5}">
                      <a16:colId xmlns:a16="http://schemas.microsoft.com/office/drawing/2014/main" val="212796576"/>
                    </a:ext>
                  </a:extLst>
                </a:gridCol>
                <a:gridCol w="1940680">
                  <a:extLst>
                    <a:ext uri="{9D8B030D-6E8A-4147-A177-3AD203B41FA5}">
                      <a16:colId xmlns:a16="http://schemas.microsoft.com/office/drawing/2014/main" val="2878606583"/>
                    </a:ext>
                  </a:extLst>
                </a:gridCol>
                <a:gridCol w="902105">
                  <a:extLst>
                    <a:ext uri="{9D8B030D-6E8A-4147-A177-3AD203B41FA5}">
                      <a16:colId xmlns:a16="http://schemas.microsoft.com/office/drawing/2014/main" val="4292614314"/>
                    </a:ext>
                  </a:extLst>
                </a:gridCol>
                <a:gridCol w="902105">
                  <a:extLst>
                    <a:ext uri="{9D8B030D-6E8A-4147-A177-3AD203B41FA5}">
                      <a16:colId xmlns:a16="http://schemas.microsoft.com/office/drawing/2014/main" val="3404686113"/>
                    </a:ext>
                  </a:extLst>
                </a:gridCol>
                <a:gridCol w="902105">
                  <a:extLst>
                    <a:ext uri="{9D8B030D-6E8A-4147-A177-3AD203B41FA5}">
                      <a16:colId xmlns:a16="http://schemas.microsoft.com/office/drawing/2014/main" val="3464955319"/>
                    </a:ext>
                  </a:extLst>
                </a:gridCol>
              </a:tblGrid>
              <a:tr h="3013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2870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602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481622">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57803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1165736231"/>
              </p:ext>
            </p:extLst>
          </p:nvPr>
        </p:nvGraphicFramePr>
        <p:xfrm>
          <a:off x="262765" y="989386"/>
          <a:ext cx="5468549" cy="5432904"/>
        </p:xfrm>
        <a:graphic>
          <a:graphicData uri="http://schemas.openxmlformats.org/drawingml/2006/table">
            <a:tbl>
              <a:tblPr firstRow="1" bandRow="1"/>
              <a:tblGrid>
                <a:gridCol w="708785">
                  <a:extLst>
                    <a:ext uri="{9D8B030D-6E8A-4147-A177-3AD203B41FA5}">
                      <a16:colId xmlns:a16="http://schemas.microsoft.com/office/drawing/2014/main" val="20000"/>
                    </a:ext>
                  </a:extLst>
                </a:gridCol>
                <a:gridCol w="1743099">
                  <a:extLst>
                    <a:ext uri="{9D8B030D-6E8A-4147-A177-3AD203B41FA5}">
                      <a16:colId xmlns:a16="http://schemas.microsoft.com/office/drawing/2014/main" val="20001"/>
                    </a:ext>
                  </a:extLst>
                </a:gridCol>
                <a:gridCol w="1005555">
                  <a:extLst>
                    <a:ext uri="{9D8B030D-6E8A-4147-A177-3AD203B41FA5}">
                      <a16:colId xmlns:a16="http://schemas.microsoft.com/office/drawing/2014/main" val="20002"/>
                    </a:ext>
                  </a:extLst>
                </a:gridCol>
                <a:gridCol w="1005555">
                  <a:extLst>
                    <a:ext uri="{9D8B030D-6E8A-4147-A177-3AD203B41FA5}">
                      <a16:colId xmlns:a16="http://schemas.microsoft.com/office/drawing/2014/main" val="3161112635"/>
                    </a:ext>
                  </a:extLst>
                </a:gridCol>
                <a:gridCol w="1005555">
                  <a:extLst>
                    <a:ext uri="{9D8B030D-6E8A-4147-A177-3AD203B41FA5}">
                      <a16:colId xmlns:a16="http://schemas.microsoft.com/office/drawing/2014/main" val="4038947709"/>
                    </a:ext>
                  </a:extLst>
                </a:gridCol>
              </a:tblGrid>
              <a:tr h="31827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Sulung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Sementara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Pulpa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Sulung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Periodontal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8</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Abses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9</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Pembersihan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Karang</a:t>
                      </a:r>
                      <a:r>
                        <a:rPr lang="en-US" sz="1600" u="none" strike="noStrike" dirty="0">
                          <a:latin typeface="Tw Cen MT" panose="020B0602020104020603" pitchFamily="34" charset="0"/>
                        </a:rPr>
                        <a:t> Gigi</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10</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Lain-lain </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graphicFrame>
        <p:nvGraphicFramePr>
          <p:cNvPr id="6" name="Content Placeholder 4">
            <a:extLst>
              <a:ext uri="{FF2B5EF4-FFF2-40B4-BE49-F238E27FC236}">
                <a16:creationId xmlns:a16="http://schemas.microsoft.com/office/drawing/2014/main" id="{E90CAFE2-73A9-4657-943C-A7942E9649F6}"/>
              </a:ext>
            </a:extLst>
          </p:cNvPr>
          <p:cNvGraphicFramePr>
            <a:graphicFrameLocks/>
          </p:cNvGraphicFramePr>
          <p:nvPr>
            <p:extLst>
              <p:ext uri="{D42A27DB-BD31-4B8C-83A1-F6EECF244321}">
                <p14:modId xmlns:p14="http://schemas.microsoft.com/office/powerpoint/2010/main" val="4071138330"/>
              </p:ext>
            </p:extLst>
          </p:nvPr>
        </p:nvGraphicFramePr>
        <p:xfrm>
          <a:off x="5999747" y="644161"/>
          <a:ext cx="5929489" cy="6084552"/>
        </p:xfrm>
        <a:graphic>
          <a:graphicData uri="http://schemas.openxmlformats.org/drawingml/2006/table">
            <a:tbl>
              <a:tblPr firstRow="1" bandRow="1"/>
              <a:tblGrid>
                <a:gridCol w="1357379">
                  <a:extLst>
                    <a:ext uri="{9D8B030D-6E8A-4147-A177-3AD203B41FA5}">
                      <a16:colId xmlns:a16="http://schemas.microsoft.com/office/drawing/2014/main" val="20000"/>
                    </a:ext>
                  </a:extLst>
                </a:gridCol>
                <a:gridCol w="2223914">
                  <a:extLst>
                    <a:ext uri="{9D8B030D-6E8A-4147-A177-3AD203B41FA5}">
                      <a16:colId xmlns:a16="http://schemas.microsoft.com/office/drawing/2014/main" val="20001"/>
                    </a:ext>
                  </a:extLst>
                </a:gridCol>
                <a:gridCol w="782732">
                  <a:extLst>
                    <a:ext uri="{9D8B030D-6E8A-4147-A177-3AD203B41FA5}">
                      <a16:colId xmlns:a16="http://schemas.microsoft.com/office/drawing/2014/main" val="20002"/>
                    </a:ext>
                  </a:extLst>
                </a:gridCol>
                <a:gridCol w="782732">
                  <a:extLst>
                    <a:ext uri="{9D8B030D-6E8A-4147-A177-3AD203B41FA5}">
                      <a16:colId xmlns:a16="http://schemas.microsoft.com/office/drawing/2014/main" val="1501450952"/>
                    </a:ext>
                  </a:extLst>
                </a:gridCol>
                <a:gridCol w="782732">
                  <a:extLst>
                    <a:ext uri="{9D8B030D-6E8A-4147-A177-3AD203B41FA5}">
                      <a16:colId xmlns:a16="http://schemas.microsoft.com/office/drawing/2014/main" val="1866708288"/>
                    </a:ext>
                  </a:extLst>
                </a:gridCol>
              </a:tblGrid>
              <a:tr h="52062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00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1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81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81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7" name="Rounded Rectangle 5">
            <a:extLst>
              <a:ext uri="{FF2B5EF4-FFF2-40B4-BE49-F238E27FC236}">
                <a16:creationId xmlns:a16="http://schemas.microsoft.com/office/drawing/2014/main" id="{528A3F99-C2A1-4541-A996-225687B96497}"/>
              </a:ext>
            </a:extLst>
          </p:cNvPr>
          <p:cNvSpPr/>
          <p:nvPr/>
        </p:nvSpPr>
        <p:spPr>
          <a:xfrm>
            <a:off x="7289624" y="136525"/>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pic>
        <p:nvPicPr>
          <p:cNvPr id="9" name="Picture 8">
            <a:extLst>
              <a:ext uri="{FF2B5EF4-FFF2-40B4-BE49-F238E27FC236}">
                <a16:creationId xmlns:a16="http://schemas.microsoft.com/office/drawing/2014/main" id="{0FEB984E-D0EF-4D2F-BE34-E7EFF69201F2}"/>
              </a:ext>
            </a:extLst>
          </p:cNvPr>
          <p:cNvPicPr>
            <a:picLocks noChangeAspect="1"/>
          </p:cNvPicPr>
          <p:nvPr/>
        </p:nvPicPr>
        <p:blipFill>
          <a:blip r:embed="rId4"/>
          <a:stretch>
            <a:fillRect/>
          </a:stretch>
        </p:blipFill>
        <p:spPr>
          <a:xfrm>
            <a:off x="5999747" y="-132915"/>
            <a:ext cx="1170533" cy="1170533"/>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2007139"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375113548"/>
              </p:ext>
            </p:extLst>
          </p:nvPr>
        </p:nvGraphicFramePr>
        <p:xfrm>
          <a:off x="1179617" y="57834"/>
          <a:ext cx="5878408" cy="6742331"/>
        </p:xfrm>
        <a:graphic>
          <a:graphicData uri="http://schemas.openxmlformats.org/drawingml/2006/table">
            <a:tbl>
              <a:tblPr firstRow="1" bandRow="1"/>
              <a:tblGrid>
                <a:gridCol w="256634">
                  <a:extLst>
                    <a:ext uri="{9D8B030D-6E8A-4147-A177-3AD203B41FA5}">
                      <a16:colId xmlns:a16="http://schemas.microsoft.com/office/drawing/2014/main" val="20000"/>
                    </a:ext>
                  </a:extLst>
                </a:gridCol>
                <a:gridCol w="75528">
                  <a:extLst>
                    <a:ext uri="{9D8B030D-6E8A-4147-A177-3AD203B41FA5}">
                      <a16:colId xmlns:a16="http://schemas.microsoft.com/office/drawing/2014/main" val="878665195"/>
                    </a:ext>
                  </a:extLst>
                </a:gridCol>
                <a:gridCol w="66088">
                  <a:extLst>
                    <a:ext uri="{9D8B030D-6E8A-4147-A177-3AD203B41FA5}">
                      <a16:colId xmlns:a16="http://schemas.microsoft.com/office/drawing/2014/main" val="1466508068"/>
                    </a:ext>
                  </a:extLst>
                </a:gridCol>
                <a:gridCol w="965028">
                  <a:extLst>
                    <a:ext uri="{9D8B030D-6E8A-4147-A177-3AD203B41FA5}">
                      <a16:colId xmlns:a16="http://schemas.microsoft.com/office/drawing/2014/main" val="1520493699"/>
                    </a:ext>
                  </a:extLst>
                </a:gridCol>
                <a:gridCol w="2086255">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785813">
                  <a:extLst>
                    <a:ext uri="{9D8B030D-6E8A-4147-A177-3AD203B41FA5}">
                      <a16:colId xmlns:a16="http://schemas.microsoft.com/office/drawing/2014/main" val="1002621991"/>
                    </a:ext>
                  </a:extLst>
                </a:gridCol>
                <a:gridCol w="842962">
                  <a:extLst>
                    <a:ext uri="{9D8B030D-6E8A-4147-A177-3AD203B41FA5}">
                      <a16:colId xmlns:a16="http://schemas.microsoft.com/office/drawing/2014/main" val="376055247"/>
                    </a:ext>
                  </a:extLst>
                </a:gridCol>
              </a:tblGrid>
              <a:tr h="360479">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32">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Psikotes / Psikometri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a:latin typeface="Tw Cen MT"/>
                        </a:rPr>
                        <a:t>Psikolog - Kompleks (&gt; 1 jam)</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Psikolog - Sedang (½ - 1 jam )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37632">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Bahasa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Fungsi Bicara / Laku</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7632">
                <a:tc gridSpan="2">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b="0" i="0" u="none" strike="noStrike">
                          <a:solidFill>
                            <a:srgbClr val="000000"/>
                          </a:solidFill>
                          <a:latin typeface="Tw Cen MT"/>
                          <a:ea typeface="Verdana"/>
                          <a:cs typeface="Verdana"/>
                        </a:rPr>
                        <a:t>Oromotor</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Menelan</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Suara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dirty="0" err="1">
                          <a:latin typeface="Tw Cen MT"/>
                        </a:rPr>
                        <a:t>Dll</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37632">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Semsory</a:t>
                      </a:r>
                      <a:r>
                        <a:rPr lang="en-US" sz="1400" u="none" strike="noStrike" dirty="0">
                          <a:latin typeface="Tw Cen MT"/>
                        </a:rPr>
                        <a:t> Integrasi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aktifitas</a:t>
                      </a:r>
                      <a:r>
                        <a:rPr lang="en-US" sz="1400" u="none" strike="noStrike" dirty="0">
                          <a:latin typeface="Tw Cen MT"/>
                        </a:rPr>
                        <a:t> </a:t>
                      </a:r>
                      <a:r>
                        <a:rPr lang="en-US" sz="1400" u="none" strike="noStrike" dirty="0" err="1">
                          <a:latin typeface="Tw Cen MT"/>
                        </a:rPr>
                        <a:t>kehidupan</a:t>
                      </a:r>
                      <a:r>
                        <a:rPr lang="en-US" sz="1400" u="none" strike="noStrike" dirty="0">
                          <a:latin typeface="Tw Cen MT"/>
                        </a:rPr>
                        <a:t> </a:t>
                      </a:r>
                      <a:r>
                        <a:rPr lang="en-US" sz="1400" u="none" strike="noStrike" dirty="0" err="1">
                          <a:latin typeface="Tw Cen MT"/>
                        </a:rPr>
                        <a:t>sehari-hari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a:latin typeface="Tw Cen MT"/>
                        </a:rPr>
                        <a:t>Proper Body 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400" u="none" strike="noStrike" dirty="0">
                          <a:latin typeface="Tw Cen MT" panose="020B0602020104020603" pitchFamily="34" charset="0"/>
                        </a:rPr>
                        <a:t>Pembuatan Alat Lontar dan Adaptasi Alat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Rileksasi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400" u="none" strike="noStrike">
                          <a:latin typeface="Tw Cen MT"/>
                        </a:rPr>
                        <a:t>Analisa &amp; Intervensi, Persepsi, Kognitif, Psikomotor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37632">
                <a:tc gridSpan="3">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Orthopedagoge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Dll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1956683632"/>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619853887"/>
              </p:ext>
            </p:extLst>
          </p:nvPr>
        </p:nvGraphicFramePr>
        <p:xfrm>
          <a:off x="7417591" y="1129896"/>
          <a:ext cx="4105177" cy="288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8516AD44-0C86-4C8F-9BC4-77AB1743B091}"/>
              </a:ext>
            </a:extLst>
          </p:cNvPr>
          <p:cNvGraphicFramePr>
            <a:graphicFrameLocks/>
          </p:cNvGraphicFramePr>
          <p:nvPr>
            <p:extLst>
              <p:ext uri="{D42A27DB-BD31-4B8C-83A1-F6EECF244321}">
                <p14:modId xmlns:p14="http://schemas.microsoft.com/office/powerpoint/2010/main" val="1144940278"/>
              </p:ext>
            </p:extLst>
          </p:nvPr>
        </p:nvGraphicFramePr>
        <p:xfrm>
          <a:off x="6288486" y="940704"/>
          <a:ext cx="5370113" cy="3102377"/>
        </p:xfrm>
        <a:graphic>
          <a:graphicData uri="http://schemas.openxmlformats.org/drawingml/2006/table">
            <a:tbl>
              <a:tblPr firstRow="1" bandRow="1"/>
              <a:tblGrid>
                <a:gridCol w="773939">
                  <a:extLst>
                    <a:ext uri="{9D8B030D-6E8A-4147-A177-3AD203B41FA5}">
                      <a16:colId xmlns:a16="http://schemas.microsoft.com/office/drawing/2014/main" val="20000"/>
                    </a:ext>
                  </a:extLst>
                </a:gridCol>
                <a:gridCol w="1976355">
                  <a:extLst>
                    <a:ext uri="{9D8B030D-6E8A-4147-A177-3AD203B41FA5}">
                      <a16:colId xmlns:a16="http://schemas.microsoft.com/office/drawing/2014/main" val="20001"/>
                    </a:ext>
                  </a:extLst>
                </a:gridCol>
                <a:gridCol w="873273">
                  <a:extLst>
                    <a:ext uri="{9D8B030D-6E8A-4147-A177-3AD203B41FA5}">
                      <a16:colId xmlns:a16="http://schemas.microsoft.com/office/drawing/2014/main" val="20002"/>
                    </a:ext>
                  </a:extLst>
                </a:gridCol>
                <a:gridCol w="873273">
                  <a:extLst>
                    <a:ext uri="{9D8B030D-6E8A-4147-A177-3AD203B41FA5}">
                      <a16:colId xmlns:a16="http://schemas.microsoft.com/office/drawing/2014/main" val="3367334973"/>
                    </a:ext>
                  </a:extLst>
                </a:gridCol>
                <a:gridCol w="873273">
                  <a:extLst>
                    <a:ext uri="{9D8B030D-6E8A-4147-A177-3AD203B41FA5}">
                      <a16:colId xmlns:a16="http://schemas.microsoft.com/office/drawing/2014/main" val="1600941744"/>
                    </a:ext>
                  </a:extLst>
                </a:gridCol>
              </a:tblGrid>
              <a:tr h="5546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8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ECT KONVENSIONAL</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MECTA</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32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EKG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EEG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5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STRESS ANALISER</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TMS</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EMG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sp>
        <p:nvSpPr>
          <p:cNvPr id="5" name="Rounded Rectangle 5">
            <a:extLst>
              <a:ext uri="{FF2B5EF4-FFF2-40B4-BE49-F238E27FC236}">
                <a16:creationId xmlns:a16="http://schemas.microsoft.com/office/drawing/2014/main" id="{61967120-E41C-4E90-BC29-CEFA1C422BB4}"/>
              </a:ext>
            </a:extLst>
          </p:cNvPr>
          <p:cNvSpPr/>
          <p:nvPr/>
        </p:nvSpPr>
        <p:spPr>
          <a:xfrm>
            <a:off x="7628483" y="163844"/>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3130463465"/>
              </p:ext>
            </p:extLst>
          </p:nvPr>
        </p:nvGraphicFramePr>
        <p:xfrm>
          <a:off x="1170533" y="830766"/>
          <a:ext cx="4052218" cy="2000165"/>
        </p:xfrm>
        <a:graphic>
          <a:graphicData uri="http://schemas.openxmlformats.org/drawingml/2006/table">
            <a:tbl>
              <a:tblPr firstRow="1" firstCol="1" bandRow="1">
                <a:tableStyleId>{912C8C85-51F0-491E-9774-3900AFEF0FD7}</a:tableStyleId>
              </a:tblPr>
              <a:tblGrid>
                <a:gridCol w="350638">
                  <a:extLst>
                    <a:ext uri="{9D8B030D-6E8A-4147-A177-3AD203B41FA5}">
                      <a16:colId xmlns:a16="http://schemas.microsoft.com/office/drawing/2014/main" val="3273077915"/>
                    </a:ext>
                  </a:extLst>
                </a:gridCol>
                <a:gridCol w="1280796">
                  <a:extLst>
                    <a:ext uri="{9D8B030D-6E8A-4147-A177-3AD203B41FA5}">
                      <a16:colId xmlns:a16="http://schemas.microsoft.com/office/drawing/2014/main" val="2997858108"/>
                    </a:ext>
                  </a:extLst>
                </a:gridCol>
                <a:gridCol w="2420784">
                  <a:extLst>
                    <a:ext uri="{9D8B030D-6E8A-4147-A177-3AD203B41FA5}">
                      <a16:colId xmlns:a16="http://schemas.microsoft.com/office/drawing/2014/main" val="1230648966"/>
                    </a:ext>
                  </a:extLst>
                </a:gridCol>
              </a:tblGrid>
              <a:tr h="647489">
                <a:tc>
                  <a:txBody>
                    <a:bodyPr/>
                    <a:lstStyle/>
                    <a:p>
                      <a:pPr algn="ctr" fontAlgn="ctr"/>
                      <a:r>
                        <a:rPr lang="en-US" sz="1600" b="1" u="none" strike="noStrike" dirty="0">
                          <a:solidFill>
                            <a:srgbClr val="000000"/>
                          </a:solidFill>
                          <a:effectLst/>
                          <a:latin typeface="Tw Cen MT" panose="020B0602020104020603" pitchFamily="34" charset="0"/>
                        </a:rPr>
                        <a:t>NO.</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Confirm (+)</a:t>
                      </a:r>
                    </a:p>
                    <a:p>
                      <a:pPr algn="ctr" fontAlgn="ctr"/>
                      <a:r>
                        <a:rPr lang="en-US" sz="1600" b="1" u="none" strike="noStrike" dirty="0" err="1">
                          <a:solidFill>
                            <a:srgbClr val="000000"/>
                          </a:solidFill>
                          <a:effectLst/>
                          <a:latin typeface="Tw Cen MT" panose="020B0602020104020603" pitchFamily="34" charset="0"/>
                        </a:rPr>
                        <a:t>Covid</a:t>
                      </a:r>
                      <a:r>
                        <a:rPr lang="en-US" sz="1600" b="1" u="none" strike="noStrike" dirty="0">
                          <a:solidFill>
                            <a:srgbClr val="000000"/>
                          </a:solidFill>
                          <a:effectLst/>
                          <a:latin typeface="Tw Cen MT" panose="020B0602020104020603" pitchFamily="34" charset="0"/>
                        </a:rPr>
                        <a:t> 19</a:t>
                      </a:r>
                      <a:endParaRPr lang="en-US" sz="16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5721331"/>
                  </a:ext>
                </a:extLst>
              </a:tr>
              <a:tr h="450892">
                <a:tc>
                  <a:txBody>
                    <a:bodyPr/>
                    <a:lstStyle/>
                    <a:p>
                      <a:pPr algn="ctr" fontAlgn="b"/>
                      <a:r>
                        <a:rPr lang="en-US" sz="1600" b="0" u="none" strike="noStrike" dirty="0">
                          <a:solidFill>
                            <a:srgbClr val="000000"/>
                          </a:solidFill>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b="0" u="none" strike="noStrike" dirty="0">
                          <a:solidFill>
                            <a:srgbClr val="000000"/>
                          </a:solidFill>
                          <a:effectLst/>
                          <a:latin typeface="Tw Cen MT" panose="020B0602020104020603" pitchFamily="34" charset="0"/>
                        </a:rPr>
                        <a:t>JANUARI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600" dirty="0">
                          <a:latin typeface="Tw Cen MT" panose="020B0602020104020603" pitchFamily="34" charset="0"/>
                        </a:rPr>
                        <a:t>22</a:t>
                      </a:r>
                    </a:p>
                  </a:txBody>
                  <a:tcPr marL="9525" marR="9525" marT="9525" marB="0" anchor="ctr"/>
                </a:tc>
                <a:extLst>
                  <a:ext uri="{0D108BD9-81ED-4DB2-BD59-A6C34878D82A}">
                    <a16:rowId xmlns:a16="http://schemas.microsoft.com/office/drawing/2014/main" val="3507443195"/>
                  </a:ext>
                </a:extLst>
              </a:tr>
              <a:tr h="450892">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FEBRUARI</a:t>
                      </a:r>
                    </a:p>
                  </a:txBody>
                  <a:tcPr marL="9525" marR="9525" marT="9525" marB="0" anchor="ctr"/>
                </a:tc>
                <a:tc>
                  <a:txBody>
                    <a:bodyPr/>
                    <a:lstStyle/>
                    <a:p>
                      <a:pPr algn="ctr"/>
                      <a:r>
                        <a:rPr lang="en-US" sz="1600" dirty="0">
                          <a:latin typeface="Tw Cen MT" panose="020B0602020104020603" pitchFamily="34" charset="0"/>
                        </a:rPr>
                        <a:t>8</a:t>
                      </a:r>
                    </a:p>
                  </a:txBody>
                  <a:tcPr marL="9525" marR="9525" marT="9525" marB="0" anchor="ctr"/>
                </a:tc>
                <a:extLst>
                  <a:ext uri="{0D108BD9-81ED-4DB2-BD59-A6C34878D82A}">
                    <a16:rowId xmlns:a16="http://schemas.microsoft.com/office/drawing/2014/main" val="2805560169"/>
                  </a:ext>
                </a:extLst>
              </a:tr>
              <a:tr h="450892">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MARET</a:t>
                      </a:r>
                    </a:p>
                  </a:txBody>
                  <a:tcPr marL="9525" marR="9525" marT="9525" marB="0" anchor="ctr"/>
                </a:tc>
                <a:tc>
                  <a:txBody>
                    <a:bodyPr/>
                    <a:lstStyle/>
                    <a:p>
                      <a:pPr algn="ctr"/>
                      <a:r>
                        <a:rPr lang="en-US" sz="1600" dirty="0">
                          <a:latin typeface="Tw Cen MT" panose="020B0602020104020603" pitchFamily="34" charset="0"/>
                        </a:rPr>
                        <a:t>23</a:t>
                      </a:r>
                    </a:p>
                  </a:txBody>
                  <a:tcPr marL="9525" marR="9525" marT="9525" marB="0" anchor="ctr"/>
                </a:tc>
                <a:extLst>
                  <a:ext uri="{0D108BD9-81ED-4DB2-BD59-A6C34878D82A}">
                    <a16:rowId xmlns:a16="http://schemas.microsoft.com/office/drawing/2014/main" val="366398765"/>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pic>
        <p:nvPicPr>
          <p:cNvPr id="8" name="Picture 7">
            <a:extLst>
              <a:ext uri="{FF2B5EF4-FFF2-40B4-BE49-F238E27FC236}">
                <a16:creationId xmlns:a16="http://schemas.microsoft.com/office/drawing/2014/main" id="{20D45B83-AF0C-408B-A1D8-784DFC417FE3}"/>
              </a:ext>
            </a:extLst>
          </p:cNvPr>
          <p:cNvPicPr>
            <a:picLocks noChangeAspect="1"/>
          </p:cNvPicPr>
          <p:nvPr/>
        </p:nvPicPr>
        <p:blipFill>
          <a:blip r:embed="rId3"/>
          <a:stretch>
            <a:fillRect/>
          </a:stretch>
        </p:blipFill>
        <p:spPr>
          <a:xfrm>
            <a:off x="6454921" y="41986"/>
            <a:ext cx="719390" cy="719390"/>
          </a:xfrm>
          <a:prstGeom prst="rect">
            <a:avLst/>
          </a:prstGeom>
        </p:spPr>
      </p:pic>
      <p:pic>
        <p:nvPicPr>
          <p:cNvPr id="4" name="Picture 3">
            <a:extLst>
              <a:ext uri="{FF2B5EF4-FFF2-40B4-BE49-F238E27FC236}">
                <a16:creationId xmlns:a16="http://schemas.microsoft.com/office/drawing/2014/main" id="{400D4495-0274-4A28-B647-8D663B68F0CD}"/>
              </a:ext>
            </a:extLst>
          </p:cNvPr>
          <p:cNvPicPr>
            <a:picLocks noChangeAspect="1"/>
          </p:cNvPicPr>
          <p:nvPr/>
        </p:nvPicPr>
        <p:blipFill>
          <a:blip r:embed="rId4"/>
          <a:stretch>
            <a:fillRect/>
          </a:stretch>
        </p:blipFill>
        <p:spPr>
          <a:xfrm>
            <a:off x="1180717" y="147509"/>
            <a:ext cx="4052218" cy="1098381"/>
          </a:xfrm>
          <a:prstGeom prst="rect">
            <a:avLst/>
          </a:prstGeom>
        </p:spPr>
      </p:pic>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5"/>
          <a:stretch>
            <a:fillRect/>
          </a:stretch>
        </p:blipFill>
        <p:spPr>
          <a:xfrm>
            <a:off x="0" y="73544"/>
            <a:ext cx="1170533" cy="1170533"/>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1937840437"/>
              </p:ext>
            </p:extLst>
          </p:nvPr>
        </p:nvGraphicFramePr>
        <p:xfrm>
          <a:off x="383425" y="572746"/>
          <a:ext cx="7247903" cy="6153602"/>
        </p:xfrm>
        <a:graphic>
          <a:graphicData uri="http://schemas.openxmlformats.org/drawingml/2006/table">
            <a:tbl>
              <a:tblPr firstRow="1" bandRow="1"/>
              <a:tblGrid>
                <a:gridCol w="465145">
                  <a:extLst>
                    <a:ext uri="{9D8B030D-6E8A-4147-A177-3AD203B41FA5}">
                      <a16:colId xmlns:a16="http://schemas.microsoft.com/office/drawing/2014/main" val="20000"/>
                    </a:ext>
                  </a:extLst>
                </a:gridCol>
                <a:gridCol w="287472">
                  <a:extLst>
                    <a:ext uri="{9D8B030D-6E8A-4147-A177-3AD203B41FA5}">
                      <a16:colId xmlns:a16="http://schemas.microsoft.com/office/drawing/2014/main" val="484426637"/>
                    </a:ext>
                  </a:extLst>
                </a:gridCol>
                <a:gridCol w="2156963">
                  <a:extLst>
                    <a:ext uri="{9D8B030D-6E8A-4147-A177-3AD203B41FA5}">
                      <a16:colId xmlns:a16="http://schemas.microsoft.com/office/drawing/2014/main" val="2311044495"/>
                    </a:ext>
                  </a:extLst>
                </a:gridCol>
                <a:gridCol w="568113">
                  <a:extLst>
                    <a:ext uri="{9D8B030D-6E8A-4147-A177-3AD203B41FA5}">
                      <a16:colId xmlns:a16="http://schemas.microsoft.com/office/drawing/2014/main" val="20002"/>
                    </a:ext>
                  </a:extLst>
                </a:gridCol>
                <a:gridCol w="754042">
                  <a:extLst>
                    <a:ext uri="{9D8B030D-6E8A-4147-A177-3AD203B41FA5}">
                      <a16:colId xmlns:a16="http://schemas.microsoft.com/office/drawing/2014/main" val="20003"/>
                    </a:ext>
                  </a:extLst>
                </a:gridCol>
                <a:gridCol w="754042">
                  <a:extLst>
                    <a:ext uri="{9D8B030D-6E8A-4147-A177-3AD203B41FA5}">
                      <a16:colId xmlns:a16="http://schemas.microsoft.com/office/drawing/2014/main" val="3908486368"/>
                    </a:ext>
                  </a:extLst>
                </a:gridCol>
                <a:gridCol w="754042">
                  <a:extLst>
                    <a:ext uri="{9D8B030D-6E8A-4147-A177-3AD203B41FA5}">
                      <a16:colId xmlns:a16="http://schemas.microsoft.com/office/drawing/2014/main" val="3445130392"/>
                    </a:ext>
                  </a:extLst>
                </a:gridCol>
                <a:gridCol w="754042">
                  <a:extLst>
                    <a:ext uri="{9D8B030D-6E8A-4147-A177-3AD203B41FA5}">
                      <a16:colId xmlns:a16="http://schemas.microsoft.com/office/drawing/2014/main" val="3567867351"/>
                    </a:ext>
                  </a:extLst>
                </a:gridCol>
                <a:gridCol w="754042">
                  <a:extLst>
                    <a:ext uri="{9D8B030D-6E8A-4147-A177-3AD203B41FA5}">
                      <a16:colId xmlns:a16="http://schemas.microsoft.com/office/drawing/2014/main" val="942401884"/>
                    </a:ext>
                  </a:extLst>
                </a:gridCol>
              </a:tblGrid>
              <a:tr h="20446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465">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46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11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0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PKRS di rawat jalan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409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7</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a:effectLst/>
                          <a:latin typeface="Tw Cen MT" panose="020B0602020104020603" pitchFamily="34" charset="0"/>
                        </a:rPr>
                        <a:t>Pembuatan Media Penyuluhan</a:t>
                      </a:r>
                      <a:endParaRPr lang="en-US"/>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818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00581">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7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2175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20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405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40058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45156"/>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31</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310451" y="49567"/>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32</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1407275650"/>
              </p:ext>
            </p:extLst>
          </p:nvPr>
        </p:nvGraphicFramePr>
        <p:xfrm>
          <a:off x="219156" y="768667"/>
          <a:ext cx="4326340" cy="5770245"/>
        </p:xfrm>
        <a:graphic>
          <a:graphicData uri="http://schemas.openxmlformats.org/drawingml/2006/table">
            <a:tbl>
              <a:tblPr firstRow="1" firstCol="1">
                <a:tableStyleId>{85BE263C-DBD7-4A20-BB59-AAB30ACAA65A}</a:tableStyleId>
              </a:tblPr>
              <a:tblGrid>
                <a:gridCol w="329868">
                  <a:extLst>
                    <a:ext uri="{9D8B030D-6E8A-4147-A177-3AD203B41FA5}">
                      <a16:colId xmlns:a16="http://schemas.microsoft.com/office/drawing/2014/main" val="3849390273"/>
                    </a:ext>
                  </a:extLst>
                </a:gridCol>
                <a:gridCol w="2186068">
                  <a:extLst>
                    <a:ext uri="{9D8B030D-6E8A-4147-A177-3AD203B41FA5}">
                      <a16:colId xmlns:a16="http://schemas.microsoft.com/office/drawing/2014/main" val="3931189456"/>
                    </a:ext>
                  </a:extLst>
                </a:gridCol>
                <a:gridCol w="604456">
                  <a:extLst>
                    <a:ext uri="{9D8B030D-6E8A-4147-A177-3AD203B41FA5}">
                      <a16:colId xmlns:a16="http://schemas.microsoft.com/office/drawing/2014/main" val="3648614192"/>
                    </a:ext>
                  </a:extLst>
                </a:gridCol>
                <a:gridCol w="622852">
                  <a:extLst>
                    <a:ext uri="{9D8B030D-6E8A-4147-A177-3AD203B41FA5}">
                      <a16:colId xmlns:a16="http://schemas.microsoft.com/office/drawing/2014/main" val="265009430"/>
                    </a:ext>
                  </a:extLst>
                </a:gridCol>
                <a:gridCol w="583096">
                  <a:extLst>
                    <a:ext uri="{9D8B030D-6E8A-4147-A177-3AD203B41FA5}">
                      <a16:colId xmlns:a16="http://schemas.microsoft.com/office/drawing/2014/main" val="3166601304"/>
                    </a:ext>
                  </a:extLst>
                </a:gridCol>
              </a:tblGrid>
              <a:tr h="200025">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3">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2821025616"/>
                  </a:ext>
                </a:extLst>
              </a:tr>
              <a:tr h="200025">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725084174"/>
                  </a:ext>
                </a:extLst>
              </a:tr>
              <a:tr h="200025">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190500">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189090258"/>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58893980"/>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38854812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Pertanian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21</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85702597"/>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55199694"/>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8209596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56417646"/>
                  </a:ext>
                </a:extLst>
              </a:tr>
              <a:tr h="200025">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89</a:t>
                      </a:r>
                      <a:endParaRPr lang="en-US" sz="12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17970315"/>
                  </a:ext>
                </a:extLst>
              </a:tr>
              <a:tr h="0">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563442030"/>
                  </a:ext>
                </a:extLst>
              </a:tr>
              <a:tr h="190500">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869443738"/>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70579747"/>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23783209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41047043"/>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94736352"/>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77434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66040199"/>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86709714"/>
                  </a:ext>
                </a:extLst>
              </a:tr>
              <a:tr h="200025">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u="none" strike="noStrike">
                          <a:effectLst/>
                        </a:rPr>
                        <a:t>63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0713433"/>
                  </a:ext>
                </a:extLst>
              </a:tr>
            </a:tbl>
          </a:graphicData>
        </a:graphic>
      </p:graphicFrame>
      <p:graphicFrame>
        <p:nvGraphicFramePr>
          <p:cNvPr id="8" name="Table 7">
            <a:extLst>
              <a:ext uri="{FF2B5EF4-FFF2-40B4-BE49-F238E27FC236}">
                <a16:creationId xmlns:a16="http://schemas.microsoft.com/office/drawing/2014/main" id="{16A6A169-C07B-4248-A387-6163BD6389EB}"/>
              </a:ext>
            </a:extLst>
          </p:cNvPr>
          <p:cNvGraphicFramePr>
            <a:graphicFrameLocks noGrp="1"/>
          </p:cNvGraphicFramePr>
          <p:nvPr>
            <p:extLst>
              <p:ext uri="{D42A27DB-BD31-4B8C-83A1-F6EECF244321}">
                <p14:modId xmlns:p14="http://schemas.microsoft.com/office/powerpoint/2010/main" val="4104495427"/>
              </p:ext>
            </p:extLst>
          </p:nvPr>
        </p:nvGraphicFramePr>
        <p:xfrm>
          <a:off x="5608881" y="232654"/>
          <a:ext cx="4353891" cy="6162551"/>
        </p:xfrm>
        <a:graphic>
          <a:graphicData uri="http://schemas.openxmlformats.org/drawingml/2006/table">
            <a:tbl>
              <a:tblPr firstRow="1" firstCol="1">
                <a:tableStyleId>{85BE263C-DBD7-4A20-BB59-AAB30ACAA65A}</a:tableStyleId>
              </a:tblPr>
              <a:tblGrid>
                <a:gridCol w="329867">
                  <a:extLst>
                    <a:ext uri="{9D8B030D-6E8A-4147-A177-3AD203B41FA5}">
                      <a16:colId xmlns:a16="http://schemas.microsoft.com/office/drawing/2014/main" val="1614395603"/>
                    </a:ext>
                  </a:extLst>
                </a:gridCol>
                <a:gridCol w="1863919">
                  <a:extLst>
                    <a:ext uri="{9D8B030D-6E8A-4147-A177-3AD203B41FA5}">
                      <a16:colId xmlns:a16="http://schemas.microsoft.com/office/drawing/2014/main" val="1158735953"/>
                    </a:ext>
                  </a:extLst>
                </a:gridCol>
                <a:gridCol w="372856">
                  <a:extLst>
                    <a:ext uri="{9D8B030D-6E8A-4147-A177-3AD203B41FA5}">
                      <a16:colId xmlns:a16="http://schemas.microsoft.com/office/drawing/2014/main" val="134676268"/>
                    </a:ext>
                  </a:extLst>
                </a:gridCol>
                <a:gridCol w="331305">
                  <a:extLst>
                    <a:ext uri="{9D8B030D-6E8A-4147-A177-3AD203B41FA5}">
                      <a16:colId xmlns:a16="http://schemas.microsoft.com/office/drawing/2014/main" val="1893218567"/>
                    </a:ext>
                  </a:extLst>
                </a:gridCol>
                <a:gridCol w="488536">
                  <a:extLst>
                    <a:ext uri="{9D8B030D-6E8A-4147-A177-3AD203B41FA5}">
                      <a16:colId xmlns:a16="http://schemas.microsoft.com/office/drawing/2014/main" val="2654098360"/>
                    </a:ext>
                  </a:extLst>
                </a:gridCol>
                <a:gridCol w="291547">
                  <a:extLst>
                    <a:ext uri="{9D8B030D-6E8A-4147-A177-3AD203B41FA5}">
                      <a16:colId xmlns:a16="http://schemas.microsoft.com/office/drawing/2014/main" val="4119627381"/>
                    </a:ext>
                  </a:extLst>
                </a:gridCol>
                <a:gridCol w="371061">
                  <a:extLst>
                    <a:ext uri="{9D8B030D-6E8A-4147-A177-3AD203B41FA5}">
                      <a16:colId xmlns:a16="http://schemas.microsoft.com/office/drawing/2014/main" val="661602635"/>
                    </a:ext>
                  </a:extLst>
                </a:gridCol>
                <a:gridCol w="304800">
                  <a:extLst>
                    <a:ext uri="{9D8B030D-6E8A-4147-A177-3AD203B41FA5}">
                      <a16:colId xmlns:a16="http://schemas.microsoft.com/office/drawing/2014/main" val="2404128715"/>
                    </a:ext>
                  </a:extLst>
                </a:gridCol>
              </a:tblGrid>
              <a:tr h="297246">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extLst>
                  <a:ext uri="{0D108BD9-81ED-4DB2-BD59-A6C34878D82A}">
                    <a16:rowId xmlns:a16="http://schemas.microsoft.com/office/drawing/2014/main" val="2970208287"/>
                  </a:ext>
                </a:extLst>
              </a:tr>
              <a:tr h="209468">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extLst>
                  <a:ext uri="{0D108BD9-81ED-4DB2-BD59-A6C34878D82A}">
                    <a16:rowId xmlns:a16="http://schemas.microsoft.com/office/drawing/2014/main" val="549128860"/>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a:effectLst/>
                        </a:rPr>
                        <a:t>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7</a:t>
                      </a:r>
                      <a:endParaRPr lang="en-US"/>
                    </a:p>
                  </a:txBody>
                  <a:tcPr marL="9525" marR="9525" marT="9525" marB="0" anchor="ctr"/>
                </a:tc>
                <a:extLst>
                  <a:ext uri="{0D108BD9-81ED-4DB2-BD59-A6C34878D82A}">
                    <a16:rowId xmlns:a16="http://schemas.microsoft.com/office/drawing/2014/main" val="1344461797"/>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extLst>
                  <a:ext uri="{0D108BD9-81ED-4DB2-BD59-A6C34878D82A}">
                    <a16:rowId xmlns:a16="http://schemas.microsoft.com/office/drawing/2014/main" val="508813858"/>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a:effectLst/>
                        </a:rPr>
                        <a:t>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extLst>
                  <a:ext uri="{0D108BD9-81ED-4DB2-BD59-A6C34878D82A}">
                    <a16:rowId xmlns:a16="http://schemas.microsoft.com/office/drawing/2014/main" val="1285465949"/>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7</a:t>
                      </a:r>
                      <a:endParaRPr lang="en-US"/>
                    </a:p>
                  </a:txBody>
                  <a:tcPr marL="9525" marR="9525" marT="9525" marB="0" anchor="ctr"/>
                </a:tc>
                <a:extLst>
                  <a:ext uri="{0D108BD9-81ED-4DB2-BD59-A6C34878D82A}">
                    <a16:rowId xmlns:a16="http://schemas.microsoft.com/office/drawing/2014/main" val="3494292259"/>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extLst>
                  <a:ext uri="{0D108BD9-81ED-4DB2-BD59-A6C34878D82A}">
                    <a16:rowId xmlns:a16="http://schemas.microsoft.com/office/drawing/2014/main" val="3499225000"/>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extLst>
                  <a:ext uri="{0D108BD9-81ED-4DB2-BD59-A6C34878D82A}">
                    <a16:rowId xmlns:a16="http://schemas.microsoft.com/office/drawing/2014/main" val="2024044354"/>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598326799"/>
                  </a:ext>
                </a:extLst>
              </a:tr>
              <a:tr h="297246">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endParaRPr lang="en-US" dirty="0"/>
                    </a:p>
                  </a:txBody>
                  <a:tcPr marL="9525" marR="9525" marT="9525" marB="0" anchor="ct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021859"/>
                  </a:ext>
                </a:extLst>
              </a:tr>
              <a:tr h="209468">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extLst>
                  <a:ext uri="{0D108BD9-81ED-4DB2-BD59-A6C34878D82A}">
                    <a16:rowId xmlns:a16="http://schemas.microsoft.com/office/drawing/2014/main" val="470821799"/>
                  </a:ext>
                </a:extLst>
              </a:tr>
              <a:tr h="20946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extLst>
                  <a:ext uri="{0D108BD9-81ED-4DB2-BD59-A6C34878D82A}">
                    <a16:rowId xmlns:a16="http://schemas.microsoft.com/office/drawing/2014/main" val="2168930330"/>
                  </a:ext>
                </a:extLst>
              </a:tr>
              <a:tr h="20946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extLst>
                  <a:ext uri="{0D108BD9-81ED-4DB2-BD59-A6C34878D82A}">
                    <a16:rowId xmlns:a16="http://schemas.microsoft.com/office/drawing/2014/main" val="1705696768"/>
                  </a:ext>
                </a:extLst>
              </a:tr>
              <a:tr h="20946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extLst>
                  <a:ext uri="{0D108BD9-81ED-4DB2-BD59-A6C34878D82A}">
                    <a16:rowId xmlns:a16="http://schemas.microsoft.com/office/drawing/2014/main" val="859367188"/>
                  </a:ext>
                </a:extLst>
              </a:tr>
              <a:tr h="209468">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extLst>
                  <a:ext uri="{0D108BD9-81ED-4DB2-BD59-A6C34878D82A}">
                    <a16:rowId xmlns:a16="http://schemas.microsoft.com/office/drawing/2014/main" val="795117410"/>
                  </a:ext>
                </a:extLst>
              </a:tr>
              <a:tr h="209468">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205847506"/>
                  </a:ext>
                </a:extLst>
              </a:tr>
              <a:tr h="209468">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Rekreasi</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315548460"/>
                  </a:ext>
                </a:extLst>
              </a:tr>
              <a:tr h="209468">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extLst>
                  <a:ext uri="{0D108BD9-81ED-4DB2-BD59-A6C34878D82A}">
                    <a16:rowId xmlns:a16="http://schemas.microsoft.com/office/drawing/2014/main" val="1787406171"/>
                  </a:ext>
                </a:extLst>
              </a:tr>
              <a:tr h="209468">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121799890"/>
                  </a:ext>
                </a:extLst>
              </a:tr>
              <a:tr h="209468">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extLst>
                  <a:ext uri="{0D108BD9-81ED-4DB2-BD59-A6C34878D82A}">
                    <a16:rowId xmlns:a16="http://schemas.microsoft.com/office/drawing/2014/main" val="523683158"/>
                  </a:ext>
                </a:extLst>
              </a:tr>
              <a:tr h="303422">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305049298"/>
                  </a:ext>
                </a:extLst>
              </a:tr>
              <a:tr h="20946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306882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1742693344"/>
              </p:ext>
            </p:extLst>
          </p:nvPr>
        </p:nvGraphicFramePr>
        <p:xfrm>
          <a:off x="275758" y="1391222"/>
          <a:ext cx="4309493" cy="2930122"/>
        </p:xfrm>
        <a:graphic>
          <a:graphicData uri="http://schemas.openxmlformats.org/drawingml/2006/table">
            <a:tbl>
              <a:tblPr firstRow="1" bandRow="1"/>
              <a:tblGrid>
                <a:gridCol w="527274">
                  <a:extLst>
                    <a:ext uri="{9D8B030D-6E8A-4147-A177-3AD203B41FA5}">
                      <a16:colId xmlns:a16="http://schemas.microsoft.com/office/drawing/2014/main" val="20000"/>
                    </a:ext>
                  </a:extLst>
                </a:gridCol>
                <a:gridCol w="1524509">
                  <a:extLst>
                    <a:ext uri="{9D8B030D-6E8A-4147-A177-3AD203B41FA5}">
                      <a16:colId xmlns:a16="http://schemas.microsoft.com/office/drawing/2014/main" val="20001"/>
                    </a:ext>
                  </a:extLst>
                </a:gridCol>
                <a:gridCol w="752570">
                  <a:extLst>
                    <a:ext uri="{9D8B030D-6E8A-4147-A177-3AD203B41FA5}">
                      <a16:colId xmlns:a16="http://schemas.microsoft.com/office/drawing/2014/main" val="20002"/>
                    </a:ext>
                  </a:extLst>
                </a:gridCol>
                <a:gridCol w="752570">
                  <a:extLst>
                    <a:ext uri="{9D8B030D-6E8A-4147-A177-3AD203B41FA5}">
                      <a16:colId xmlns:a16="http://schemas.microsoft.com/office/drawing/2014/main" val="2682873369"/>
                    </a:ext>
                  </a:extLst>
                </a:gridCol>
                <a:gridCol w="752570">
                  <a:extLst>
                    <a:ext uri="{9D8B030D-6E8A-4147-A177-3AD203B41FA5}">
                      <a16:colId xmlns:a16="http://schemas.microsoft.com/office/drawing/2014/main" val="4114798335"/>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graphicFrame>
        <p:nvGraphicFramePr>
          <p:cNvPr id="7" name="Table 6">
            <a:extLst>
              <a:ext uri="{FF2B5EF4-FFF2-40B4-BE49-F238E27FC236}">
                <a16:creationId xmlns:a16="http://schemas.microsoft.com/office/drawing/2014/main" id="{3724C8E5-AF67-4015-A2CF-FF0FC3DAB715}"/>
              </a:ext>
            </a:extLst>
          </p:cNvPr>
          <p:cNvGraphicFramePr>
            <a:graphicFrameLocks noGrp="1"/>
          </p:cNvGraphicFramePr>
          <p:nvPr>
            <p:extLst>
              <p:ext uri="{D42A27DB-BD31-4B8C-83A1-F6EECF244321}">
                <p14:modId xmlns:p14="http://schemas.microsoft.com/office/powerpoint/2010/main" val="3467388006"/>
              </p:ext>
            </p:extLst>
          </p:nvPr>
        </p:nvGraphicFramePr>
        <p:xfrm>
          <a:off x="5359424" y="810511"/>
          <a:ext cx="6374940" cy="4956556"/>
        </p:xfrm>
        <a:graphic>
          <a:graphicData uri="http://schemas.openxmlformats.org/drawingml/2006/table">
            <a:tbl>
              <a:tblPr firstRow="1" bandRow="1"/>
              <a:tblGrid>
                <a:gridCol w="512196">
                  <a:extLst>
                    <a:ext uri="{9D8B030D-6E8A-4147-A177-3AD203B41FA5}">
                      <a16:colId xmlns:a16="http://schemas.microsoft.com/office/drawing/2014/main" val="1202661107"/>
                    </a:ext>
                  </a:extLst>
                </a:gridCol>
                <a:gridCol w="663724">
                  <a:extLst>
                    <a:ext uri="{9D8B030D-6E8A-4147-A177-3AD203B41FA5}">
                      <a16:colId xmlns:a16="http://schemas.microsoft.com/office/drawing/2014/main" val="2806811701"/>
                    </a:ext>
                  </a:extLst>
                </a:gridCol>
                <a:gridCol w="2067386">
                  <a:extLst>
                    <a:ext uri="{9D8B030D-6E8A-4147-A177-3AD203B41FA5}">
                      <a16:colId xmlns:a16="http://schemas.microsoft.com/office/drawing/2014/main" val="71449140"/>
                    </a:ext>
                  </a:extLst>
                </a:gridCol>
                <a:gridCol w="1043878">
                  <a:extLst>
                    <a:ext uri="{9D8B030D-6E8A-4147-A177-3AD203B41FA5}">
                      <a16:colId xmlns:a16="http://schemas.microsoft.com/office/drawing/2014/main" val="1486579512"/>
                    </a:ext>
                  </a:extLst>
                </a:gridCol>
                <a:gridCol w="1043878">
                  <a:extLst>
                    <a:ext uri="{9D8B030D-6E8A-4147-A177-3AD203B41FA5}">
                      <a16:colId xmlns:a16="http://schemas.microsoft.com/office/drawing/2014/main" val="92257721"/>
                    </a:ext>
                  </a:extLst>
                </a:gridCol>
                <a:gridCol w="1043878">
                  <a:extLst>
                    <a:ext uri="{9D8B030D-6E8A-4147-A177-3AD203B41FA5}">
                      <a16:colId xmlns:a16="http://schemas.microsoft.com/office/drawing/2014/main" val="497847038"/>
                    </a:ext>
                  </a:extLst>
                </a:gridCol>
              </a:tblGrid>
              <a:tr h="18814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18814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rutin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Medis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466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466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1881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Medis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Elektronika dan Komunikasi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466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1881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695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695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9" name="Rounded Rectangle 5">
            <a:extLst>
              <a:ext uri="{FF2B5EF4-FFF2-40B4-BE49-F238E27FC236}">
                <a16:creationId xmlns:a16="http://schemas.microsoft.com/office/drawing/2014/main" id="{50C45276-31E3-4CBE-BC47-321204D5A3A3}"/>
              </a:ext>
            </a:extLst>
          </p:cNvPr>
          <p:cNvSpPr/>
          <p:nvPr/>
        </p:nvSpPr>
        <p:spPr>
          <a:xfrm>
            <a:off x="5759253" y="136525"/>
            <a:ext cx="338550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pic>
        <p:nvPicPr>
          <p:cNvPr id="10" name="Picture 9">
            <a:extLst>
              <a:ext uri="{FF2B5EF4-FFF2-40B4-BE49-F238E27FC236}">
                <a16:creationId xmlns:a16="http://schemas.microsoft.com/office/drawing/2014/main" id="{EE663350-B136-495C-B2A6-EC006E1FDC8A}"/>
              </a:ext>
            </a:extLst>
          </p:cNvPr>
          <p:cNvPicPr>
            <a:picLocks noChangeAspect="1"/>
          </p:cNvPicPr>
          <p:nvPr/>
        </p:nvPicPr>
        <p:blipFill>
          <a:blip r:embed="rId4"/>
          <a:stretch>
            <a:fillRect/>
          </a:stretch>
        </p:blipFill>
        <p:spPr>
          <a:xfrm>
            <a:off x="5033260" y="120720"/>
            <a:ext cx="652329" cy="652329"/>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768663009"/>
              </p:ext>
            </p:extLst>
          </p:nvPr>
        </p:nvGraphicFramePr>
        <p:xfrm>
          <a:off x="265365" y="896089"/>
          <a:ext cx="4459035" cy="5777611"/>
        </p:xfrm>
        <a:graphic>
          <a:graphicData uri="http://schemas.openxmlformats.org/drawingml/2006/table">
            <a:tbl>
              <a:tblPr firstRow="1" bandRow="1"/>
              <a:tblGrid>
                <a:gridCol w="353181">
                  <a:extLst>
                    <a:ext uri="{9D8B030D-6E8A-4147-A177-3AD203B41FA5}">
                      <a16:colId xmlns:a16="http://schemas.microsoft.com/office/drawing/2014/main" val="20000"/>
                    </a:ext>
                  </a:extLst>
                </a:gridCol>
                <a:gridCol w="1915867">
                  <a:extLst>
                    <a:ext uri="{9D8B030D-6E8A-4147-A177-3AD203B41FA5}">
                      <a16:colId xmlns:a16="http://schemas.microsoft.com/office/drawing/2014/main" val="20001"/>
                    </a:ext>
                  </a:extLst>
                </a:gridCol>
                <a:gridCol w="732248">
                  <a:extLst>
                    <a:ext uri="{9D8B030D-6E8A-4147-A177-3AD203B41FA5}">
                      <a16:colId xmlns:a16="http://schemas.microsoft.com/office/drawing/2014/main" val="20002"/>
                    </a:ext>
                  </a:extLst>
                </a:gridCol>
                <a:gridCol w="715617">
                  <a:extLst>
                    <a:ext uri="{9D8B030D-6E8A-4147-A177-3AD203B41FA5}">
                      <a16:colId xmlns:a16="http://schemas.microsoft.com/office/drawing/2014/main" val="661669884"/>
                    </a:ext>
                  </a:extLst>
                </a:gridCol>
                <a:gridCol w="742122">
                  <a:extLst>
                    <a:ext uri="{9D8B030D-6E8A-4147-A177-3AD203B41FA5}">
                      <a16:colId xmlns:a16="http://schemas.microsoft.com/office/drawing/2014/main" val="4029743057"/>
                    </a:ext>
                  </a:extLst>
                </a:gridCol>
              </a:tblGrid>
              <a:tr h="4267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2497488938"/>
              </p:ext>
            </p:extLst>
          </p:nvPr>
        </p:nvGraphicFramePr>
        <p:xfrm>
          <a:off x="6394686" y="896089"/>
          <a:ext cx="4226479" cy="4271566"/>
        </p:xfrm>
        <a:graphic>
          <a:graphicData uri="http://schemas.openxmlformats.org/drawingml/2006/table">
            <a:tbl>
              <a:tblPr firstRow="1" bandRow="1"/>
              <a:tblGrid>
                <a:gridCol w="434332">
                  <a:extLst>
                    <a:ext uri="{9D8B030D-6E8A-4147-A177-3AD203B41FA5}">
                      <a16:colId xmlns:a16="http://schemas.microsoft.com/office/drawing/2014/main" val="20000"/>
                    </a:ext>
                  </a:extLst>
                </a:gridCol>
                <a:gridCol w="1592283">
                  <a:extLst>
                    <a:ext uri="{9D8B030D-6E8A-4147-A177-3AD203B41FA5}">
                      <a16:colId xmlns:a16="http://schemas.microsoft.com/office/drawing/2014/main" val="20001"/>
                    </a:ext>
                  </a:extLst>
                </a:gridCol>
                <a:gridCol w="733288">
                  <a:extLst>
                    <a:ext uri="{9D8B030D-6E8A-4147-A177-3AD203B41FA5}">
                      <a16:colId xmlns:a16="http://schemas.microsoft.com/office/drawing/2014/main" val="20002"/>
                    </a:ext>
                  </a:extLst>
                </a:gridCol>
                <a:gridCol w="733288">
                  <a:extLst>
                    <a:ext uri="{9D8B030D-6E8A-4147-A177-3AD203B41FA5}">
                      <a16:colId xmlns:a16="http://schemas.microsoft.com/office/drawing/2014/main" val="2506585980"/>
                    </a:ext>
                  </a:extLst>
                </a:gridCol>
                <a:gridCol w="733288">
                  <a:extLst>
                    <a:ext uri="{9D8B030D-6E8A-4147-A177-3AD203B41FA5}">
                      <a16:colId xmlns:a16="http://schemas.microsoft.com/office/drawing/2014/main" val="2707902556"/>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Porsi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6527839" y="253722"/>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4"/>
          <a:stretch>
            <a:fillRect/>
          </a:stretch>
        </p:blipFill>
        <p:spPr>
          <a:xfrm>
            <a:off x="5485909" y="30382"/>
            <a:ext cx="865707" cy="865707"/>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1742120147"/>
              </p:ext>
            </p:extLst>
          </p:nvPr>
        </p:nvGraphicFramePr>
        <p:xfrm>
          <a:off x="185898" y="700210"/>
          <a:ext cx="8398538" cy="5971582"/>
        </p:xfrm>
        <a:graphic>
          <a:graphicData uri="http://schemas.openxmlformats.org/drawingml/2006/table">
            <a:tbl>
              <a:tblPr firstRow="1" bandRow="1">
                <a:tableStyleId>{5C22544A-7EE6-4342-B048-85BDC9FD1C3A}</a:tableStyleId>
              </a:tblPr>
              <a:tblGrid>
                <a:gridCol w="213268">
                  <a:extLst>
                    <a:ext uri="{9D8B030D-6E8A-4147-A177-3AD203B41FA5}">
                      <a16:colId xmlns:a16="http://schemas.microsoft.com/office/drawing/2014/main" val="2776679138"/>
                    </a:ext>
                  </a:extLst>
                </a:gridCol>
                <a:gridCol w="195632">
                  <a:extLst>
                    <a:ext uri="{9D8B030D-6E8A-4147-A177-3AD203B41FA5}">
                      <a16:colId xmlns:a16="http://schemas.microsoft.com/office/drawing/2014/main" val="2954129134"/>
                    </a:ext>
                  </a:extLst>
                </a:gridCol>
                <a:gridCol w="6282083">
                  <a:extLst>
                    <a:ext uri="{9D8B030D-6E8A-4147-A177-3AD203B41FA5}">
                      <a16:colId xmlns:a16="http://schemas.microsoft.com/office/drawing/2014/main" val="2484559110"/>
                    </a:ext>
                  </a:extLst>
                </a:gridCol>
                <a:gridCol w="569185">
                  <a:extLst>
                    <a:ext uri="{9D8B030D-6E8A-4147-A177-3AD203B41FA5}">
                      <a16:colId xmlns:a16="http://schemas.microsoft.com/office/drawing/2014/main" val="56142413"/>
                    </a:ext>
                  </a:extLst>
                </a:gridCol>
                <a:gridCol w="569185">
                  <a:extLst>
                    <a:ext uri="{9D8B030D-6E8A-4147-A177-3AD203B41FA5}">
                      <a16:colId xmlns:a16="http://schemas.microsoft.com/office/drawing/2014/main" val="1506437537"/>
                    </a:ext>
                  </a:extLst>
                </a:gridCol>
                <a:gridCol w="569185">
                  <a:extLst>
                    <a:ext uri="{9D8B030D-6E8A-4147-A177-3AD203B41FA5}">
                      <a16:colId xmlns:a16="http://schemas.microsoft.com/office/drawing/2014/main" val="1824048902"/>
                    </a:ext>
                  </a:extLst>
                </a:gridCol>
              </a:tblGrid>
              <a:tr h="172068">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extLst>
                  <a:ext uri="{0D108BD9-81ED-4DB2-BD59-A6C34878D82A}">
                    <a16:rowId xmlns:a16="http://schemas.microsoft.com/office/drawing/2014/main" val="2423167698"/>
                  </a:ext>
                </a:extLst>
              </a:tr>
              <a:tr h="172068">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678066">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678066">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4</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933834746"/>
                  </a:ext>
                </a:extLst>
              </a:tr>
              <a:tr h="597723">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387398038"/>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1469983273"/>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93837586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283890414"/>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720903779"/>
                  </a:ext>
                </a:extLst>
              </a:tr>
              <a:tr h="283162">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3777638142"/>
              </p:ext>
            </p:extLst>
          </p:nvPr>
        </p:nvGraphicFramePr>
        <p:xfrm>
          <a:off x="1200012" y="325487"/>
          <a:ext cx="5452578" cy="5023485"/>
        </p:xfrm>
        <a:graphic>
          <a:graphicData uri="http://schemas.openxmlformats.org/drawingml/2006/table">
            <a:tbl>
              <a:tblPr firstRow="1" bandRow="1">
                <a:tableStyleId>{5C22544A-7EE6-4342-B048-85BDC9FD1C3A}</a:tableStyleId>
              </a:tblPr>
              <a:tblGrid>
                <a:gridCol w="109670">
                  <a:extLst>
                    <a:ext uri="{9D8B030D-6E8A-4147-A177-3AD203B41FA5}">
                      <a16:colId xmlns:a16="http://schemas.microsoft.com/office/drawing/2014/main" val="3635822724"/>
                    </a:ext>
                  </a:extLst>
                </a:gridCol>
                <a:gridCol w="199440">
                  <a:extLst>
                    <a:ext uri="{9D8B030D-6E8A-4147-A177-3AD203B41FA5}">
                      <a16:colId xmlns:a16="http://schemas.microsoft.com/office/drawing/2014/main" val="2059724840"/>
                    </a:ext>
                  </a:extLst>
                </a:gridCol>
                <a:gridCol w="3442975">
                  <a:extLst>
                    <a:ext uri="{9D8B030D-6E8A-4147-A177-3AD203B41FA5}">
                      <a16:colId xmlns:a16="http://schemas.microsoft.com/office/drawing/2014/main" val="4011154449"/>
                    </a:ext>
                  </a:extLst>
                </a:gridCol>
                <a:gridCol w="566831">
                  <a:extLst>
                    <a:ext uri="{9D8B030D-6E8A-4147-A177-3AD203B41FA5}">
                      <a16:colId xmlns:a16="http://schemas.microsoft.com/office/drawing/2014/main" val="4235592367"/>
                    </a:ext>
                  </a:extLst>
                </a:gridCol>
                <a:gridCol w="566831">
                  <a:extLst>
                    <a:ext uri="{9D8B030D-6E8A-4147-A177-3AD203B41FA5}">
                      <a16:colId xmlns:a16="http://schemas.microsoft.com/office/drawing/2014/main" val="73354806"/>
                    </a:ext>
                  </a:extLst>
                </a:gridCol>
                <a:gridCol w="566831">
                  <a:extLst>
                    <a:ext uri="{9D8B030D-6E8A-4147-A177-3AD203B41FA5}">
                      <a16:colId xmlns:a16="http://schemas.microsoft.com/office/drawing/2014/main" val="2435703193"/>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921241252"/>
              </p:ext>
            </p:extLst>
          </p:nvPr>
        </p:nvGraphicFramePr>
        <p:xfrm>
          <a:off x="1209467" y="353183"/>
          <a:ext cx="5787681" cy="5462038"/>
        </p:xfrm>
        <a:graphic>
          <a:graphicData uri="http://schemas.openxmlformats.org/drawingml/2006/table">
            <a:tbl>
              <a:tblPr firstRow="1" bandRow="1">
                <a:tableStyleId>{5C22544A-7EE6-4342-B048-85BDC9FD1C3A}</a:tableStyleId>
              </a:tblPr>
              <a:tblGrid>
                <a:gridCol w="212799">
                  <a:extLst>
                    <a:ext uri="{9D8B030D-6E8A-4147-A177-3AD203B41FA5}">
                      <a16:colId xmlns:a16="http://schemas.microsoft.com/office/drawing/2014/main" val="3505909836"/>
                    </a:ext>
                  </a:extLst>
                </a:gridCol>
                <a:gridCol w="215663">
                  <a:extLst>
                    <a:ext uri="{9D8B030D-6E8A-4147-A177-3AD203B41FA5}">
                      <a16:colId xmlns:a16="http://schemas.microsoft.com/office/drawing/2014/main" val="1524370578"/>
                    </a:ext>
                  </a:extLst>
                </a:gridCol>
                <a:gridCol w="3741748">
                  <a:extLst>
                    <a:ext uri="{9D8B030D-6E8A-4147-A177-3AD203B41FA5}">
                      <a16:colId xmlns:a16="http://schemas.microsoft.com/office/drawing/2014/main" val="2652220361"/>
                    </a:ext>
                  </a:extLst>
                </a:gridCol>
                <a:gridCol w="539157">
                  <a:extLst>
                    <a:ext uri="{9D8B030D-6E8A-4147-A177-3AD203B41FA5}">
                      <a16:colId xmlns:a16="http://schemas.microsoft.com/office/drawing/2014/main" val="293580991"/>
                    </a:ext>
                  </a:extLst>
                </a:gridCol>
                <a:gridCol w="539157">
                  <a:extLst>
                    <a:ext uri="{9D8B030D-6E8A-4147-A177-3AD203B41FA5}">
                      <a16:colId xmlns:a16="http://schemas.microsoft.com/office/drawing/2014/main" val="2179883865"/>
                    </a:ext>
                  </a:extLst>
                </a:gridCol>
                <a:gridCol w="539157">
                  <a:extLst>
                    <a:ext uri="{9D8B030D-6E8A-4147-A177-3AD203B41FA5}">
                      <a16:colId xmlns:a16="http://schemas.microsoft.com/office/drawing/2014/main" val="4219752405"/>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3432028185"/>
              </p:ext>
            </p:extLst>
          </p:nvPr>
        </p:nvGraphicFramePr>
        <p:xfrm>
          <a:off x="381663" y="941285"/>
          <a:ext cx="6443205" cy="5038379"/>
        </p:xfrm>
        <a:graphic>
          <a:graphicData uri="http://schemas.openxmlformats.org/drawingml/2006/table">
            <a:tbl>
              <a:tblPr firstRow="1" bandRow="1">
                <a:tableStyleId>{5C22544A-7EE6-4342-B048-85BDC9FD1C3A}</a:tableStyleId>
              </a:tblPr>
              <a:tblGrid>
                <a:gridCol w="228964">
                  <a:extLst>
                    <a:ext uri="{9D8B030D-6E8A-4147-A177-3AD203B41FA5}">
                      <a16:colId xmlns:a16="http://schemas.microsoft.com/office/drawing/2014/main" val="311126939"/>
                    </a:ext>
                  </a:extLst>
                </a:gridCol>
                <a:gridCol w="297036">
                  <a:extLst>
                    <a:ext uri="{9D8B030D-6E8A-4147-A177-3AD203B41FA5}">
                      <a16:colId xmlns:a16="http://schemas.microsoft.com/office/drawing/2014/main" val="1168913849"/>
                    </a:ext>
                  </a:extLst>
                </a:gridCol>
                <a:gridCol w="3626315">
                  <a:extLst>
                    <a:ext uri="{9D8B030D-6E8A-4147-A177-3AD203B41FA5}">
                      <a16:colId xmlns:a16="http://schemas.microsoft.com/office/drawing/2014/main" val="1654121329"/>
                    </a:ext>
                  </a:extLst>
                </a:gridCol>
                <a:gridCol w="763630">
                  <a:extLst>
                    <a:ext uri="{9D8B030D-6E8A-4147-A177-3AD203B41FA5}">
                      <a16:colId xmlns:a16="http://schemas.microsoft.com/office/drawing/2014/main" val="3381315139"/>
                    </a:ext>
                  </a:extLst>
                </a:gridCol>
                <a:gridCol w="763630">
                  <a:extLst>
                    <a:ext uri="{9D8B030D-6E8A-4147-A177-3AD203B41FA5}">
                      <a16:colId xmlns:a16="http://schemas.microsoft.com/office/drawing/2014/main" val="2997578685"/>
                    </a:ext>
                  </a:extLst>
                </a:gridCol>
                <a:gridCol w="763630">
                  <a:extLst>
                    <a:ext uri="{9D8B030D-6E8A-4147-A177-3AD203B41FA5}">
                      <a16:colId xmlns:a16="http://schemas.microsoft.com/office/drawing/2014/main" val="2264544005"/>
                    </a:ext>
                  </a:extLst>
                </a:gridCol>
              </a:tblGrid>
              <a:tr h="190723">
                <a:tc gridSpan="4">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4281516309"/>
              </p:ext>
            </p:extLst>
          </p:nvPr>
        </p:nvGraphicFramePr>
        <p:xfrm>
          <a:off x="324121" y="516362"/>
          <a:ext cx="7229618" cy="6249919"/>
        </p:xfrm>
        <a:graphic>
          <a:graphicData uri="http://schemas.openxmlformats.org/drawingml/2006/table">
            <a:tbl>
              <a:tblPr firstRow="1" bandRow="1">
                <a:tableStyleId>{5C22544A-7EE6-4342-B048-85BDC9FD1C3A}</a:tableStyleId>
              </a:tblPr>
              <a:tblGrid>
                <a:gridCol w="173208">
                  <a:extLst>
                    <a:ext uri="{9D8B030D-6E8A-4147-A177-3AD203B41FA5}">
                      <a16:colId xmlns:a16="http://schemas.microsoft.com/office/drawing/2014/main" val="3623255478"/>
                    </a:ext>
                  </a:extLst>
                </a:gridCol>
                <a:gridCol w="306577">
                  <a:extLst>
                    <a:ext uri="{9D8B030D-6E8A-4147-A177-3AD203B41FA5}">
                      <a16:colId xmlns:a16="http://schemas.microsoft.com/office/drawing/2014/main" val="2226316415"/>
                    </a:ext>
                  </a:extLst>
                </a:gridCol>
                <a:gridCol w="4205416">
                  <a:extLst>
                    <a:ext uri="{9D8B030D-6E8A-4147-A177-3AD203B41FA5}">
                      <a16:colId xmlns:a16="http://schemas.microsoft.com/office/drawing/2014/main" val="4223588300"/>
                    </a:ext>
                  </a:extLst>
                </a:gridCol>
                <a:gridCol w="606845">
                  <a:extLst>
                    <a:ext uri="{9D8B030D-6E8A-4147-A177-3AD203B41FA5}">
                      <a16:colId xmlns:a16="http://schemas.microsoft.com/office/drawing/2014/main" val="3707377415"/>
                    </a:ext>
                  </a:extLst>
                </a:gridCol>
                <a:gridCol w="968786">
                  <a:extLst>
                    <a:ext uri="{9D8B030D-6E8A-4147-A177-3AD203B41FA5}">
                      <a16:colId xmlns:a16="http://schemas.microsoft.com/office/drawing/2014/main" val="906178256"/>
                    </a:ext>
                  </a:extLst>
                </a:gridCol>
                <a:gridCol w="968786">
                  <a:extLst>
                    <a:ext uri="{9D8B030D-6E8A-4147-A177-3AD203B41FA5}">
                      <a16:colId xmlns:a16="http://schemas.microsoft.com/office/drawing/2014/main" val="2771997661"/>
                    </a:ext>
                  </a:extLst>
                </a:gridCol>
              </a:tblGrid>
              <a:tr h="4177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400" b="1" u="none" strike="noStrike" dirty="0" err="1">
                          <a:effectLst/>
                          <a:latin typeface="Tw Cen MT" panose="020B0602020104020603" pitchFamily="34" charset="0"/>
                        </a:rPr>
                        <a:t>Penyelenggaraan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Pengamanan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Limbah</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Cair</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extLst>
                  <a:ext uri="{0D108BD9-81ED-4DB2-BD59-A6C34878D82A}">
                    <a16:rowId xmlns:a16="http://schemas.microsoft.com/office/drawing/2014/main" val="1987194439"/>
                  </a:ext>
                </a:extLst>
              </a:tr>
              <a:tr h="537671">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Pengambilan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sampel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terakreditasi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c)Pemeliharaan IPAL internal dilakukan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857657211"/>
                  </a:ext>
                </a:extLst>
              </a:tr>
              <a:tr h="399907">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d)Pemeliharaan IPAL internal kerja sama dengan pihak rekanan setiap 6 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a:t>
                      </a:r>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swapantau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harian</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parameter minimal DO, </a:t>
                      </a:r>
                      <a:r>
                        <a:rPr lang="en-US" sz="1400" u="none" strike="noStrike" dirty="0" err="1">
                          <a:effectLst/>
                          <a:latin typeface="Tw Cen MT" panose="020B0602020104020603" pitchFamily="34" charset="0"/>
                        </a:rPr>
                        <a:t>suhu</a:t>
                      </a:r>
                      <a:r>
                        <a:rPr lang="en-US" sz="1400" u="none" strike="noStrike" dirty="0">
                          <a:effectLst/>
                          <a:latin typeface="Tw Cen MT" panose="020B0602020104020603" pitchFamily="34" charset="0"/>
                        </a:rPr>
                        <a:t>, debit dan </a:t>
                      </a:r>
                      <a:r>
                        <a:rPr lang="en-US" sz="1400" u="none" strike="noStrike" dirty="0" err="1">
                          <a:effectLst/>
                          <a:latin typeface="Tw Cen MT" panose="020B0602020104020603" pitchFamily="34" charset="0"/>
                        </a:rPr>
                        <a:t>pH.</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0184838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400" u="none" strike="noStrike" dirty="0">
                          <a:effectLst/>
                          <a:latin typeface="Tw Cen MT" panose="020B0602020104020603" pitchFamily="34" charset="0"/>
                        </a:rPr>
                        <a:t>f)</a:t>
                      </a:r>
                      <a:r>
                        <a:rPr lang="fr-FR" sz="1400" u="none" strike="noStrike" dirty="0" err="1">
                          <a:effectLst/>
                          <a:latin typeface="Tw Cen MT" panose="020B0602020104020603" pitchFamily="34" charset="0"/>
                        </a:rPr>
                        <a:t>Desinfeksi</a:t>
                      </a:r>
                      <a:r>
                        <a:rPr lang="fr-FR" sz="1400" u="none" strike="noStrike" dirty="0">
                          <a:effectLst/>
                          <a:latin typeface="Tw Cen MT" panose="020B0602020104020603" pitchFamily="34" charset="0"/>
                        </a:rPr>
                        <a:t> air </a:t>
                      </a:r>
                      <a:r>
                        <a:rPr lang="fr-FR" sz="1400" u="none" strike="noStrike" dirty="0" err="1">
                          <a:effectLst/>
                          <a:latin typeface="Tw Cen MT" panose="020B0602020104020603" pitchFamily="34" charset="0"/>
                        </a:rPr>
                        <a:t>limbah</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seminggu</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sekali</a:t>
                      </a:r>
                      <a:r>
                        <a:rPr lang="fr-FR" sz="1400" u="none" strike="noStrike" dirty="0">
                          <a:effectLst/>
                          <a:latin typeface="Tw Cen MT" panose="020B0602020104020603" pitchFamily="34" charset="0"/>
                        </a:rPr>
                        <a:t>.</a:t>
                      </a:r>
                      <a:endParaRPr lang="fr-FR"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Gas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emisi</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buang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cerobong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genset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udara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ambien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dihalaman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luar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95747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c)</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pengukuran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Kementerian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Kehutanan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Badan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kota</a:t>
                      </a:r>
                      <a:r>
                        <a:rPr lang="en-US" sz="1400" u="none" strike="noStrike" dirty="0">
                          <a:effectLst/>
                          <a:latin typeface="Tw Cen MT" panose="020B0602020104020603" pitchFamily="34" charset="0"/>
                        </a:rPr>
                        <a:t> Surakarta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Kepmenkes</a:t>
                      </a:r>
                      <a:r>
                        <a:rPr lang="en-US" sz="1400" u="none" strike="noStrike" dirty="0">
                          <a:effectLst/>
                          <a:latin typeface="Tw Cen MT" panose="020B0602020104020603" pitchFamily="34" charset="0"/>
                        </a:rPr>
                        <a:t> 7 </a:t>
                      </a:r>
                      <a:r>
                        <a:rPr lang="en-US" sz="1400" u="none" strike="noStrike" dirty="0" err="1">
                          <a:effectLst/>
                          <a:latin typeface="Tw Cen MT" panose="020B0602020104020603" pitchFamily="34" charset="0"/>
                        </a:rPr>
                        <a:t>tahun</a:t>
                      </a:r>
                      <a:r>
                        <a:rPr lang="en-US" sz="1400" u="none" strike="noStrike" dirty="0">
                          <a:effectLst/>
                          <a:latin typeface="Tw Cen MT" panose="020B0602020104020603" pitchFamily="34" charset="0"/>
                        </a:rPr>
                        <a:t> 2019, minimal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1 kali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361075">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400" u="none" strike="noStrike" dirty="0">
                          <a:effectLst/>
                          <a:latin typeface="Tw Cen MT" panose="020B0602020104020603" pitchFamily="34" charset="0"/>
                        </a:rPr>
                        <a:t>Pengamanan Radiasi. Pengisian Checklist Pengamanan Radiasi 6 bulan sekali</a:t>
                      </a:r>
                      <a:endParaRPr lang="fi-FI" sz="14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4149934900"/>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3608341073"/>
              </p:ext>
            </p:extLst>
          </p:nvPr>
        </p:nvGraphicFramePr>
        <p:xfrm>
          <a:off x="415255" y="807230"/>
          <a:ext cx="5680744" cy="4055657"/>
        </p:xfrm>
        <a:graphic>
          <a:graphicData uri="http://schemas.openxmlformats.org/drawingml/2006/table">
            <a:tbl>
              <a:tblPr firstRow="1" bandRow="1">
                <a:tableStyleId>{5C22544A-7EE6-4342-B048-85BDC9FD1C3A}</a:tableStyleId>
              </a:tblPr>
              <a:tblGrid>
                <a:gridCol w="302505">
                  <a:extLst>
                    <a:ext uri="{9D8B030D-6E8A-4147-A177-3AD203B41FA5}">
                      <a16:colId xmlns:a16="http://schemas.microsoft.com/office/drawing/2014/main" val="1916269599"/>
                    </a:ext>
                  </a:extLst>
                </a:gridCol>
                <a:gridCol w="3047482">
                  <a:extLst>
                    <a:ext uri="{9D8B030D-6E8A-4147-A177-3AD203B41FA5}">
                      <a16:colId xmlns:a16="http://schemas.microsoft.com/office/drawing/2014/main" val="137548073"/>
                    </a:ext>
                  </a:extLst>
                </a:gridCol>
                <a:gridCol w="776919">
                  <a:extLst>
                    <a:ext uri="{9D8B030D-6E8A-4147-A177-3AD203B41FA5}">
                      <a16:colId xmlns:a16="http://schemas.microsoft.com/office/drawing/2014/main" val="3012377785"/>
                    </a:ext>
                  </a:extLst>
                </a:gridCol>
                <a:gridCol w="776919">
                  <a:extLst>
                    <a:ext uri="{9D8B030D-6E8A-4147-A177-3AD203B41FA5}">
                      <a16:colId xmlns:a16="http://schemas.microsoft.com/office/drawing/2014/main" val="2506237508"/>
                    </a:ext>
                  </a:extLst>
                </a:gridCol>
                <a:gridCol w="776919">
                  <a:extLst>
                    <a:ext uri="{9D8B030D-6E8A-4147-A177-3AD203B41FA5}">
                      <a16:colId xmlns:a16="http://schemas.microsoft.com/office/drawing/2014/main" val="1527102208"/>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248219679"/>
              </p:ext>
            </p:extLst>
          </p:nvPr>
        </p:nvGraphicFramePr>
        <p:xfrm>
          <a:off x="384639" y="189394"/>
          <a:ext cx="6983570" cy="6602229"/>
        </p:xfrm>
        <a:graphic>
          <a:graphicData uri="http://schemas.openxmlformats.org/drawingml/2006/table">
            <a:tbl>
              <a:tblPr firstRow="1" bandRow="1">
                <a:tableStyleId>{5C22544A-7EE6-4342-B048-85BDC9FD1C3A}</a:tableStyleId>
              </a:tblPr>
              <a:tblGrid>
                <a:gridCol w="256550">
                  <a:extLst>
                    <a:ext uri="{9D8B030D-6E8A-4147-A177-3AD203B41FA5}">
                      <a16:colId xmlns:a16="http://schemas.microsoft.com/office/drawing/2014/main" val="702605913"/>
                    </a:ext>
                  </a:extLst>
                </a:gridCol>
                <a:gridCol w="305774">
                  <a:extLst>
                    <a:ext uri="{9D8B030D-6E8A-4147-A177-3AD203B41FA5}">
                      <a16:colId xmlns:a16="http://schemas.microsoft.com/office/drawing/2014/main" val="1834504195"/>
                    </a:ext>
                  </a:extLst>
                </a:gridCol>
                <a:gridCol w="4146289">
                  <a:extLst>
                    <a:ext uri="{9D8B030D-6E8A-4147-A177-3AD203B41FA5}">
                      <a16:colId xmlns:a16="http://schemas.microsoft.com/office/drawing/2014/main" val="1482233985"/>
                    </a:ext>
                  </a:extLst>
                </a:gridCol>
                <a:gridCol w="758319">
                  <a:extLst>
                    <a:ext uri="{9D8B030D-6E8A-4147-A177-3AD203B41FA5}">
                      <a16:colId xmlns:a16="http://schemas.microsoft.com/office/drawing/2014/main" val="1631072491"/>
                    </a:ext>
                  </a:extLst>
                </a:gridCol>
                <a:gridCol w="758319">
                  <a:extLst>
                    <a:ext uri="{9D8B030D-6E8A-4147-A177-3AD203B41FA5}">
                      <a16:colId xmlns:a16="http://schemas.microsoft.com/office/drawing/2014/main" val="2264360254"/>
                    </a:ext>
                  </a:extLst>
                </a:gridCol>
                <a:gridCol w="758319">
                  <a:extLst>
                    <a:ext uri="{9D8B030D-6E8A-4147-A177-3AD203B41FA5}">
                      <a16:colId xmlns:a16="http://schemas.microsoft.com/office/drawing/2014/main" val="4070232498"/>
                    </a:ext>
                  </a:extLst>
                </a:gridCol>
              </a:tblGrid>
              <a:tr h="245028">
                <a:tc gridSpan="4">
                  <a:txBody>
                    <a:bodyPr/>
                    <a:lstStyle/>
                    <a:p>
                      <a:pPr algn="l" fontAlgn="b"/>
                      <a:r>
                        <a:rPr lang="en-US" sz="1400" u="none" strike="noStrike" dirty="0">
                          <a:effectLst/>
                          <a:latin typeface="Tw Cen MT" panose="020B0602020104020603" pitchFamily="34" charset="0"/>
                        </a:rPr>
                        <a:t>4.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Pengawasan</a:t>
                      </a:r>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8617" marR="8617" marT="8617" marB="0" anchor="b"/>
                </a:tc>
                <a:tc gridSpan="2">
                  <a:txBody>
                    <a:bodyPr/>
                    <a:lstStyle/>
                    <a:p>
                      <a:pPr algn="l" rtl="0" fontAlgn="ctr"/>
                      <a:r>
                        <a:rPr lang="en-US" sz="1400" u="none" strike="noStrike" dirty="0">
                          <a:effectLst/>
                          <a:latin typeface="Tw Cen MT" panose="020B0602020104020603" pitchFamily="34" charset="0"/>
                        </a:rPr>
                        <a:t>Linen (Laundry)</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b="1" dirty="0">
                          <a:latin typeface="Tw Cen MT" panose="020B0602020104020603" pitchFamily="34" charset="0"/>
                        </a:rPr>
                        <a:t> JAN</a:t>
                      </a:r>
                    </a:p>
                  </a:txBody>
                  <a:tcPr marL="8617" marR="8617" marT="8617" marB="0" anchor="ctr"/>
                </a:tc>
                <a:tc>
                  <a:txBody>
                    <a:bodyPr/>
                    <a:lstStyle/>
                    <a:p>
                      <a:pPr algn="ctr"/>
                      <a:r>
                        <a:rPr lang="en-US" sz="1400" b="1" dirty="0">
                          <a:latin typeface="Tw Cen MT" panose="020B0602020104020603" pitchFamily="34" charset="0"/>
                        </a:rPr>
                        <a:t>FEB</a:t>
                      </a:r>
                    </a:p>
                  </a:txBody>
                  <a:tcPr marL="8617" marR="8617" marT="8617" marB="0" anchor="ctr"/>
                </a:tc>
                <a:tc>
                  <a:txBody>
                    <a:bodyPr/>
                    <a:lstStyle/>
                    <a:p>
                      <a:pPr algn="ctr"/>
                      <a:r>
                        <a:rPr lang="en-US" sz="1400" b="1" dirty="0">
                          <a:latin typeface="Tw Cen MT" panose="020B0602020104020603" pitchFamily="34" charset="0"/>
                        </a:rPr>
                        <a:t>MAR</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400" u="none" strike="noStrike">
                          <a:effectLst/>
                          <a:latin typeface="Tw Cen MT" panose="020B0602020104020603" pitchFamily="34" charset="0"/>
                        </a:rPr>
                        <a:t>Pengisian checklist pelaksanaan pengelolaan linen 6 bulan sekali.</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Pemantauan penggunaan APD (masker, sarung tangan, apron, sepatu boot, penutup kepala) Petugas Laundry seminggu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4</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3</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pemeriksaaan kesehatan secara berkala petugas laundry.</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imunisasi hepatitis B petugas laundry setiap 6 (enam) 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5</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linen </a:t>
                      </a:r>
                      <a:r>
                        <a:rPr lang="en-US" sz="1400" u="none" strike="noStrike" dirty="0" err="1">
                          <a:effectLst/>
                          <a:latin typeface="Tw Cen MT" panose="020B0602020104020603" pitchFamily="34" charset="0"/>
                        </a:rPr>
                        <a:t>bersih</a:t>
                      </a:r>
                      <a:r>
                        <a:rPr lang="en-US" sz="1400" u="none" strike="noStrike" dirty="0">
                          <a:effectLst/>
                          <a:latin typeface="Tw Cen MT" panose="020B0602020104020603" pitchFamily="34" charset="0"/>
                        </a:rPr>
                        <a:t>) pada IGD, Inst Laundry dan Inst </a:t>
                      </a:r>
                      <a:r>
                        <a:rPr lang="en-US" sz="1400" u="none" strike="noStrike" dirty="0" err="1">
                          <a:effectLst/>
                          <a:latin typeface="Tw Cen MT" panose="020B0602020104020603" pitchFamily="34" charset="0"/>
                        </a:rPr>
                        <a:t>Gizi</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5</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8617" marR="8617" marT="8617" marB="0" anchor="b"/>
                </a:tc>
                <a:tc gridSpan="2">
                  <a:txBody>
                    <a:bodyPr/>
                    <a:lstStyle/>
                    <a:p>
                      <a:pPr algn="l" fontAlgn="t"/>
                      <a:r>
                        <a:rPr lang="en-US" sz="1400" u="none" strike="noStrike">
                          <a:effectLst/>
                          <a:latin typeface="Tw Cen MT" panose="020B0602020104020603" pitchFamily="34" charset="0"/>
                        </a:rPr>
                        <a:t>Pengawasan Proses Dekontaminasi Melalui Disinfeksi dan Sterilisasi</a:t>
                      </a:r>
                      <a:endParaRPr lang="en-US" sz="1400" b="0" i="0" u="none" strike="noStrike">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Pengisian checklist monitoring pelaksanaan dekontaminasi melalui desinfeksi dan sterilisasi sebulan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IGD (</a:t>
                      </a:r>
                      <a:r>
                        <a:rPr lang="en-US" sz="1400" u="none" strike="noStrike" dirty="0" err="1">
                          <a:effectLst/>
                          <a:latin typeface="Tw Cen MT" panose="020B0602020104020603" pitchFamily="34" charset="0"/>
                        </a:rPr>
                        <a:t>gunting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pinset,kom</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 Gigi (tang, </a:t>
                      </a:r>
                      <a:r>
                        <a:rPr lang="en-US" sz="1400" u="none" strike="noStrike" dirty="0" err="1">
                          <a:effectLst/>
                          <a:latin typeface="Tw Cen MT" panose="020B0602020104020603" pitchFamily="34" charset="0"/>
                        </a:rPr>
                        <a:t>exavator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bein</a:t>
                      </a:r>
                      <a:r>
                        <a:rPr lang="en-US" sz="1400" u="none" strike="noStrike" dirty="0">
                          <a:effectLst/>
                          <a:latin typeface="Tw Cen MT" panose="020B0602020104020603" pitchFamily="34" charset="0"/>
                        </a:rPr>
                        <a:t>, sonde, scaler) dan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ECT (</a:t>
                      </a:r>
                      <a:r>
                        <a:rPr lang="en-US" sz="1400" u="none" strike="noStrike" dirty="0" err="1">
                          <a:effectLst/>
                          <a:latin typeface="Tw Cen MT" panose="020B0602020104020603" pitchFamily="34" charset="0"/>
                        </a:rPr>
                        <a:t>opa</a:t>
                      </a:r>
                      <a:r>
                        <a:rPr lang="en-US" sz="1400" u="none" strike="noStrike" dirty="0">
                          <a:effectLst/>
                          <a:latin typeface="Tw Cen MT" panose="020B0602020104020603" pitchFamily="34" charset="0"/>
                        </a:rPr>
                        <a:t>, bite block, bite block oval, </a:t>
                      </a:r>
                      <a:r>
                        <a:rPr lang="en-US" sz="1400" u="none" strike="noStrike" dirty="0" err="1">
                          <a:effectLst/>
                          <a:latin typeface="Tw Cen MT" panose="020B0602020104020603" pitchFamily="34" charset="0"/>
                        </a:rPr>
                        <a:t>elektroda</a:t>
                      </a:r>
                      <a:r>
                        <a:rPr lang="en-US" sz="1400" u="none" strike="noStrike" dirty="0">
                          <a:effectLst/>
                          <a:latin typeface="Tw Cen MT" panose="020B0602020104020603" pitchFamily="34" charset="0"/>
                        </a:rPr>
                        <a:t>, face mouth</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8617" marR="8617" marT="8617" marB="0" anchor="b"/>
                </a:tc>
                <a:tc gridSpan="2">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Konstruksi</a:t>
                      </a:r>
                      <a:r>
                        <a:rPr lang="en-US" sz="1400" u="none" strike="noStrike" dirty="0">
                          <a:effectLst/>
                          <a:latin typeface="Tw Cen MT" panose="020B0602020104020603" pitchFamily="34" charset="0"/>
                        </a:rPr>
                        <a:t>/</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Melaksanakan Pengawasan Keselamatan dan Kesehatan Kerja Fasilitas Kesehatan Lingkungan.</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Kontruksi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400" u="none" strike="noStrike" dirty="0">
                          <a:effectLst/>
                          <a:latin typeface="Tw Cen MT" panose="020B0602020104020603" pitchFamily="34" charset="0"/>
                        </a:rPr>
                        <a:t>Pengawasan Rumah Sakit Ramah Lingkungan</a:t>
                      </a:r>
                      <a:endParaRPr lang="sv-SE" sz="14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2233281233"/>
              </p:ext>
            </p:extLst>
          </p:nvPr>
        </p:nvGraphicFramePr>
        <p:xfrm>
          <a:off x="557585" y="1074943"/>
          <a:ext cx="6081754" cy="3101484"/>
        </p:xfrm>
        <a:graphic>
          <a:graphicData uri="http://schemas.openxmlformats.org/drawingml/2006/table">
            <a:tbl>
              <a:tblPr firstRow="1" bandRow="1"/>
              <a:tblGrid>
                <a:gridCol w="748275">
                  <a:extLst>
                    <a:ext uri="{9D8B030D-6E8A-4147-A177-3AD203B41FA5}">
                      <a16:colId xmlns:a16="http://schemas.microsoft.com/office/drawing/2014/main" val="20000"/>
                    </a:ext>
                  </a:extLst>
                </a:gridCol>
                <a:gridCol w="2881827">
                  <a:extLst>
                    <a:ext uri="{9D8B030D-6E8A-4147-A177-3AD203B41FA5}">
                      <a16:colId xmlns:a16="http://schemas.microsoft.com/office/drawing/2014/main" val="20001"/>
                    </a:ext>
                  </a:extLst>
                </a:gridCol>
                <a:gridCol w="848139">
                  <a:extLst>
                    <a:ext uri="{9D8B030D-6E8A-4147-A177-3AD203B41FA5}">
                      <a16:colId xmlns:a16="http://schemas.microsoft.com/office/drawing/2014/main" val="20002"/>
                    </a:ext>
                  </a:extLst>
                </a:gridCol>
                <a:gridCol w="728870">
                  <a:extLst>
                    <a:ext uri="{9D8B030D-6E8A-4147-A177-3AD203B41FA5}">
                      <a16:colId xmlns:a16="http://schemas.microsoft.com/office/drawing/2014/main" val="1155104521"/>
                    </a:ext>
                  </a:extLst>
                </a:gridCol>
                <a:gridCol w="874643">
                  <a:extLst>
                    <a:ext uri="{9D8B030D-6E8A-4147-A177-3AD203B41FA5}">
                      <a16:colId xmlns:a16="http://schemas.microsoft.com/office/drawing/2014/main" val="3346980395"/>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810961210"/>
              </p:ext>
            </p:extLst>
          </p:nvPr>
        </p:nvGraphicFramePr>
        <p:xfrm>
          <a:off x="545432" y="5205869"/>
          <a:ext cx="5895125" cy="1005287"/>
        </p:xfrm>
        <a:graphic>
          <a:graphicData uri="http://schemas.openxmlformats.org/drawingml/2006/table">
            <a:tbl>
              <a:tblPr firstRow="1" bandRow="1"/>
              <a:tblGrid>
                <a:gridCol w="620759">
                  <a:extLst>
                    <a:ext uri="{9D8B030D-6E8A-4147-A177-3AD203B41FA5}">
                      <a16:colId xmlns:a16="http://schemas.microsoft.com/office/drawing/2014/main" val="20000"/>
                    </a:ext>
                  </a:extLst>
                </a:gridCol>
                <a:gridCol w="2192773">
                  <a:extLst>
                    <a:ext uri="{9D8B030D-6E8A-4147-A177-3AD203B41FA5}">
                      <a16:colId xmlns:a16="http://schemas.microsoft.com/office/drawing/2014/main" val="20001"/>
                    </a:ext>
                  </a:extLst>
                </a:gridCol>
                <a:gridCol w="934740">
                  <a:extLst>
                    <a:ext uri="{9D8B030D-6E8A-4147-A177-3AD203B41FA5}">
                      <a16:colId xmlns:a16="http://schemas.microsoft.com/office/drawing/2014/main" val="20002"/>
                    </a:ext>
                  </a:extLst>
                </a:gridCol>
                <a:gridCol w="1007166">
                  <a:extLst>
                    <a:ext uri="{9D8B030D-6E8A-4147-A177-3AD203B41FA5}">
                      <a16:colId xmlns:a16="http://schemas.microsoft.com/office/drawing/2014/main" val="1638021549"/>
                    </a:ext>
                  </a:extLst>
                </a:gridCol>
                <a:gridCol w="1139687">
                  <a:extLst>
                    <a:ext uri="{9D8B030D-6E8A-4147-A177-3AD203B41FA5}">
                      <a16:colId xmlns:a16="http://schemas.microsoft.com/office/drawing/2014/main" val="875436965"/>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789628826"/>
              </p:ext>
            </p:extLst>
          </p:nvPr>
        </p:nvGraphicFramePr>
        <p:xfrm>
          <a:off x="295019" y="1083748"/>
          <a:ext cx="6051264" cy="4267200"/>
        </p:xfrm>
        <a:graphic>
          <a:graphicData uri="http://schemas.openxmlformats.org/drawingml/2006/table">
            <a:tbl>
              <a:tblPr firstRow="1" bandRow="1"/>
              <a:tblGrid>
                <a:gridCol w="411760">
                  <a:extLst>
                    <a:ext uri="{9D8B030D-6E8A-4147-A177-3AD203B41FA5}">
                      <a16:colId xmlns:a16="http://schemas.microsoft.com/office/drawing/2014/main" val="20000"/>
                    </a:ext>
                  </a:extLst>
                </a:gridCol>
                <a:gridCol w="3505904">
                  <a:extLst>
                    <a:ext uri="{9D8B030D-6E8A-4147-A177-3AD203B41FA5}">
                      <a16:colId xmlns:a16="http://schemas.microsoft.com/office/drawing/2014/main" val="20001"/>
                    </a:ext>
                  </a:extLst>
                </a:gridCol>
                <a:gridCol w="675861">
                  <a:extLst>
                    <a:ext uri="{9D8B030D-6E8A-4147-A177-3AD203B41FA5}">
                      <a16:colId xmlns:a16="http://schemas.microsoft.com/office/drawing/2014/main" val="3158327203"/>
                    </a:ext>
                  </a:extLst>
                </a:gridCol>
                <a:gridCol w="662608">
                  <a:extLst>
                    <a:ext uri="{9D8B030D-6E8A-4147-A177-3AD203B41FA5}">
                      <a16:colId xmlns:a16="http://schemas.microsoft.com/office/drawing/2014/main" val="3060184069"/>
                    </a:ext>
                  </a:extLst>
                </a:gridCol>
                <a:gridCol w="795131">
                  <a:extLst>
                    <a:ext uri="{9D8B030D-6E8A-4147-A177-3AD203B41FA5}">
                      <a16:colId xmlns:a16="http://schemas.microsoft.com/office/drawing/2014/main" val="4258602567"/>
                    </a:ext>
                  </a:extLst>
                </a:gridCol>
              </a:tblGrid>
              <a:tr h="18542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328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6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898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6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75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49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723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23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723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84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3922307514"/>
              </p:ext>
            </p:extLst>
          </p:nvPr>
        </p:nvGraphicFramePr>
        <p:xfrm>
          <a:off x="6639275" y="333336"/>
          <a:ext cx="4833794" cy="5394960"/>
        </p:xfrm>
        <a:graphic>
          <a:graphicData uri="http://schemas.openxmlformats.org/drawingml/2006/table">
            <a:tbl>
              <a:tblPr firstRow="1" bandRow="1"/>
              <a:tblGrid>
                <a:gridCol w="477385">
                  <a:extLst>
                    <a:ext uri="{9D8B030D-6E8A-4147-A177-3AD203B41FA5}">
                      <a16:colId xmlns:a16="http://schemas.microsoft.com/office/drawing/2014/main" val="20000"/>
                    </a:ext>
                  </a:extLst>
                </a:gridCol>
                <a:gridCol w="2514985">
                  <a:extLst>
                    <a:ext uri="{9D8B030D-6E8A-4147-A177-3AD203B41FA5}">
                      <a16:colId xmlns:a16="http://schemas.microsoft.com/office/drawing/2014/main" val="20001"/>
                    </a:ext>
                  </a:extLst>
                </a:gridCol>
                <a:gridCol w="613808">
                  <a:extLst>
                    <a:ext uri="{9D8B030D-6E8A-4147-A177-3AD203B41FA5}">
                      <a16:colId xmlns:a16="http://schemas.microsoft.com/office/drawing/2014/main" val="3856038254"/>
                    </a:ext>
                  </a:extLst>
                </a:gridCol>
                <a:gridCol w="613808">
                  <a:extLst>
                    <a:ext uri="{9D8B030D-6E8A-4147-A177-3AD203B41FA5}">
                      <a16:colId xmlns:a16="http://schemas.microsoft.com/office/drawing/2014/main" val="4281912596"/>
                    </a:ext>
                  </a:extLst>
                </a:gridCol>
                <a:gridCol w="613808">
                  <a:extLst>
                    <a:ext uri="{9D8B030D-6E8A-4147-A177-3AD203B41FA5}">
                      <a16:colId xmlns:a16="http://schemas.microsoft.com/office/drawing/2014/main" val="2851386836"/>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200" dirty="0">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02947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2032662434"/>
              </p:ext>
            </p:extLst>
          </p:nvPr>
        </p:nvGraphicFramePr>
        <p:xfrm>
          <a:off x="566573" y="974360"/>
          <a:ext cx="4575269" cy="2468880"/>
        </p:xfrm>
        <a:graphic>
          <a:graphicData uri="http://schemas.openxmlformats.org/drawingml/2006/table">
            <a:tbl>
              <a:tblPr firstRow="1" bandRow="1"/>
              <a:tblGrid>
                <a:gridCol w="399871">
                  <a:extLst>
                    <a:ext uri="{9D8B030D-6E8A-4147-A177-3AD203B41FA5}">
                      <a16:colId xmlns:a16="http://schemas.microsoft.com/office/drawing/2014/main" val="20000"/>
                    </a:ext>
                  </a:extLst>
                </a:gridCol>
                <a:gridCol w="2298106">
                  <a:extLst>
                    <a:ext uri="{9D8B030D-6E8A-4147-A177-3AD203B41FA5}">
                      <a16:colId xmlns:a16="http://schemas.microsoft.com/office/drawing/2014/main" val="20001"/>
                    </a:ext>
                  </a:extLst>
                </a:gridCol>
                <a:gridCol w="625764">
                  <a:extLst>
                    <a:ext uri="{9D8B030D-6E8A-4147-A177-3AD203B41FA5}">
                      <a16:colId xmlns:a16="http://schemas.microsoft.com/office/drawing/2014/main" val="20002"/>
                    </a:ext>
                  </a:extLst>
                </a:gridCol>
                <a:gridCol w="625764">
                  <a:extLst>
                    <a:ext uri="{9D8B030D-6E8A-4147-A177-3AD203B41FA5}">
                      <a16:colId xmlns:a16="http://schemas.microsoft.com/office/drawing/2014/main" val="1227142032"/>
                    </a:ext>
                  </a:extLst>
                </a:gridCol>
                <a:gridCol w="625764">
                  <a:extLst>
                    <a:ext uri="{9D8B030D-6E8A-4147-A177-3AD203B41FA5}">
                      <a16:colId xmlns:a16="http://schemas.microsoft.com/office/drawing/2014/main" val="968799628"/>
                    </a:ext>
                  </a:extLst>
                </a:gridCol>
              </a:tblGrid>
              <a:tr h="27757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579">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85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1215077" y="304242"/>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4" name="Picture 3">
            <a:extLst>
              <a:ext uri="{FF2B5EF4-FFF2-40B4-BE49-F238E27FC236}">
                <a16:creationId xmlns:a16="http://schemas.microsoft.com/office/drawing/2014/main" id="{92E0A5CF-FAD2-454A-B764-A8AABDAA7A8B}"/>
              </a:ext>
            </a:extLst>
          </p:cNvPr>
          <p:cNvPicPr>
            <a:picLocks noChangeAspect="1"/>
          </p:cNvPicPr>
          <p:nvPr/>
        </p:nvPicPr>
        <p:blipFill>
          <a:blip r:embed="rId3"/>
          <a:stretch>
            <a:fillRect/>
          </a:stretch>
        </p:blipFill>
        <p:spPr>
          <a:xfrm>
            <a:off x="566573" y="259179"/>
            <a:ext cx="512108" cy="560881"/>
          </a:xfrm>
          <a:prstGeom prst="rect">
            <a:avLst/>
          </a:prstGeom>
        </p:spPr>
      </p:pic>
      <p:sp>
        <p:nvSpPr>
          <p:cNvPr id="7" name="Rounded Rectangle 5">
            <a:extLst>
              <a:ext uri="{FF2B5EF4-FFF2-40B4-BE49-F238E27FC236}">
                <a16:creationId xmlns:a16="http://schemas.microsoft.com/office/drawing/2014/main" id="{24339830-907D-43EB-9564-0B956B56A09C}"/>
              </a:ext>
            </a:extLst>
          </p:cNvPr>
          <p:cNvSpPr/>
          <p:nvPr/>
        </p:nvSpPr>
        <p:spPr>
          <a:xfrm>
            <a:off x="7650159" y="315306"/>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1258124540"/>
              </p:ext>
            </p:extLst>
          </p:nvPr>
        </p:nvGraphicFramePr>
        <p:xfrm>
          <a:off x="6912222" y="934967"/>
          <a:ext cx="4550910" cy="3703320"/>
        </p:xfrm>
        <a:graphic>
          <a:graphicData uri="http://schemas.openxmlformats.org/drawingml/2006/table">
            <a:tbl>
              <a:tblPr firstRow="1" bandRow="1"/>
              <a:tblGrid>
                <a:gridCol w="381995">
                  <a:extLst>
                    <a:ext uri="{9D8B030D-6E8A-4147-A177-3AD203B41FA5}">
                      <a16:colId xmlns:a16="http://schemas.microsoft.com/office/drawing/2014/main" val="20000"/>
                    </a:ext>
                  </a:extLst>
                </a:gridCol>
                <a:gridCol w="2212078">
                  <a:extLst>
                    <a:ext uri="{9D8B030D-6E8A-4147-A177-3AD203B41FA5}">
                      <a16:colId xmlns:a16="http://schemas.microsoft.com/office/drawing/2014/main" val="20001"/>
                    </a:ext>
                  </a:extLst>
                </a:gridCol>
                <a:gridCol w="652279">
                  <a:extLst>
                    <a:ext uri="{9D8B030D-6E8A-4147-A177-3AD203B41FA5}">
                      <a16:colId xmlns:a16="http://schemas.microsoft.com/office/drawing/2014/main" val="20002"/>
                    </a:ext>
                  </a:extLst>
                </a:gridCol>
                <a:gridCol w="652279">
                  <a:extLst>
                    <a:ext uri="{9D8B030D-6E8A-4147-A177-3AD203B41FA5}">
                      <a16:colId xmlns:a16="http://schemas.microsoft.com/office/drawing/2014/main" val="1481809785"/>
                    </a:ext>
                  </a:extLst>
                </a:gridCol>
                <a:gridCol w="652279">
                  <a:extLst>
                    <a:ext uri="{9D8B030D-6E8A-4147-A177-3AD203B41FA5}">
                      <a16:colId xmlns:a16="http://schemas.microsoft.com/office/drawing/2014/main" val="1823973398"/>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4"/>
          <a:stretch>
            <a:fillRect/>
          </a:stretch>
        </p:blipFill>
        <p:spPr>
          <a:xfrm>
            <a:off x="6723735" y="186617"/>
            <a:ext cx="767657" cy="808060"/>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2002243901"/>
              </p:ext>
            </p:extLst>
          </p:nvPr>
        </p:nvGraphicFramePr>
        <p:xfrm>
          <a:off x="406101" y="800827"/>
          <a:ext cx="9453513" cy="4645816"/>
        </p:xfrm>
        <a:graphic>
          <a:graphicData uri="http://schemas.openxmlformats.org/drawingml/2006/table">
            <a:tbl>
              <a:tblPr firstRow="1" firstCol="1" bandRow="1">
                <a:tableStyleId>{B301B821-A1FF-4177-AEE7-76D212191A09}</a:tableStyleId>
              </a:tblPr>
              <a:tblGrid>
                <a:gridCol w="535369">
                  <a:extLst>
                    <a:ext uri="{9D8B030D-6E8A-4147-A177-3AD203B41FA5}">
                      <a16:colId xmlns:a16="http://schemas.microsoft.com/office/drawing/2014/main" val="20000"/>
                    </a:ext>
                  </a:extLst>
                </a:gridCol>
                <a:gridCol w="2453240">
                  <a:extLst>
                    <a:ext uri="{9D8B030D-6E8A-4147-A177-3AD203B41FA5}">
                      <a16:colId xmlns:a16="http://schemas.microsoft.com/office/drawing/2014/main" val="20001"/>
                    </a:ext>
                  </a:extLst>
                </a:gridCol>
                <a:gridCol w="1465380">
                  <a:extLst>
                    <a:ext uri="{9D8B030D-6E8A-4147-A177-3AD203B41FA5}">
                      <a16:colId xmlns:a16="http://schemas.microsoft.com/office/drawing/2014/main" val="20002"/>
                    </a:ext>
                  </a:extLst>
                </a:gridCol>
                <a:gridCol w="879227">
                  <a:extLst>
                    <a:ext uri="{9D8B030D-6E8A-4147-A177-3AD203B41FA5}">
                      <a16:colId xmlns:a16="http://schemas.microsoft.com/office/drawing/2014/main" val="20003"/>
                    </a:ext>
                  </a:extLst>
                </a:gridCol>
                <a:gridCol w="810269">
                  <a:extLst>
                    <a:ext uri="{9D8B030D-6E8A-4147-A177-3AD203B41FA5}">
                      <a16:colId xmlns:a16="http://schemas.microsoft.com/office/drawing/2014/main" val="543750417"/>
                    </a:ext>
                  </a:extLst>
                </a:gridCol>
                <a:gridCol w="827507">
                  <a:extLst>
                    <a:ext uri="{9D8B030D-6E8A-4147-A177-3AD203B41FA5}">
                      <a16:colId xmlns:a16="http://schemas.microsoft.com/office/drawing/2014/main" val="2795381044"/>
                    </a:ext>
                  </a:extLst>
                </a:gridCol>
                <a:gridCol w="939551">
                  <a:extLst>
                    <a:ext uri="{9D8B030D-6E8A-4147-A177-3AD203B41FA5}">
                      <a16:colId xmlns:a16="http://schemas.microsoft.com/office/drawing/2014/main" val="2576603173"/>
                    </a:ext>
                  </a:extLst>
                </a:gridCol>
                <a:gridCol w="715463">
                  <a:extLst>
                    <a:ext uri="{9D8B030D-6E8A-4147-A177-3AD203B41FA5}">
                      <a16:colId xmlns:a16="http://schemas.microsoft.com/office/drawing/2014/main" val="761828878"/>
                    </a:ext>
                  </a:extLst>
                </a:gridCol>
                <a:gridCol w="827507">
                  <a:extLst>
                    <a:ext uri="{9D8B030D-6E8A-4147-A177-3AD203B41FA5}">
                      <a16:colId xmlns:a16="http://schemas.microsoft.com/office/drawing/2014/main" val="2063375635"/>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2713924873"/>
              </p:ext>
            </p:extLst>
          </p:nvPr>
        </p:nvGraphicFramePr>
        <p:xfrm>
          <a:off x="174523" y="783805"/>
          <a:ext cx="9764605" cy="5572544"/>
        </p:xfrm>
        <a:graphic>
          <a:graphicData uri="http://schemas.openxmlformats.org/drawingml/2006/table">
            <a:tbl>
              <a:tblPr firstRow="1" firstCol="1" bandRow="1">
                <a:tableStyleId>{10A1B5D5-9B99-4C35-A422-299274C87663}</a:tableStyleId>
              </a:tblPr>
              <a:tblGrid>
                <a:gridCol w="472528">
                  <a:extLst>
                    <a:ext uri="{9D8B030D-6E8A-4147-A177-3AD203B41FA5}">
                      <a16:colId xmlns:a16="http://schemas.microsoft.com/office/drawing/2014/main" val="20000"/>
                    </a:ext>
                  </a:extLst>
                </a:gridCol>
                <a:gridCol w="1090669">
                  <a:extLst>
                    <a:ext uri="{9D8B030D-6E8A-4147-A177-3AD203B41FA5}">
                      <a16:colId xmlns:a16="http://schemas.microsoft.com/office/drawing/2014/main" val="20001"/>
                    </a:ext>
                  </a:extLst>
                </a:gridCol>
                <a:gridCol w="1326900">
                  <a:extLst>
                    <a:ext uri="{9D8B030D-6E8A-4147-A177-3AD203B41FA5}">
                      <a16:colId xmlns:a16="http://schemas.microsoft.com/office/drawing/2014/main" val="20002"/>
                    </a:ext>
                  </a:extLst>
                </a:gridCol>
                <a:gridCol w="1410869">
                  <a:extLst>
                    <a:ext uri="{9D8B030D-6E8A-4147-A177-3AD203B41FA5}">
                      <a16:colId xmlns:a16="http://schemas.microsoft.com/office/drawing/2014/main" val="20003"/>
                    </a:ext>
                  </a:extLst>
                </a:gridCol>
                <a:gridCol w="1418087">
                  <a:extLst>
                    <a:ext uri="{9D8B030D-6E8A-4147-A177-3AD203B41FA5}">
                      <a16:colId xmlns:a16="http://schemas.microsoft.com/office/drawing/2014/main" val="2194745650"/>
                    </a:ext>
                  </a:extLst>
                </a:gridCol>
                <a:gridCol w="1436502">
                  <a:extLst>
                    <a:ext uri="{9D8B030D-6E8A-4147-A177-3AD203B41FA5}">
                      <a16:colId xmlns:a16="http://schemas.microsoft.com/office/drawing/2014/main" val="1773991411"/>
                    </a:ext>
                  </a:extLst>
                </a:gridCol>
                <a:gridCol w="613926">
                  <a:extLst>
                    <a:ext uri="{9D8B030D-6E8A-4147-A177-3AD203B41FA5}">
                      <a16:colId xmlns:a16="http://schemas.microsoft.com/office/drawing/2014/main" val="1551910753"/>
                    </a:ext>
                  </a:extLst>
                </a:gridCol>
                <a:gridCol w="997562">
                  <a:extLst>
                    <a:ext uri="{9D8B030D-6E8A-4147-A177-3AD203B41FA5}">
                      <a16:colId xmlns:a16="http://schemas.microsoft.com/office/drawing/2014/main" val="1785112365"/>
                    </a:ext>
                  </a:extLst>
                </a:gridCol>
                <a:gridCol w="997562">
                  <a:extLst>
                    <a:ext uri="{9D8B030D-6E8A-4147-A177-3AD203B41FA5}">
                      <a16:colId xmlns:a16="http://schemas.microsoft.com/office/drawing/2014/main" val="2939054436"/>
                    </a:ext>
                  </a:extLst>
                </a:gridCol>
              </a:tblGrid>
              <a:tr h="29329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9329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extLst>
                  <a:ext uri="{0D108BD9-81ED-4DB2-BD59-A6C34878D82A}">
                    <a16:rowId xmlns:a16="http://schemas.microsoft.com/office/drawing/2014/main" val="10001"/>
                  </a:ext>
                </a:extLst>
              </a:tr>
              <a:tr h="1173167">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81279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93703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extLst>
              <p:ext uri="{D42A27DB-BD31-4B8C-83A1-F6EECF244321}">
                <p14:modId xmlns:p14="http://schemas.microsoft.com/office/powerpoint/2010/main" val="3273043700"/>
              </p:ext>
            </p:extLst>
          </p:nvPr>
        </p:nvGraphicFramePr>
        <p:xfrm>
          <a:off x="251684" y="887870"/>
          <a:ext cx="9263377" cy="4628027"/>
        </p:xfrm>
        <a:graphic>
          <a:graphicData uri="http://schemas.openxmlformats.org/drawingml/2006/table">
            <a:tbl>
              <a:tblPr firstRow="1" firstCol="1" bandRow="1">
                <a:tableStyleId>{10A1B5D5-9B99-4C35-A422-299274C87663}</a:tableStyleId>
              </a:tblPr>
              <a:tblGrid>
                <a:gridCol w="437277">
                  <a:extLst>
                    <a:ext uri="{9D8B030D-6E8A-4147-A177-3AD203B41FA5}">
                      <a16:colId xmlns:a16="http://schemas.microsoft.com/office/drawing/2014/main" val="20000"/>
                    </a:ext>
                  </a:extLst>
                </a:gridCol>
                <a:gridCol w="1446568">
                  <a:extLst>
                    <a:ext uri="{9D8B030D-6E8A-4147-A177-3AD203B41FA5}">
                      <a16:colId xmlns:a16="http://schemas.microsoft.com/office/drawing/2014/main" val="20001"/>
                    </a:ext>
                  </a:extLst>
                </a:gridCol>
                <a:gridCol w="1278211">
                  <a:extLst>
                    <a:ext uri="{9D8B030D-6E8A-4147-A177-3AD203B41FA5}">
                      <a16:colId xmlns:a16="http://schemas.microsoft.com/office/drawing/2014/main" val="20002"/>
                    </a:ext>
                  </a:extLst>
                </a:gridCol>
                <a:gridCol w="1005524">
                  <a:extLst>
                    <a:ext uri="{9D8B030D-6E8A-4147-A177-3AD203B41FA5}">
                      <a16:colId xmlns:a16="http://schemas.microsoft.com/office/drawing/2014/main" val="20003"/>
                    </a:ext>
                  </a:extLst>
                </a:gridCol>
                <a:gridCol w="988483">
                  <a:extLst>
                    <a:ext uri="{9D8B030D-6E8A-4147-A177-3AD203B41FA5}">
                      <a16:colId xmlns:a16="http://schemas.microsoft.com/office/drawing/2014/main" val="2194745650"/>
                    </a:ext>
                  </a:extLst>
                </a:gridCol>
                <a:gridCol w="971439">
                  <a:extLst>
                    <a:ext uri="{9D8B030D-6E8A-4147-A177-3AD203B41FA5}">
                      <a16:colId xmlns:a16="http://schemas.microsoft.com/office/drawing/2014/main" val="1773991411"/>
                    </a:ext>
                  </a:extLst>
                </a:gridCol>
                <a:gridCol w="988483">
                  <a:extLst>
                    <a:ext uri="{9D8B030D-6E8A-4147-A177-3AD203B41FA5}">
                      <a16:colId xmlns:a16="http://schemas.microsoft.com/office/drawing/2014/main" val="1551910753"/>
                    </a:ext>
                  </a:extLst>
                </a:gridCol>
                <a:gridCol w="1005525">
                  <a:extLst>
                    <a:ext uri="{9D8B030D-6E8A-4147-A177-3AD203B41FA5}">
                      <a16:colId xmlns:a16="http://schemas.microsoft.com/office/drawing/2014/main" val="1785112365"/>
                    </a:ext>
                  </a:extLst>
                </a:gridCol>
                <a:gridCol w="1141867">
                  <a:extLst>
                    <a:ext uri="{9D8B030D-6E8A-4147-A177-3AD203B41FA5}">
                      <a16:colId xmlns:a16="http://schemas.microsoft.com/office/drawing/2014/main" val="2939054436"/>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extLst>
                  <a:ext uri="{0D108BD9-81ED-4DB2-BD59-A6C34878D82A}">
                    <a16:rowId xmlns:a16="http://schemas.microsoft.com/office/drawing/2014/main" val="10001"/>
                  </a:ext>
                </a:extLst>
              </a:tr>
              <a:tr h="277681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br>
                        <a:rPr lang="en-US" sz="1400" u="none" strike="noStrike" dirty="0">
                          <a:effectLst/>
                          <a:latin typeface="Tw Cen MT" panose="020B0602020104020603" pitchFamily="34" charset="0"/>
                        </a:rPr>
                      </a:b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Hari </a:t>
                      </a:r>
                      <a:r>
                        <a:rPr lang="en-US" sz="1400" u="none" strike="noStrike" dirty="0" err="1">
                          <a:effectLst/>
                          <a:latin typeface="Tw Cen MT" panose="020B0602020104020603" pitchFamily="34" charset="0"/>
                        </a:rPr>
                        <a:t>Kerja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kecuali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Jumat</a:t>
                      </a:r>
                      <a:r>
                        <a:rPr lang="en-US" sz="1400" u="none" strike="noStrike" dirty="0">
                          <a:effectLst/>
                          <a:latin typeface="Tw Cen MT" panose="020B0602020104020603" pitchFamily="34" charset="0"/>
                        </a:rPr>
                        <a:t> : 08.00 s/d 11.00;</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dan </a:t>
                      </a:r>
                      <a:r>
                        <a:rPr lang="en-US" sz="1400" u="none" strike="noStrike" dirty="0" err="1">
                          <a:effectLst/>
                          <a:latin typeface="Tw Cen MT" panose="020B0602020104020603" pitchFamily="34" charset="0"/>
                        </a:rPr>
                        <a:t>Sabtu</a:t>
                      </a:r>
                      <a:r>
                        <a:rPr lang="en-US" sz="1400" u="none" strike="noStrike" dirty="0">
                          <a:effectLst/>
                          <a:latin typeface="Tw Cen MT" panose="020B0602020104020603" pitchFamily="34" charset="0"/>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1174979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345765992"/>
              </p:ext>
            </p:extLst>
          </p:nvPr>
        </p:nvGraphicFramePr>
        <p:xfrm>
          <a:off x="553929" y="694888"/>
          <a:ext cx="8934626" cy="2818145"/>
        </p:xfrm>
        <a:graphic>
          <a:graphicData uri="http://schemas.openxmlformats.org/drawingml/2006/table">
            <a:tbl>
              <a:tblPr firstRow="1" firstCol="1" bandRow="1">
                <a:tableStyleId>{10A1B5D5-9B99-4C35-A422-299274C87663}</a:tableStyleId>
              </a:tblPr>
              <a:tblGrid>
                <a:gridCol w="391829">
                  <a:extLst>
                    <a:ext uri="{9D8B030D-6E8A-4147-A177-3AD203B41FA5}">
                      <a16:colId xmlns:a16="http://schemas.microsoft.com/office/drawing/2014/main" val="20000"/>
                    </a:ext>
                  </a:extLst>
                </a:gridCol>
                <a:gridCol w="1164000">
                  <a:extLst>
                    <a:ext uri="{9D8B030D-6E8A-4147-A177-3AD203B41FA5}">
                      <a16:colId xmlns:a16="http://schemas.microsoft.com/office/drawing/2014/main" val="20001"/>
                    </a:ext>
                  </a:extLst>
                </a:gridCol>
                <a:gridCol w="989900">
                  <a:extLst>
                    <a:ext uri="{9D8B030D-6E8A-4147-A177-3AD203B41FA5}">
                      <a16:colId xmlns:a16="http://schemas.microsoft.com/office/drawing/2014/main" val="20002"/>
                    </a:ext>
                  </a:extLst>
                </a:gridCol>
                <a:gridCol w="1134559">
                  <a:extLst>
                    <a:ext uri="{9D8B030D-6E8A-4147-A177-3AD203B41FA5}">
                      <a16:colId xmlns:a16="http://schemas.microsoft.com/office/drawing/2014/main" val="20003"/>
                    </a:ext>
                  </a:extLst>
                </a:gridCol>
                <a:gridCol w="1131653">
                  <a:extLst>
                    <a:ext uri="{9D8B030D-6E8A-4147-A177-3AD203B41FA5}">
                      <a16:colId xmlns:a16="http://schemas.microsoft.com/office/drawing/2014/main" val="3410935707"/>
                    </a:ext>
                  </a:extLst>
                </a:gridCol>
                <a:gridCol w="1001984">
                  <a:extLst>
                    <a:ext uri="{9D8B030D-6E8A-4147-A177-3AD203B41FA5}">
                      <a16:colId xmlns:a16="http://schemas.microsoft.com/office/drawing/2014/main" val="3230213193"/>
                    </a:ext>
                  </a:extLst>
                </a:gridCol>
                <a:gridCol w="1023456">
                  <a:extLst>
                    <a:ext uri="{9D8B030D-6E8A-4147-A177-3AD203B41FA5}">
                      <a16:colId xmlns:a16="http://schemas.microsoft.com/office/drawing/2014/main" val="1308775653"/>
                    </a:ext>
                  </a:extLst>
                </a:gridCol>
                <a:gridCol w="1157680">
                  <a:extLst>
                    <a:ext uri="{9D8B030D-6E8A-4147-A177-3AD203B41FA5}">
                      <a16:colId xmlns:a16="http://schemas.microsoft.com/office/drawing/2014/main" val="3437589288"/>
                    </a:ext>
                  </a:extLst>
                </a:gridCol>
                <a:gridCol w="939565">
                  <a:extLst>
                    <a:ext uri="{9D8B030D-6E8A-4147-A177-3AD203B41FA5}">
                      <a16:colId xmlns:a16="http://schemas.microsoft.com/office/drawing/2014/main" val="1000287367"/>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3">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6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3">
                  <a:txBody>
                    <a:bodyPr/>
                    <a:lstStyle/>
                    <a:p>
                      <a:pPr algn="ctr"/>
                      <a:r>
                        <a:rPr lang="en-US" sz="1400" dirty="0">
                          <a:latin typeface="Tw Cen MT" panose="020B0602020104020603" pitchFamily="34" charset="0"/>
                        </a:rPr>
                        <a:t>  </a:t>
                      </a: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6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42329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3" name="Table 2">
            <a:extLst>
              <a:ext uri="{FF2B5EF4-FFF2-40B4-BE49-F238E27FC236}">
                <a16:creationId xmlns:a16="http://schemas.microsoft.com/office/drawing/2014/main" id="{F0AF984A-3C88-4A09-8B76-15CC90464729}"/>
              </a:ext>
            </a:extLst>
          </p:cNvPr>
          <p:cNvGraphicFramePr>
            <a:graphicFrameLocks noGrp="1"/>
          </p:cNvGraphicFramePr>
          <p:nvPr>
            <p:extLst>
              <p:ext uri="{D42A27DB-BD31-4B8C-83A1-F6EECF244321}">
                <p14:modId xmlns:p14="http://schemas.microsoft.com/office/powerpoint/2010/main" val="3111232177"/>
              </p:ext>
            </p:extLst>
          </p:nvPr>
        </p:nvGraphicFramePr>
        <p:xfrm>
          <a:off x="225700" y="592724"/>
          <a:ext cx="11661499" cy="6224842"/>
        </p:xfrm>
        <a:graphic>
          <a:graphicData uri="http://schemas.openxmlformats.org/drawingml/2006/table">
            <a:tbl>
              <a:tblPr firstRow="1" firstCol="1" bandRow="1">
                <a:tableStyleId>{85BE263C-DBD7-4A20-BB59-AAB30ACAA65A}</a:tableStyleId>
              </a:tblPr>
              <a:tblGrid>
                <a:gridCol w="400205">
                  <a:extLst>
                    <a:ext uri="{9D8B030D-6E8A-4147-A177-3AD203B41FA5}">
                      <a16:colId xmlns:a16="http://schemas.microsoft.com/office/drawing/2014/main" val="3050856558"/>
                    </a:ext>
                  </a:extLst>
                </a:gridCol>
                <a:gridCol w="3800897">
                  <a:extLst>
                    <a:ext uri="{9D8B030D-6E8A-4147-A177-3AD203B41FA5}">
                      <a16:colId xmlns:a16="http://schemas.microsoft.com/office/drawing/2014/main" val="2543459715"/>
                    </a:ext>
                  </a:extLst>
                </a:gridCol>
                <a:gridCol w="2612486">
                  <a:extLst>
                    <a:ext uri="{9D8B030D-6E8A-4147-A177-3AD203B41FA5}">
                      <a16:colId xmlns:a16="http://schemas.microsoft.com/office/drawing/2014/main" val="3139584520"/>
                    </a:ext>
                  </a:extLst>
                </a:gridCol>
                <a:gridCol w="1629436">
                  <a:extLst>
                    <a:ext uri="{9D8B030D-6E8A-4147-A177-3AD203B41FA5}">
                      <a16:colId xmlns:a16="http://schemas.microsoft.com/office/drawing/2014/main" val="2290683029"/>
                    </a:ext>
                  </a:extLst>
                </a:gridCol>
                <a:gridCol w="1090781">
                  <a:extLst>
                    <a:ext uri="{9D8B030D-6E8A-4147-A177-3AD203B41FA5}">
                      <a16:colId xmlns:a16="http://schemas.microsoft.com/office/drawing/2014/main" val="2179462701"/>
                    </a:ext>
                  </a:extLst>
                </a:gridCol>
                <a:gridCol w="552123">
                  <a:extLst>
                    <a:ext uri="{9D8B030D-6E8A-4147-A177-3AD203B41FA5}">
                      <a16:colId xmlns:a16="http://schemas.microsoft.com/office/drawing/2014/main" val="3684063610"/>
                    </a:ext>
                  </a:extLst>
                </a:gridCol>
                <a:gridCol w="1575571">
                  <a:extLst>
                    <a:ext uri="{9D8B030D-6E8A-4147-A177-3AD203B41FA5}">
                      <a16:colId xmlns:a16="http://schemas.microsoft.com/office/drawing/2014/main" val="119546997"/>
                    </a:ext>
                  </a:extLst>
                </a:gridCol>
              </a:tblGrid>
              <a:tr h="245543">
                <a:tc rowSpan="4">
                  <a:txBody>
                    <a:bodyPr/>
                    <a:lstStyle/>
                    <a:p>
                      <a:pPr algn="ctr" fontAlgn="ctr"/>
                      <a:r>
                        <a:rPr lang="en-US" sz="1600" b="1" u="none" strike="noStrike" dirty="0">
                          <a:solidFill>
                            <a:schemeClr val="tx1"/>
                          </a:solidFill>
                          <a:effectLst/>
                        </a:rPr>
                        <a:t>NO</a:t>
                      </a:r>
                      <a:endParaRPr lang="en-US" sz="1600" b="1" i="0" u="none" strike="noStrike" dirty="0">
                        <a:solidFill>
                          <a:schemeClr val="tx1"/>
                        </a:solidFill>
                        <a:effectLst/>
                        <a:latin typeface="Tw Cen MT" panose="020B0602020104020603" pitchFamily="34" charset="0"/>
                      </a:endParaRPr>
                    </a:p>
                  </a:txBody>
                  <a:tcPr marL="9203" marR="9203" marT="9203" marB="0" anchor="ctr"/>
                </a:tc>
                <a:tc rowSpan="4">
                  <a:txBody>
                    <a:bodyPr/>
                    <a:lstStyle/>
                    <a:p>
                      <a:pPr algn="ctr" fontAlgn="ctr"/>
                      <a:r>
                        <a:rPr lang="en-US" sz="1600" b="1" u="none" strike="noStrike" dirty="0">
                          <a:solidFill>
                            <a:schemeClr val="tx1"/>
                          </a:solidFill>
                          <a:effectLst/>
                        </a:rPr>
                        <a:t>URAIAN</a:t>
                      </a:r>
                      <a:endParaRPr lang="en-US" sz="1600" b="1" i="0" u="none" strike="noStrike" dirty="0">
                        <a:solidFill>
                          <a:schemeClr val="tx1"/>
                        </a:solidFill>
                        <a:effectLst/>
                        <a:latin typeface="Tw Cen MT" panose="020B0602020104020603" pitchFamily="34" charset="0"/>
                      </a:endParaRPr>
                    </a:p>
                  </a:txBody>
                  <a:tcPr marL="9203" marR="9203" marT="9203" marB="0" anchor="ctr"/>
                </a:tc>
                <a:tc rowSpan="4">
                  <a:txBody>
                    <a:bodyPr/>
                    <a:lstStyle/>
                    <a:p>
                      <a:pPr algn="ctr" fontAlgn="ctr"/>
                      <a:r>
                        <a:rPr lang="en-US" sz="1600" b="1" u="none" strike="noStrike" dirty="0">
                          <a:solidFill>
                            <a:schemeClr val="tx1"/>
                          </a:solidFill>
                          <a:effectLst/>
                        </a:rPr>
                        <a:t>SUMBER DANA</a:t>
                      </a:r>
                      <a:endParaRPr lang="en-US" sz="1600" b="1" i="0" u="none" strike="noStrike" dirty="0">
                        <a:solidFill>
                          <a:schemeClr val="tx1"/>
                        </a:solidFill>
                        <a:effectLst/>
                        <a:latin typeface="Tw Cen MT" panose="020B0602020104020603" pitchFamily="34" charset="0"/>
                      </a:endParaRPr>
                    </a:p>
                  </a:txBody>
                  <a:tcPr marL="9203" marR="9203" marT="9203" marB="0" anchor="ctr"/>
                </a:tc>
                <a:tc rowSpan="4">
                  <a:txBody>
                    <a:bodyPr/>
                    <a:lstStyle/>
                    <a:p>
                      <a:pPr algn="ctr" fontAlgn="ctr"/>
                      <a:r>
                        <a:rPr lang="en-US" sz="1600" b="1" u="none" strike="noStrike" dirty="0">
                          <a:solidFill>
                            <a:schemeClr val="tx1"/>
                          </a:solidFill>
                          <a:effectLst/>
                        </a:rPr>
                        <a:t> ANGGARAN </a:t>
                      </a:r>
                      <a:endParaRPr lang="en-US" sz="1600" b="1" i="0" u="none" strike="noStrike" dirty="0">
                        <a:solidFill>
                          <a:schemeClr val="tx1"/>
                        </a:solidFill>
                        <a:effectLst/>
                        <a:latin typeface="Tw Cen MT" panose="020B0602020104020603" pitchFamily="34" charset="0"/>
                      </a:endParaRPr>
                    </a:p>
                  </a:txBody>
                  <a:tcPr marL="9203" marR="9203" marT="9203" marB="0" anchor="ctr"/>
                </a:tc>
                <a:tc>
                  <a:txBody>
                    <a:bodyPr/>
                    <a:lstStyle/>
                    <a:p>
                      <a:pPr algn="ctr" fontAlgn="ctr"/>
                      <a:r>
                        <a:rPr lang="en-US" sz="1600" u="none" strike="noStrike">
                          <a:solidFill>
                            <a:schemeClr val="tx1"/>
                          </a:solidFill>
                          <a:effectLst/>
                        </a:rPr>
                        <a:t>FISIK</a:t>
                      </a:r>
                      <a:endParaRPr lang="en-US" sz="1600" b="1" i="0" u="none" strike="noStrike">
                        <a:solidFill>
                          <a:schemeClr val="tx1"/>
                        </a:solidFill>
                        <a:effectLst/>
                        <a:latin typeface="Tw Cen MT" panose="020B0602020104020603" pitchFamily="34" charset="0"/>
                      </a:endParaRPr>
                    </a:p>
                  </a:txBody>
                  <a:tcPr marL="9203" marR="9203" marT="9203" marB="0" anchor="ctr"/>
                </a:tc>
                <a:tc gridSpan="2">
                  <a:txBody>
                    <a:bodyPr/>
                    <a:lstStyle/>
                    <a:p>
                      <a:pPr algn="ctr" fontAlgn="ctr"/>
                      <a:r>
                        <a:rPr lang="en-US" sz="1600" u="none" strike="noStrike">
                          <a:solidFill>
                            <a:schemeClr val="tx1"/>
                          </a:solidFill>
                          <a:effectLst/>
                        </a:rPr>
                        <a:t>KEUANGAN</a:t>
                      </a:r>
                      <a:endParaRPr lang="en-US" sz="1600" b="1" i="0" u="none" strike="noStrike">
                        <a:solidFill>
                          <a:schemeClr val="tx1"/>
                        </a:solidFill>
                        <a:effectLst/>
                        <a:latin typeface="Tw Cen MT" panose="020B0602020104020603" pitchFamily="34" charset="0"/>
                      </a:endParaRPr>
                    </a:p>
                  </a:txBody>
                  <a:tcPr marL="9203" marR="9203" marT="9203" marB="0" anchor="ctr"/>
                </a:tc>
                <a:tc hMerge="1">
                  <a:txBody>
                    <a:bodyPr/>
                    <a:lstStyle/>
                    <a:p>
                      <a:endParaRPr lang="en-US"/>
                    </a:p>
                  </a:txBody>
                  <a:tcPr/>
                </a:tc>
                <a:extLst>
                  <a:ext uri="{0D108BD9-81ED-4DB2-BD59-A6C34878D82A}">
                    <a16:rowId xmlns:a16="http://schemas.microsoft.com/office/drawing/2014/main" val="2587823539"/>
                  </a:ext>
                </a:extLst>
              </a:tr>
              <a:tr h="2359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600" b="1" u="none" strike="noStrike" dirty="0" err="1">
                          <a:solidFill>
                            <a:schemeClr val="tx1"/>
                          </a:solidFill>
                          <a:effectLst/>
                        </a:rPr>
                        <a:t>Realisasi</a:t>
                      </a:r>
                      <a:r>
                        <a:rPr lang="en-US" sz="1600" b="1" u="none" strike="noStrike" dirty="0">
                          <a:solidFill>
                            <a:schemeClr val="tx1"/>
                          </a:solidFill>
                          <a:effectLst/>
                        </a:rPr>
                        <a:t> s/d </a:t>
                      </a:r>
                      <a:r>
                        <a:rPr lang="en-US" sz="1600" b="1" u="none" strike="noStrike" dirty="0" err="1">
                          <a:solidFill>
                            <a:schemeClr val="tx1"/>
                          </a:solidFill>
                          <a:effectLst/>
                        </a:rPr>
                        <a:t>Bulan</a:t>
                      </a:r>
                      <a:r>
                        <a:rPr lang="en-US" sz="1600" b="1" u="none" strike="noStrike" dirty="0">
                          <a:solidFill>
                            <a:schemeClr val="tx1"/>
                          </a:solidFill>
                          <a:effectLst/>
                        </a:rPr>
                        <a:t> </a:t>
                      </a:r>
                      <a:r>
                        <a:rPr lang="en-US" sz="1600" b="1" u="none" strike="noStrike" dirty="0" err="1">
                          <a:solidFill>
                            <a:schemeClr val="tx1"/>
                          </a:solidFill>
                          <a:effectLst/>
                        </a:rPr>
                        <a:t>Ini</a:t>
                      </a:r>
                      <a:endParaRPr lang="en-US" sz="1600" b="1" i="0" u="none" strike="noStrike" dirty="0">
                        <a:solidFill>
                          <a:schemeClr val="tx1"/>
                        </a:solidFill>
                        <a:effectLst/>
                        <a:latin typeface="Tw Cen MT" panose="020B0602020104020603" pitchFamily="34" charset="0"/>
                      </a:endParaRPr>
                    </a:p>
                  </a:txBody>
                  <a:tcPr marL="9203" marR="9203" marT="9203" marB="0" anchor="ctr"/>
                </a:tc>
                <a:tc gridSpan="2">
                  <a:txBody>
                    <a:bodyPr/>
                    <a:lstStyle/>
                    <a:p>
                      <a:pPr algn="ctr" fontAlgn="ctr"/>
                      <a:r>
                        <a:rPr lang="en-US" sz="1600" b="1" u="none" strike="noStrike" dirty="0" err="1">
                          <a:solidFill>
                            <a:schemeClr val="tx1"/>
                          </a:solidFill>
                          <a:effectLst/>
                        </a:rPr>
                        <a:t>Realisasi</a:t>
                      </a:r>
                      <a:endParaRPr lang="en-US" sz="1600" b="1" i="0" u="none" strike="noStrike" dirty="0">
                        <a:solidFill>
                          <a:schemeClr val="tx1"/>
                        </a:solidFill>
                        <a:effectLst/>
                        <a:latin typeface="Tw Cen MT" panose="020B0602020104020603" pitchFamily="34" charset="0"/>
                      </a:endParaRPr>
                    </a:p>
                  </a:txBody>
                  <a:tcPr marL="9203" marR="9203" marT="9203" marB="0" anchor="ctr"/>
                </a:tc>
                <a:tc hMerge="1">
                  <a:txBody>
                    <a:bodyPr/>
                    <a:lstStyle/>
                    <a:p>
                      <a:endParaRPr lang="en-US"/>
                    </a:p>
                  </a:txBody>
                  <a:tcPr/>
                </a:tc>
                <a:extLst>
                  <a:ext uri="{0D108BD9-81ED-4DB2-BD59-A6C34878D82A}">
                    <a16:rowId xmlns:a16="http://schemas.microsoft.com/office/drawing/2014/main" val="1221693285"/>
                  </a:ext>
                </a:extLst>
              </a:tr>
              <a:tr h="159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600" b="1" u="none" strike="noStrike" dirty="0">
                          <a:solidFill>
                            <a:schemeClr val="tx1"/>
                          </a:solidFill>
                          <a:effectLst/>
                        </a:rPr>
                        <a:t>s/d </a:t>
                      </a:r>
                      <a:r>
                        <a:rPr lang="en-US" sz="1600" b="1" u="none" strike="noStrike" dirty="0" err="1">
                          <a:solidFill>
                            <a:schemeClr val="tx1"/>
                          </a:solidFill>
                          <a:effectLst/>
                        </a:rPr>
                        <a:t>Bulan</a:t>
                      </a:r>
                      <a:r>
                        <a:rPr lang="en-US" sz="1600" b="1" u="none" strike="noStrike" dirty="0">
                          <a:solidFill>
                            <a:schemeClr val="tx1"/>
                          </a:solidFill>
                          <a:effectLst/>
                        </a:rPr>
                        <a:t> </a:t>
                      </a:r>
                      <a:r>
                        <a:rPr lang="en-US" sz="1600" b="1" u="none" strike="noStrike" dirty="0" err="1">
                          <a:solidFill>
                            <a:schemeClr val="tx1"/>
                          </a:solidFill>
                          <a:effectLst/>
                        </a:rPr>
                        <a:t>Ini</a:t>
                      </a:r>
                      <a:endParaRPr lang="en-US" sz="1600" b="1" i="0" u="none" strike="noStrike" dirty="0">
                        <a:solidFill>
                          <a:schemeClr val="tx1"/>
                        </a:solidFill>
                        <a:effectLst/>
                        <a:latin typeface="Tw Cen MT" panose="020B0602020104020603" pitchFamily="34" charset="0"/>
                      </a:endParaRPr>
                    </a:p>
                  </a:txBody>
                  <a:tcPr marL="9203" marR="9203" marT="9203" marB="0" anchor="ctr"/>
                </a:tc>
                <a:tc hMerge="1">
                  <a:txBody>
                    <a:bodyPr/>
                    <a:lstStyle/>
                    <a:p>
                      <a:endParaRPr lang="en-US"/>
                    </a:p>
                  </a:txBody>
                  <a:tcPr/>
                </a:tc>
                <a:extLst>
                  <a:ext uri="{0D108BD9-81ED-4DB2-BD59-A6C34878D82A}">
                    <a16:rowId xmlns:a16="http://schemas.microsoft.com/office/drawing/2014/main" val="142876452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chemeClr val="tx1"/>
                          </a:solidFill>
                          <a:effectLst/>
                          <a:latin typeface="Tw Cen MT" panose="020B0602020104020603" pitchFamily="34" charset="0"/>
                        </a:rPr>
                        <a:t>%</a:t>
                      </a:r>
                    </a:p>
                  </a:txBody>
                  <a:tcPr marL="9203" marR="9203" marT="9203" marB="0" anchor="ctr"/>
                </a:tc>
                <a:tc>
                  <a:txBody>
                    <a:bodyPr/>
                    <a:lstStyle/>
                    <a:p>
                      <a:pPr algn="ctr" fontAlgn="ctr"/>
                      <a:r>
                        <a:rPr lang="en-US" sz="1600" b="1" i="0" u="none" strike="noStrike" dirty="0">
                          <a:solidFill>
                            <a:schemeClr val="tx1"/>
                          </a:solidFill>
                          <a:effectLst/>
                          <a:latin typeface="Tw Cen MT" panose="020B0602020104020603" pitchFamily="34" charset="0"/>
                        </a:rPr>
                        <a:t>%</a:t>
                      </a:r>
                    </a:p>
                  </a:txBody>
                  <a:tcPr marL="9203" marR="9203" marT="9203" marB="0" anchor="ctr"/>
                </a:tc>
                <a:tc>
                  <a:txBody>
                    <a:bodyPr/>
                    <a:lstStyle/>
                    <a:p>
                      <a:pPr algn="ctr" fontAlgn="ctr"/>
                      <a:r>
                        <a:rPr lang="en-US" sz="1600" b="1" u="none" strike="noStrike" dirty="0">
                          <a:solidFill>
                            <a:schemeClr val="tx1"/>
                          </a:solidFill>
                          <a:effectLst/>
                        </a:rPr>
                        <a:t>Rp</a:t>
                      </a:r>
                      <a:endParaRPr lang="en-US" sz="1600" b="1" i="0" u="none" strike="noStrike" dirty="0">
                        <a:solidFill>
                          <a:schemeClr val="tx1"/>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840878278"/>
                  </a:ext>
                </a:extLst>
              </a:tr>
              <a:tr h="466531">
                <a:tc>
                  <a:txBody>
                    <a:bodyPr/>
                    <a:lstStyle/>
                    <a:p>
                      <a:pPr algn="ctr" fontAlgn="ctr"/>
                      <a:r>
                        <a:rPr lang="en-US" sz="1600" u="none" strike="noStrike" dirty="0">
                          <a:solidFill>
                            <a:schemeClr val="tx1"/>
                          </a:solidFill>
                          <a:effectLst/>
                        </a:rPr>
                        <a:t> </a:t>
                      </a:r>
                      <a:endParaRPr lang="en-US" sz="1600" b="1"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RSJD SURAKARTA</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sv-SE" sz="1600" u="none" strike="noStrike">
                          <a:effectLst/>
                        </a:rPr>
                        <a:t>PAD &amp; Dana Transfer Lainnya; DAK-Fisik; DBHCHT; BLUD</a:t>
                      </a:r>
                      <a:endParaRPr lang="sv-SE"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137,210,143,000 </a:t>
                      </a:r>
                      <a:endParaRPr lang="en-US" sz="1600" b="1"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19.18</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14.65</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20,097,132,221 </a:t>
                      </a:r>
                      <a:endParaRPr lang="en-US" sz="1600" b="1"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1457645701"/>
                  </a:ext>
                </a:extLst>
              </a:tr>
              <a:tr h="466531">
                <a:tc>
                  <a:txBody>
                    <a:bodyPr/>
                    <a:lstStyle/>
                    <a:p>
                      <a:pPr algn="ctr" fontAlgn="ctr"/>
                      <a:r>
                        <a:rPr lang="en-US" sz="1600" u="none" strike="noStrike" dirty="0">
                          <a:solidFill>
                            <a:schemeClr val="tx1"/>
                          </a:solidFill>
                          <a:effectLst/>
                        </a:rPr>
                        <a:t>P</a:t>
                      </a:r>
                      <a:endParaRPr lang="en-US" sz="1600" b="1"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PROGRAM PENUNJANGURUSAN PEMERINTAHAN DAERAH</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PAD &amp; Dana Transfer Lainnya</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72,935,143,000 </a:t>
                      </a:r>
                      <a:endParaRPr lang="en-US" sz="1600" b="1"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21.45</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18.89</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13,775,358,078 </a:t>
                      </a:r>
                      <a:endParaRPr lang="en-US" sz="1600" b="1"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2491226064"/>
                  </a:ext>
                </a:extLst>
              </a:tr>
              <a:tr h="235906">
                <a:tc>
                  <a:txBody>
                    <a:bodyPr/>
                    <a:lstStyle/>
                    <a:p>
                      <a:pPr algn="ctr" fontAlgn="ctr"/>
                      <a:r>
                        <a:rPr lang="en-US" sz="1600" u="none" strike="noStrike" dirty="0">
                          <a:solidFill>
                            <a:schemeClr val="tx1"/>
                          </a:solidFill>
                          <a:effectLst/>
                        </a:rPr>
                        <a:t>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Administrasi Keuangan</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72,935,143,000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21.45</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18.89</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13,775,358,078 </a:t>
                      </a:r>
                      <a:endParaRPr lang="en-US" sz="1600" b="0"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2545828741"/>
                  </a:ext>
                </a:extLst>
              </a:tr>
              <a:tr h="235906">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Penyediaan Gaji dan Tunjangan ASN **</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72,935,143,000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21.45</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18.89</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13,775,358,078 </a:t>
                      </a:r>
                      <a:endParaRPr lang="en-US" sz="1600" b="0"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3740169028"/>
                  </a:ext>
                </a:extLst>
              </a:tr>
              <a:tr h="699797">
                <a:tc>
                  <a:txBody>
                    <a:bodyPr/>
                    <a:lstStyle/>
                    <a:p>
                      <a:pPr algn="ctr" fontAlgn="ctr"/>
                      <a:r>
                        <a:rPr lang="en-US" sz="1600" u="none" strike="noStrike" dirty="0">
                          <a:solidFill>
                            <a:schemeClr val="tx1"/>
                          </a:solidFill>
                          <a:effectLst/>
                        </a:rPr>
                        <a:t>P</a:t>
                      </a:r>
                      <a:endParaRPr lang="en-US" sz="1600" b="1"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sv-SE" sz="1600" u="none" strike="noStrike">
                          <a:effectLst/>
                        </a:rPr>
                        <a:t>PROGRAM PEMENUHAN UPAYA KESEHATAN PERORANGAN DAN UPAYA KESEHATAN MASYARAKAT</a:t>
                      </a:r>
                      <a:endParaRPr lang="sv-SE"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sv-SE" sz="1600" u="none" strike="noStrike">
                          <a:effectLst/>
                        </a:rPr>
                        <a:t>PAD &amp; Dana Transfer Lainnya; DAK-Fisik; DBHCHT; BLUD</a:t>
                      </a:r>
                      <a:endParaRPr lang="sv-SE"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64,075,000,000 </a:t>
                      </a:r>
                      <a:endParaRPr lang="en-US" sz="1600" b="1"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16.56</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9.81</a:t>
                      </a:r>
                      <a:endParaRPr lang="en-US" sz="1600" b="1"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6,284,795,278 </a:t>
                      </a:r>
                      <a:endParaRPr lang="en-US" sz="1600" b="1"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1320456913"/>
                  </a:ext>
                </a:extLst>
              </a:tr>
              <a:tr h="933063">
                <a:tc>
                  <a:txBody>
                    <a:bodyPr/>
                    <a:lstStyle/>
                    <a:p>
                      <a:pPr algn="ctr" fontAlgn="ctr"/>
                      <a:r>
                        <a:rPr lang="en-US" sz="1600" u="none" strike="noStrike" dirty="0">
                          <a:solidFill>
                            <a:schemeClr val="tx1"/>
                          </a:solidFill>
                          <a:effectLst/>
                        </a:rPr>
                        <a:t>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Penyediaan Fasilitas Pelayanan, Sarana, Prasarana dan Alat Kesehatan untuk UKP Rujukan, UKM dan UKM Rujukan Tingkat Daerah Provinsi</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PAD &amp; Dana Transfer Lainnya; DAK-Fisik; DBHCHT</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31,250,000,000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8.91</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2.60</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812,653,457 </a:t>
                      </a:r>
                      <a:endParaRPr lang="en-US" sz="1600" b="0"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536843992"/>
                  </a:ext>
                </a:extLst>
              </a:tr>
              <a:tr h="235906">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fi-FI" sz="1600" u="none" strike="noStrike">
                          <a:effectLst/>
                        </a:rPr>
                        <a:t>Rehabilitasi dan Pemeliharaan Rumah Sakit **</a:t>
                      </a:r>
                      <a:endParaRPr lang="fi-FI"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DAK-Fisik</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4,000,000,000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1.30</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0.00</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   </a:t>
                      </a:r>
                      <a:endParaRPr lang="en-US" sz="1600" b="0"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1945660044"/>
                  </a:ext>
                </a:extLst>
              </a:tr>
              <a:tr h="466531">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Pengadaan Sarana di Fasilitas Layanan Kesehatan **</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750,000,000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75.00</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36.34</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272,531,000 </a:t>
                      </a:r>
                      <a:endParaRPr lang="en-US" sz="1600" b="0"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3835929622"/>
                  </a:ext>
                </a:extLst>
              </a:tr>
              <a:tr h="466531">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Pengadaan Prasarana Fasilitas Layanan Kesehatan **</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DAK-Fisik ; DBHCHT</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18,500,000,000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0.83</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0.00</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a:effectLst/>
                        </a:rPr>
                        <a:t>                         -   </a:t>
                      </a:r>
                      <a:endParaRPr lang="en-US" sz="1600" b="0" i="0" u="none" strike="noStrike">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4253169948"/>
                  </a:ext>
                </a:extLst>
              </a:tr>
              <a:tr h="466531">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Pengadaan Bahan Habis Pakai Lainnya (Sprei, Handuk dan Habis Pakai Lainnya) **</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l" fontAlgn="ctr"/>
                      <a:r>
                        <a:rPr lang="en-US" sz="1600" u="none" strike="noStrike">
                          <a:effectLst/>
                        </a:rPr>
                        <a:t>DBHCHT</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8,000,000,000 </a:t>
                      </a:r>
                      <a:endParaRPr lang="en-US" sz="1600" b="0" i="0" u="none" strike="noStrike" dirty="0">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25.21</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ctr" fontAlgn="ctr"/>
                      <a:r>
                        <a:rPr lang="en-US" sz="1600" u="none" strike="noStrike">
                          <a:effectLst/>
                        </a:rPr>
                        <a:t>6.75</a:t>
                      </a:r>
                      <a:endParaRPr lang="en-US" sz="1600" b="0" i="0" u="none" strike="noStrike">
                        <a:solidFill>
                          <a:srgbClr val="000000"/>
                        </a:solidFill>
                        <a:effectLst/>
                        <a:latin typeface="Tw Cen MT" panose="020B0602020104020603" pitchFamily="34" charset="0"/>
                      </a:endParaRPr>
                    </a:p>
                  </a:txBody>
                  <a:tcPr marL="9203" marR="9203" marT="9203" marB="0" anchor="ctr"/>
                </a:tc>
                <a:tc>
                  <a:txBody>
                    <a:bodyPr/>
                    <a:lstStyle/>
                    <a:p>
                      <a:pPr algn="r" fontAlgn="ctr"/>
                      <a:r>
                        <a:rPr lang="en-US" sz="1600" u="none" strike="noStrike" dirty="0">
                          <a:effectLst/>
                        </a:rPr>
                        <a:t>         540,122,457 </a:t>
                      </a:r>
                      <a:endParaRPr lang="en-US" sz="1600" b="0" i="0" u="none" strike="noStrike" dirty="0">
                        <a:solidFill>
                          <a:srgbClr val="000000"/>
                        </a:solidFill>
                        <a:effectLst/>
                        <a:latin typeface="Tw Cen MT" panose="020B0602020104020603" pitchFamily="34" charset="0"/>
                      </a:endParaRPr>
                    </a:p>
                  </a:txBody>
                  <a:tcPr marL="9203" marR="9203" marT="9203" marB="0" anchor="ctr"/>
                </a:tc>
                <a:extLst>
                  <a:ext uri="{0D108BD9-81ED-4DB2-BD59-A6C34878D82A}">
                    <a16:rowId xmlns:a16="http://schemas.microsoft.com/office/drawing/2014/main" val="2033617148"/>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187469122"/>
              </p:ext>
            </p:extLst>
          </p:nvPr>
        </p:nvGraphicFramePr>
        <p:xfrm>
          <a:off x="313691" y="669148"/>
          <a:ext cx="9386901" cy="4495124"/>
        </p:xfrm>
        <a:graphic>
          <a:graphicData uri="http://schemas.openxmlformats.org/drawingml/2006/table">
            <a:tbl>
              <a:tblPr firstRow="1" firstCol="1" bandRow="1">
                <a:tableStyleId>{10A1B5D5-9B99-4C35-A422-299274C87663}</a:tableStyleId>
              </a:tblPr>
              <a:tblGrid>
                <a:gridCol w="417020">
                  <a:extLst>
                    <a:ext uri="{9D8B030D-6E8A-4147-A177-3AD203B41FA5}">
                      <a16:colId xmlns:a16="http://schemas.microsoft.com/office/drawing/2014/main" val="20000"/>
                    </a:ext>
                  </a:extLst>
                </a:gridCol>
                <a:gridCol w="1015785">
                  <a:extLst>
                    <a:ext uri="{9D8B030D-6E8A-4147-A177-3AD203B41FA5}">
                      <a16:colId xmlns:a16="http://schemas.microsoft.com/office/drawing/2014/main" val="20001"/>
                    </a:ext>
                  </a:extLst>
                </a:gridCol>
                <a:gridCol w="973025">
                  <a:extLst>
                    <a:ext uri="{9D8B030D-6E8A-4147-A177-3AD203B41FA5}">
                      <a16:colId xmlns:a16="http://schemas.microsoft.com/office/drawing/2014/main" val="20002"/>
                    </a:ext>
                  </a:extLst>
                </a:gridCol>
                <a:gridCol w="1053539">
                  <a:extLst>
                    <a:ext uri="{9D8B030D-6E8A-4147-A177-3AD203B41FA5}">
                      <a16:colId xmlns:a16="http://schemas.microsoft.com/office/drawing/2014/main" val="20003"/>
                    </a:ext>
                  </a:extLst>
                </a:gridCol>
                <a:gridCol w="1446384">
                  <a:extLst>
                    <a:ext uri="{9D8B030D-6E8A-4147-A177-3AD203B41FA5}">
                      <a16:colId xmlns:a16="http://schemas.microsoft.com/office/drawing/2014/main" val="3410935707"/>
                    </a:ext>
                  </a:extLst>
                </a:gridCol>
                <a:gridCol w="1281945">
                  <a:extLst>
                    <a:ext uri="{9D8B030D-6E8A-4147-A177-3AD203B41FA5}">
                      <a16:colId xmlns:a16="http://schemas.microsoft.com/office/drawing/2014/main" val="3230213193"/>
                    </a:ext>
                  </a:extLst>
                </a:gridCol>
                <a:gridCol w="1066401">
                  <a:extLst>
                    <a:ext uri="{9D8B030D-6E8A-4147-A177-3AD203B41FA5}">
                      <a16:colId xmlns:a16="http://schemas.microsoft.com/office/drawing/2014/main" val="1308775653"/>
                    </a:ext>
                  </a:extLst>
                </a:gridCol>
                <a:gridCol w="1066401">
                  <a:extLst>
                    <a:ext uri="{9D8B030D-6E8A-4147-A177-3AD203B41FA5}">
                      <a16:colId xmlns:a16="http://schemas.microsoft.com/office/drawing/2014/main" val="3437589288"/>
                    </a:ext>
                  </a:extLst>
                </a:gridCol>
                <a:gridCol w="1066401">
                  <a:extLst>
                    <a:ext uri="{9D8B030D-6E8A-4147-A177-3AD203B41FA5}">
                      <a16:colId xmlns:a16="http://schemas.microsoft.com/office/drawing/2014/main" val="1000287367"/>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249911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2649709256"/>
              </p:ext>
            </p:extLst>
          </p:nvPr>
        </p:nvGraphicFramePr>
        <p:xfrm>
          <a:off x="323113" y="576707"/>
          <a:ext cx="10000330" cy="5180759"/>
        </p:xfrm>
        <a:graphic>
          <a:graphicData uri="http://schemas.openxmlformats.org/drawingml/2006/table">
            <a:tbl>
              <a:tblPr firstRow="1" firstCol="1" bandRow="1">
                <a:tableStyleId>{10A1B5D5-9B99-4C35-A422-299274C87663}</a:tableStyleId>
              </a:tblPr>
              <a:tblGrid>
                <a:gridCol w="676276">
                  <a:extLst>
                    <a:ext uri="{9D8B030D-6E8A-4147-A177-3AD203B41FA5}">
                      <a16:colId xmlns:a16="http://schemas.microsoft.com/office/drawing/2014/main" val="20000"/>
                    </a:ext>
                  </a:extLst>
                </a:gridCol>
                <a:gridCol w="2037924">
                  <a:extLst>
                    <a:ext uri="{9D8B030D-6E8A-4147-A177-3AD203B41FA5}">
                      <a16:colId xmlns:a16="http://schemas.microsoft.com/office/drawing/2014/main" val="20001"/>
                    </a:ext>
                  </a:extLst>
                </a:gridCol>
                <a:gridCol w="1088889">
                  <a:extLst>
                    <a:ext uri="{9D8B030D-6E8A-4147-A177-3AD203B41FA5}">
                      <a16:colId xmlns:a16="http://schemas.microsoft.com/office/drawing/2014/main" val="20002"/>
                    </a:ext>
                  </a:extLst>
                </a:gridCol>
                <a:gridCol w="1014984">
                  <a:extLst>
                    <a:ext uri="{9D8B030D-6E8A-4147-A177-3AD203B41FA5}">
                      <a16:colId xmlns:a16="http://schemas.microsoft.com/office/drawing/2014/main" val="20003"/>
                    </a:ext>
                  </a:extLst>
                </a:gridCol>
                <a:gridCol w="1014984">
                  <a:extLst>
                    <a:ext uri="{9D8B030D-6E8A-4147-A177-3AD203B41FA5}">
                      <a16:colId xmlns:a16="http://schemas.microsoft.com/office/drawing/2014/main" val="626042059"/>
                    </a:ext>
                  </a:extLst>
                </a:gridCol>
                <a:gridCol w="1014984">
                  <a:extLst>
                    <a:ext uri="{9D8B030D-6E8A-4147-A177-3AD203B41FA5}">
                      <a16:colId xmlns:a16="http://schemas.microsoft.com/office/drawing/2014/main" val="2523193882"/>
                    </a:ext>
                  </a:extLst>
                </a:gridCol>
                <a:gridCol w="1122321">
                  <a:extLst>
                    <a:ext uri="{9D8B030D-6E8A-4147-A177-3AD203B41FA5}">
                      <a16:colId xmlns:a16="http://schemas.microsoft.com/office/drawing/2014/main" val="3834415169"/>
                    </a:ext>
                  </a:extLst>
                </a:gridCol>
                <a:gridCol w="1014984">
                  <a:extLst>
                    <a:ext uri="{9D8B030D-6E8A-4147-A177-3AD203B41FA5}">
                      <a16:colId xmlns:a16="http://schemas.microsoft.com/office/drawing/2014/main" val="1094016520"/>
                    </a:ext>
                  </a:extLst>
                </a:gridCol>
                <a:gridCol w="1014984">
                  <a:extLst>
                    <a:ext uri="{9D8B030D-6E8A-4147-A177-3AD203B41FA5}">
                      <a16:colId xmlns:a16="http://schemas.microsoft.com/office/drawing/2014/main" val="1053006105"/>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49557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3884202451"/>
              </p:ext>
            </p:extLst>
          </p:nvPr>
        </p:nvGraphicFramePr>
        <p:xfrm>
          <a:off x="267493" y="703161"/>
          <a:ext cx="10190655" cy="1998365"/>
        </p:xfrm>
        <a:graphic>
          <a:graphicData uri="http://schemas.openxmlformats.org/drawingml/2006/table">
            <a:tbl>
              <a:tblPr firstRow="1" firstCol="1" bandRow="1">
                <a:tableStyleId>{10A1B5D5-9B99-4C35-A422-299274C87663}</a:tableStyleId>
              </a:tblPr>
              <a:tblGrid>
                <a:gridCol w="642331">
                  <a:extLst>
                    <a:ext uri="{9D8B030D-6E8A-4147-A177-3AD203B41FA5}">
                      <a16:colId xmlns:a16="http://schemas.microsoft.com/office/drawing/2014/main" val="20000"/>
                    </a:ext>
                  </a:extLst>
                </a:gridCol>
                <a:gridCol w="2292937">
                  <a:extLst>
                    <a:ext uri="{9D8B030D-6E8A-4147-A177-3AD203B41FA5}">
                      <a16:colId xmlns:a16="http://schemas.microsoft.com/office/drawing/2014/main" val="20001"/>
                    </a:ext>
                  </a:extLst>
                </a:gridCol>
                <a:gridCol w="1911360">
                  <a:extLst>
                    <a:ext uri="{9D8B030D-6E8A-4147-A177-3AD203B41FA5}">
                      <a16:colId xmlns:a16="http://schemas.microsoft.com/office/drawing/2014/main" val="20002"/>
                    </a:ext>
                  </a:extLst>
                </a:gridCol>
                <a:gridCol w="794735">
                  <a:extLst>
                    <a:ext uri="{9D8B030D-6E8A-4147-A177-3AD203B41FA5}">
                      <a16:colId xmlns:a16="http://schemas.microsoft.com/office/drawing/2014/main" val="20003"/>
                    </a:ext>
                  </a:extLst>
                </a:gridCol>
                <a:gridCol w="842460">
                  <a:extLst>
                    <a:ext uri="{9D8B030D-6E8A-4147-A177-3AD203B41FA5}">
                      <a16:colId xmlns:a16="http://schemas.microsoft.com/office/drawing/2014/main" val="849212197"/>
                    </a:ext>
                  </a:extLst>
                </a:gridCol>
                <a:gridCol w="926708">
                  <a:extLst>
                    <a:ext uri="{9D8B030D-6E8A-4147-A177-3AD203B41FA5}">
                      <a16:colId xmlns:a16="http://schemas.microsoft.com/office/drawing/2014/main" val="366339590"/>
                    </a:ext>
                  </a:extLst>
                </a:gridCol>
                <a:gridCol w="926708">
                  <a:extLst>
                    <a:ext uri="{9D8B030D-6E8A-4147-A177-3AD203B41FA5}">
                      <a16:colId xmlns:a16="http://schemas.microsoft.com/office/drawing/2014/main" val="2427204328"/>
                    </a:ext>
                  </a:extLst>
                </a:gridCol>
                <a:gridCol w="926708">
                  <a:extLst>
                    <a:ext uri="{9D8B030D-6E8A-4147-A177-3AD203B41FA5}">
                      <a16:colId xmlns:a16="http://schemas.microsoft.com/office/drawing/2014/main" val="3894376952"/>
                    </a:ext>
                  </a:extLst>
                </a:gridCol>
                <a:gridCol w="926708">
                  <a:extLst>
                    <a:ext uri="{9D8B030D-6E8A-4147-A177-3AD203B41FA5}">
                      <a16:colId xmlns:a16="http://schemas.microsoft.com/office/drawing/2014/main" val="4260115132"/>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7" name="Table 6">
            <a:extLst>
              <a:ext uri="{FF2B5EF4-FFF2-40B4-BE49-F238E27FC236}">
                <a16:creationId xmlns:a16="http://schemas.microsoft.com/office/drawing/2014/main" id="{5C6C4CAC-2524-4079-AF50-2B1A93FFCEEF}"/>
              </a:ext>
            </a:extLst>
          </p:cNvPr>
          <p:cNvGraphicFramePr>
            <a:graphicFrameLocks noGrp="1"/>
          </p:cNvGraphicFramePr>
          <p:nvPr>
            <p:extLst>
              <p:ext uri="{D42A27DB-BD31-4B8C-83A1-F6EECF244321}">
                <p14:modId xmlns:p14="http://schemas.microsoft.com/office/powerpoint/2010/main" val="605980508"/>
              </p:ext>
            </p:extLst>
          </p:nvPr>
        </p:nvGraphicFramePr>
        <p:xfrm>
          <a:off x="267493" y="3537148"/>
          <a:ext cx="10190652" cy="2708531"/>
        </p:xfrm>
        <a:graphic>
          <a:graphicData uri="http://schemas.openxmlformats.org/drawingml/2006/table">
            <a:tbl>
              <a:tblPr firstRow="1" firstCol="1" bandRow="1">
                <a:tableStyleId>{B301B821-A1FF-4177-AEE7-76D212191A09}</a:tableStyleId>
              </a:tblPr>
              <a:tblGrid>
                <a:gridCol w="444591">
                  <a:extLst>
                    <a:ext uri="{9D8B030D-6E8A-4147-A177-3AD203B41FA5}">
                      <a16:colId xmlns:a16="http://schemas.microsoft.com/office/drawing/2014/main" val="20000"/>
                    </a:ext>
                  </a:extLst>
                </a:gridCol>
                <a:gridCol w="1662300">
                  <a:extLst>
                    <a:ext uri="{9D8B030D-6E8A-4147-A177-3AD203B41FA5}">
                      <a16:colId xmlns:a16="http://schemas.microsoft.com/office/drawing/2014/main" val="20001"/>
                    </a:ext>
                  </a:extLst>
                </a:gridCol>
                <a:gridCol w="1528098">
                  <a:extLst>
                    <a:ext uri="{9D8B030D-6E8A-4147-A177-3AD203B41FA5}">
                      <a16:colId xmlns:a16="http://schemas.microsoft.com/office/drawing/2014/main" val="20002"/>
                    </a:ext>
                  </a:extLst>
                </a:gridCol>
                <a:gridCol w="1062182">
                  <a:extLst>
                    <a:ext uri="{9D8B030D-6E8A-4147-A177-3AD203B41FA5}">
                      <a16:colId xmlns:a16="http://schemas.microsoft.com/office/drawing/2014/main" val="20003"/>
                    </a:ext>
                  </a:extLst>
                </a:gridCol>
                <a:gridCol w="793505">
                  <a:extLst>
                    <a:ext uri="{9D8B030D-6E8A-4147-A177-3AD203B41FA5}">
                      <a16:colId xmlns:a16="http://schemas.microsoft.com/office/drawing/2014/main" val="1655386269"/>
                    </a:ext>
                  </a:extLst>
                </a:gridCol>
                <a:gridCol w="1174994">
                  <a:extLst>
                    <a:ext uri="{9D8B030D-6E8A-4147-A177-3AD203B41FA5}">
                      <a16:colId xmlns:a16="http://schemas.microsoft.com/office/drawing/2014/main" val="3354412788"/>
                    </a:ext>
                  </a:extLst>
                </a:gridCol>
                <a:gridCol w="1174994">
                  <a:extLst>
                    <a:ext uri="{9D8B030D-6E8A-4147-A177-3AD203B41FA5}">
                      <a16:colId xmlns:a16="http://schemas.microsoft.com/office/drawing/2014/main" val="4282579265"/>
                    </a:ext>
                  </a:extLst>
                </a:gridCol>
                <a:gridCol w="1174994">
                  <a:extLst>
                    <a:ext uri="{9D8B030D-6E8A-4147-A177-3AD203B41FA5}">
                      <a16:colId xmlns:a16="http://schemas.microsoft.com/office/drawing/2014/main" val="1256402567"/>
                    </a:ext>
                  </a:extLst>
                </a:gridCol>
                <a:gridCol w="1174994">
                  <a:extLst>
                    <a:ext uri="{9D8B030D-6E8A-4147-A177-3AD203B41FA5}">
                      <a16:colId xmlns:a16="http://schemas.microsoft.com/office/drawing/2014/main" val="3268799445"/>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62.11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54.34 Menit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8" name="Rectangle: Diagonal Corners Rounded 7">
            <a:extLst>
              <a:ext uri="{FF2B5EF4-FFF2-40B4-BE49-F238E27FC236}">
                <a16:creationId xmlns:a16="http://schemas.microsoft.com/office/drawing/2014/main" id="{2ECDBAB8-606F-4FFA-8926-836CF8AE500E}"/>
              </a:ext>
            </a:extLst>
          </p:cNvPr>
          <p:cNvSpPr/>
          <p:nvPr/>
        </p:nvSpPr>
        <p:spPr>
          <a:xfrm>
            <a:off x="248306" y="3066236"/>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Tree>
    <p:extLst>
      <p:ext uri="{BB962C8B-B14F-4D97-AF65-F5344CB8AC3E}">
        <p14:creationId xmlns:p14="http://schemas.microsoft.com/office/powerpoint/2010/main" val="1788794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extLst>
              <p:ext uri="{D42A27DB-BD31-4B8C-83A1-F6EECF244321}">
                <p14:modId xmlns:p14="http://schemas.microsoft.com/office/powerpoint/2010/main" val="1504017820"/>
              </p:ext>
            </p:extLst>
          </p:nvPr>
        </p:nvGraphicFramePr>
        <p:xfrm>
          <a:off x="203103" y="566689"/>
          <a:ext cx="9921558" cy="2353961"/>
        </p:xfrm>
        <a:graphic>
          <a:graphicData uri="http://schemas.openxmlformats.org/drawingml/2006/table">
            <a:tbl>
              <a:tblPr firstRow="1" firstCol="1" bandRow="1">
                <a:tableStyleId>{21E4AEA4-8DFA-4A89-87EB-49C32662AFE0}</a:tableStyleId>
              </a:tblPr>
              <a:tblGrid>
                <a:gridCol w="479396">
                  <a:extLst>
                    <a:ext uri="{9D8B030D-6E8A-4147-A177-3AD203B41FA5}">
                      <a16:colId xmlns:a16="http://schemas.microsoft.com/office/drawing/2014/main" val="20000"/>
                    </a:ext>
                  </a:extLst>
                </a:gridCol>
                <a:gridCol w="2180702">
                  <a:extLst>
                    <a:ext uri="{9D8B030D-6E8A-4147-A177-3AD203B41FA5}">
                      <a16:colId xmlns:a16="http://schemas.microsoft.com/office/drawing/2014/main" val="20001"/>
                    </a:ext>
                  </a:extLst>
                </a:gridCol>
                <a:gridCol w="994027">
                  <a:extLst>
                    <a:ext uri="{9D8B030D-6E8A-4147-A177-3AD203B41FA5}">
                      <a16:colId xmlns:a16="http://schemas.microsoft.com/office/drawing/2014/main" val="20002"/>
                    </a:ext>
                  </a:extLst>
                </a:gridCol>
                <a:gridCol w="1016838">
                  <a:extLst>
                    <a:ext uri="{9D8B030D-6E8A-4147-A177-3AD203B41FA5}">
                      <a16:colId xmlns:a16="http://schemas.microsoft.com/office/drawing/2014/main" val="20003"/>
                    </a:ext>
                  </a:extLst>
                </a:gridCol>
                <a:gridCol w="1064693">
                  <a:extLst>
                    <a:ext uri="{9D8B030D-6E8A-4147-A177-3AD203B41FA5}">
                      <a16:colId xmlns:a16="http://schemas.microsoft.com/office/drawing/2014/main" val="284233975"/>
                    </a:ext>
                  </a:extLst>
                </a:gridCol>
                <a:gridCol w="975969">
                  <a:extLst>
                    <a:ext uri="{9D8B030D-6E8A-4147-A177-3AD203B41FA5}">
                      <a16:colId xmlns:a16="http://schemas.microsoft.com/office/drawing/2014/main" val="2686420997"/>
                    </a:ext>
                  </a:extLst>
                </a:gridCol>
                <a:gridCol w="1202871">
                  <a:extLst>
                    <a:ext uri="{9D8B030D-6E8A-4147-A177-3AD203B41FA5}">
                      <a16:colId xmlns:a16="http://schemas.microsoft.com/office/drawing/2014/main" val="2753441161"/>
                    </a:ext>
                  </a:extLst>
                </a:gridCol>
                <a:gridCol w="1003531">
                  <a:extLst>
                    <a:ext uri="{9D8B030D-6E8A-4147-A177-3AD203B41FA5}">
                      <a16:colId xmlns:a16="http://schemas.microsoft.com/office/drawing/2014/main" val="1410757289"/>
                    </a:ext>
                  </a:extLst>
                </a:gridCol>
                <a:gridCol w="1003531">
                  <a:extLst>
                    <a:ext uri="{9D8B030D-6E8A-4147-A177-3AD203B41FA5}">
                      <a16:colId xmlns:a16="http://schemas.microsoft.com/office/drawing/2014/main" val="3658474626"/>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B871FC0D-3CC7-43FF-89C5-58435ED0ECDD}"/>
              </a:ext>
            </a:extLst>
          </p:cNvPr>
          <p:cNvGraphicFramePr>
            <a:graphicFrameLocks noGrp="1"/>
          </p:cNvGraphicFramePr>
          <p:nvPr>
            <p:extLst>
              <p:ext uri="{D42A27DB-BD31-4B8C-83A1-F6EECF244321}">
                <p14:modId xmlns:p14="http://schemas.microsoft.com/office/powerpoint/2010/main" val="84020750"/>
              </p:ext>
            </p:extLst>
          </p:nvPr>
        </p:nvGraphicFramePr>
        <p:xfrm>
          <a:off x="203105" y="3809558"/>
          <a:ext cx="9921557" cy="2713804"/>
        </p:xfrm>
        <a:graphic>
          <a:graphicData uri="http://schemas.openxmlformats.org/drawingml/2006/table">
            <a:tbl>
              <a:tblPr firstRow="1" firstCol="1" bandRow="1">
                <a:tableStyleId>{93296810-A885-4BE3-A3E7-6D5BEEA58F35}</a:tableStyleId>
              </a:tblPr>
              <a:tblGrid>
                <a:gridCol w="465881">
                  <a:extLst>
                    <a:ext uri="{9D8B030D-6E8A-4147-A177-3AD203B41FA5}">
                      <a16:colId xmlns:a16="http://schemas.microsoft.com/office/drawing/2014/main" val="20000"/>
                    </a:ext>
                  </a:extLst>
                </a:gridCol>
                <a:gridCol w="2414819">
                  <a:extLst>
                    <a:ext uri="{9D8B030D-6E8A-4147-A177-3AD203B41FA5}">
                      <a16:colId xmlns:a16="http://schemas.microsoft.com/office/drawing/2014/main" val="20001"/>
                    </a:ext>
                  </a:extLst>
                </a:gridCol>
                <a:gridCol w="1269986">
                  <a:extLst>
                    <a:ext uri="{9D8B030D-6E8A-4147-A177-3AD203B41FA5}">
                      <a16:colId xmlns:a16="http://schemas.microsoft.com/office/drawing/2014/main" val="20002"/>
                    </a:ext>
                  </a:extLst>
                </a:gridCol>
                <a:gridCol w="1185341">
                  <a:extLst>
                    <a:ext uri="{9D8B030D-6E8A-4147-A177-3AD203B41FA5}">
                      <a16:colId xmlns:a16="http://schemas.microsoft.com/office/drawing/2014/main" val="20003"/>
                    </a:ext>
                  </a:extLst>
                </a:gridCol>
                <a:gridCol w="917106">
                  <a:extLst>
                    <a:ext uri="{9D8B030D-6E8A-4147-A177-3AD203B41FA5}">
                      <a16:colId xmlns:a16="http://schemas.microsoft.com/office/drawing/2014/main" val="1639886545"/>
                    </a:ext>
                  </a:extLst>
                </a:gridCol>
                <a:gridCol w="917106">
                  <a:extLst>
                    <a:ext uri="{9D8B030D-6E8A-4147-A177-3AD203B41FA5}">
                      <a16:colId xmlns:a16="http://schemas.microsoft.com/office/drawing/2014/main" val="637824688"/>
                    </a:ext>
                  </a:extLst>
                </a:gridCol>
                <a:gridCol w="917106">
                  <a:extLst>
                    <a:ext uri="{9D8B030D-6E8A-4147-A177-3AD203B41FA5}">
                      <a16:colId xmlns:a16="http://schemas.microsoft.com/office/drawing/2014/main" val="4124499730"/>
                    </a:ext>
                  </a:extLst>
                </a:gridCol>
                <a:gridCol w="917106">
                  <a:extLst>
                    <a:ext uri="{9D8B030D-6E8A-4147-A177-3AD203B41FA5}">
                      <a16:colId xmlns:a16="http://schemas.microsoft.com/office/drawing/2014/main" val="1905950854"/>
                    </a:ext>
                  </a:extLst>
                </a:gridCol>
                <a:gridCol w="917106">
                  <a:extLst>
                    <a:ext uri="{9D8B030D-6E8A-4147-A177-3AD203B41FA5}">
                      <a16:colId xmlns:a16="http://schemas.microsoft.com/office/drawing/2014/main" val="2721715258"/>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6" name="Rectangle: Diagonal Corners Rounded 5">
            <a:extLst>
              <a:ext uri="{FF2B5EF4-FFF2-40B4-BE49-F238E27FC236}">
                <a16:creationId xmlns:a16="http://schemas.microsoft.com/office/drawing/2014/main" id="{F41FC3E0-A72E-427E-A701-2B373194E37F}"/>
              </a:ext>
            </a:extLst>
          </p:cNvPr>
          <p:cNvSpPr/>
          <p:nvPr/>
        </p:nvSpPr>
        <p:spPr>
          <a:xfrm>
            <a:off x="203106" y="3325768"/>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Tree>
    <p:extLst>
      <p:ext uri="{BB962C8B-B14F-4D97-AF65-F5344CB8AC3E}">
        <p14:creationId xmlns:p14="http://schemas.microsoft.com/office/powerpoint/2010/main" val="4236641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1200367712"/>
              </p:ext>
            </p:extLst>
          </p:nvPr>
        </p:nvGraphicFramePr>
        <p:xfrm>
          <a:off x="479422" y="739309"/>
          <a:ext cx="10201829" cy="2087201"/>
        </p:xfrm>
        <a:graphic>
          <a:graphicData uri="http://schemas.openxmlformats.org/drawingml/2006/table">
            <a:tbl>
              <a:tblPr firstRow="1" firstCol="1" bandRow="1">
                <a:tableStyleId>{93296810-A885-4BE3-A3E7-6D5BEEA58F35}</a:tableStyleId>
              </a:tblPr>
              <a:tblGrid>
                <a:gridCol w="610575">
                  <a:extLst>
                    <a:ext uri="{9D8B030D-6E8A-4147-A177-3AD203B41FA5}">
                      <a16:colId xmlns:a16="http://schemas.microsoft.com/office/drawing/2014/main" val="20000"/>
                    </a:ext>
                  </a:extLst>
                </a:gridCol>
                <a:gridCol w="3122240">
                  <a:extLst>
                    <a:ext uri="{9D8B030D-6E8A-4147-A177-3AD203B41FA5}">
                      <a16:colId xmlns:a16="http://schemas.microsoft.com/office/drawing/2014/main" val="20001"/>
                    </a:ext>
                  </a:extLst>
                </a:gridCol>
                <a:gridCol w="1197812">
                  <a:extLst>
                    <a:ext uri="{9D8B030D-6E8A-4147-A177-3AD203B41FA5}">
                      <a16:colId xmlns:a16="http://schemas.microsoft.com/office/drawing/2014/main" val="20002"/>
                    </a:ext>
                  </a:extLst>
                </a:gridCol>
                <a:gridCol w="799594">
                  <a:extLst>
                    <a:ext uri="{9D8B030D-6E8A-4147-A177-3AD203B41FA5}">
                      <a16:colId xmlns:a16="http://schemas.microsoft.com/office/drawing/2014/main" val="20003"/>
                    </a:ext>
                  </a:extLst>
                </a:gridCol>
                <a:gridCol w="823736">
                  <a:extLst>
                    <a:ext uri="{9D8B030D-6E8A-4147-A177-3AD203B41FA5}">
                      <a16:colId xmlns:a16="http://schemas.microsoft.com/office/drawing/2014/main" val="1411655609"/>
                    </a:ext>
                  </a:extLst>
                </a:gridCol>
                <a:gridCol w="911968">
                  <a:extLst>
                    <a:ext uri="{9D8B030D-6E8A-4147-A177-3AD203B41FA5}">
                      <a16:colId xmlns:a16="http://schemas.microsoft.com/office/drawing/2014/main" val="3758570744"/>
                    </a:ext>
                  </a:extLst>
                </a:gridCol>
                <a:gridCol w="911968">
                  <a:extLst>
                    <a:ext uri="{9D8B030D-6E8A-4147-A177-3AD203B41FA5}">
                      <a16:colId xmlns:a16="http://schemas.microsoft.com/office/drawing/2014/main" val="3752571140"/>
                    </a:ext>
                  </a:extLst>
                </a:gridCol>
                <a:gridCol w="911968">
                  <a:extLst>
                    <a:ext uri="{9D8B030D-6E8A-4147-A177-3AD203B41FA5}">
                      <a16:colId xmlns:a16="http://schemas.microsoft.com/office/drawing/2014/main" val="1439119538"/>
                    </a:ext>
                  </a:extLst>
                </a:gridCol>
                <a:gridCol w="911968">
                  <a:extLst>
                    <a:ext uri="{9D8B030D-6E8A-4147-A177-3AD203B41FA5}">
                      <a16:colId xmlns:a16="http://schemas.microsoft.com/office/drawing/2014/main" val="4107665010"/>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3860335956"/>
              </p:ext>
            </p:extLst>
          </p:nvPr>
        </p:nvGraphicFramePr>
        <p:xfrm>
          <a:off x="479421" y="4074696"/>
          <a:ext cx="10201828" cy="1787078"/>
        </p:xfrm>
        <a:graphic>
          <a:graphicData uri="http://schemas.openxmlformats.org/drawingml/2006/table">
            <a:tbl>
              <a:tblPr firstRow="1" firstCol="1" bandRow="1">
                <a:tableStyleId>{21E4AEA4-8DFA-4A89-87EB-49C32662AFE0}</a:tableStyleId>
              </a:tblPr>
              <a:tblGrid>
                <a:gridCol w="642092">
                  <a:extLst>
                    <a:ext uri="{9D8B030D-6E8A-4147-A177-3AD203B41FA5}">
                      <a16:colId xmlns:a16="http://schemas.microsoft.com/office/drawing/2014/main" val="20000"/>
                    </a:ext>
                  </a:extLst>
                </a:gridCol>
                <a:gridCol w="3128645">
                  <a:extLst>
                    <a:ext uri="{9D8B030D-6E8A-4147-A177-3AD203B41FA5}">
                      <a16:colId xmlns:a16="http://schemas.microsoft.com/office/drawing/2014/main" val="20001"/>
                    </a:ext>
                  </a:extLst>
                </a:gridCol>
                <a:gridCol w="1337037">
                  <a:extLst>
                    <a:ext uri="{9D8B030D-6E8A-4147-A177-3AD203B41FA5}">
                      <a16:colId xmlns:a16="http://schemas.microsoft.com/office/drawing/2014/main" val="20002"/>
                    </a:ext>
                  </a:extLst>
                </a:gridCol>
                <a:gridCol w="849009">
                  <a:extLst>
                    <a:ext uri="{9D8B030D-6E8A-4147-A177-3AD203B41FA5}">
                      <a16:colId xmlns:a16="http://schemas.microsoft.com/office/drawing/2014/main" val="20003"/>
                    </a:ext>
                  </a:extLst>
                </a:gridCol>
                <a:gridCol w="849009">
                  <a:extLst>
                    <a:ext uri="{9D8B030D-6E8A-4147-A177-3AD203B41FA5}">
                      <a16:colId xmlns:a16="http://schemas.microsoft.com/office/drawing/2014/main" val="333799793"/>
                    </a:ext>
                  </a:extLst>
                </a:gridCol>
                <a:gridCol w="849009">
                  <a:extLst>
                    <a:ext uri="{9D8B030D-6E8A-4147-A177-3AD203B41FA5}">
                      <a16:colId xmlns:a16="http://schemas.microsoft.com/office/drawing/2014/main" val="2780922223"/>
                    </a:ext>
                  </a:extLst>
                </a:gridCol>
                <a:gridCol w="849009">
                  <a:extLst>
                    <a:ext uri="{9D8B030D-6E8A-4147-A177-3AD203B41FA5}">
                      <a16:colId xmlns:a16="http://schemas.microsoft.com/office/drawing/2014/main" val="3020376200"/>
                    </a:ext>
                  </a:extLst>
                </a:gridCol>
                <a:gridCol w="849009">
                  <a:extLst>
                    <a:ext uri="{9D8B030D-6E8A-4147-A177-3AD203B41FA5}">
                      <a16:colId xmlns:a16="http://schemas.microsoft.com/office/drawing/2014/main" val="493637392"/>
                    </a:ext>
                  </a:extLst>
                </a:gridCol>
                <a:gridCol w="849009">
                  <a:extLst>
                    <a:ext uri="{9D8B030D-6E8A-4147-A177-3AD203B41FA5}">
                      <a16:colId xmlns:a16="http://schemas.microsoft.com/office/drawing/2014/main" val="1493667677"/>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644871">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479422" y="339693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98625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extLst>
              <p:ext uri="{D42A27DB-BD31-4B8C-83A1-F6EECF244321}">
                <p14:modId xmlns:p14="http://schemas.microsoft.com/office/powerpoint/2010/main" val="715368127"/>
              </p:ext>
            </p:extLst>
          </p:nvPr>
        </p:nvGraphicFramePr>
        <p:xfrm>
          <a:off x="345858" y="881557"/>
          <a:ext cx="10481166" cy="2314550"/>
        </p:xfrm>
        <a:graphic>
          <a:graphicData uri="http://schemas.openxmlformats.org/drawingml/2006/table">
            <a:tbl>
              <a:tblPr firstRow="1" firstCol="1" bandRow="1">
                <a:tableStyleId>{93296810-A885-4BE3-A3E7-6D5BEEA58F35}</a:tableStyleId>
              </a:tblPr>
              <a:tblGrid>
                <a:gridCol w="571019">
                  <a:extLst>
                    <a:ext uri="{9D8B030D-6E8A-4147-A177-3AD203B41FA5}">
                      <a16:colId xmlns:a16="http://schemas.microsoft.com/office/drawing/2014/main" val="20000"/>
                    </a:ext>
                  </a:extLst>
                </a:gridCol>
                <a:gridCol w="3041412">
                  <a:extLst>
                    <a:ext uri="{9D8B030D-6E8A-4147-A177-3AD203B41FA5}">
                      <a16:colId xmlns:a16="http://schemas.microsoft.com/office/drawing/2014/main" val="20001"/>
                    </a:ext>
                  </a:extLst>
                </a:gridCol>
                <a:gridCol w="1049575">
                  <a:extLst>
                    <a:ext uri="{9D8B030D-6E8A-4147-A177-3AD203B41FA5}">
                      <a16:colId xmlns:a16="http://schemas.microsoft.com/office/drawing/2014/main" val="20002"/>
                    </a:ext>
                  </a:extLst>
                </a:gridCol>
                <a:gridCol w="969860">
                  <a:extLst>
                    <a:ext uri="{9D8B030D-6E8A-4147-A177-3AD203B41FA5}">
                      <a16:colId xmlns:a16="http://schemas.microsoft.com/office/drawing/2014/main" val="20003"/>
                    </a:ext>
                  </a:extLst>
                </a:gridCol>
                <a:gridCol w="969860">
                  <a:extLst>
                    <a:ext uri="{9D8B030D-6E8A-4147-A177-3AD203B41FA5}">
                      <a16:colId xmlns:a16="http://schemas.microsoft.com/office/drawing/2014/main" val="2221444113"/>
                    </a:ext>
                  </a:extLst>
                </a:gridCol>
                <a:gridCol w="969860">
                  <a:extLst>
                    <a:ext uri="{9D8B030D-6E8A-4147-A177-3AD203B41FA5}">
                      <a16:colId xmlns:a16="http://schemas.microsoft.com/office/drawing/2014/main" val="1877266980"/>
                    </a:ext>
                  </a:extLst>
                </a:gridCol>
                <a:gridCol w="969860">
                  <a:extLst>
                    <a:ext uri="{9D8B030D-6E8A-4147-A177-3AD203B41FA5}">
                      <a16:colId xmlns:a16="http://schemas.microsoft.com/office/drawing/2014/main" val="4170255863"/>
                    </a:ext>
                  </a:extLst>
                </a:gridCol>
                <a:gridCol w="969860">
                  <a:extLst>
                    <a:ext uri="{9D8B030D-6E8A-4147-A177-3AD203B41FA5}">
                      <a16:colId xmlns:a16="http://schemas.microsoft.com/office/drawing/2014/main" val="1222520420"/>
                    </a:ext>
                  </a:extLst>
                </a:gridCol>
                <a:gridCol w="969860">
                  <a:extLst>
                    <a:ext uri="{9D8B030D-6E8A-4147-A177-3AD203B41FA5}">
                      <a16:colId xmlns:a16="http://schemas.microsoft.com/office/drawing/2014/main" val="652766356"/>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AF857BA6-D424-48D5-8930-4D346627C04A}"/>
              </a:ext>
            </a:extLst>
          </p:cNvPr>
          <p:cNvGraphicFramePr>
            <a:graphicFrameLocks noGrp="1"/>
          </p:cNvGraphicFramePr>
          <p:nvPr>
            <p:extLst>
              <p:ext uri="{D42A27DB-BD31-4B8C-83A1-F6EECF244321}">
                <p14:modId xmlns:p14="http://schemas.microsoft.com/office/powerpoint/2010/main" val="1181785036"/>
              </p:ext>
            </p:extLst>
          </p:nvPr>
        </p:nvGraphicFramePr>
        <p:xfrm>
          <a:off x="345858" y="4380727"/>
          <a:ext cx="10481164" cy="1975623"/>
        </p:xfrm>
        <a:graphic>
          <a:graphicData uri="http://schemas.openxmlformats.org/drawingml/2006/table">
            <a:tbl>
              <a:tblPr firstRow="1" firstCol="1" bandRow="1">
                <a:tableStyleId>{93296810-A885-4BE3-A3E7-6D5BEEA58F35}</a:tableStyleId>
              </a:tblPr>
              <a:tblGrid>
                <a:gridCol w="596333">
                  <a:extLst>
                    <a:ext uri="{9D8B030D-6E8A-4147-A177-3AD203B41FA5}">
                      <a16:colId xmlns:a16="http://schemas.microsoft.com/office/drawing/2014/main" val="20000"/>
                    </a:ext>
                  </a:extLst>
                </a:gridCol>
                <a:gridCol w="2189667">
                  <a:extLst>
                    <a:ext uri="{9D8B030D-6E8A-4147-A177-3AD203B41FA5}">
                      <a16:colId xmlns:a16="http://schemas.microsoft.com/office/drawing/2014/main" val="20001"/>
                    </a:ext>
                  </a:extLst>
                </a:gridCol>
                <a:gridCol w="1912670">
                  <a:extLst>
                    <a:ext uri="{9D8B030D-6E8A-4147-A177-3AD203B41FA5}">
                      <a16:colId xmlns:a16="http://schemas.microsoft.com/office/drawing/2014/main" val="20002"/>
                    </a:ext>
                  </a:extLst>
                </a:gridCol>
                <a:gridCol w="963749">
                  <a:extLst>
                    <a:ext uri="{9D8B030D-6E8A-4147-A177-3AD203B41FA5}">
                      <a16:colId xmlns:a16="http://schemas.microsoft.com/office/drawing/2014/main" val="20003"/>
                    </a:ext>
                  </a:extLst>
                </a:gridCol>
                <a:gridCol w="963749">
                  <a:extLst>
                    <a:ext uri="{9D8B030D-6E8A-4147-A177-3AD203B41FA5}">
                      <a16:colId xmlns:a16="http://schemas.microsoft.com/office/drawing/2014/main" val="1498037355"/>
                    </a:ext>
                  </a:extLst>
                </a:gridCol>
                <a:gridCol w="963749">
                  <a:extLst>
                    <a:ext uri="{9D8B030D-6E8A-4147-A177-3AD203B41FA5}">
                      <a16:colId xmlns:a16="http://schemas.microsoft.com/office/drawing/2014/main" val="4134271145"/>
                    </a:ext>
                  </a:extLst>
                </a:gridCol>
                <a:gridCol w="963749">
                  <a:extLst>
                    <a:ext uri="{9D8B030D-6E8A-4147-A177-3AD203B41FA5}">
                      <a16:colId xmlns:a16="http://schemas.microsoft.com/office/drawing/2014/main" val="2470257096"/>
                    </a:ext>
                  </a:extLst>
                </a:gridCol>
                <a:gridCol w="963749">
                  <a:extLst>
                    <a:ext uri="{9D8B030D-6E8A-4147-A177-3AD203B41FA5}">
                      <a16:colId xmlns:a16="http://schemas.microsoft.com/office/drawing/2014/main" val="3077075294"/>
                    </a:ext>
                  </a:extLst>
                </a:gridCol>
                <a:gridCol w="963749">
                  <a:extLst>
                    <a:ext uri="{9D8B030D-6E8A-4147-A177-3AD203B41FA5}">
                      <a16:colId xmlns:a16="http://schemas.microsoft.com/office/drawing/2014/main" val="1510209743"/>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60" y="200293"/>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6" name="Rectangle: Diagonal Corners Rounded 5">
            <a:extLst>
              <a:ext uri="{FF2B5EF4-FFF2-40B4-BE49-F238E27FC236}">
                <a16:creationId xmlns:a16="http://schemas.microsoft.com/office/drawing/2014/main" id="{D4EAE63F-7E98-4AA9-8132-BFF7B0D0057F}"/>
              </a:ext>
            </a:extLst>
          </p:cNvPr>
          <p:cNvSpPr/>
          <p:nvPr/>
        </p:nvSpPr>
        <p:spPr>
          <a:xfrm>
            <a:off x="345858" y="3867331"/>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Tree>
    <p:extLst>
      <p:ext uri="{BB962C8B-B14F-4D97-AF65-F5344CB8AC3E}">
        <p14:creationId xmlns:p14="http://schemas.microsoft.com/office/powerpoint/2010/main" val="3365469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4134709782"/>
              </p:ext>
            </p:extLst>
          </p:nvPr>
        </p:nvGraphicFramePr>
        <p:xfrm>
          <a:off x="157085" y="550338"/>
          <a:ext cx="10921730" cy="5248398"/>
        </p:xfrm>
        <a:graphic>
          <a:graphicData uri="http://schemas.openxmlformats.org/drawingml/2006/table">
            <a:tbl>
              <a:tblPr firstRow="1" firstCol="1" bandRow="1">
                <a:tableStyleId>{21E4AEA4-8DFA-4A89-87EB-49C32662AFE0}</a:tableStyleId>
              </a:tblPr>
              <a:tblGrid>
                <a:gridCol w="427523">
                  <a:extLst>
                    <a:ext uri="{9D8B030D-6E8A-4147-A177-3AD203B41FA5}">
                      <a16:colId xmlns:a16="http://schemas.microsoft.com/office/drawing/2014/main" val="20000"/>
                    </a:ext>
                  </a:extLst>
                </a:gridCol>
                <a:gridCol w="3146668">
                  <a:extLst>
                    <a:ext uri="{9D8B030D-6E8A-4147-A177-3AD203B41FA5}">
                      <a16:colId xmlns:a16="http://schemas.microsoft.com/office/drawing/2014/main" val="20001"/>
                    </a:ext>
                  </a:extLst>
                </a:gridCol>
                <a:gridCol w="1405619">
                  <a:extLst>
                    <a:ext uri="{9D8B030D-6E8A-4147-A177-3AD203B41FA5}">
                      <a16:colId xmlns:a16="http://schemas.microsoft.com/office/drawing/2014/main" val="20002"/>
                    </a:ext>
                  </a:extLst>
                </a:gridCol>
                <a:gridCol w="990320">
                  <a:extLst>
                    <a:ext uri="{9D8B030D-6E8A-4147-A177-3AD203B41FA5}">
                      <a16:colId xmlns:a16="http://schemas.microsoft.com/office/drawing/2014/main" val="20003"/>
                    </a:ext>
                  </a:extLst>
                </a:gridCol>
                <a:gridCol w="990320">
                  <a:extLst>
                    <a:ext uri="{9D8B030D-6E8A-4147-A177-3AD203B41FA5}">
                      <a16:colId xmlns:a16="http://schemas.microsoft.com/office/drawing/2014/main" val="2554305740"/>
                    </a:ext>
                  </a:extLst>
                </a:gridCol>
                <a:gridCol w="990320">
                  <a:extLst>
                    <a:ext uri="{9D8B030D-6E8A-4147-A177-3AD203B41FA5}">
                      <a16:colId xmlns:a16="http://schemas.microsoft.com/office/drawing/2014/main" val="1948715708"/>
                    </a:ext>
                  </a:extLst>
                </a:gridCol>
                <a:gridCol w="990320">
                  <a:extLst>
                    <a:ext uri="{9D8B030D-6E8A-4147-A177-3AD203B41FA5}">
                      <a16:colId xmlns:a16="http://schemas.microsoft.com/office/drawing/2014/main" val="4177143040"/>
                    </a:ext>
                  </a:extLst>
                </a:gridCol>
                <a:gridCol w="990320">
                  <a:extLst>
                    <a:ext uri="{9D8B030D-6E8A-4147-A177-3AD203B41FA5}">
                      <a16:colId xmlns:a16="http://schemas.microsoft.com/office/drawing/2014/main" val="2735014689"/>
                    </a:ext>
                  </a:extLst>
                </a:gridCol>
                <a:gridCol w="990320">
                  <a:extLst>
                    <a:ext uri="{9D8B030D-6E8A-4147-A177-3AD203B41FA5}">
                      <a16:colId xmlns:a16="http://schemas.microsoft.com/office/drawing/2014/main" val="669332465"/>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Periode</a:t>
                      </a: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Analisa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Setiap</a:t>
                      </a: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6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Bulan</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extLst>
              <p:ext uri="{D42A27DB-BD31-4B8C-83A1-F6EECF244321}">
                <p14:modId xmlns:p14="http://schemas.microsoft.com/office/powerpoint/2010/main" val="1246925500"/>
              </p:ext>
            </p:extLst>
          </p:nvPr>
        </p:nvGraphicFramePr>
        <p:xfrm>
          <a:off x="308462" y="770665"/>
          <a:ext cx="10518565" cy="2772592"/>
        </p:xfrm>
        <a:graphic>
          <a:graphicData uri="http://schemas.openxmlformats.org/drawingml/2006/table">
            <a:tbl>
              <a:tblPr firstRow="1" firstCol="1" bandRow="1">
                <a:tableStyleId>{93296810-A885-4BE3-A3E7-6D5BEEA58F35}</a:tableStyleId>
              </a:tblPr>
              <a:tblGrid>
                <a:gridCol w="390005">
                  <a:extLst>
                    <a:ext uri="{9D8B030D-6E8A-4147-A177-3AD203B41FA5}">
                      <a16:colId xmlns:a16="http://schemas.microsoft.com/office/drawing/2014/main" val="20000"/>
                    </a:ext>
                  </a:extLst>
                </a:gridCol>
                <a:gridCol w="2909265">
                  <a:extLst>
                    <a:ext uri="{9D8B030D-6E8A-4147-A177-3AD203B41FA5}">
                      <a16:colId xmlns:a16="http://schemas.microsoft.com/office/drawing/2014/main" val="20001"/>
                    </a:ext>
                  </a:extLst>
                </a:gridCol>
                <a:gridCol w="1293005">
                  <a:extLst>
                    <a:ext uri="{9D8B030D-6E8A-4147-A177-3AD203B41FA5}">
                      <a16:colId xmlns:a16="http://schemas.microsoft.com/office/drawing/2014/main" val="20002"/>
                    </a:ext>
                  </a:extLst>
                </a:gridCol>
                <a:gridCol w="987715">
                  <a:extLst>
                    <a:ext uri="{9D8B030D-6E8A-4147-A177-3AD203B41FA5}">
                      <a16:colId xmlns:a16="http://schemas.microsoft.com/office/drawing/2014/main" val="20003"/>
                    </a:ext>
                  </a:extLst>
                </a:gridCol>
                <a:gridCol w="987715">
                  <a:extLst>
                    <a:ext uri="{9D8B030D-6E8A-4147-A177-3AD203B41FA5}">
                      <a16:colId xmlns:a16="http://schemas.microsoft.com/office/drawing/2014/main" val="2760514675"/>
                    </a:ext>
                  </a:extLst>
                </a:gridCol>
                <a:gridCol w="987715">
                  <a:extLst>
                    <a:ext uri="{9D8B030D-6E8A-4147-A177-3AD203B41FA5}">
                      <a16:colId xmlns:a16="http://schemas.microsoft.com/office/drawing/2014/main" val="1199532747"/>
                    </a:ext>
                  </a:extLst>
                </a:gridCol>
                <a:gridCol w="987715">
                  <a:extLst>
                    <a:ext uri="{9D8B030D-6E8A-4147-A177-3AD203B41FA5}">
                      <a16:colId xmlns:a16="http://schemas.microsoft.com/office/drawing/2014/main" val="4141445403"/>
                    </a:ext>
                  </a:extLst>
                </a:gridCol>
                <a:gridCol w="987715">
                  <a:extLst>
                    <a:ext uri="{9D8B030D-6E8A-4147-A177-3AD203B41FA5}">
                      <a16:colId xmlns:a16="http://schemas.microsoft.com/office/drawing/2014/main" val="3065585881"/>
                    </a:ext>
                  </a:extLst>
                </a:gridCol>
                <a:gridCol w="987715">
                  <a:extLst>
                    <a:ext uri="{9D8B030D-6E8A-4147-A177-3AD203B41FA5}">
                      <a16:colId xmlns:a16="http://schemas.microsoft.com/office/drawing/2014/main" val="3287080122"/>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53E56594-803F-4995-9101-BA6FC38F66A4}"/>
              </a:ext>
            </a:extLst>
          </p:cNvPr>
          <p:cNvGraphicFramePr>
            <a:graphicFrameLocks noGrp="1"/>
          </p:cNvGraphicFramePr>
          <p:nvPr>
            <p:extLst>
              <p:ext uri="{D42A27DB-BD31-4B8C-83A1-F6EECF244321}">
                <p14:modId xmlns:p14="http://schemas.microsoft.com/office/powerpoint/2010/main" val="2102487280"/>
              </p:ext>
            </p:extLst>
          </p:nvPr>
        </p:nvGraphicFramePr>
        <p:xfrm>
          <a:off x="264923" y="4968351"/>
          <a:ext cx="10562103" cy="1329005"/>
        </p:xfrm>
        <a:graphic>
          <a:graphicData uri="http://schemas.openxmlformats.org/drawingml/2006/table">
            <a:tbl>
              <a:tblPr firstRow="1" firstCol="1" bandRow="1">
                <a:tableStyleId>{93296810-A885-4BE3-A3E7-6D5BEEA58F35}</a:tableStyleId>
              </a:tblPr>
              <a:tblGrid>
                <a:gridCol w="3338525">
                  <a:extLst>
                    <a:ext uri="{9D8B030D-6E8A-4147-A177-3AD203B41FA5}">
                      <a16:colId xmlns:a16="http://schemas.microsoft.com/office/drawing/2014/main" val="20000"/>
                    </a:ext>
                  </a:extLst>
                </a:gridCol>
                <a:gridCol w="1215850">
                  <a:extLst>
                    <a:ext uri="{9D8B030D-6E8A-4147-A177-3AD203B41FA5}">
                      <a16:colId xmlns:a16="http://schemas.microsoft.com/office/drawing/2014/main" val="20001"/>
                    </a:ext>
                  </a:extLst>
                </a:gridCol>
                <a:gridCol w="1001288">
                  <a:extLst>
                    <a:ext uri="{9D8B030D-6E8A-4147-A177-3AD203B41FA5}">
                      <a16:colId xmlns:a16="http://schemas.microsoft.com/office/drawing/2014/main" val="20002"/>
                    </a:ext>
                  </a:extLst>
                </a:gridCol>
                <a:gridCol w="1001288">
                  <a:extLst>
                    <a:ext uri="{9D8B030D-6E8A-4147-A177-3AD203B41FA5}">
                      <a16:colId xmlns:a16="http://schemas.microsoft.com/office/drawing/2014/main" val="2574297111"/>
                    </a:ext>
                  </a:extLst>
                </a:gridCol>
                <a:gridCol w="1001288">
                  <a:extLst>
                    <a:ext uri="{9D8B030D-6E8A-4147-A177-3AD203B41FA5}">
                      <a16:colId xmlns:a16="http://schemas.microsoft.com/office/drawing/2014/main" val="1945775940"/>
                    </a:ext>
                  </a:extLst>
                </a:gridCol>
                <a:gridCol w="1001288">
                  <a:extLst>
                    <a:ext uri="{9D8B030D-6E8A-4147-A177-3AD203B41FA5}">
                      <a16:colId xmlns:a16="http://schemas.microsoft.com/office/drawing/2014/main" val="721478581"/>
                    </a:ext>
                  </a:extLst>
                </a:gridCol>
                <a:gridCol w="1001288">
                  <a:extLst>
                    <a:ext uri="{9D8B030D-6E8A-4147-A177-3AD203B41FA5}">
                      <a16:colId xmlns:a16="http://schemas.microsoft.com/office/drawing/2014/main" val="187535079"/>
                    </a:ext>
                  </a:extLst>
                </a:gridCol>
                <a:gridCol w="1001288">
                  <a:extLst>
                    <a:ext uri="{9D8B030D-6E8A-4147-A177-3AD203B41FA5}">
                      <a16:colId xmlns:a16="http://schemas.microsoft.com/office/drawing/2014/main" val="224918791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6" name="Rectangle: Diagonal Corners Rounded 5">
            <a:extLst>
              <a:ext uri="{FF2B5EF4-FFF2-40B4-BE49-F238E27FC236}">
                <a16:creationId xmlns:a16="http://schemas.microsoft.com/office/drawing/2014/main" id="{C76B4715-7793-472A-B610-AB40D8F31C3C}"/>
              </a:ext>
            </a:extLst>
          </p:cNvPr>
          <p:cNvSpPr/>
          <p:nvPr/>
        </p:nvSpPr>
        <p:spPr>
          <a:xfrm>
            <a:off x="378958" y="4312278"/>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Tree>
    <p:extLst>
      <p:ext uri="{BB962C8B-B14F-4D97-AF65-F5344CB8AC3E}">
        <p14:creationId xmlns:p14="http://schemas.microsoft.com/office/powerpoint/2010/main" val="3563819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4244115815"/>
              </p:ext>
            </p:extLst>
          </p:nvPr>
        </p:nvGraphicFramePr>
        <p:xfrm>
          <a:off x="83060" y="754555"/>
          <a:ext cx="10757219" cy="2108010"/>
        </p:xfrm>
        <a:graphic>
          <a:graphicData uri="http://schemas.openxmlformats.org/drawingml/2006/table">
            <a:tbl>
              <a:tblPr firstRow="1" firstCol="1" bandRow="1">
                <a:tableStyleId>{93296810-A885-4BE3-A3E7-6D5BEEA58F35}</a:tableStyleId>
              </a:tblPr>
              <a:tblGrid>
                <a:gridCol w="520640">
                  <a:extLst>
                    <a:ext uri="{9D8B030D-6E8A-4147-A177-3AD203B41FA5}">
                      <a16:colId xmlns:a16="http://schemas.microsoft.com/office/drawing/2014/main" val="20000"/>
                    </a:ext>
                  </a:extLst>
                </a:gridCol>
                <a:gridCol w="3003433">
                  <a:extLst>
                    <a:ext uri="{9D8B030D-6E8A-4147-A177-3AD203B41FA5}">
                      <a16:colId xmlns:a16="http://schemas.microsoft.com/office/drawing/2014/main" val="20001"/>
                    </a:ext>
                  </a:extLst>
                </a:gridCol>
                <a:gridCol w="1155170">
                  <a:extLst>
                    <a:ext uri="{9D8B030D-6E8A-4147-A177-3AD203B41FA5}">
                      <a16:colId xmlns:a16="http://schemas.microsoft.com/office/drawing/2014/main" val="20002"/>
                    </a:ext>
                  </a:extLst>
                </a:gridCol>
                <a:gridCol w="1012996">
                  <a:extLst>
                    <a:ext uri="{9D8B030D-6E8A-4147-A177-3AD203B41FA5}">
                      <a16:colId xmlns:a16="http://schemas.microsoft.com/office/drawing/2014/main" val="20003"/>
                    </a:ext>
                  </a:extLst>
                </a:gridCol>
                <a:gridCol w="1012996">
                  <a:extLst>
                    <a:ext uri="{9D8B030D-6E8A-4147-A177-3AD203B41FA5}">
                      <a16:colId xmlns:a16="http://schemas.microsoft.com/office/drawing/2014/main" val="3077639601"/>
                    </a:ext>
                  </a:extLst>
                </a:gridCol>
                <a:gridCol w="1012996">
                  <a:extLst>
                    <a:ext uri="{9D8B030D-6E8A-4147-A177-3AD203B41FA5}">
                      <a16:colId xmlns:a16="http://schemas.microsoft.com/office/drawing/2014/main" val="3813579936"/>
                    </a:ext>
                  </a:extLst>
                </a:gridCol>
                <a:gridCol w="1012996">
                  <a:extLst>
                    <a:ext uri="{9D8B030D-6E8A-4147-A177-3AD203B41FA5}">
                      <a16:colId xmlns:a16="http://schemas.microsoft.com/office/drawing/2014/main" val="2177333451"/>
                    </a:ext>
                  </a:extLst>
                </a:gridCol>
                <a:gridCol w="1012996">
                  <a:extLst>
                    <a:ext uri="{9D8B030D-6E8A-4147-A177-3AD203B41FA5}">
                      <a16:colId xmlns:a16="http://schemas.microsoft.com/office/drawing/2014/main" val="2046865929"/>
                    </a:ext>
                  </a:extLst>
                </a:gridCol>
                <a:gridCol w="1012996">
                  <a:extLst>
                    <a:ext uri="{9D8B030D-6E8A-4147-A177-3AD203B41FA5}">
                      <a16:colId xmlns:a16="http://schemas.microsoft.com/office/drawing/2014/main" val="1727571966"/>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gridSpan="4">
                  <a:txBody>
                    <a:bodyPr/>
                    <a:lstStyle/>
                    <a:p>
                      <a:pPr algn="ctr" fontAlgn="ct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3321453187"/>
              </p:ext>
            </p:extLst>
          </p:nvPr>
        </p:nvGraphicFramePr>
        <p:xfrm>
          <a:off x="83062" y="4537728"/>
          <a:ext cx="10757215" cy="1656185"/>
        </p:xfrm>
        <a:graphic>
          <a:graphicData uri="http://schemas.openxmlformats.org/drawingml/2006/table">
            <a:tbl>
              <a:tblPr firstRow="1" firstCol="1" bandRow="1">
                <a:tableStyleId>{9DCAF9ED-07DC-4A11-8D7F-57B35C25682E}</a:tableStyleId>
              </a:tblPr>
              <a:tblGrid>
                <a:gridCol w="480826">
                  <a:extLst>
                    <a:ext uri="{9D8B030D-6E8A-4147-A177-3AD203B41FA5}">
                      <a16:colId xmlns:a16="http://schemas.microsoft.com/office/drawing/2014/main" val="20000"/>
                    </a:ext>
                  </a:extLst>
                </a:gridCol>
                <a:gridCol w="3145085">
                  <a:extLst>
                    <a:ext uri="{9D8B030D-6E8A-4147-A177-3AD203B41FA5}">
                      <a16:colId xmlns:a16="http://schemas.microsoft.com/office/drawing/2014/main" val="20001"/>
                    </a:ext>
                  </a:extLst>
                </a:gridCol>
                <a:gridCol w="1206838">
                  <a:extLst>
                    <a:ext uri="{9D8B030D-6E8A-4147-A177-3AD203B41FA5}">
                      <a16:colId xmlns:a16="http://schemas.microsoft.com/office/drawing/2014/main" val="20002"/>
                    </a:ext>
                  </a:extLst>
                </a:gridCol>
                <a:gridCol w="987411">
                  <a:extLst>
                    <a:ext uri="{9D8B030D-6E8A-4147-A177-3AD203B41FA5}">
                      <a16:colId xmlns:a16="http://schemas.microsoft.com/office/drawing/2014/main" val="20003"/>
                    </a:ext>
                  </a:extLst>
                </a:gridCol>
                <a:gridCol w="987411">
                  <a:extLst>
                    <a:ext uri="{9D8B030D-6E8A-4147-A177-3AD203B41FA5}">
                      <a16:colId xmlns:a16="http://schemas.microsoft.com/office/drawing/2014/main" val="128482283"/>
                    </a:ext>
                  </a:extLst>
                </a:gridCol>
                <a:gridCol w="987411">
                  <a:extLst>
                    <a:ext uri="{9D8B030D-6E8A-4147-A177-3AD203B41FA5}">
                      <a16:colId xmlns:a16="http://schemas.microsoft.com/office/drawing/2014/main" val="2445408103"/>
                    </a:ext>
                  </a:extLst>
                </a:gridCol>
                <a:gridCol w="987411">
                  <a:extLst>
                    <a:ext uri="{9D8B030D-6E8A-4147-A177-3AD203B41FA5}">
                      <a16:colId xmlns:a16="http://schemas.microsoft.com/office/drawing/2014/main" val="2478189263"/>
                    </a:ext>
                  </a:extLst>
                </a:gridCol>
                <a:gridCol w="987411">
                  <a:extLst>
                    <a:ext uri="{9D8B030D-6E8A-4147-A177-3AD203B41FA5}">
                      <a16:colId xmlns:a16="http://schemas.microsoft.com/office/drawing/2014/main" val="2302906412"/>
                    </a:ext>
                  </a:extLst>
                </a:gridCol>
                <a:gridCol w="987411">
                  <a:extLst>
                    <a:ext uri="{9D8B030D-6E8A-4147-A177-3AD203B41FA5}">
                      <a16:colId xmlns:a16="http://schemas.microsoft.com/office/drawing/2014/main" val="1956740252"/>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80395" y="3932610"/>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219209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extLst>
              <p:ext uri="{D42A27DB-BD31-4B8C-83A1-F6EECF244321}">
                <p14:modId xmlns:p14="http://schemas.microsoft.com/office/powerpoint/2010/main" val="1432968730"/>
              </p:ext>
            </p:extLst>
          </p:nvPr>
        </p:nvGraphicFramePr>
        <p:xfrm>
          <a:off x="386534" y="941048"/>
          <a:ext cx="10599516" cy="2625505"/>
        </p:xfrm>
        <a:graphic>
          <a:graphicData uri="http://schemas.openxmlformats.org/drawingml/2006/table">
            <a:tbl>
              <a:tblPr firstRow="1" firstCol="1" bandRow="1">
                <a:tableStyleId>{93296810-A885-4BE3-A3E7-6D5BEEA58F35}</a:tableStyleId>
              </a:tblPr>
              <a:tblGrid>
                <a:gridCol w="511924">
                  <a:extLst>
                    <a:ext uri="{9D8B030D-6E8A-4147-A177-3AD203B41FA5}">
                      <a16:colId xmlns:a16="http://schemas.microsoft.com/office/drawing/2014/main" val="20000"/>
                    </a:ext>
                  </a:extLst>
                </a:gridCol>
                <a:gridCol w="2936953">
                  <a:extLst>
                    <a:ext uri="{9D8B030D-6E8A-4147-A177-3AD203B41FA5}">
                      <a16:colId xmlns:a16="http://schemas.microsoft.com/office/drawing/2014/main" val="20001"/>
                    </a:ext>
                  </a:extLst>
                </a:gridCol>
                <a:gridCol w="1526431">
                  <a:extLst>
                    <a:ext uri="{9D8B030D-6E8A-4147-A177-3AD203B41FA5}">
                      <a16:colId xmlns:a16="http://schemas.microsoft.com/office/drawing/2014/main" val="20002"/>
                    </a:ext>
                  </a:extLst>
                </a:gridCol>
                <a:gridCol w="919140">
                  <a:extLst>
                    <a:ext uri="{9D8B030D-6E8A-4147-A177-3AD203B41FA5}">
                      <a16:colId xmlns:a16="http://schemas.microsoft.com/office/drawing/2014/main" val="20003"/>
                    </a:ext>
                  </a:extLst>
                </a:gridCol>
                <a:gridCol w="919140">
                  <a:extLst>
                    <a:ext uri="{9D8B030D-6E8A-4147-A177-3AD203B41FA5}">
                      <a16:colId xmlns:a16="http://schemas.microsoft.com/office/drawing/2014/main" val="460156443"/>
                    </a:ext>
                  </a:extLst>
                </a:gridCol>
                <a:gridCol w="919140">
                  <a:extLst>
                    <a:ext uri="{9D8B030D-6E8A-4147-A177-3AD203B41FA5}">
                      <a16:colId xmlns:a16="http://schemas.microsoft.com/office/drawing/2014/main" val="3563740302"/>
                    </a:ext>
                  </a:extLst>
                </a:gridCol>
                <a:gridCol w="1028508">
                  <a:extLst>
                    <a:ext uri="{9D8B030D-6E8A-4147-A177-3AD203B41FA5}">
                      <a16:colId xmlns:a16="http://schemas.microsoft.com/office/drawing/2014/main" val="3138796948"/>
                    </a:ext>
                  </a:extLst>
                </a:gridCol>
                <a:gridCol w="919140">
                  <a:extLst>
                    <a:ext uri="{9D8B030D-6E8A-4147-A177-3AD203B41FA5}">
                      <a16:colId xmlns:a16="http://schemas.microsoft.com/office/drawing/2014/main" val="2988879723"/>
                    </a:ext>
                  </a:extLst>
                </a:gridCol>
                <a:gridCol w="919140">
                  <a:extLst>
                    <a:ext uri="{9D8B030D-6E8A-4147-A177-3AD203B41FA5}">
                      <a16:colId xmlns:a16="http://schemas.microsoft.com/office/drawing/2014/main" val="2070156987"/>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3">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spTree>
    <p:extLst>
      <p:ext uri="{BB962C8B-B14F-4D97-AF65-F5344CB8AC3E}">
        <p14:creationId xmlns:p14="http://schemas.microsoft.com/office/powerpoint/2010/main" val="283976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6135D8FD-453D-49B9-8280-1BC54762F6C3}"/>
              </a:ext>
            </a:extLst>
          </p:cNvPr>
          <p:cNvGraphicFramePr>
            <a:graphicFrameLocks noGrp="1"/>
          </p:cNvGraphicFramePr>
          <p:nvPr>
            <p:extLst>
              <p:ext uri="{D42A27DB-BD31-4B8C-83A1-F6EECF244321}">
                <p14:modId xmlns:p14="http://schemas.microsoft.com/office/powerpoint/2010/main" val="3923297208"/>
              </p:ext>
            </p:extLst>
          </p:nvPr>
        </p:nvGraphicFramePr>
        <p:xfrm>
          <a:off x="344556" y="774103"/>
          <a:ext cx="11502887" cy="5469255"/>
        </p:xfrm>
        <a:graphic>
          <a:graphicData uri="http://schemas.openxmlformats.org/drawingml/2006/table">
            <a:tbl>
              <a:tblPr firstRow="1" firstCol="1" bandRow="1">
                <a:tableStyleId>{21E4AEA4-8DFA-4A89-87EB-49C32662AFE0}</a:tableStyleId>
              </a:tblPr>
              <a:tblGrid>
                <a:gridCol w="740823">
                  <a:extLst>
                    <a:ext uri="{9D8B030D-6E8A-4147-A177-3AD203B41FA5}">
                      <a16:colId xmlns:a16="http://schemas.microsoft.com/office/drawing/2014/main" val="2613755742"/>
                    </a:ext>
                  </a:extLst>
                </a:gridCol>
                <a:gridCol w="3611512">
                  <a:extLst>
                    <a:ext uri="{9D8B030D-6E8A-4147-A177-3AD203B41FA5}">
                      <a16:colId xmlns:a16="http://schemas.microsoft.com/office/drawing/2014/main" val="3344301572"/>
                    </a:ext>
                  </a:extLst>
                </a:gridCol>
                <a:gridCol w="2088222">
                  <a:extLst>
                    <a:ext uri="{9D8B030D-6E8A-4147-A177-3AD203B41FA5}">
                      <a16:colId xmlns:a16="http://schemas.microsoft.com/office/drawing/2014/main" val="1850809260"/>
                    </a:ext>
                  </a:extLst>
                </a:gridCol>
                <a:gridCol w="1802296">
                  <a:extLst>
                    <a:ext uri="{9D8B030D-6E8A-4147-A177-3AD203B41FA5}">
                      <a16:colId xmlns:a16="http://schemas.microsoft.com/office/drawing/2014/main" val="4106304752"/>
                    </a:ext>
                  </a:extLst>
                </a:gridCol>
                <a:gridCol w="1069775">
                  <a:extLst>
                    <a:ext uri="{9D8B030D-6E8A-4147-A177-3AD203B41FA5}">
                      <a16:colId xmlns:a16="http://schemas.microsoft.com/office/drawing/2014/main" val="3447233957"/>
                    </a:ext>
                  </a:extLst>
                </a:gridCol>
                <a:gridCol w="676404">
                  <a:extLst>
                    <a:ext uri="{9D8B030D-6E8A-4147-A177-3AD203B41FA5}">
                      <a16:colId xmlns:a16="http://schemas.microsoft.com/office/drawing/2014/main" val="1983553499"/>
                    </a:ext>
                  </a:extLst>
                </a:gridCol>
                <a:gridCol w="1513855">
                  <a:extLst>
                    <a:ext uri="{9D8B030D-6E8A-4147-A177-3AD203B41FA5}">
                      <a16:colId xmlns:a16="http://schemas.microsoft.com/office/drawing/2014/main" val="3756483163"/>
                    </a:ext>
                  </a:extLst>
                </a:gridCol>
              </a:tblGrid>
              <a:tr h="190500">
                <a:tc rowSpan="4">
                  <a:txBody>
                    <a:bodyPr/>
                    <a:lstStyle/>
                    <a:p>
                      <a:pPr algn="ctr" fontAlgn="ctr"/>
                      <a:r>
                        <a:rPr lang="en-US" sz="1600" b="1" u="none" strike="noStrike" dirty="0">
                          <a:solidFill>
                            <a:schemeClr val="tx1"/>
                          </a:solidFill>
                          <a:effectLst/>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US" sz="1600" b="1" u="none" strike="noStrike" dirty="0">
                          <a:solidFill>
                            <a:schemeClr val="tx1"/>
                          </a:solidFill>
                          <a:effectLst/>
                        </a:rPr>
                        <a:t>URAIAN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US" sz="1600" b="1" u="none" strike="noStrike" dirty="0">
                          <a:solidFill>
                            <a:schemeClr val="tx1"/>
                          </a:solidFill>
                          <a:effectLst/>
                        </a:rPr>
                        <a:t>SUMBER DANA</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US" sz="1600" b="1" u="none" strike="noStrike" dirty="0">
                          <a:solidFill>
                            <a:schemeClr val="tx1"/>
                          </a:solidFill>
                          <a:effectLst/>
                        </a:rPr>
                        <a:t> ANGGARAN </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a:solidFill>
                            <a:schemeClr val="tx1"/>
                          </a:solidFill>
                          <a:effectLst/>
                        </a:rPr>
                        <a:t>FISIK</a:t>
                      </a:r>
                      <a:endParaRPr lang="en-US" sz="1600" b="1" i="0" u="none" strike="noStrike">
                        <a:solidFill>
                          <a:schemeClr val="tx1"/>
                        </a:solidFill>
                        <a:effectLst/>
                        <a:latin typeface="Tw Cen MT" panose="020B0602020104020603" pitchFamily="34" charset="0"/>
                      </a:endParaRPr>
                    </a:p>
                  </a:txBody>
                  <a:tcPr marL="9525" marR="9525" marT="9525" marB="0" anchor="ctr"/>
                </a:tc>
                <a:tc gridSpan="2">
                  <a:txBody>
                    <a:bodyPr/>
                    <a:lstStyle/>
                    <a:p>
                      <a:pPr algn="ctr" fontAlgn="ctr"/>
                      <a:r>
                        <a:rPr lang="en-US" sz="1600" b="1" u="none" strike="noStrike">
                          <a:solidFill>
                            <a:schemeClr val="tx1"/>
                          </a:solidFill>
                          <a:effectLst/>
                        </a:rPr>
                        <a:t>KEUANGAN</a:t>
                      </a:r>
                      <a:endParaRPr lang="en-US" sz="1600" b="1" i="0" u="none" strike="noStrike">
                        <a:solidFill>
                          <a:schemeClr val="tx1"/>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423339536"/>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600" b="1" u="none" strike="noStrike" dirty="0" err="1">
                          <a:solidFill>
                            <a:schemeClr val="tx1"/>
                          </a:solidFill>
                          <a:effectLst/>
                        </a:rPr>
                        <a:t>Realisasi</a:t>
                      </a:r>
                      <a:r>
                        <a:rPr lang="en-US" sz="1600" b="1" u="none" strike="noStrike" dirty="0">
                          <a:solidFill>
                            <a:schemeClr val="tx1"/>
                          </a:solidFill>
                          <a:effectLst/>
                        </a:rPr>
                        <a:t> s/d </a:t>
                      </a:r>
                      <a:r>
                        <a:rPr lang="en-US" sz="1600" b="1" u="none" strike="noStrike" dirty="0" err="1">
                          <a:solidFill>
                            <a:schemeClr val="tx1"/>
                          </a:solidFill>
                          <a:effectLst/>
                        </a:rPr>
                        <a:t>Bulan</a:t>
                      </a:r>
                      <a:r>
                        <a:rPr lang="en-US" sz="1600" b="1" u="none" strike="noStrike" dirty="0">
                          <a:solidFill>
                            <a:schemeClr val="tx1"/>
                          </a:solidFill>
                          <a:effectLst/>
                        </a:rPr>
                        <a:t> </a:t>
                      </a:r>
                      <a:r>
                        <a:rPr lang="en-US" sz="1600" b="1" u="none" strike="noStrike" dirty="0" err="1">
                          <a:solidFill>
                            <a:schemeClr val="tx1"/>
                          </a:solidFill>
                          <a:effectLst/>
                        </a:rPr>
                        <a:t>Ini</a:t>
                      </a:r>
                      <a:endParaRPr lang="en-US" sz="1600" b="1" i="0" u="none" strike="noStrike" dirty="0">
                        <a:solidFill>
                          <a:schemeClr val="tx1"/>
                        </a:solidFill>
                        <a:effectLst/>
                        <a:latin typeface="Tw Cen MT" panose="020B0602020104020603" pitchFamily="34" charset="0"/>
                      </a:endParaRPr>
                    </a:p>
                  </a:txBody>
                  <a:tcPr marL="9525" marR="9525" marT="9525" marB="0" anchor="ctr"/>
                </a:tc>
                <a:tc gridSpan="2">
                  <a:txBody>
                    <a:bodyPr/>
                    <a:lstStyle/>
                    <a:p>
                      <a:pPr algn="ctr" fontAlgn="ctr"/>
                      <a:r>
                        <a:rPr lang="en-US" sz="1600" b="1" u="none" strike="noStrike" dirty="0" err="1">
                          <a:solidFill>
                            <a:schemeClr val="tx1"/>
                          </a:solidFill>
                          <a:effectLst/>
                        </a:rPr>
                        <a:t>Realisasi</a:t>
                      </a: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672213650"/>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600" b="1" u="none" strike="noStrike" dirty="0">
                          <a:effectLst/>
                        </a:rPr>
                        <a:t>s/d </a:t>
                      </a:r>
                      <a:r>
                        <a:rPr lang="en-US" sz="1600" b="1" u="none" strike="noStrike" dirty="0" err="1">
                          <a:effectLst/>
                        </a:rPr>
                        <a:t>Bulan</a:t>
                      </a:r>
                      <a:r>
                        <a:rPr lang="en-US" sz="1600" b="1" u="none" strike="noStrike" dirty="0">
                          <a:effectLst/>
                        </a:rPr>
                        <a:t> </a:t>
                      </a:r>
                      <a:r>
                        <a:rPr lang="en-US" sz="1600" b="1" u="none" strike="noStrike" dirty="0" err="1">
                          <a:effectLst/>
                        </a:rPr>
                        <a:t>Ini</a:t>
                      </a:r>
                      <a:endParaRPr lang="en-US" sz="16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839702169"/>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1"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1" u="none" strike="noStrike" dirty="0">
                          <a:effectLst/>
                        </a:rPr>
                        <a:t>Rp</a:t>
                      </a:r>
                      <a:endParaRPr lang="en-US" sz="16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81524061"/>
                  </a:ext>
                </a:extLst>
              </a:tr>
              <a:tr h="542925">
                <a:tc>
                  <a:txBody>
                    <a:bodyPr/>
                    <a:lstStyle/>
                    <a:p>
                      <a:pPr algn="ctr" fontAlgn="ctr"/>
                      <a:r>
                        <a:rPr lang="en-US" sz="1600" u="none" strike="noStrike" dirty="0">
                          <a:solidFill>
                            <a:schemeClr val="tx1"/>
                          </a:solidFill>
                          <a:effectLst/>
                        </a:rPr>
                        <a:t>K</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Penyediaan Layanan Kesehatan Untuk UkP Rujukan, UKM dan UKM Rujukan Tingkat Daerah Provinsi</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BLUD</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32,000,000,000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23.82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16.69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5,339,481,892 </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550375323"/>
                  </a:ext>
                </a:extLst>
              </a:tr>
              <a:tr h="180975">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Operasional Pelayanan Rumah Sakit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BLUD</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32,000,000,000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23.82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16.69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5,339,481,892 </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81661398"/>
                  </a:ext>
                </a:extLst>
              </a:tr>
              <a:tr h="542925">
                <a:tc>
                  <a:txBody>
                    <a:bodyPr/>
                    <a:lstStyle/>
                    <a:p>
                      <a:pPr algn="ctr" fontAlgn="ctr"/>
                      <a:r>
                        <a:rPr lang="en-US" sz="1600" u="none" strike="noStrike" dirty="0">
                          <a:solidFill>
                            <a:schemeClr val="tx1"/>
                          </a:solidFill>
                          <a:effectLst/>
                        </a:rPr>
                        <a:t>K</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Penerbitan Izin Rumah Sakit kelas B dan Fasilitas Pelayanan Kesehatan Tingkat Daerah Provinsi</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825,000,000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24.99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16.08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132,659,929 </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82690736"/>
                  </a:ext>
                </a:extLst>
              </a:tr>
              <a:tr h="180975">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fi-FI" sz="1600" u="none" strike="noStrike">
                          <a:effectLst/>
                        </a:rPr>
                        <a:t>Peningkatan Tata Kelola Rumah Sakit **</a:t>
                      </a:r>
                      <a:endParaRPr lang="fi-FI"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825,000,000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24.99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16.08</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132,659,929 </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67403615"/>
                  </a:ext>
                </a:extLst>
              </a:tr>
              <a:tr h="361950">
                <a:tc>
                  <a:txBody>
                    <a:bodyPr/>
                    <a:lstStyle/>
                    <a:p>
                      <a:pPr algn="ctr" fontAlgn="ctr"/>
                      <a:r>
                        <a:rPr lang="en-US" sz="1600" u="none" strike="noStrike" dirty="0">
                          <a:solidFill>
                            <a:schemeClr val="tx1"/>
                          </a:solidFill>
                          <a:effectLst/>
                        </a:rPr>
                        <a:t>P</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PROGRAM PEMBERDAYAAN MASYARAKAT BIDANG KESEHATAN</a:t>
                      </a:r>
                      <a:endParaRPr lang="en-US"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PAD &amp; Dana Transfer lainnya</a:t>
                      </a:r>
                      <a:endParaRPr lang="en-US"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200,000,000 </a:t>
                      </a:r>
                      <a:endParaRPr lang="en-US"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26.46</a:t>
                      </a:r>
                      <a:endParaRPr lang="en-US"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18.49</a:t>
                      </a:r>
                      <a:endParaRPr lang="en-US" sz="16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36,978,865 </a:t>
                      </a:r>
                      <a:endParaRPr lang="en-US" sz="16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5627702"/>
                  </a:ext>
                </a:extLst>
              </a:tr>
              <a:tr h="542925">
                <a:tc>
                  <a:txBody>
                    <a:bodyPr/>
                    <a:lstStyle/>
                    <a:p>
                      <a:pPr algn="ctr" fontAlgn="ctr"/>
                      <a:r>
                        <a:rPr lang="en-US" sz="1600" u="none" strike="noStrike" dirty="0">
                          <a:solidFill>
                            <a:schemeClr val="tx1"/>
                          </a:solidFill>
                          <a:effectLst/>
                        </a:rPr>
                        <a:t>K</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Advokasi, Pemberdayaan,Kemitraan, Peningkatan Peran serta Masyarakat dan Llintas Sektor Tingkat Daerah Provinsi</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200,000,000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26.46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18.49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36,978,865 </a:t>
                      </a:r>
                      <a:endParaRPr lang="en-US" sz="16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04803707"/>
                  </a:ext>
                </a:extLst>
              </a:tr>
              <a:tr h="723900">
                <a:tc>
                  <a:txBody>
                    <a:bodyPr/>
                    <a:lstStyle/>
                    <a:p>
                      <a:pPr algn="ctr" fontAlgn="ctr"/>
                      <a:r>
                        <a:rPr lang="en-US" sz="1600" u="none" strike="noStrike" dirty="0">
                          <a:solidFill>
                            <a:schemeClr val="tx1"/>
                          </a:solidFill>
                          <a:effectLst/>
                        </a:rPr>
                        <a:t>SK</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Peningkatan Upaya Advokasi Kesehatan, Pemberdayaan, Penggalangan Kemitraan, Peran serta Masyarakat dan Lintas Sektor Tingkat Daerah Provinsi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600" u="none" strike="noStrike">
                          <a:effectLst/>
                        </a:rPr>
                        <a:t>PAD &amp; Dana Transfer lainnya</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a:effectLst/>
                        </a:rPr>
                        <a:t>            200,000,000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26.46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18.49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600" u="none" strike="noStrike" dirty="0">
                          <a:effectLst/>
                        </a:rPr>
                        <a:t>           36,978,865 </a:t>
                      </a: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28330112"/>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2457173916"/>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7.000.000.000</a:t>
                      </a:r>
                    </a:p>
                  </a:txBody>
                  <a:tcPr marL="182740" marR="182740" marT="65286" marB="65286"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1.492.150.000</a:t>
                      </a:r>
                    </a:p>
                  </a:txBody>
                  <a:tcPr marL="9525" marR="9525" marT="9525" marB="0"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21,32</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23.000.000.000</a:t>
                      </a:r>
                    </a:p>
                  </a:txBody>
                  <a:tcPr marL="182740" marR="182740" marT="65286" marB="65286"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3.736.625.884</a:t>
                      </a:r>
                    </a:p>
                  </a:txBody>
                  <a:tcPr marL="9525" marR="9525" marT="9525" marB="0"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16,25</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2.000.000.000</a:t>
                      </a:r>
                    </a:p>
                  </a:txBody>
                  <a:tcPr marL="182740" marR="182740" marT="65286" marB="65286"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110.706.008</a:t>
                      </a:r>
                    </a:p>
                  </a:txBody>
                  <a:tcPr marL="9525" marR="9525" marT="9525" marB="0"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5,54</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3465872137"/>
              </p:ext>
            </p:extLst>
          </p:nvPr>
        </p:nvGraphicFramePr>
        <p:xfrm>
          <a:off x="269824" y="1113184"/>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11856</TotalTime>
  <Words>8283</Words>
  <Application>Microsoft Office PowerPoint</Application>
  <PresentationFormat>Widescreen</PresentationFormat>
  <Paragraphs>4093</Paragraphs>
  <Slides>60</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等线</vt:lpstr>
      <vt:lpstr>微软雅黑</vt:lpstr>
      <vt:lpstr>Arial</vt:lpstr>
      <vt:lpstr>Arial Black</vt:lpstr>
      <vt:lpstr>Calibri</vt:lpstr>
      <vt:lpstr>Calibri Light</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 RSJD Ska</cp:lastModifiedBy>
  <cp:revision>1779</cp:revision>
  <cp:lastPrinted>2021-05-04T05:35:12Z</cp:lastPrinted>
  <dcterms:created xsi:type="dcterms:W3CDTF">2019-08-28T08:39:00Z</dcterms:created>
  <dcterms:modified xsi:type="dcterms:W3CDTF">2021-06-30T03:27:03Z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