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21"/>
  </p:notesMasterIdLst>
  <p:sldIdLst>
    <p:sldId id="389" r:id="rId3"/>
    <p:sldId id="369" r:id="rId4"/>
    <p:sldId id="257" r:id="rId5"/>
    <p:sldId id="441" r:id="rId6"/>
    <p:sldId id="392" r:id="rId7"/>
    <p:sldId id="426" r:id="rId8"/>
    <p:sldId id="417" r:id="rId9"/>
    <p:sldId id="427" r:id="rId10"/>
    <p:sldId id="428" r:id="rId11"/>
    <p:sldId id="429" r:id="rId12"/>
    <p:sldId id="430" r:id="rId13"/>
    <p:sldId id="431" r:id="rId14"/>
    <p:sldId id="434" r:id="rId15"/>
    <p:sldId id="421" r:id="rId16"/>
    <p:sldId id="423" r:id="rId17"/>
    <p:sldId id="438" r:id="rId18"/>
    <p:sldId id="435" r:id="rId19"/>
    <p:sldId id="31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7" autoAdjust="0"/>
    <p:restoredTop sz="96196" autoAdjust="0"/>
  </p:normalViewPr>
  <p:slideViewPr>
    <p:cSldViewPr snapToGrid="0" showGuides="1">
      <p:cViewPr varScale="1">
        <p:scale>
          <a:sx n="70" d="100"/>
          <a:sy n="70" d="100"/>
        </p:scale>
        <p:origin x="-624" y="-102"/>
      </p:cViewPr>
      <p:guideLst>
        <p:guide orient="horz" pos="25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953A7F-09B8-4782-ACE8-E507CFA09610}" type="doc">
      <dgm:prSet loTypeId="urn:microsoft.com/office/officeart/2011/layout/Circle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ID"/>
        </a:p>
      </dgm:t>
    </dgm:pt>
    <dgm:pt modelId="{31085D1C-A382-4C65-ABC3-578425F06B63}">
      <dgm:prSet phldrT="[Text]" custT="1"/>
      <dgm:spPr/>
      <dgm:t>
        <a:bodyPr/>
        <a:lstStyle/>
        <a:p>
          <a:r>
            <a:rPr lang="en-US" sz="1800" b="1" dirty="0" err="1">
              <a:latin typeface="Avenir Next LT Pro" panose="020B0504020202020204" pitchFamily="34" charset="0"/>
            </a:rPr>
            <a:t>Cepat</a:t>
          </a:r>
          <a:endParaRPr lang="en-ID" sz="1800" b="1" dirty="0">
            <a:latin typeface="Avenir Next LT Pro" panose="020B0504020202020204" pitchFamily="34" charset="0"/>
          </a:endParaRPr>
        </a:p>
      </dgm:t>
    </dgm:pt>
    <dgm:pt modelId="{84A333E8-0C82-40BE-A928-4EE451C686C7}" type="parTrans" cxnId="{68110B16-6962-4085-9B7C-CE443CCD5F2F}">
      <dgm:prSet/>
      <dgm:spPr/>
      <dgm:t>
        <a:bodyPr/>
        <a:lstStyle/>
        <a:p>
          <a:endParaRPr lang="en-ID"/>
        </a:p>
      </dgm:t>
    </dgm:pt>
    <dgm:pt modelId="{2DA5E14D-0606-466C-A7DC-F6D85A2EF5E6}" type="sibTrans" cxnId="{68110B16-6962-4085-9B7C-CE443CCD5F2F}">
      <dgm:prSet/>
      <dgm:spPr/>
      <dgm:t>
        <a:bodyPr/>
        <a:lstStyle/>
        <a:p>
          <a:endParaRPr lang="en-ID"/>
        </a:p>
      </dgm:t>
    </dgm:pt>
    <dgm:pt modelId="{89B57C1F-BFA9-4D3D-B876-C17E3647D16E}">
      <dgm:prSet phldrT="[Text]" custT="1"/>
      <dgm:spPr/>
      <dgm:t>
        <a:bodyPr/>
        <a:lstStyle/>
        <a:p>
          <a:r>
            <a:rPr lang="en-US" sz="1800" b="1" dirty="0" err="1">
              <a:latin typeface="Avenir Next LT Pro" panose="020B0504020202020204" pitchFamily="34" charset="0"/>
            </a:rPr>
            <a:t>Tepat</a:t>
          </a:r>
          <a:r>
            <a:rPr lang="en-US" sz="1800" b="1" dirty="0">
              <a:latin typeface="Avenir Next LT Pro" panose="020B0504020202020204" pitchFamily="34" charset="0"/>
            </a:rPr>
            <a:t> Waktu</a:t>
          </a:r>
          <a:endParaRPr lang="en-ID" sz="1800" b="1" dirty="0">
            <a:latin typeface="Avenir Next LT Pro" panose="020B0504020202020204" pitchFamily="34" charset="0"/>
          </a:endParaRPr>
        </a:p>
      </dgm:t>
    </dgm:pt>
    <dgm:pt modelId="{55871C90-8629-46F9-ADDF-E6B2DAF8FCD9}" type="parTrans" cxnId="{89014E12-D879-4854-9F8A-3AB2CF52B68B}">
      <dgm:prSet/>
      <dgm:spPr/>
      <dgm:t>
        <a:bodyPr/>
        <a:lstStyle/>
        <a:p>
          <a:endParaRPr lang="en-ID"/>
        </a:p>
      </dgm:t>
    </dgm:pt>
    <dgm:pt modelId="{1C44689E-7AE3-4C88-9E3A-EA3FFC75D990}" type="sibTrans" cxnId="{89014E12-D879-4854-9F8A-3AB2CF52B68B}">
      <dgm:prSet/>
      <dgm:spPr/>
      <dgm:t>
        <a:bodyPr/>
        <a:lstStyle/>
        <a:p>
          <a:endParaRPr lang="en-ID"/>
        </a:p>
      </dgm:t>
    </dgm:pt>
    <dgm:pt modelId="{E914E30E-5C5A-473D-8832-4A3399A39F17}">
      <dgm:prSet phldrT="[Text]" custT="1"/>
      <dgm:spPr/>
      <dgm:t>
        <a:bodyPr/>
        <a:lstStyle/>
        <a:p>
          <a:r>
            <a:rPr lang="en-US" sz="1800" b="1" dirty="0" err="1">
              <a:latin typeface="Avenir Next LT Pro" panose="020B0504020202020204" pitchFamily="34" charset="0"/>
            </a:rPr>
            <a:t>Biaya</a:t>
          </a:r>
          <a:r>
            <a:rPr lang="en-US" sz="1800" b="1" dirty="0">
              <a:latin typeface="Avenir Next LT Pro" panose="020B0504020202020204" pitchFamily="34" charset="0"/>
            </a:rPr>
            <a:t> </a:t>
          </a:r>
          <a:r>
            <a:rPr lang="en-US" sz="1800" b="1" dirty="0" err="1">
              <a:latin typeface="Avenir Next LT Pro" panose="020B0504020202020204" pitchFamily="34" charset="0"/>
            </a:rPr>
            <a:t>Ringan</a:t>
          </a:r>
          <a:endParaRPr lang="en-ID" sz="1800" b="1" dirty="0">
            <a:latin typeface="Avenir Next LT Pro" panose="020B0504020202020204" pitchFamily="34" charset="0"/>
          </a:endParaRPr>
        </a:p>
      </dgm:t>
    </dgm:pt>
    <dgm:pt modelId="{9FF609E2-1B04-4CBC-BBD1-87B8E587BAE0}" type="parTrans" cxnId="{196B2476-A959-49D3-BA05-F4262760CEF4}">
      <dgm:prSet/>
      <dgm:spPr/>
      <dgm:t>
        <a:bodyPr/>
        <a:lstStyle/>
        <a:p>
          <a:endParaRPr lang="en-ID"/>
        </a:p>
      </dgm:t>
    </dgm:pt>
    <dgm:pt modelId="{373F1A0C-B1CF-4CDD-B871-7ADEEA5F8119}" type="sibTrans" cxnId="{196B2476-A959-49D3-BA05-F4262760CEF4}">
      <dgm:prSet/>
      <dgm:spPr/>
      <dgm:t>
        <a:bodyPr/>
        <a:lstStyle/>
        <a:p>
          <a:endParaRPr lang="en-ID"/>
        </a:p>
      </dgm:t>
    </dgm:pt>
    <dgm:pt modelId="{8F9002FA-3551-4BF8-BC49-CAA90C18E1F2}">
      <dgm:prSet phldrT="[Text]" custT="1"/>
      <dgm:spPr/>
      <dgm:t>
        <a:bodyPr/>
        <a:lstStyle/>
        <a:p>
          <a:r>
            <a:rPr lang="en-US" sz="1800" b="1" dirty="0">
              <a:latin typeface="Avenir Next LT Pro" panose="020B0504020202020204" pitchFamily="34" charset="0"/>
            </a:rPr>
            <a:t>Cara </a:t>
          </a:r>
          <a:r>
            <a:rPr lang="en-US" sz="1800" b="1" dirty="0" err="1">
              <a:latin typeface="Avenir Next LT Pro" panose="020B0504020202020204" pitchFamily="34" charset="0"/>
            </a:rPr>
            <a:t>Sederhana</a:t>
          </a:r>
          <a:endParaRPr lang="en-ID" sz="1800" b="1" dirty="0">
            <a:latin typeface="Avenir Next LT Pro" panose="020B0504020202020204" pitchFamily="34" charset="0"/>
          </a:endParaRPr>
        </a:p>
      </dgm:t>
    </dgm:pt>
    <dgm:pt modelId="{96BCB3E3-58D0-4255-913F-279829DFF1BE}" type="parTrans" cxnId="{D0DB166D-6029-4445-9304-C70175C7C986}">
      <dgm:prSet/>
      <dgm:spPr/>
      <dgm:t>
        <a:bodyPr/>
        <a:lstStyle/>
        <a:p>
          <a:endParaRPr lang="en-ID"/>
        </a:p>
      </dgm:t>
    </dgm:pt>
    <dgm:pt modelId="{549A7764-A2B8-4C8C-8B08-78A1020CFA67}" type="sibTrans" cxnId="{D0DB166D-6029-4445-9304-C70175C7C986}">
      <dgm:prSet/>
      <dgm:spPr/>
      <dgm:t>
        <a:bodyPr/>
        <a:lstStyle/>
        <a:p>
          <a:endParaRPr lang="en-ID"/>
        </a:p>
      </dgm:t>
    </dgm:pt>
    <dgm:pt modelId="{7D5CEB74-4F36-4C73-994A-D1CBD28702F5}" type="pres">
      <dgm:prSet presAssocID="{81953A7F-09B8-4782-ACE8-E507CFA09610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id-ID"/>
        </a:p>
      </dgm:t>
    </dgm:pt>
    <dgm:pt modelId="{36B37CC7-D3C4-4A9B-AED4-1ED3EF81BAA0}" type="pres">
      <dgm:prSet presAssocID="{8F9002FA-3551-4BF8-BC49-CAA90C18E1F2}" presName="Accent4" presStyleCnt="0"/>
      <dgm:spPr/>
    </dgm:pt>
    <dgm:pt modelId="{B6AACB58-FC21-4735-BDEC-1FD940D2CDBF}" type="pres">
      <dgm:prSet presAssocID="{8F9002FA-3551-4BF8-BC49-CAA90C18E1F2}" presName="Accent" presStyleLbl="node1" presStyleIdx="0" presStyleCnt="4"/>
      <dgm:spPr/>
    </dgm:pt>
    <dgm:pt modelId="{5FEF9938-E971-4448-9ECC-960F54CD0FF2}" type="pres">
      <dgm:prSet presAssocID="{8F9002FA-3551-4BF8-BC49-CAA90C18E1F2}" presName="ParentBackground4" presStyleCnt="0"/>
      <dgm:spPr/>
    </dgm:pt>
    <dgm:pt modelId="{18BAFD2D-4561-4A73-9248-9822D1C7E370}" type="pres">
      <dgm:prSet presAssocID="{8F9002FA-3551-4BF8-BC49-CAA90C18E1F2}" presName="ParentBackground" presStyleLbl="fgAcc1" presStyleIdx="0" presStyleCnt="4"/>
      <dgm:spPr/>
      <dgm:t>
        <a:bodyPr/>
        <a:lstStyle/>
        <a:p>
          <a:endParaRPr lang="id-ID"/>
        </a:p>
      </dgm:t>
    </dgm:pt>
    <dgm:pt modelId="{33A6AAA5-6BDF-4750-84B4-E5941DB4DA0B}" type="pres">
      <dgm:prSet presAssocID="{8F9002FA-3551-4BF8-BC49-CAA90C18E1F2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452F597-9213-4DA2-869B-96911443B459}" type="pres">
      <dgm:prSet presAssocID="{E914E30E-5C5A-473D-8832-4A3399A39F17}" presName="Accent3" presStyleCnt="0"/>
      <dgm:spPr/>
    </dgm:pt>
    <dgm:pt modelId="{CB556504-37C2-4BFC-96AE-886AD8EDF1BE}" type="pres">
      <dgm:prSet presAssocID="{E914E30E-5C5A-473D-8832-4A3399A39F17}" presName="Accent" presStyleLbl="node1" presStyleIdx="1" presStyleCnt="4"/>
      <dgm:spPr/>
    </dgm:pt>
    <dgm:pt modelId="{1379DF0D-D3E3-4295-ACCA-618BFBF13987}" type="pres">
      <dgm:prSet presAssocID="{E914E30E-5C5A-473D-8832-4A3399A39F17}" presName="ParentBackground3" presStyleCnt="0"/>
      <dgm:spPr/>
    </dgm:pt>
    <dgm:pt modelId="{26D71FB1-F75F-4D78-9CA7-501D7EEABF0C}" type="pres">
      <dgm:prSet presAssocID="{E914E30E-5C5A-473D-8832-4A3399A39F17}" presName="ParentBackground" presStyleLbl="fgAcc1" presStyleIdx="1" presStyleCnt="4"/>
      <dgm:spPr/>
      <dgm:t>
        <a:bodyPr/>
        <a:lstStyle/>
        <a:p>
          <a:endParaRPr lang="id-ID"/>
        </a:p>
      </dgm:t>
    </dgm:pt>
    <dgm:pt modelId="{A491ACA3-422C-447B-A3FA-0FED45E7D7CB}" type="pres">
      <dgm:prSet presAssocID="{E914E30E-5C5A-473D-8832-4A3399A39F1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EEA086-26CD-4BE5-A619-1592674CCEFA}" type="pres">
      <dgm:prSet presAssocID="{89B57C1F-BFA9-4D3D-B876-C17E3647D16E}" presName="Accent2" presStyleCnt="0"/>
      <dgm:spPr/>
    </dgm:pt>
    <dgm:pt modelId="{F9CAD6A9-231D-4221-968F-5752801AA9D0}" type="pres">
      <dgm:prSet presAssocID="{89B57C1F-BFA9-4D3D-B876-C17E3647D16E}" presName="Accent" presStyleLbl="node1" presStyleIdx="2" presStyleCnt="4"/>
      <dgm:spPr/>
    </dgm:pt>
    <dgm:pt modelId="{792A6F0B-50CA-495D-85DA-A2D374E9EDC0}" type="pres">
      <dgm:prSet presAssocID="{89B57C1F-BFA9-4D3D-B876-C17E3647D16E}" presName="ParentBackground2" presStyleCnt="0"/>
      <dgm:spPr/>
    </dgm:pt>
    <dgm:pt modelId="{3B85277D-8E2C-458E-8111-FC3BAF62FFEF}" type="pres">
      <dgm:prSet presAssocID="{89B57C1F-BFA9-4D3D-B876-C17E3647D16E}" presName="ParentBackground" presStyleLbl="fgAcc1" presStyleIdx="2" presStyleCnt="4"/>
      <dgm:spPr/>
      <dgm:t>
        <a:bodyPr/>
        <a:lstStyle/>
        <a:p>
          <a:endParaRPr lang="id-ID"/>
        </a:p>
      </dgm:t>
    </dgm:pt>
    <dgm:pt modelId="{8F04FBD4-928F-4BFA-B366-C49D6E3FB63C}" type="pres">
      <dgm:prSet presAssocID="{89B57C1F-BFA9-4D3D-B876-C17E3647D16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0961F7-E8F1-4A15-85E9-741B2A17F8B4}" type="pres">
      <dgm:prSet presAssocID="{31085D1C-A382-4C65-ABC3-578425F06B63}" presName="Accent1" presStyleCnt="0"/>
      <dgm:spPr/>
    </dgm:pt>
    <dgm:pt modelId="{CF29FE5E-D8CE-43C8-9524-AE8E84E523D3}" type="pres">
      <dgm:prSet presAssocID="{31085D1C-A382-4C65-ABC3-578425F06B63}" presName="Accent" presStyleLbl="node1" presStyleIdx="3" presStyleCnt="4"/>
      <dgm:spPr/>
    </dgm:pt>
    <dgm:pt modelId="{D475ADCF-E507-41C1-A1BD-E4ED5FBC0E37}" type="pres">
      <dgm:prSet presAssocID="{31085D1C-A382-4C65-ABC3-578425F06B63}" presName="ParentBackground1" presStyleCnt="0"/>
      <dgm:spPr/>
    </dgm:pt>
    <dgm:pt modelId="{70AF1187-0EA1-4773-B8CA-944E1C4BCC88}" type="pres">
      <dgm:prSet presAssocID="{31085D1C-A382-4C65-ABC3-578425F06B63}" presName="ParentBackground" presStyleLbl="fgAcc1" presStyleIdx="3" presStyleCnt="4"/>
      <dgm:spPr/>
      <dgm:t>
        <a:bodyPr/>
        <a:lstStyle/>
        <a:p>
          <a:endParaRPr lang="id-ID"/>
        </a:p>
      </dgm:t>
    </dgm:pt>
    <dgm:pt modelId="{15F1C126-FDB6-4493-B102-283CEF4C60A0}" type="pres">
      <dgm:prSet presAssocID="{31085D1C-A382-4C65-ABC3-578425F06B6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84A77DE-D007-4566-A44E-93773547288D}" type="presOf" srcId="{31085D1C-A382-4C65-ABC3-578425F06B63}" destId="{70AF1187-0EA1-4773-B8CA-944E1C4BCC88}" srcOrd="0" destOrd="0" presId="urn:microsoft.com/office/officeart/2011/layout/CircleProcess"/>
    <dgm:cxn modelId="{68110B16-6962-4085-9B7C-CE443CCD5F2F}" srcId="{81953A7F-09B8-4782-ACE8-E507CFA09610}" destId="{31085D1C-A382-4C65-ABC3-578425F06B63}" srcOrd="0" destOrd="0" parTransId="{84A333E8-0C82-40BE-A928-4EE451C686C7}" sibTransId="{2DA5E14D-0606-466C-A7DC-F6D85A2EF5E6}"/>
    <dgm:cxn modelId="{D0DB166D-6029-4445-9304-C70175C7C986}" srcId="{81953A7F-09B8-4782-ACE8-E507CFA09610}" destId="{8F9002FA-3551-4BF8-BC49-CAA90C18E1F2}" srcOrd="3" destOrd="0" parTransId="{96BCB3E3-58D0-4255-913F-279829DFF1BE}" sibTransId="{549A7764-A2B8-4C8C-8B08-78A1020CFA67}"/>
    <dgm:cxn modelId="{89014E12-D879-4854-9F8A-3AB2CF52B68B}" srcId="{81953A7F-09B8-4782-ACE8-E507CFA09610}" destId="{89B57C1F-BFA9-4D3D-B876-C17E3647D16E}" srcOrd="1" destOrd="0" parTransId="{55871C90-8629-46F9-ADDF-E6B2DAF8FCD9}" sibTransId="{1C44689E-7AE3-4C88-9E3A-EA3FFC75D990}"/>
    <dgm:cxn modelId="{5B81BC0F-EA94-4E63-9621-DEFE67EB69A4}" type="presOf" srcId="{89B57C1F-BFA9-4D3D-B876-C17E3647D16E}" destId="{8F04FBD4-928F-4BFA-B366-C49D6E3FB63C}" srcOrd="1" destOrd="0" presId="urn:microsoft.com/office/officeart/2011/layout/CircleProcess"/>
    <dgm:cxn modelId="{196B2476-A959-49D3-BA05-F4262760CEF4}" srcId="{81953A7F-09B8-4782-ACE8-E507CFA09610}" destId="{E914E30E-5C5A-473D-8832-4A3399A39F17}" srcOrd="2" destOrd="0" parTransId="{9FF609E2-1B04-4CBC-BBD1-87B8E587BAE0}" sibTransId="{373F1A0C-B1CF-4CDD-B871-7ADEEA5F8119}"/>
    <dgm:cxn modelId="{E199CF27-F460-40B3-904A-3933C015D367}" type="presOf" srcId="{8F9002FA-3551-4BF8-BC49-CAA90C18E1F2}" destId="{33A6AAA5-6BDF-4750-84B4-E5941DB4DA0B}" srcOrd="1" destOrd="0" presId="urn:microsoft.com/office/officeart/2011/layout/CircleProcess"/>
    <dgm:cxn modelId="{E054E5DD-0B36-42F9-A01D-5F9C198CC9D8}" type="presOf" srcId="{81953A7F-09B8-4782-ACE8-E507CFA09610}" destId="{7D5CEB74-4F36-4C73-994A-D1CBD28702F5}" srcOrd="0" destOrd="0" presId="urn:microsoft.com/office/officeart/2011/layout/CircleProcess"/>
    <dgm:cxn modelId="{FB17BD63-0F40-4915-A0A9-00F95DB5FC9D}" type="presOf" srcId="{8F9002FA-3551-4BF8-BC49-CAA90C18E1F2}" destId="{18BAFD2D-4561-4A73-9248-9822D1C7E370}" srcOrd="0" destOrd="0" presId="urn:microsoft.com/office/officeart/2011/layout/CircleProcess"/>
    <dgm:cxn modelId="{3ACA51B8-A905-47C1-9C79-8405EC78BEAC}" type="presOf" srcId="{E914E30E-5C5A-473D-8832-4A3399A39F17}" destId="{26D71FB1-F75F-4D78-9CA7-501D7EEABF0C}" srcOrd="0" destOrd="0" presId="urn:microsoft.com/office/officeart/2011/layout/CircleProcess"/>
    <dgm:cxn modelId="{1A948131-EEAE-404B-9EFB-60B29666A353}" type="presOf" srcId="{E914E30E-5C5A-473D-8832-4A3399A39F17}" destId="{A491ACA3-422C-447B-A3FA-0FED45E7D7CB}" srcOrd="1" destOrd="0" presId="urn:microsoft.com/office/officeart/2011/layout/CircleProcess"/>
    <dgm:cxn modelId="{409AFA35-D90C-4F2D-B88A-EF193FB11275}" type="presOf" srcId="{89B57C1F-BFA9-4D3D-B876-C17E3647D16E}" destId="{3B85277D-8E2C-458E-8111-FC3BAF62FFEF}" srcOrd="0" destOrd="0" presId="urn:microsoft.com/office/officeart/2011/layout/CircleProcess"/>
    <dgm:cxn modelId="{FCFE6F7A-18D0-43D1-A41D-6CE499D83E95}" type="presOf" srcId="{31085D1C-A382-4C65-ABC3-578425F06B63}" destId="{15F1C126-FDB6-4493-B102-283CEF4C60A0}" srcOrd="1" destOrd="0" presId="urn:microsoft.com/office/officeart/2011/layout/CircleProcess"/>
    <dgm:cxn modelId="{9F690201-FCEB-440E-AFBE-194CDB8FA1A2}" type="presParOf" srcId="{7D5CEB74-4F36-4C73-994A-D1CBD28702F5}" destId="{36B37CC7-D3C4-4A9B-AED4-1ED3EF81BAA0}" srcOrd="0" destOrd="0" presId="urn:microsoft.com/office/officeart/2011/layout/CircleProcess"/>
    <dgm:cxn modelId="{91CA858D-A239-4843-B9B4-9E2259B727CF}" type="presParOf" srcId="{36B37CC7-D3C4-4A9B-AED4-1ED3EF81BAA0}" destId="{B6AACB58-FC21-4735-BDEC-1FD940D2CDBF}" srcOrd="0" destOrd="0" presId="urn:microsoft.com/office/officeart/2011/layout/CircleProcess"/>
    <dgm:cxn modelId="{0C2AEC4F-3ED0-4BC9-9E93-BF6BADCA4CAD}" type="presParOf" srcId="{7D5CEB74-4F36-4C73-994A-D1CBD28702F5}" destId="{5FEF9938-E971-4448-9ECC-960F54CD0FF2}" srcOrd="1" destOrd="0" presId="urn:microsoft.com/office/officeart/2011/layout/CircleProcess"/>
    <dgm:cxn modelId="{A6184537-EED4-4363-B13D-B2D4E48882E2}" type="presParOf" srcId="{5FEF9938-E971-4448-9ECC-960F54CD0FF2}" destId="{18BAFD2D-4561-4A73-9248-9822D1C7E370}" srcOrd="0" destOrd="0" presId="urn:microsoft.com/office/officeart/2011/layout/CircleProcess"/>
    <dgm:cxn modelId="{725855C9-524F-4C35-87AA-AE805B2DFC92}" type="presParOf" srcId="{7D5CEB74-4F36-4C73-994A-D1CBD28702F5}" destId="{33A6AAA5-6BDF-4750-84B4-E5941DB4DA0B}" srcOrd="2" destOrd="0" presId="urn:microsoft.com/office/officeart/2011/layout/CircleProcess"/>
    <dgm:cxn modelId="{56AAAC64-1721-4667-A4EE-9D4CE32E5BCC}" type="presParOf" srcId="{7D5CEB74-4F36-4C73-994A-D1CBD28702F5}" destId="{5452F597-9213-4DA2-869B-96911443B459}" srcOrd="3" destOrd="0" presId="urn:microsoft.com/office/officeart/2011/layout/CircleProcess"/>
    <dgm:cxn modelId="{3F2532AD-9E3B-4334-92E9-F03ACE27AAB7}" type="presParOf" srcId="{5452F597-9213-4DA2-869B-96911443B459}" destId="{CB556504-37C2-4BFC-96AE-886AD8EDF1BE}" srcOrd="0" destOrd="0" presId="urn:microsoft.com/office/officeart/2011/layout/CircleProcess"/>
    <dgm:cxn modelId="{8FEFCE9D-04F6-4750-9E35-ABCA399ECF0F}" type="presParOf" srcId="{7D5CEB74-4F36-4C73-994A-D1CBD28702F5}" destId="{1379DF0D-D3E3-4295-ACCA-618BFBF13987}" srcOrd="4" destOrd="0" presId="urn:microsoft.com/office/officeart/2011/layout/CircleProcess"/>
    <dgm:cxn modelId="{866E68F5-A1C0-4CB7-BF7F-62370C12809E}" type="presParOf" srcId="{1379DF0D-D3E3-4295-ACCA-618BFBF13987}" destId="{26D71FB1-F75F-4D78-9CA7-501D7EEABF0C}" srcOrd="0" destOrd="0" presId="urn:microsoft.com/office/officeart/2011/layout/CircleProcess"/>
    <dgm:cxn modelId="{D597DEFA-0965-404A-9473-BA4119505ED8}" type="presParOf" srcId="{7D5CEB74-4F36-4C73-994A-D1CBD28702F5}" destId="{A491ACA3-422C-447B-A3FA-0FED45E7D7CB}" srcOrd="5" destOrd="0" presId="urn:microsoft.com/office/officeart/2011/layout/CircleProcess"/>
    <dgm:cxn modelId="{A3538476-96B4-48AD-9EF1-42CA5379B955}" type="presParOf" srcId="{7D5CEB74-4F36-4C73-994A-D1CBD28702F5}" destId="{E2EEA086-26CD-4BE5-A619-1592674CCEFA}" srcOrd="6" destOrd="0" presId="urn:microsoft.com/office/officeart/2011/layout/CircleProcess"/>
    <dgm:cxn modelId="{F7DE0B3C-2C58-4059-8E57-CD53F75EF153}" type="presParOf" srcId="{E2EEA086-26CD-4BE5-A619-1592674CCEFA}" destId="{F9CAD6A9-231D-4221-968F-5752801AA9D0}" srcOrd="0" destOrd="0" presId="urn:microsoft.com/office/officeart/2011/layout/CircleProcess"/>
    <dgm:cxn modelId="{B6DE13F0-BB8D-4131-B65B-CE2327561A96}" type="presParOf" srcId="{7D5CEB74-4F36-4C73-994A-D1CBD28702F5}" destId="{792A6F0B-50CA-495D-85DA-A2D374E9EDC0}" srcOrd="7" destOrd="0" presId="urn:microsoft.com/office/officeart/2011/layout/CircleProcess"/>
    <dgm:cxn modelId="{3F6661F0-7A7D-422C-A615-46F23459D0A9}" type="presParOf" srcId="{792A6F0B-50CA-495D-85DA-A2D374E9EDC0}" destId="{3B85277D-8E2C-458E-8111-FC3BAF62FFEF}" srcOrd="0" destOrd="0" presId="urn:microsoft.com/office/officeart/2011/layout/CircleProcess"/>
    <dgm:cxn modelId="{E15806E0-CAE1-4214-B5B8-EC69391B753F}" type="presParOf" srcId="{7D5CEB74-4F36-4C73-994A-D1CBD28702F5}" destId="{8F04FBD4-928F-4BFA-B366-C49D6E3FB63C}" srcOrd="8" destOrd="0" presId="urn:microsoft.com/office/officeart/2011/layout/CircleProcess"/>
    <dgm:cxn modelId="{71AC024B-1B53-4036-9106-1AE3CFE51AF6}" type="presParOf" srcId="{7D5CEB74-4F36-4C73-994A-D1CBD28702F5}" destId="{BC0961F7-E8F1-4A15-85E9-741B2A17F8B4}" srcOrd="9" destOrd="0" presId="urn:microsoft.com/office/officeart/2011/layout/CircleProcess"/>
    <dgm:cxn modelId="{163FB70D-EC22-4BA0-B6F3-12014C419AE0}" type="presParOf" srcId="{BC0961F7-E8F1-4A15-85E9-741B2A17F8B4}" destId="{CF29FE5E-D8CE-43C8-9524-AE8E84E523D3}" srcOrd="0" destOrd="0" presId="urn:microsoft.com/office/officeart/2011/layout/CircleProcess"/>
    <dgm:cxn modelId="{363743E0-6455-4ABB-B145-C0D330E45CFB}" type="presParOf" srcId="{7D5CEB74-4F36-4C73-994A-D1CBD28702F5}" destId="{D475ADCF-E507-41C1-A1BD-E4ED5FBC0E37}" srcOrd="10" destOrd="0" presId="urn:microsoft.com/office/officeart/2011/layout/CircleProcess"/>
    <dgm:cxn modelId="{E2ED8CEE-FBED-4959-AED9-002F66091EF1}" type="presParOf" srcId="{D475ADCF-E507-41C1-A1BD-E4ED5FBC0E37}" destId="{70AF1187-0EA1-4773-B8CA-944E1C4BCC88}" srcOrd="0" destOrd="0" presId="urn:microsoft.com/office/officeart/2011/layout/CircleProcess"/>
    <dgm:cxn modelId="{D622B47E-B6A4-4C0F-94B4-4BB04BF7D093}" type="presParOf" srcId="{7D5CEB74-4F36-4C73-994A-D1CBD28702F5}" destId="{15F1C126-FDB6-4493-B102-283CEF4C60A0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AACB58-FC21-4735-BDEC-1FD940D2CDBF}">
      <dsp:nvSpPr>
        <dsp:cNvPr id="0" name=""/>
        <dsp:cNvSpPr/>
      </dsp:nvSpPr>
      <dsp:spPr>
        <a:xfrm>
          <a:off x="7403954" y="1701405"/>
          <a:ext cx="2215840" cy="22159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AFD2D-4561-4A73-9248-9822D1C7E370}">
      <dsp:nvSpPr>
        <dsp:cNvPr id="0" name=""/>
        <dsp:cNvSpPr/>
      </dsp:nvSpPr>
      <dsp:spPr>
        <a:xfrm>
          <a:off x="7478069" y="1775283"/>
          <a:ext cx="2068560" cy="20681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venir Next LT Pro" panose="020B0504020202020204" pitchFamily="34" charset="0"/>
            </a:rPr>
            <a:t>Cara </a:t>
          </a:r>
          <a:r>
            <a:rPr lang="en-US" sz="1800" b="1" kern="1200" dirty="0" err="1">
              <a:latin typeface="Avenir Next LT Pro" panose="020B0504020202020204" pitchFamily="34" charset="0"/>
            </a:rPr>
            <a:t>Sederhana</a:t>
          </a:r>
          <a:endParaRPr lang="en-ID" sz="1800" b="1" kern="1200" dirty="0">
            <a:latin typeface="Avenir Next LT Pro" panose="020B0504020202020204" pitchFamily="34" charset="0"/>
          </a:endParaRPr>
        </a:p>
      </dsp:txBody>
      <dsp:txXfrm>
        <a:off x="7773578" y="2070795"/>
        <a:ext cx="1477543" cy="1477172"/>
      </dsp:txXfrm>
    </dsp:sp>
    <dsp:sp modelId="{CB556504-37C2-4BFC-96AE-886AD8EDF1BE}">
      <dsp:nvSpPr>
        <dsp:cNvPr id="0" name=""/>
        <dsp:cNvSpPr/>
      </dsp:nvSpPr>
      <dsp:spPr>
        <a:xfrm rot="2700000">
          <a:off x="5104479" y="1701249"/>
          <a:ext cx="2215876" cy="2215876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71FB1-F75F-4D78-9CA7-501D7EEABF0C}">
      <dsp:nvSpPr>
        <dsp:cNvPr id="0" name=""/>
        <dsp:cNvSpPr/>
      </dsp:nvSpPr>
      <dsp:spPr>
        <a:xfrm>
          <a:off x="5188114" y="1775283"/>
          <a:ext cx="2068560" cy="20681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latin typeface="Avenir Next LT Pro" panose="020B0504020202020204" pitchFamily="34" charset="0"/>
            </a:rPr>
            <a:t>Biaya</a:t>
          </a:r>
          <a:r>
            <a:rPr lang="en-US" sz="1800" b="1" kern="1200" dirty="0">
              <a:latin typeface="Avenir Next LT Pro" panose="020B0504020202020204" pitchFamily="34" charset="0"/>
            </a:rPr>
            <a:t> </a:t>
          </a:r>
          <a:r>
            <a:rPr lang="en-US" sz="1800" b="1" kern="1200" dirty="0" err="1">
              <a:latin typeface="Avenir Next LT Pro" panose="020B0504020202020204" pitchFamily="34" charset="0"/>
            </a:rPr>
            <a:t>Ringan</a:t>
          </a:r>
          <a:endParaRPr lang="en-ID" sz="1800" b="1" kern="1200" dirty="0">
            <a:latin typeface="Avenir Next LT Pro" panose="020B0504020202020204" pitchFamily="34" charset="0"/>
          </a:endParaRPr>
        </a:p>
      </dsp:txBody>
      <dsp:txXfrm>
        <a:off x="5483623" y="2070795"/>
        <a:ext cx="1477543" cy="1477172"/>
      </dsp:txXfrm>
    </dsp:sp>
    <dsp:sp modelId="{F9CAD6A9-231D-4221-968F-5752801AA9D0}">
      <dsp:nvSpPr>
        <dsp:cNvPr id="0" name=""/>
        <dsp:cNvSpPr/>
      </dsp:nvSpPr>
      <dsp:spPr>
        <a:xfrm rot="2700000">
          <a:off x="2824026" y="1701249"/>
          <a:ext cx="2215876" cy="2215876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5277D-8E2C-458E-8111-FC3BAF62FFEF}">
      <dsp:nvSpPr>
        <dsp:cNvPr id="0" name=""/>
        <dsp:cNvSpPr/>
      </dsp:nvSpPr>
      <dsp:spPr>
        <a:xfrm>
          <a:off x="2898159" y="1775283"/>
          <a:ext cx="2068560" cy="20681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latin typeface="Avenir Next LT Pro" panose="020B0504020202020204" pitchFamily="34" charset="0"/>
            </a:rPr>
            <a:t>Tepat</a:t>
          </a:r>
          <a:r>
            <a:rPr lang="en-US" sz="1800" b="1" kern="1200" dirty="0">
              <a:latin typeface="Avenir Next LT Pro" panose="020B0504020202020204" pitchFamily="34" charset="0"/>
            </a:rPr>
            <a:t> Waktu</a:t>
          </a:r>
          <a:endParaRPr lang="en-ID" sz="1800" b="1" kern="1200" dirty="0">
            <a:latin typeface="Avenir Next LT Pro" panose="020B0504020202020204" pitchFamily="34" charset="0"/>
          </a:endParaRPr>
        </a:p>
      </dsp:txBody>
      <dsp:txXfrm>
        <a:off x="3193668" y="2070795"/>
        <a:ext cx="1477543" cy="1477172"/>
      </dsp:txXfrm>
    </dsp:sp>
    <dsp:sp modelId="{CF29FE5E-D8CE-43C8-9524-AE8E84E523D3}">
      <dsp:nvSpPr>
        <dsp:cNvPr id="0" name=""/>
        <dsp:cNvSpPr/>
      </dsp:nvSpPr>
      <dsp:spPr>
        <a:xfrm rot="2700000">
          <a:off x="534071" y="1701249"/>
          <a:ext cx="2215876" cy="2215876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F1187-0EA1-4773-B8CA-944E1C4BCC88}">
      <dsp:nvSpPr>
        <dsp:cNvPr id="0" name=""/>
        <dsp:cNvSpPr/>
      </dsp:nvSpPr>
      <dsp:spPr>
        <a:xfrm>
          <a:off x="608204" y="1775283"/>
          <a:ext cx="2068560" cy="20681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latin typeface="Avenir Next LT Pro" panose="020B0504020202020204" pitchFamily="34" charset="0"/>
            </a:rPr>
            <a:t>Cepat</a:t>
          </a:r>
          <a:endParaRPr lang="en-ID" sz="1800" b="1" kern="1200" dirty="0">
            <a:latin typeface="Avenir Next LT Pro" panose="020B0504020202020204" pitchFamily="34" charset="0"/>
          </a:endParaRPr>
        </a:p>
      </dsp:txBody>
      <dsp:txXfrm>
        <a:off x="903713" y="2070795"/>
        <a:ext cx="1477543" cy="1477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724CC-712B-4EDC-A1ED-C47531F22C33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0BD6D-1BCC-4A91-94E8-ABBE7DE3D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526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655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6A0D6C2-A76A-4223-876B-8C7DB3EC30CF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4D106799-229B-4525-BC1C-945C3FD11C0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B8557D-6C5D-4EFB-871A-8763D6EB679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1883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5">
            <a:extLst>
              <a:ext uri="{FF2B5EF4-FFF2-40B4-BE49-F238E27FC236}">
                <a16:creationId xmlns:a16="http://schemas.microsoft.com/office/drawing/2014/main" xmlns="" id="{51E668D0-535A-4990-8E06-BB82F380A41A}"/>
              </a:ext>
            </a:extLst>
          </p:cNvPr>
          <p:cNvSpPr/>
          <p:nvPr userDrawn="1"/>
        </p:nvSpPr>
        <p:spPr>
          <a:xfrm>
            <a:off x="-307855" y="5652477"/>
            <a:ext cx="8090901" cy="807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2A53D67-7525-4276-8EB6-3E9A3694C933}"/>
              </a:ext>
            </a:extLst>
          </p:cNvPr>
          <p:cNvGrpSpPr/>
          <p:nvPr userDrawn="1"/>
        </p:nvGrpSpPr>
        <p:grpSpPr>
          <a:xfrm>
            <a:off x="994636" y="2926084"/>
            <a:ext cx="5395343" cy="3128207"/>
            <a:chOff x="-548507" y="477868"/>
            <a:chExt cx="11570449" cy="635717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751A292-65E4-4D8A-94E3-7A65FC7F70E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91F2D2A-8652-402B-9EDA-D7240495B55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B900252-CCD0-4C58-93D8-116634A213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B8113BF-8BC1-4CCA-9159-9178FC0D3CF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4A4A368-5DB5-4021-B777-AFBA3EC6248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FD69E2CE-5E2D-4650-A253-385B16712F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xmlns="" id="{7AF15E41-2018-45FA-83AE-B6C13175A02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xmlns="" id="{4CC2C955-5A78-4D6C-8CF9-E22D0DD13F2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2D74779D-FE73-45F9-AFD9-D1F68E80FD1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A76D687E-D97C-4498-B792-EA186144C9C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DA3960BD-FA1D-4271-9AE8-F261DD6BED3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C699106-98AC-46DA-9D6E-B969A15282A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EC75CF35-F516-4726-9F9F-341EAA6BA56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699641" y="3059771"/>
            <a:ext cx="3985541" cy="25766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xmlns="" id="{A441FF6A-3E7D-47A1-B8C1-5D555E74D492}"/>
              </a:ext>
            </a:extLst>
          </p:cNvPr>
          <p:cNvSpPr/>
          <p:nvPr userDrawn="1"/>
        </p:nvSpPr>
        <p:spPr>
          <a:xfrm flipH="1">
            <a:off x="639418" y="-1"/>
            <a:ext cx="10913165" cy="6858001"/>
          </a:xfrm>
          <a:prstGeom prst="parallelogram">
            <a:avLst>
              <a:gd name="adj" fmla="val 940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37574EA2-67C7-44C7-807B-81FA440CF1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929808" y="3419062"/>
            <a:ext cx="7262192" cy="3438939"/>
          </a:xfrm>
          <a:custGeom>
            <a:avLst/>
            <a:gdLst>
              <a:gd name="connsiteX0" fmla="*/ 0 w 7262192"/>
              <a:gd name="connsiteY0" fmla="*/ 0 h 3438939"/>
              <a:gd name="connsiteX1" fmla="*/ 4648683 w 7262192"/>
              <a:gd name="connsiteY1" fmla="*/ 0 h 3438939"/>
              <a:gd name="connsiteX2" fmla="*/ 7262192 w 7262192"/>
              <a:gd name="connsiteY2" fmla="*/ 2779944 h 3438939"/>
              <a:gd name="connsiteX3" fmla="*/ 7262192 w 7262192"/>
              <a:gd name="connsiteY3" fmla="*/ 3438939 h 3438939"/>
              <a:gd name="connsiteX4" fmla="*/ 3233050 w 7262192"/>
              <a:gd name="connsiteY4" fmla="*/ 3438939 h 343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2" h="3438939">
                <a:moveTo>
                  <a:pt x="0" y="0"/>
                </a:moveTo>
                <a:lnTo>
                  <a:pt x="4648683" y="0"/>
                </a:lnTo>
                <a:lnTo>
                  <a:pt x="7262192" y="2779944"/>
                </a:lnTo>
                <a:lnTo>
                  <a:pt x="7262192" y="3438939"/>
                </a:lnTo>
                <a:lnTo>
                  <a:pt x="3233050" y="3438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2520FF5-8DAC-4EAB-92BD-6C99F0F33B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1"/>
            <a:ext cx="7262195" cy="3419061"/>
          </a:xfrm>
          <a:custGeom>
            <a:avLst/>
            <a:gdLst>
              <a:gd name="connsiteX0" fmla="*/ 0 w 7262195"/>
              <a:gd name="connsiteY0" fmla="*/ 0 h 3419061"/>
              <a:gd name="connsiteX1" fmla="*/ 4047833 w 7262195"/>
              <a:gd name="connsiteY1" fmla="*/ 0 h 3419061"/>
              <a:gd name="connsiteX2" fmla="*/ 7262195 w 7262195"/>
              <a:gd name="connsiteY2" fmla="*/ 3419061 h 3419061"/>
              <a:gd name="connsiteX3" fmla="*/ 2594824 w 7262195"/>
              <a:gd name="connsiteY3" fmla="*/ 3419061 h 3419061"/>
              <a:gd name="connsiteX4" fmla="*/ 0 w 7262195"/>
              <a:gd name="connsiteY4" fmla="*/ 658992 h 341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5" h="3419061">
                <a:moveTo>
                  <a:pt x="0" y="0"/>
                </a:moveTo>
                <a:lnTo>
                  <a:pt x="4047833" y="0"/>
                </a:lnTo>
                <a:lnTo>
                  <a:pt x="7262195" y="3419061"/>
                </a:lnTo>
                <a:lnTo>
                  <a:pt x="2594824" y="3419061"/>
                </a:lnTo>
                <a:lnTo>
                  <a:pt x="0" y="6589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7DD712-92B1-477B-8080-5AF38C7E3E01}"/>
              </a:ext>
            </a:extLst>
          </p:cNvPr>
          <p:cNvSpPr/>
          <p:nvPr userDrawn="1"/>
        </p:nvSpPr>
        <p:spPr>
          <a:xfrm>
            <a:off x="0" y="4902095"/>
            <a:ext cx="12192000" cy="15251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FE02773-B45E-4ACB-97AC-CF37612D3B5C}"/>
              </a:ext>
            </a:extLst>
          </p:cNvPr>
          <p:cNvGrpSpPr/>
          <p:nvPr userDrawn="1"/>
        </p:nvGrpSpPr>
        <p:grpSpPr>
          <a:xfrm>
            <a:off x="416723" y="332381"/>
            <a:ext cx="11369246" cy="6270450"/>
            <a:chOff x="416723" y="332381"/>
            <a:chExt cx="11369246" cy="62704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6235D95-DDEC-4A92-9665-ABC7BFC0E091}"/>
                </a:ext>
              </a:extLst>
            </p:cNvPr>
            <p:cNvSpPr/>
            <p:nvPr/>
          </p:nvSpPr>
          <p:spPr>
            <a:xfrm>
              <a:off x="416723" y="332381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B985880-179A-4DAC-A2DA-24978594ACCB}"/>
                </a:ext>
              </a:extLst>
            </p:cNvPr>
            <p:cNvSpPr/>
            <p:nvPr/>
          </p:nvSpPr>
          <p:spPr>
            <a:xfrm>
              <a:off x="11694805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8384FEA-926E-4AB9-85B5-A3DEC1B34C5D}"/>
                </a:ext>
              </a:extLst>
            </p:cNvPr>
            <p:cNvSpPr/>
            <p:nvPr/>
          </p:nvSpPr>
          <p:spPr>
            <a:xfrm>
              <a:off x="416723" y="6513610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559C22A-775A-41E7-B980-597443A96A85}"/>
                </a:ext>
              </a:extLst>
            </p:cNvPr>
            <p:cNvSpPr/>
            <p:nvPr/>
          </p:nvSpPr>
          <p:spPr>
            <a:xfrm>
              <a:off x="416723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72AE6E1-85E1-49AE-9EB4-1E31104ED1EA}"/>
              </a:ext>
            </a:extLst>
          </p:cNvPr>
          <p:cNvGrpSpPr/>
          <p:nvPr userDrawn="1"/>
        </p:nvGrpSpPr>
        <p:grpSpPr>
          <a:xfrm>
            <a:off x="410360" y="1165242"/>
            <a:ext cx="11375609" cy="5427861"/>
            <a:chOff x="-2670393" y="6563600"/>
            <a:chExt cx="21679140" cy="10344176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C2BDC20-C173-4211-A657-5420ED397365}"/>
                </a:ext>
              </a:extLst>
            </p:cNvPr>
            <p:cNvSpPr/>
            <p:nvPr/>
          </p:nvSpPr>
          <p:spPr>
            <a:xfrm>
              <a:off x="-2664821" y="6563600"/>
              <a:ext cx="7144757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66BB9AC-6652-4E67-84CA-54DC2A12CDCC}"/>
                </a:ext>
              </a:extLst>
            </p:cNvPr>
            <p:cNvSpPr/>
            <p:nvPr/>
          </p:nvSpPr>
          <p:spPr>
            <a:xfrm>
              <a:off x="-2670393" y="6626301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3BDF663-243A-44A2-A674-DE65D49CEE39}"/>
                </a:ext>
              </a:extLst>
            </p:cNvPr>
            <p:cNvSpPr/>
            <p:nvPr/>
          </p:nvSpPr>
          <p:spPr>
            <a:xfrm>
              <a:off x="-2670393" y="16737743"/>
              <a:ext cx="21670890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B987111-6EE9-4005-BE2E-0ED2354DA9FF}"/>
                </a:ext>
              </a:extLst>
            </p:cNvPr>
            <p:cNvSpPr/>
            <p:nvPr/>
          </p:nvSpPr>
          <p:spPr>
            <a:xfrm>
              <a:off x="18835011" y="6563600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599072A-DF1D-4F3E-A195-60C1FC5175DD}"/>
              </a:ext>
            </a:extLst>
          </p:cNvPr>
          <p:cNvGrpSpPr/>
          <p:nvPr userDrawn="1"/>
        </p:nvGrpSpPr>
        <p:grpSpPr>
          <a:xfrm>
            <a:off x="3295050" y="-10133"/>
            <a:ext cx="8482260" cy="1263766"/>
            <a:chOff x="-975581" y="1311211"/>
            <a:chExt cx="8482260" cy="1263766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F357236-3E77-4A4D-8071-B70F66FC56A0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04A3C6E2-FD92-48C7-A045-985358A23D15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B48AAD23-361F-4EA8-877A-7C07BAC70A21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D508EB4-69C6-4DB0-9718-0F28779A77BB}"/>
                </a:ext>
              </a:extLst>
            </p:cNvPr>
            <p:cNvSpPr/>
            <p:nvPr/>
          </p:nvSpPr>
          <p:spPr>
            <a:xfrm>
              <a:off x="1608799" y="2481724"/>
              <a:ext cx="5897880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30EC68EE-6AAF-4867-B4BD-6D9B74EF075A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7300630-4459-470F-BDB6-64C6FA72CF7E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D0A4B9FF-F90F-4C33-8C2B-4845CD6D64A4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3FEACBC-D765-4FF9-8912-FA96330AAFA9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2B4CF523-4170-4B3B-9ECF-996CE5EBF4A2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63803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00" y="6191249"/>
            <a:ext cx="3302000" cy="476251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49DEAB87-A9D5-4105-A07A-1534CCF9A7B0}" type="datetimeFigureOut">
              <a:rPr lang="id-ID" smtClean="0"/>
              <a:pPr/>
              <a:t>05/07/2023</a:t>
            </a:fld>
            <a:endParaRPr lang="id-ID"/>
          </a:p>
        </p:txBody>
      </p:sp>
      <p:sp>
        <p:nvSpPr>
          <p:cNvPr id="10487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id-ID"/>
          </a:p>
        </p:txBody>
      </p:sp>
      <p:sp>
        <p:nvSpPr>
          <p:cNvPr id="104875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</p:spPr>
        <p:txBody>
          <a:bodyPr lIns="121917" tIns="60958" rIns="121917" bIns="60958"/>
          <a:lstStyle/>
          <a:p>
            <a:fld id="{6060253D-2607-4949-B753-03EE905995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25520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73213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20908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8603" y="596933"/>
            <a:ext cx="2592288" cy="57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1722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67" b="1" i="0">
                <a:solidFill>
                  <a:srgbClr val="C4430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51567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A56374F2-8700-4331-A7BB-C23080F1D2B9}"/>
              </a:ext>
            </a:extLst>
          </p:cNvPr>
          <p:cNvSpPr/>
          <p:nvPr userDrawn="1"/>
        </p:nvSpPr>
        <p:spPr>
          <a:xfrm>
            <a:off x="-1615" y="3010949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xmlns="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0CF62C-53D2-424C-8FE5-6815353E7C27}"/>
              </a:ext>
            </a:extLst>
          </p:cNvPr>
          <p:cNvSpPr/>
          <p:nvPr userDrawn="1"/>
        </p:nvSpPr>
        <p:spPr>
          <a:xfrm>
            <a:off x="-18250" y="5415735"/>
            <a:ext cx="12210250" cy="14422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232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6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70BA849-A5AE-4334-924A-D33D7D0282CA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5393CDD-9A8F-4A98-8CC3-C2A4D477B2AD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94871A7-F257-4047-95F2-7A83A07B8C55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859D84A-5E4F-47F0-BBE0-E5360700162B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E1AC9D4-C7D1-44B3-8B3E-B555C65D3FEC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8CC1364-3DD9-4869-BB2C-5A4CF32CDA82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025ACB34-5EDC-4999-BBF8-0577D03F3A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B339D9D-C400-4AAD-8F36-1E02963D8A4A}"/>
              </a:ext>
            </a:extLst>
          </p:cNvPr>
          <p:cNvSpPr/>
          <p:nvPr userDrawn="1"/>
        </p:nvSpPr>
        <p:spPr>
          <a:xfrm>
            <a:off x="2334922" y="2037162"/>
            <a:ext cx="3763619" cy="2088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FFAC51D9-7D87-45FA-8698-4D7E91FB16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3461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4A2DC25-2711-4972-9BB0-F181569F5C44}"/>
              </a:ext>
            </a:extLst>
          </p:cNvPr>
          <p:cNvSpPr/>
          <p:nvPr userDrawn="1"/>
        </p:nvSpPr>
        <p:spPr>
          <a:xfrm>
            <a:off x="8428382" y="2037162"/>
            <a:ext cx="3763619" cy="2088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B950F566-3AF2-41FE-A070-B07EAA1AAF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52000" y="4120284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2FFDC0-5EBD-431C-8B02-83FCCB7283DA}"/>
              </a:ext>
            </a:extLst>
          </p:cNvPr>
          <p:cNvSpPr/>
          <p:nvPr userDrawn="1"/>
        </p:nvSpPr>
        <p:spPr>
          <a:xfrm>
            <a:off x="6093462" y="4128349"/>
            <a:ext cx="3763619" cy="2088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xmlns="" id="{5C14E4A9-E349-445D-864D-174DFB6776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540" y="4128993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9DDE1C-89C6-4848-9B2F-CAA106739F32}"/>
              </a:ext>
            </a:extLst>
          </p:cNvPr>
          <p:cNvSpPr/>
          <p:nvPr userDrawn="1"/>
        </p:nvSpPr>
        <p:spPr>
          <a:xfrm>
            <a:off x="1" y="4128349"/>
            <a:ext cx="3763619" cy="20882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xmlns="" val="7686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FE03131-EA90-4BFC-BA94-63B5F31A7C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9757" y="-1"/>
            <a:ext cx="6580997" cy="5001448"/>
          </a:xfrm>
          <a:custGeom>
            <a:avLst/>
            <a:gdLst>
              <a:gd name="connsiteX0" fmla="*/ 5450668 w 6580997"/>
              <a:gd name="connsiteY0" fmla="*/ 0 h 5001448"/>
              <a:gd name="connsiteX1" fmla="*/ 6157327 w 6580997"/>
              <a:gd name="connsiteY1" fmla="*/ 0 h 5001448"/>
              <a:gd name="connsiteX2" fmla="*/ 6395676 w 6580997"/>
              <a:gd name="connsiteY2" fmla="*/ 313936 h 5001448"/>
              <a:gd name="connsiteX3" fmla="*/ 6417268 w 6580997"/>
              <a:gd name="connsiteY3" fmla="*/ 349241 h 5001448"/>
              <a:gd name="connsiteX4" fmla="*/ 5974700 w 6580997"/>
              <a:gd name="connsiteY4" fmla="*/ 683575 h 5001448"/>
              <a:gd name="connsiteX5" fmla="*/ 5947410 w 6580997"/>
              <a:gd name="connsiteY5" fmla="*/ 654273 h 5001448"/>
              <a:gd name="connsiteX6" fmla="*/ 4672001 w 6580997"/>
              <a:gd name="connsiteY6" fmla="*/ 0 h 5001448"/>
              <a:gd name="connsiteX7" fmla="*/ 5378659 w 6580997"/>
              <a:gd name="connsiteY7" fmla="*/ 0 h 5001448"/>
              <a:gd name="connsiteX8" fmla="*/ 6328696 w 6580997"/>
              <a:gd name="connsiteY8" fmla="*/ 1251323 h 5001448"/>
              <a:gd name="connsiteX9" fmla="*/ 6356584 w 6580997"/>
              <a:gd name="connsiteY9" fmla="*/ 1296919 h 5001448"/>
              <a:gd name="connsiteX10" fmla="*/ 5915946 w 6580997"/>
              <a:gd name="connsiteY10" fmla="*/ 1629794 h 5001448"/>
              <a:gd name="connsiteX11" fmla="*/ 5880432 w 6580997"/>
              <a:gd name="connsiteY11" fmla="*/ 1591659 h 5001448"/>
              <a:gd name="connsiteX12" fmla="*/ 3893333 w 6580997"/>
              <a:gd name="connsiteY12" fmla="*/ 0 h 5001448"/>
              <a:gd name="connsiteX13" fmla="*/ 4599991 w 6580997"/>
              <a:gd name="connsiteY13" fmla="*/ 0 h 5001448"/>
              <a:gd name="connsiteX14" fmla="*/ 6234116 w 6580997"/>
              <a:gd name="connsiteY14" fmla="*/ 2152354 h 5001448"/>
              <a:gd name="connsiteX15" fmla="*/ 5785032 w 6580997"/>
              <a:gd name="connsiteY15" fmla="*/ 2491611 h 5001448"/>
              <a:gd name="connsiteX16" fmla="*/ 3114666 w 6580997"/>
              <a:gd name="connsiteY16" fmla="*/ 0 h 5001448"/>
              <a:gd name="connsiteX17" fmla="*/ 3821325 w 6580997"/>
              <a:gd name="connsiteY17" fmla="*/ 0 h 5001448"/>
              <a:gd name="connsiteX18" fmla="*/ 6505646 w 6580997"/>
              <a:gd name="connsiteY18" fmla="*/ 3535597 h 5001448"/>
              <a:gd name="connsiteX19" fmla="*/ 6517688 w 6580997"/>
              <a:gd name="connsiteY19" fmla="*/ 3555286 h 5001448"/>
              <a:gd name="connsiteX20" fmla="*/ 6072188 w 6580997"/>
              <a:gd name="connsiteY20" fmla="*/ 3891835 h 5001448"/>
              <a:gd name="connsiteX21" fmla="*/ 6057380 w 6580997"/>
              <a:gd name="connsiteY21" fmla="*/ 3875934 h 5001448"/>
              <a:gd name="connsiteX22" fmla="*/ 2335999 w 6580997"/>
              <a:gd name="connsiteY22" fmla="*/ 0 h 5001448"/>
              <a:gd name="connsiteX23" fmla="*/ 3042658 w 6580997"/>
              <a:gd name="connsiteY23" fmla="*/ 0 h 5001448"/>
              <a:gd name="connsiteX24" fmla="*/ 6561747 w 6580997"/>
              <a:gd name="connsiteY24" fmla="*/ 4635097 h 5001448"/>
              <a:gd name="connsiteX25" fmla="*/ 6580997 w 6580997"/>
              <a:gd name="connsiteY25" fmla="*/ 4666571 h 5001448"/>
              <a:gd name="connsiteX26" fmla="*/ 6137710 w 6580997"/>
              <a:gd name="connsiteY26" fmla="*/ 5001448 h 5001448"/>
              <a:gd name="connsiteX27" fmla="*/ 6113482 w 6580997"/>
              <a:gd name="connsiteY27" fmla="*/ 4975433 h 5001448"/>
              <a:gd name="connsiteX28" fmla="*/ 1557333 w 6580997"/>
              <a:gd name="connsiteY28" fmla="*/ 0 h 5001448"/>
              <a:gd name="connsiteX29" fmla="*/ 2263992 w 6580997"/>
              <a:gd name="connsiteY29" fmla="*/ 0 h 5001448"/>
              <a:gd name="connsiteX30" fmla="*/ 5106184 w 6580997"/>
              <a:gd name="connsiteY30" fmla="*/ 3743536 h 5001448"/>
              <a:gd name="connsiteX31" fmla="*/ 5116342 w 6580997"/>
              <a:gd name="connsiteY31" fmla="*/ 3759688 h 5001448"/>
              <a:gd name="connsiteX32" fmla="*/ 4669838 w 6580997"/>
              <a:gd name="connsiteY32" fmla="*/ 4096994 h 5001448"/>
              <a:gd name="connsiteX33" fmla="*/ 4657919 w 6580997"/>
              <a:gd name="connsiteY33" fmla="*/ 4083873 h 5001448"/>
              <a:gd name="connsiteX34" fmla="*/ 778665 w 6580997"/>
              <a:gd name="connsiteY34" fmla="*/ 0 h 5001448"/>
              <a:gd name="connsiteX35" fmla="*/ 1485324 w 6580997"/>
              <a:gd name="connsiteY35" fmla="*/ 0 h 5001448"/>
              <a:gd name="connsiteX36" fmla="*/ 4803038 w 6580997"/>
              <a:gd name="connsiteY36" fmla="*/ 4369858 h 5001448"/>
              <a:gd name="connsiteX37" fmla="*/ 4353952 w 6580997"/>
              <a:gd name="connsiteY37" fmla="*/ 4709116 h 5001448"/>
              <a:gd name="connsiteX38" fmla="*/ 0 w 6580997"/>
              <a:gd name="connsiteY38" fmla="*/ 0 h 5001448"/>
              <a:gd name="connsiteX39" fmla="*/ 706659 w 6580997"/>
              <a:gd name="connsiteY39" fmla="*/ 0 h 5001448"/>
              <a:gd name="connsiteX40" fmla="*/ 3300400 w 6580997"/>
              <a:gd name="connsiteY40" fmla="*/ 3416293 h 5001448"/>
              <a:gd name="connsiteX41" fmla="*/ 2851316 w 6580997"/>
              <a:gd name="connsiteY41" fmla="*/ 3755550 h 500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0997" h="5001448">
                <a:moveTo>
                  <a:pt x="5450668" y="0"/>
                </a:moveTo>
                <a:lnTo>
                  <a:pt x="6157327" y="0"/>
                </a:lnTo>
                <a:lnTo>
                  <a:pt x="6395676" y="313936"/>
                </a:lnTo>
                <a:lnTo>
                  <a:pt x="6417268" y="349241"/>
                </a:lnTo>
                <a:lnTo>
                  <a:pt x="5974700" y="683575"/>
                </a:lnTo>
                <a:lnTo>
                  <a:pt x="5947410" y="654273"/>
                </a:lnTo>
                <a:close/>
                <a:moveTo>
                  <a:pt x="4672001" y="0"/>
                </a:moveTo>
                <a:lnTo>
                  <a:pt x="5378659" y="0"/>
                </a:lnTo>
                <a:lnTo>
                  <a:pt x="6328696" y="1251323"/>
                </a:lnTo>
                <a:lnTo>
                  <a:pt x="6356584" y="1296919"/>
                </a:lnTo>
                <a:lnTo>
                  <a:pt x="5915946" y="1629794"/>
                </a:lnTo>
                <a:lnTo>
                  <a:pt x="5880432" y="1591659"/>
                </a:lnTo>
                <a:close/>
                <a:moveTo>
                  <a:pt x="3893333" y="0"/>
                </a:moveTo>
                <a:lnTo>
                  <a:pt x="4599991" y="0"/>
                </a:lnTo>
                <a:lnTo>
                  <a:pt x="6234116" y="2152354"/>
                </a:lnTo>
                <a:lnTo>
                  <a:pt x="5785032" y="2491611"/>
                </a:lnTo>
                <a:close/>
                <a:moveTo>
                  <a:pt x="3114666" y="0"/>
                </a:moveTo>
                <a:lnTo>
                  <a:pt x="3821325" y="0"/>
                </a:lnTo>
                <a:lnTo>
                  <a:pt x="6505646" y="3535597"/>
                </a:lnTo>
                <a:lnTo>
                  <a:pt x="6517688" y="3555286"/>
                </a:lnTo>
                <a:lnTo>
                  <a:pt x="6072188" y="3891835"/>
                </a:lnTo>
                <a:lnTo>
                  <a:pt x="6057380" y="3875934"/>
                </a:lnTo>
                <a:close/>
                <a:moveTo>
                  <a:pt x="2335999" y="0"/>
                </a:moveTo>
                <a:lnTo>
                  <a:pt x="3042658" y="0"/>
                </a:lnTo>
                <a:lnTo>
                  <a:pt x="6561747" y="4635097"/>
                </a:lnTo>
                <a:lnTo>
                  <a:pt x="6580997" y="4666571"/>
                </a:lnTo>
                <a:lnTo>
                  <a:pt x="6137710" y="5001448"/>
                </a:lnTo>
                <a:lnTo>
                  <a:pt x="6113482" y="4975433"/>
                </a:lnTo>
                <a:close/>
                <a:moveTo>
                  <a:pt x="1557333" y="0"/>
                </a:moveTo>
                <a:lnTo>
                  <a:pt x="2263992" y="0"/>
                </a:lnTo>
                <a:lnTo>
                  <a:pt x="5106184" y="3743536"/>
                </a:lnTo>
                <a:lnTo>
                  <a:pt x="5116342" y="3759688"/>
                </a:lnTo>
                <a:lnTo>
                  <a:pt x="4669838" y="4096994"/>
                </a:lnTo>
                <a:lnTo>
                  <a:pt x="4657919" y="4083873"/>
                </a:lnTo>
                <a:close/>
                <a:moveTo>
                  <a:pt x="778665" y="0"/>
                </a:moveTo>
                <a:lnTo>
                  <a:pt x="1485324" y="0"/>
                </a:lnTo>
                <a:lnTo>
                  <a:pt x="4803038" y="4369858"/>
                </a:lnTo>
                <a:lnTo>
                  <a:pt x="4353952" y="4709116"/>
                </a:lnTo>
                <a:close/>
                <a:moveTo>
                  <a:pt x="0" y="0"/>
                </a:moveTo>
                <a:lnTo>
                  <a:pt x="706659" y="0"/>
                </a:lnTo>
                <a:lnTo>
                  <a:pt x="3300400" y="3416293"/>
                </a:lnTo>
                <a:lnTo>
                  <a:pt x="2851316" y="3755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3329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7751127-52F7-4F18-8706-C83EA27AF6D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9190279 w 12192001"/>
              <a:gd name="connsiteY0" fmla="*/ 3229905 h 6858000"/>
              <a:gd name="connsiteX1" fmla="*/ 9200621 w 12192001"/>
              <a:gd name="connsiteY1" fmla="*/ 3239530 h 6858000"/>
              <a:gd name="connsiteX2" fmla="*/ 9197049 w 12192001"/>
              <a:gd name="connsiteY2" fmla="*/ 3257486 h 6858000"/>
              <a:gd name="connsiteX3" fmla="*/ 9179965 w 12192001"/>
              <a:gd name="connsiteY3" fmla="*/ 3277668 h 6858000"/>
              <a:gd name="connsiteX4" fmla="*/ 9179965 w 12192001"/>
              <a:gd name="connsiteY4" fmla="*/ 3311460 h 6858000"/>
              <a:gd name="connsiteX5" fmla="*/ 9172371 w 12192001"/>
              <a:gd name="connsiteY5" fmla="*/ 3322724 h 6858000"/>
              <a:gd name="connsiteX6" fmla="*/ 9160983 w 12192001"/>
              <a:gd name="connsiteY6" fmla="*/ 3318970 h 6858000"/>
              <a:gd name="connsiteX7" fmla="*/ 9149117 w 12192001"/>
              <a:gd name="connsiteY7" fmla="*/ 3307236 h 6858000"/>
              <a:gd name="connsiteX8" fmla="*/ 9157185 w 12192001"/>
              <a:gd name="connsiteY8" fmla="*/ 3292687 h 6858000"/>
              <a:gd name="connsiteX9" fmla="*/ 9176169 w 12192001"/>
              <a:gd name="connsiteY9" fmla="*/ 3277668 h 6858000"/>
              <a:gd name="connsiteX10" fmla="*/ 9175531 w 12192001"/>
              <a:gd name="connsiteY10" fmla="*/ 3264129 h 6858000"/>
              <a:gd name="connsiteX11" fmla="*/ 9178889 w 12192001"/>
              <a:gd name="connsiteY11" fmla="*/ 3267452 h 6858000"/>
              <a:gd name="connsiteX12" fmla="*/ 9190279 w 12192001"/>
              <a:gd name="connsiteY12" fmla="*/ 3229905 h 6858000"/>
              <a:gd name="connsiteX13" fmla="*/ 2427530 w 12192001"/>
              <a:gd name="connsiteY13" fmla="*/ 3229904 h 6858000"/>
              <a:gd name="connsiteX14" fmla="*/ 2437871 w 12192001"/>
              <a:gd name="connsiteY14" fmla="*/ 3239529 h 6858000"/>
              <a:gd name="connsiteX15" fmla="*/ 2434299 w 12192001"/>
              <a:gd name="connsiteY15" fmla="*/ 3257485 h 6858000"/>
              <a:gd name="connsiteX16" fmla="*/ 2417215 w 12192001"/>
              <a:gd name="connsiteY16" fmla="*/ 3277667 h 6858000"/>
              <a:gd name="connsiteX17" fmla="*/ 2417215 w 12192001"/>
              <a:gd name="connsiteY17" fmla="*/ 3311459 h 6858000"/>
              <a:gd name="connsiteX18" fmla="*/ 2409622 w 12192001"/>
              <a:gd name="connsiteY18" fmla="*/ 3322723 h 6858000"/>
              <a:gd name="connsiteX19" fmla="*/ 2398233 w 12192001"/>
              <a:gd name="connsiteY19" fmla="*/ 3318969 h 6858000"/>
              <a:gd name="connsiteX20" fmla="*/ 2386368 w 12192001"/>
              <a:gd name="connsiteY20" fmla="*/ 3307235 h 6858000"/>
              <a:gd name="connsiteX21" fmla="*/ 2394436 w 12192001"/>
              <a:gd name="connsiteY21" fmla="*/ 3292686 h 6858000"/>
              <a:gd name="connsiteX22" fmla="*/ 2413419 w 12192001"/>
              <a:gd name="connsiteY22" fmla="*/ 3277667 h 6858000"/>
              <a:gd name="connsiteX23" fmla="*/ 2412782 w 12192001"/>
              <a:gd name="connsiteY23" fmla="*/ 3264128 h 6858000"/>
              <a:gd name="connsiteX24" fmla="*/ 2416140 w 12192001"/>
              <a:gd name="connsiteY24" fmla="*/ 3267451 h 6858000"/>
              <a:gd name="connsiteX25" fmla="*/ 2427530 w 12192001"/>
              <a:gd name="connsiteY25" fmla="*/ 3229904 h 6858000"/>
              <a:gd name="connsiteX26" fmla="*/ 9175093 w 12192001"/>
              <a:gd name="connsiteY26" fmla="*/ 3213128 h 6858000"/>
              <a:gd name="connsiteX27" fmla="*/ 9175093 w 12192001"/>
              <a:gd name="connsiteY27" fmla="*/ 3219648 h 6858000"/>
              <a:gd name="connsiteX28" fmla="*/ 9174269 w 12192001"/>
              <a:gd name="connsiteY28" fmla="*/ 3216184 h 6858000"/>
              <a:gd name="connsiteX29" fmla="*/ 2412344 w 12192001"/>
              <a:gd name="connsiteY29" fmla="*/ 3213127 h 6858000"/>
              <a:gd name="connsiteX30" fmla="*/ 2412344 w 12192001"/>
              <a:gd name="connsiteY30" fmla="*/ 3219647 h 6858000"/>
              <a:gd name="connsiteX31" fmla="*/ 2411520 w 12192001"/>
              <a:gd name="connsiteY31" fmla="*/ 3216183 h 6858000"/>
              <a:gd name="connsiteX32" fmla="*/ 7852245 w 12192001"/>
              <a:gd name="connsiteY32" fmla="*/ 3203298 h 6858000"/>
              <a:gd name="connsiteX33" fmla="*/ 7858997 w 12192001"/>
              <a:gd name="connsiteY33" fmla="*/ 3216262 h 6858000"/>
              <a:gd name="connsiteX34" fmla="*/ 7855917 w 12192001"/>
              <a:gd name="connsiteY34" fmla="*/ 3225149 h 6858000"/>
              <a:gd name="connsiteX35" fmla="*/ 7845721 w 12192001"/>
              <a:gd name="connsiteY35" fmla="*/ 3215065 h 6858000"/>
              <a:gd name="connsiteX36" fmla="*/ 1089495 w 12192001"/>
              <a:gd name="connsiteY36" fmla="*/ 3203297 h 6858000"/>
              <a:gd name="connsiteX37" fmla="*/ 1096247 w 12192001"/>
              <a:gd name="connsiteY37" fmla="*/ 3216261 h 6858000"/>
              <a:gd name="connsiteX38" fmla="*/ 1093167 w 12192001"/>
              <a:gd name="connsiteY38" fmla="*/ 3225148 h 6858000"/>
              <a:gd name="connsiteX39" fmla="*/ 1082971 w 12192001"/>
              <a:gd name="connsiteY39" fmla="*/ 3215064 h 6858000"/>
              <a:gd name="connsiteX40" fmla="*/ 8412877 w 12192001"/>
              <a:gd name="connsiteY40" fmla="*/ 3194537 h 6858000"/>
              <a:gd name="connsiteX41" fmla="*/ 8412877 w 12192001"/>
              <a:gd name="connsiteY41" fmla="*/ 3197366 h 6858000"/>
              <a:gd name="connsiteX42" fmla="*/ 8424267 w 12192001"/>
              <a:gd name="connsiteY42" fmla="*/ 3200651 h 6858000"/>
              <a:gd name="connsiteX43" fmla="*/ 8429293 w 12192001"/>
              <a:gd name="connsiteY43" fmla="*/ 3200858 h 6858000"/>
              <a:gd name="connsiteX44" fmla="*/ 8429293 w 12192001"/>
              <a:gd name="connsiteY44" fmla="*/ 3219288 h 6858000"/>
              <a:gd name="connsiteX45" fmla="*/ 8421701 w 12192001"/>
              <a:gd name="connsiteY45" fmla="*/ 3230552 h 6858000"/>
              <a:gd name="connsiteX46" fmla="*/ 8410311 w 12192001"/>
              <a:gd name="connsiteY46" fmla="*/ 3226798 h 6858000"/>
              <a:gd name="connsiteX47" fmla="*/ 8398447 w 12192001"/>
              <a:gd name="connsiteY47" fmla="*/ 3215064 h 6858000"/>
              <a:gd name="connsiteX48" fmla="*/ 8406515 w 12192001"/>
              <a:gd name="connsiteY48" fmla="*/ 3200515 h 6858000"/>
              <a:gd name="connsiteX49" fmla="*/ 1650128 w 12192001"/>
              <a:gd name="connsiteY49" fmla="*/ 3194536 h 6858000"/>
              <a:gd name="connsiteX50" fmla="*/ 1650128 w 12192001"/>
              <a:gd name="connsiteY50" fmla="*/ 3197365 h 6858000"/>
              <a:gd name="connsiteX51" fmla="*/ 1661517 w 12192001"/>
              <a:gd name="connsiteY51" fmla="*/ 3200650 h 6858000"/>
              <a:gd name="connsiteX52" fmla="*/ 1666544 w 12192001"/>
              <a:gd name="connsiteY52" fmla="*/ 3200857 h 6858000"/>
              <a:gd name="connsiteX53" fmla="*/ 1666544 w 12192001"/>
              <a:gd name="connsiteY53" fmla="*/ 3219287 h 6858000"/>
              <a:gd name="connsiteX54" fmla="*/ 1658951 w 12192001"/>
              <a:gd name="connsiteY54" fmla="*/ 3230551 h 6858000"/>
              <a:gd name="connsiteX55" fmla="*/ 1647562 w 12192001"/>
              <a:gd name="connsiteY55" fmla="*/ 3226797 h 6858000"/>
              <a:gd name="connsiteX56" fmla="*/ 1635698 w 12192001"/>
              <a:gd name="connsiteY56" fmla="*/ 3215063 h 6858000"/>
              <a:gd name="connsiteX57" fmla="*/ 1643765 w 12192001"/>
              <a:gd name="connsiteY57" fmla="*/ 3200514 h 6858000"/>
              <a:gd name="connsiteX58" fmla="*/ 5750363 w 12192001"/>
              <a:gd name="connsiteY58" fmla="*/ 3186884 h 6858000"/>
              <a:gd name="connsiteX59" fmla="*/ 5752736 w 12192001"/>
              <a:gd name="connsiteY59" fmla="*/ 3195581 h 6858000"/>
              <a:gd name="connsiteX60" fmla="*/ 5760329 w 12192001"/>
              <a:gd name="connsiteY60" fmla="*/ 3199336 h 6858000"/>
              <a:gd name="connsiteX61" fmla="*/ 5775515 w 12192001"/>
              <a:gd name="connsiteY61" fmla="*/ 3233129 h 6858000"/>
              <a:gd name="connsiteX62" fmla="*/ 5756533 w 12192001"/>
              <a:gd name="connsiteY62" fmla="*/ 3266921 h 6858000"/>
              <a:gd name="connsiteX63" fmla="*/ 5750838 w 12192001"/>
              <a:gd name="connsiteY63" fmla="*/ 3276953 h 6858000"/>
              <a:gd name="connsiteX64" fmla="*/ 5744252 w 12192001"/>
              <a:gd name="connsiteY64" fmla="*/ 3294186 h 6858000"/>
              <a:gd name="connsiteX65" fmla="*/ 5750363 w 12192001"/>
              <a:gd name="connsiteY65" fmla="*/ 3250199 h 6858000"/>
              <a:gd name="connsiteX66" fmla="*/ 11637003 w 12192001"/>
              <a:gd name="connsiteY66" fmla="*/ 3176791 h 6858000"/>
              <a:gd name="connsiteX67" fmla="*/ 11643677 w 12192001"/>
              <a:gd name="connsiteY67" fmla="*/ 3180563 h 6858000"/>
              <a:gd name="connsiteX68" fmla="*/ 11647473 w 12192001"/>
              <a:gd name="connsiteY68" fmla="*/ 3191828 h 6858000"/>
              <a:gd name="connsiteX69" fmla="*/ 11640355 w 12192001"/>
              <a:gd name="connsiteY69" fmla="*/ 3212478 h 6858000"/>
              <a:gd name="connsiteX70" fmla="*/ 11637045 w 12192001"/>
              <a:gd name="connsiteY70" fmla="*/ 3228481 h 6858000"/>
              <a:gd name="connsiteX71" fmla="*/ 11636395 w 12192001"/>
              <a:gd name="connsiteY71" fmla="*/ 3190458 h 6858000"/>
              <a:gd name="connsiteX72" fmla="*/ 4874254 w 12192001"/>
              <a:gd name="connsiteY72" fmla="*/ 3176790 h 6858000"/>
              <a:gd name="connsiteX73" fmla="*/ 4880927 w 12192001"/>
              <a:gd name="connsiteY73" fmla="*/ 3180562 h 6858000"/>
              <a:gd name="connsiteX74" fmla="*/ 4884723 w 12192001"/>
              <a:gd name="connsiteY74" fmla="*/ 3191827 h 6858000"/>
              <a:gd name="connsiteX75" fmla="*/ 4877605 w 12192001"/>
              <a:gd name="connsiteY75" fmla="*/ 3212477 h 6858000"/>
              <a:gd name="connsiteX76" fmla="*/ 4874296 w 12192001"/>
              <a:gd name="connsiteY76" fmla="*/ 3228480 h 6858000"/>
              <a:gd name="connsiteX77" fmla="*/ 4873645 w 12192001"/>
              <a:gd name="connsiteY77" fmla="*/ 3190457 h 6858000"/>
              <a:gd name="connsiteX78" fmla="*/ 10392817 w 12192001"/>
              <a:gd name="connsiteY78" fmla="*/ 3171625 h 6858000"/>
              <a:gd name="connsiteX79" fmla="*/ 10396461 w 12192001"/>
              <a:gd name="connsiteY79" fmla="*/ 3174087 h 6858000"/>
              <a:gd name="connsiteX80" fmla="*/ 10396461 w 12192001"/>
              <a:gd name="connsiteY80" fmla="*/ 3189386 h 6858000"/>
              <a:gd name="connsiteX81" fmla="*/ 10393503 w 12192001"/>
              <a:gd name="connsiteY81" fmla="*/ 3177853 h 6858000"/>
              <a:gd name="connsiteX82" fmla="*/ 3630068 w 12192001"/>
              <a:gd name="connsiteY82" fmla="*/ 3171624 h 6858000"/>
              <a:gd name="connsiteX83" fmla="*/ 3633711 w 12192001"/>
              <a:gd name="connsiteY83" fmla="*/ 3174086 h 6858000"/>
              <a:gd name="connsiteX84" fmla="*/ 3633711 w 12192001"/>
              <a:gd name="connsiteY84" fmla="*/ 3189385 h 6858000"/>
              <a:gd name="connsiteX85" fmla="*/ 3630753 w 12192001"/>
              <a:gd name="connsiteY85" fmla="*/ 3177852 h 6858000"/>
              <a:gd name="connsiteX86" fmla="*/ 7874279 w 12192001"/>
              <a:gd name="connsiteY86" fmla="*/ 3156322 h 6858000"/>
              <a:gd name="connsiteX87" fmla="*/ 7883925 w 12192001"/>
              <a:gd name="connsiteY87" fmla="*/ 3176805 h 6858000"/>
              <a:gd name="connsiteX88" fmla="*/ 7876567 w 12192001"/>
              <a:gd name="connsiteY88" fmla="*/ 3185497 h 6858000"/>
              <a:gd name="connsiteX89" fmla="*/ 7876567 w 12192001"/>
              <a:gd name="connsiteY89" fmla="*/ 3191004 h 6858000"/>
              <a:gd name="connsiteX90" fmla="*/ 7868940 w 12192001"/>
              <a:gd name="connsiteY90" fmla="*/ 3192268 h 6858000"/>
              <a:gd name="connsiteX91" fmla="*/ 7861201 w 12192001"/>
              <a:gd name="connsiteY91" fmla="*/ 3193551 h 6858000"/>
              <a:gd name="connsiteX92" fmla="*/ 7863280 w 12192001"/>
              <a:gd name="connsiteY92" fmla="*/ 3191598 h 6858000"/>
              <a:gd name="connsiteX93" fmla="*/ 7872771 w 12192001"/>
              <a:gd name="connsiteY93" fmla="*/ 3185497 h 6858000"/>
              <a:gd name="connsiteX94" fmla="*/ 7871821 w 12192001"/>
              <a:gd name="connsiteY94" fmla="*/ 3165315 h 6858000"/>
              <a:gd name="connsiteX95" fmla="*/ 1111529 w 12192001"/>
              <a:gd name="connsiteY95" fmla="*/ 3156321 h 6858000"/>
              <a:gd name="connsiteX96" fmla="*/ 1121175 w 12192001"/>
              <a:gd name="connsiteY96" fmla="*/ 3176804 h 6858000"/>
              <a:gd name="connsiteX97" fmla="*/ 1113817 w 12192001"/>
              <a:gd name="connsiteY97" fmla="*/ 3185496 h 6858000"/>
              <a:gd name="connsiteX98" fmla="*/ 1113817 w 12192001"/>
              <a:gd name="connsiteY98" fmla="*/ 3191003 h 6858000"/>
              <a:gd name="connsiteX99" fmla="*/ 1106190 w 12192001"/>
              <a:gd name="connsiteY99" fmla="*/ 3192267 h 6858000"/>
              <a:gd name="connsiteX100" fmla="*/ 1098451 w 12192001"/>
              <a:gd name="connsiteY100" fmla="*/ 3193550 h 6858000"/>
              <a:gd name="connsiteX101" fmla="*/ 1100530 w 12192001"/>
              <a:gd name="connsiteY101" fmla="*/ 3191597 h 6858000"/>
              <a:gd name="connsiteX102" fmla="*/ 1110021 w 12192001"/>
              <a:gd name="connsiteY102" fmla="*/ 3185496 h 6858000"/>
              <a:gd name="connsiteX103" fmla="*/ 1109071 w 12192001"/>
              <a:gd name="connsiteY103" fmla="*/ 3165314 h 6858000"/>
              <a:gd name="connsiteX104" fmla="*/ 8704705 w 12192001"/>
              <a:gd name="connsiteY104" fmla="*/ 3121474 h 6858000"/>
              <a:gd name="connsiteX105" fmla="*/ 8709203 w 12192001"/>
              <a:gd name="connsiteY105" fmla="*/ 3131233 h 6858000"/>
              <a:gd name="connsiteX106" fmla="*/ 8712999 w 12192001"/>
              <a:gd name="connsiteY106" fmla="*/ 3168781 h 6858000"/>
              <a:gd name="connsiteX107" fmla="*/ 8702069 w 12192001"/>
              <a:gd name="connsiteY107" fmla="*/ 3192652 h 6858000"/>
              <a:gd name="connsiteX108" fmla="*/ 8702069 w 12192001"/>
              <a:gd name="connsiteY108" fmla="*/ 3166917 h 6858000"/>
              <a:gd name="connsiteX109" fmla="*/ 1941955 w 12192001"/>
              <a:gd name="connsiteY109" fmla="*/ 3121473 h 6858000"/>
              <a:gd name="connsiteX110" fmla="*/ 1946453 w 12192001"/>
              <a:gd name="connsiteY110" fmla="*/ 3131232 h 6858000"/>
              <a:gd name="connsiteX111" fmla="*/ 1950250 w 12192001"/>
              <a:gd name="connsiteY111" fmla="*/ 3168780 h 6858000"/>
              <a:gd name="connsiteX112" fmla="*/ 1939320 w 12192001"/>
              <a:gd name="connsiteY112" fmla="*/ 3192651 h 6858000"/>
              <a:gd name="connsiteX113" fmla="*/ 1939320 w 12192001"/>
              <a:gd name="connsiteY113" fmla="*/ 3166916 h 6858000"/>
              <a:gd name="connsiteX114" fmla="*/ 11619889 w 12192001"/>
              <a:gd name="connsiteY114" fmla="*/ 3062759 h 6858000"/>
              <a:gd name="connsiteX115" fmla="*/ 11621123 w 12192001"/>
              <a:gd name="connsiteY115" fmla="*/ 3062759 h 6858000"/>
              <a:gd name="connsiteX116" fmla="*/ 11623591 w 12192001"/>
              <a:gd name="connsiteY116" fmla="*/ 3066515 h 6858000"/>
              <a:gd name="connsiteX117" fmla="*/ 11623591 w 12192001"/>
              <a:gd name="connsiteY117" fmla="*/ 3077782 h 6858000"/>
              <a:gd name="connsiteX118" fmla="*/ 11623591 w 12192001"/>
              <a:gd name="connsiteY118" fmla="*/ 3134854 h 6858000"/>
              <a:gd name="connsiteX119" fmla="*/ 11617487 w 12192001"/>
              <a:gd name="connsiteY119" fmla="*/ 3143274 h 6858000"/>
              <a:gd name="connsiteX120" fmla="*/ 11619889 w 12192001"/>
              <a:gd name="connsiteY120" fmla="*/ 3066515 h 6858000"/>
              <a:gd name="connsiteX121" fmla="*/ 11619889 w 12192001"/>
              <a:gd name="connsiteY121" fmla="*/ 3062759 h 6858000"/>
              <a:gd name="connsiteX122" fmla="*/ 4857140 w 12192001"/>
              <a:gd name="connsiteY122" fmla="*/ 3062758 h 6858000"/>
              <a:gd name="connsiteX123" fmla="*/ 4858374 w 12192001"/>
              <a:gd name="connsiteY123" fmla="*/ 3062758 h 6858000"/>
              <a:gd name="connsiteX124" fmla="*/ 4860842 w 12192001"/>
              <a:gd name="connsiteY124" fmla="*/ 3066514 h 6858000"/>
              <a:gd name="connsiteX125" fmla="*/ 4860842 w 12192001"/>
              <a:gd name="connsiteY125" fmla="*/ 3077781 h 6858000"/>
              <a:gd name="connsiteX126" fmla="*/ 4860842 w 12192001"/>
              <a:gd name="connsiteY126" fmla="*/ 3134853 h 6858000"/>
              <a:gd name="connsiteX127" fmla="*/ 4854738 w 12192001"/>
              <a:gd name="connsiteY127" fmla="*/ 3143273 h 6858000"/>
              <a:gd name="connsiteX128" fmla="*/ 4857140 w 12192001"/>
              <a:gd name="connsiteY128" fmla="*/ 3066514 h 6858000"/>
              <a:gd name="connsiteX129" fmla="*/ 4857140 w 12192001"/>
              <a:gd name="connsiteY129" fmla="*/ 3062758 h 6858000"/>
              <a:gd name="connsiteX130" fmla="*/ 11421763 w 12192001"/>
              <a:gd name="connsiteY130" fmla="*/ 3062275 h 6858000"/>
              <a:gd name="connsiteX131" fmla="*/ 11427357 w 12192001"/>
              <a:gd name="connsiteY131" fmla="*/ 3092699 h 6858000"/>
              <a:gd name="connsiteX132" fmla="*/ 11442543 w 12192001"/>
              <a:gd name="connsiteY132" fmla="*/ 3103963 h 6858000"/>
              <a:gd name="connsiteX133" fmla="*/ 11444773 w 12192001"/>
              <a:gd name="connsiteY133" fmla="*/ 3102615 h 6858000"/>
              <a:gd name="connsiteX134" fmla="*/ 11442463 w 12192001"/>
              <a:gd name="connsiteY134" fmla="*/ 3116733 h 6858000"/>
              <a:gd name="connsiteX135" fmla="*/ 11442463 w 12192001"/>
              <a:gd name="connsiteY135" fmla="*/ 3323243 h 6858000"/>
              <a:gd name="connsiteX136" fmla="*/ 11419685 w 12192001"/>
              <a:gd name="connsiteY136" fmla="*/ 3375809 h 6858000"/>
              <a:gd name="connsiteX137" fmla="*/ 11408295 w 12192001"/>
              <a:gd name="connsiteY137" fmla="*/ 3360790 h 6858000"/>
              <a:gd name="connsiteX138" fmla="*/ 11404499 w 12192001"/>
              <a:gd name="connsiteY138" fmla="*/ 3336384 h 6858000"/>
              <a:gd name="connsiteX139" fmla="*/ 11423481 w 12192001"/>
              <a:gd name="connsiteY139" fmla="*/ 3323243 h 6858000"/>
              <a:gd name="connsiteX140" fmla="*/ 11427277 w 12192001"/>
              <a:gd name="connsiteY140" fmla="*/ 3311979 h 6858000"/>
              <a:gd name="connsiteX141" fmla="*/ 11423481 w 12192001"/>
              <a:gd name="connsiteY141" fmla="*/ 3274432 h 6858000"/>
              <a:gd name="connsiteX142" fmla="*/ 11412093 w 12192001"/>
              <a:gd name="connsiteY142" fmla="*/ 3210601 h 6858000"/>
              <a:gd name="connsiteX143" fmla="*/ 11408295 w 12192001"/>
              <a:gd name="connsiteY143" fmla="*/ 3184318 h 6858000"/>
              <a:gd name="connsiteX144" fmla="*/ 11419685 w 12192001"/>
              <a:gd name="connsiteY144" fmla="*/ 3139262 h 6858000"/>
              <a:gd name="connsiteX145" fmla="*/ 11419685 w 12192001"/>
              <a:gd name="connsiteY145" fmla="*/ 3116733 h 6858000"/>
              <a:gd name="connsiteX146" fmla="*/ 11419685 w 12192001"/>
              <a:gd name="connsiteY146" fmla="*/ 3075431 h 6858000"/>
              <a:gd name="connsiteX147" fmla="*/ 4659014 w 12192001"/>
              <a:gd name="connsiteY147" fmla="*/ 3062274 h 6858000"/>
              <a:gd name="connsiteX148" fmla="*/ 4664607 w 12192001"/>
              <a:gd name="connsiteY148" fmla="*/ 3092698 h 6858000"/>
              <a:gd name="connsiteX149" fmla="*/ 4679793 w 12192001"/>
              <a:gd name="connsiteY149" fmla="*/ 3103962 h 6858000"/>
              <a:gd name="connsiteX150" fmla="*/ 4682023 w 12192001"/>
              <a:gd name="connsiteY150" fmla="*/ 3102614 h 6858000"/>
              <a:gd name="connsiteX151" fmla="*/ 4679714 w 12192001"/>
              <a:gd name="connsiteY151" fmla="*/ 3116732 h 6858000"/>
              <a:gd name="connsiteX152" fmla="*/ 4679714 w 12192001"/>
              <a:gd name="connsiteY152" fmla="*/ 3323242 h 6858000"/>
              <a:gd name="connsiteX153" fmla="*/ 4656936 w 12192001"/>
              <a:gd name="connsiteY153" fmla="*/ 3375808 h 6858000"/>
              <a:gd name="connsiteX154" fmla="*/ 4645546 w 12192001"/>
              <a:gd name="connsiteY154" fmla="*/ 3360789 h 6858000"/>
              <a:gd name="connsiteX155" fmla="*/ 4641750 w 12192001"/>
              <a:gd name="connsiteY155" fmla="*/ 3336383 h 6858000"/>
              <a:gd name="connsiteX156" fmla="*/ 4660732 w 12192001"/>
              <a:gd name="connsiteY156" fmla="*/ 3323242 h 6858000"/>
              <a:gd name="connsiteX157" fmla="*/ 4664528 w 12192001"/>
              <a:gd name="connsiteY157" fmla="*/ 3311978 h 6858000"/>
              <a:gd name="connsiteX158" fmla="*/ 4660732 w 12192001"/>
              <a:gd name="connsiteY158" fmla="*/ 3274431 h 6858000"/>
              <a:gd name="connsiteX159" fmla="*/ 4649344 w 12192001"/>
              <a:gd name="connsiteY159" fmla="*/ 3210600 h 6858000"/>
              <a:gd name="connsiteX160" fmla="*/ 4645546 w 12192001"/>
              <a:gd name="connsiteY160" fmla="*/ 3184317 h 6858000"/>
              <a:gd name="connsiteX161" fmla="*/ 4656936 w 12192001"/>
              <a:gd name="connsiteY161" fmla="*/ 3139261 h 6858000"/>
              <a:gd name="connsiteX162" fmla="*/ 4656936 w 12192001"/>
              <a:gd name="connsiteY162" fmla="*/ 3116732 h 6858000"/>
              <a:gd name="connsiteX163" fmla="*/ 4656936 w 12192001"/>
              <a:gd name="connsiteY163" fmla="*/ 3075430 h 6858000"/>
              <a:gd name="connsiteX164" fmla="*/ 6510010 w 12192001"/>
              <a:gd name="connsiteY164" fmla="*/ 2989021 h 6858000"/>
              <a:gd name="connsiteX165" fmla="*/ 6510606 w 12192001"/>
              <a:gd name="connsiteY165" fmla="*/ 3000336 h 6858000"/>
              <a:gd name="connsiteX166" fmla="*/ 6510360 w 12192001"/>
              <a:gd name="connsiteY166" fmla="*/ 3002132 h 6858000"/>
              <a:gd name="connsiteX167" fmla="*/ 6510068 w 12192001"/>
              <a:gd name="connsiteY167" fmla="*/ 2995024 h 6858000"/>
              <a:gd name="connsiteX168" fmla="*/ 11419763 w 12192001"/>
              <a:gd name="connsiteY168" fmla="*/ 2983812 h 6858000"/>
              <a:gd name="connsiteX169" fmla="*/ 11419763 w 12192001"/>
              <a:gd name="connsiteY169" fmla="*/ 3051397 h 6858000"/>
              <a:gd name="connsiteX170" fmla="*/ 11420905 w 12192001"/>
              <a:gd name="connsiteY170" fmla="*/ 3057605 h 6858000"/>
              <a:gd name="connsiteX171" fmla="*/ 11415889 w 12192001"/>
              <a:gd name="connsiteY171" fmla="*/ 3045393 h 6858000"/>
              <a:gd name="connsiteX172" fmla="*/ 11402023 w 12192001"/>
              <a:gd name="connsiteY172" fmla="*/ 3020131 h 6858000"/>
              <a:gd name="connsiteX173" fmla="*/ 11404577 w 12192001"/>
              <a:gd name="connsiteY173" fmla="*/ 3017604 h 6858000"/>
              <a:gd name="connsiteX174" fmla="*/ 11408375 w 12192001"/>
              <a:gd name="connsiteY174" fmla="*/ 3013850 h 6858000"/>
              <a:gd name="connsiteX175" fmla="*/ 11419763 w 12192001"/>
              <a:gd name="connsiteY175" fmla="*/ 2983812 h 6858000"/>
              <a:gd name="connsiteX176" fmla="*/ 4657014 w 12192001"/>
              <a:gd name="connsiteY176" fmla="*/ 2983811 h 6858000"/>
              <a:gd name="connsiteX177" fmla="*/ 4657014 w 12192001"/>
              <a:gd name="connsiteY177" fmla="*/ 3051396 h 6858000"/>
              <a:gd name="connsiteX178" fmla="*/ 4658156 w 12192001"/>
              <a:gd name="connsiteY178" fmla="*/ 3057604 h 6858000"/>
              <a:gd name="connsiteX179" fmla="*/ 4653139 w 12192001"/>
              <a:gd name="connsiteY179" fmla="*/ 3045392 h 6858000"/>
              <a:gd name="connsiteX180" fmla="*/ 4639273 w 12192001"/>
              <a:gd name="connsiteY180" fmla="*/ 3020130 h 6858000"/>
              <a:gd name="connsiteX181" fmla="*/ 4641828 w 12192001"/>
              <a:gd name="connsiteY181" fmla="*/ 3017603 h 6858000"/>
              <a:gd name="connsiteX182" fmla="*/ 4645625 w 12192001"/>
              <a:gd name="connsiteY182" fmla="*/ 3013849 h 6858000"/>
              <a:gd name="connsiteX183" fmla="*/ 4657014 w 12192001"/>
              <a:gd name="connsiteY183" fmla="*/ 2983811 h 6858000"/>
              <a:gd name="connsiteX184" fmla="*/ 5748564 w 12192001"/>
              <a:gd name="connsiteY184" fmla="*/ 2975947 h 6858000"/>
              <a:gd name="connsiteX185" fmla="*/ 5752736 w 12192001"/>
              <a:gd name="connsiteY185" fmla="*/ 2996581 h 6858000"/>
              <a:gd name="connsiteX186" fmla="*/ 5760329 w 12192001"/>
              <a:gd name="connsiteY186" fmla="*/ 3000336 h 6858000"/>
              <a:gd name="connsiteX187" fmla="*/ 5771718 w 12192001"/>
              <a:gd name="connsiteY187" fmla="*/ 3015355 h 6858000"/>
              <a:gd name="connsiteX188" fmla="*/ 5775515 w 12192001"/>
              <a:gd name="connsiteY188" fmla="*/ 3064166 h 6858000"/>
              <a:gd name="connsiteX189" fmla="*/ 5764126 w 12192001"/>
              <a:gd name="connsiteY189" fmla="*/ 3075430 h 6858000"/>
              <a:gd name="connsiteX190" fmla="*/ 5747991 w 12192001"/>
              <a:gd name="connsiteY190" fmla="*/ 3094204 h 6858000"/>
              <a:gd name="connsiteX191" fmla="*/ 5745683 w 12192001"/>
              <a:gd name="connsiteY191" fmla="*/ 3098353 h 6858000"/>
              <a:gd name="connsiteX192" fmla="*/ 5745547 w 12192001"/>
              <a:gd name="connsiteY192" fmla="*/ 3098087 h 6858000"/>
              <a:gd name="connsiteX193" fmla="*/ 5746510 w 12192001"/>
              <a:gd name="connsiteY193" fmla="*/ 3088697 h 6858000"/>
              <a:gd name="connsiteX194" fmla="*/ 5750363 w 12192001"/>
              <a:gd name="connsiteY194" fmla="*/ 3051139 h 6858000"/>
              <a:gd name="connsiteX195" fmla="*/ 5746510 w 12192001"/>
              <a:gd name="connsiteY195" fmla="*/ 3013580 h 6858000"/>
              <a:gd name="connsiteX196" fmla="*/ 5745065 w 12192001"/>
              <a:gd name="connsiteY196" fmla="*/ 3000434 h 6858000"/>
              <a:gd name="connsiteX197" fmla="*/ 5746510 w 12192001"/>
              <a:gd name="connsiteY197" fmla="*/ 2987289 h 6858000"/>
              <a:gd name="connsiteX198" fmla="*/ 8705771 w 12192001"/>
              <a:gd name="connsiteY198" fmla="*/ 2973327 h 6858000"/>
              <a:gd name="connsiteX199" fmla="*/ 8713889 w 12192001"/>
              <a:gd name="connsiteY199" fmla="*/ 2991167 h 6858000"/>
              <a:gd name="connsiteX200" fmla="*/ 8705771 w 12192001"/>
              <a:gd name="connsiteY200" fmla="*/ 2999445 h 6858000"/>
              <a:gd name="connsiteX201" fmla="*/ 1943022 w 12192001"/>
              <a:gd name="connsiteY201" fmla="*/ 2973326 h 6858000"/>
              <a:gd name="connsiteX202" fmla="*/ 1951139 w 12192001"/>
              <a:gd name="connsiteY202" fmla="*/ 2991166 h 6858000"/>
              <a:gd name="connsiteX203" fmla="*/ 1943022 w 12192001"/>
              <a:gd name="connsiteY203" fmla="*/ 2999444 h 6858000"/>
              <a:gd name="connsiteX204" fmla="*/ 11161603 w 12192001"/>
              <a:gd name="connsiteY204" fmla="*/ 2969522 h 6858000"/>
              <a:gd name="connsiteX205" fmla="*/ 11161603 w 12192001"/>
              <a:gd name="connsiteY205" fmla="*/ 3009424 h 6858000"/>
              <a:gd name="connsiteX206" fmla="*/ 11151957 w 12192001"/>
              <a:gd name="connsiteY206" fmla="*/ 3025325 h 6858000"/>
              <a:gd name="connsiteX207" fmla="*/ 11144365 w 12192001"/>
              <a:gd name="connsiteY207" fmla="*/ 3025325 h 6858000"/>
              <a:gd name="connsiteX208" fmla="*/ 11139145 w 12192001"/>
              <a:gd name="connsiteY208" fmla="*/ 3012653 h 6858000"/>
              <a:gd name="connsiteX209" fmla="*/ 11138719 w 12192001"/>
              <a:gd name="connsiteY209" fmla="*/ 3010884 h 6858000"/>
              <a:gd name="connsiteX210" fmla="*/ 11150215 w 12192001"/>
              <a:gd name="connsiteY210" fmla="*/ 3001646 h 6858000"/>
              <a:gd name="connsiteX211" fmla="*/ 11154011 w 12192001"/>
              <a:gd name="connsiteY211" fmla="*/ 2983812 h 6858000"/>
              <a:gd name="connsiteX212" fmla="*/ 11155413 w 12192001"/>
              <a:gd name="connsiteY212" fmla="*/ 2976880 h 6858000"/>
              <a:gd name="connsiteX213" fmla="*/ 11155753 w 12192001"/>
              <a:gd name="connsiteY213" fmla="*/ 2976514 h 6858000"/>
              <a:gd name="connsiteX214" fmla="*/ 4398854 w 12192001"/>
              <a:gd name="connsiteY214" fmla="*/ 2969521 h 6858000"/>
              <a:gd name="connsiteX215" fmla="*/ 4398854 w 12192001"/>
              <a:gd name="connsiteY215" fmla="*/ 3009423 h 6858000"/>
              <a:gd name="connsiteX216" fmla="*/ 4389207 w 12192001"/>
              <a:gd name="connsiteY216" fmla="*/ 3025324 h 6858000"/>
              <a:gd name="connsiteX217" fmla="*/ 4381615 w 12192001"/>
              <a:gd name="connsiteY217" fmla="*/ 3025324 h 6858000"/>
              <a:gd name="connsiteX218" fmla="*/ 4376395 w 12192001"/>
              <a:gd name="connsiteY218" fmla="*/ 3012652 h 6858000"/>
              <a:gd name="connsiteX219" fmla="*/ 4375969 w 12192001"/>
              <a:gd name="connsiteY219" fmla="*/ 3010883 h 6858000"/>
              <a:gd name="connsiteX220" fmla="*/ 4387465 w 12192001"/>
              <a:gd name="connsiteY220" fmla="*/ 3001645 h 6858000"/>
              <a:gd name="connsiteX221" fmla="*/ 4391261 w 12192001"/>
              <a:gd name="connsiteY221" fmla="*/ 2983811 h 6858000"/>
              <a:gd name="connsiteX222" fmla="*/ 4392663 w 12192001"/>
              <a:gd name="connsiteY222" fmla="*/ 2976879 h 6858000"/>
              <a:gd name="connsiteX223" fmla="*/ 4393004 w 12192001"/>
              <a:gd name="connsiteY223" fmla="*/ 2976513 h 6858000"/>
              <a:gd name="connsiteX224" fmla="*/ 11400809 w 12192001"/>
              <a:gd name="connsiteY224" fmla="*/ 2964402 h 6858000"/>
              <a:gd name="connsiteX225" fmla="*/ 11400781 w 12192001"/>
              <a:gd name="connsiteY225" fmla="*/ 2965039 h 6858000"/>
              <a:gd name="connsiteX226" fmla="*/ 11397207 w 12192001"/>
              <a:gd name="connsiteY226" fmla="*/ 2986248 h 6858000"/>
              <a:gd name="connsiteX227" fmla="*/ 11396907 w 12192001"/>
              <a:gd name="connsiteY227" fmla="*/ 2974054 h 6858000"/>
              <a:gd name="connsiteX228" fmla="*/ 4638060 w 12192001"/>
              <a:gd name="connsiteY228" fmla="*/ 2964401 h 6858000"/>
              <a:gd name="connsiteX229" fmla="*/ 4638032 w 12192001"/>
              <a:gd name="connsiteY229" fmla="*/ 2965038 h 6858000"/>
              <a:gd name="connsiteX230" fmla="*/ 4634457 w 12192001"/>
              <a:gd name="connsiteY230" fmla="*/ 2986247 h 6858000"/>
              <a:gd name="connsiteX231" fmla="*/ 4634157 w 12192001"/>
              <a:gd name="connsiteY231" fmla="*/ 2974053 h 6858000"/>
              <a:gd name="connsiteX232" fmla="*/ 11472915 w 12192001"/>
              <a:gd name="connsiteY232" fmla="*/ 2946265 h 6858000"/>
              <a:gd name="connsiteX233" fmla="*/ 11473823 w 12192001"/>
              <a:gd name="connsiteY233" fmla="*/ 2947163 h 6858000"/>
              <a:gd name="connsiteX234" fmla="*/ 11475683 w 12192001"/>
              <a:gd name="connsiteY234" fmla="*/ 2970299 h 6858000"/>
              <a:gd name="connsiteX235" fmla="*/ 11476631 w 12192001"/>
              <a:gd name="connsiteY235" fmla="*/ 3052903 h 6858000"/>
              <a:gd name="connsiteX236" fmla="*/ 11472835 w 12192001"/>
              <a:gd name="connsiteY236" fmla="*/ 3056658 h 6858000"/>
              <a:gd name="connsiteX237" fmla="*/ 11469039 w 12192001"/>
              <a:gd name="connsiteY237" fmla="*/ 3041639 h 6858000"/>
              <a:gd name="connsiteX238" fmla="*/ 11465243 w 12192001"/>
              <a:gd name="connsiteY238" fmla="*/ 3037884 h 6858000"/>
              <a:gd name="connsiteX239" fmla="*/ 11457649 w 12192001"/>
              <a:gd name="connsiteY239" fmla="*/ 3041639 h 6858000"/>
              <a:gd name="connsiteX240" fmla="*/ 11450057 w 12192001"/>
              <a:gd name="connsiteY240" fmla="*/ 3052903 h 6858000"/>
              <a:gd name="connsiteX241" fmla="*/ 11449339 w 12192001"/>
              <a:gd name="connsiteY241" fmla="*/ 3062567 h 6858000"/>
              <a:gd name="connsiteX242" fmla="*/ 11446339 w 12192001"/>
              <a:gd name="connsiteY242" fmla="*/ 3055152 h 6858000"/>
              <a:gd name="connsiteX243" fmla="*/ 11444915 w 12192001"/>
              <a:gd name="connsiteY243" fmla="*/ 3045765 h 6858000"/>
              <a:gd name="connsiteX244" fmla="*/ 11446339 w 12192001"/>
              <a:gd name="connsiteY244" fmla="*/ 3036378 h 6858000"/>
              <a:gd name="connsiteX245" fmla="*/ 11465321 w 12192001"/>
              <a:gd name="connsiteY245" fmla="*/ 2953774 h 6858000"/>
              <a:gd name="connsiteX246" fmla="*/ 11472915 w 12192001"/>
              <a:gd name="connsiteY246" fmla="*/ 2946265 h 6858000"/>
              <a:gd name="connsiteX247" fmla="*/ 4710165 w 12192001"/>
              <a:gd name="connsiteY247" fmla="*/ 2946264 h 6858000"/>
              <a:gd name="connsiteX248" fmla="*/ 4711073 w 12192001"/>
              <a:gd name="connsiteY248" fmla="*/ 2947162 h 6858000"/>
              <a:gd name="connsiteX249" fmla="*/ 4712934 w 12192001"/>
              <a:gd name="connsiteY249" fmla="*/ 2970298 h 6858000"/>
              <a:gd name="connsiteX250" fmla="*/ 4713882 w 12192001"/>
              <a:gd name="connsiteY250" fmla="*/ 3052902 h 6858000"/>
              <a:gd name="connsiteX251" fmla="*/ 4710086 w 12192001"/>
              <a:gd name="connsiteY251" fmla="*/ 3056657 h 6858000"/>
              <a:gd name="connsiteX252" fmla="*/ 4706290 w 12192001"/>
              <a:gd name="connsiteY252" fmla="*/ 3041638 h 6858000"/>
              <a:gd name="connsiteX253" fmla="*/ 4702493 w 12192001"/>
              <a:gd name="connsiteY253" fmla="*/ 3037883 h 6858000"/>
              <a:gd name="connsiteX254" fmla="*/ 4694900 w 12192001"/>
              <a:gd name="connsiteY254" fmla="*/ 3041638 h 6858000"/>
              <a:gd name="connsiteX255" fmla="*/ 4687307 w 12192001"/>
              <a:gd name="connsiteY255" fmla="*/ 3052902 h 6858000"/>
              <a:gd name="connsiteX256" fmla="*/ 4686589 w 12192001"/>
              <a:gd name="connsiteY256" fmla="*/ 3062566 h 6858000"/>
              <a:gd name="connsiteX257" fmla="*/ 4683589 w 12192001"/>
              <a:gd name="connsiteY257" fmla="*/ 3055151 h 6858000"/>
              <a:gd name="connsiteX258" fmla="*/ 4682166 w 12192001"/>
              <a:gd name="connsiteY258" fmla="*/ 3045764 h 6858000"/>
              <a:gd name="connsiteX259" fmla="*/ 4683589 w 12192001"/>
              <a:gd name="connsiteY259" fmla="*/ 3036377 h 6858000"/>
              <a:gd name="connsiteX260" fmla="*/ 4702572 w 12192001"/>
              <a:gd name="connsiteY260" fmla="*/ 2953773 h 6858000"/>
              <a:gd name="connsiteX261" fmla="*/ 4710165 w 12192001"/>
              <a:gd name="connsiteY261" fmla="*/ 2946264 h 6858000"/>
              <a:gd name="connsiteX262" fmla="*/ 9904805 w 12192001"/>
              <a:gd name="connsiteY262" fmla="*/ 2925015 h 6858000"/>
              <a:gd name="connsiteX263" fmla="*/ 9905203 w 12192001"/>
              <a:gd name="connsiteY263" fmla="*/ 2932761 h 6858000"/>
              <a:gd name="connsiteX264" fmla="*/ 9913895 w 12192001"/>
              <a:gd name="connsiteY264" fmla="*/ 2944028 h 6858000"/>
              <a:gd name="connsiteX265" fmla="*/ 9922589 w 12192001"/>
              <a:gd name="connsiteY265" fmla="*/ 2947784 h 6858000"/>
              <a:gd name="connsiteX266" fmla="*/ 9934181 w 12192001"/>
              <a:gd name="connsiteY266" fmla="*/ 2989099 h 6858000"/>
              <a:gd name="connsiteX267" fmla="*/ 9928383 w 12192001"/>
              <a:gd name="connsiteY267" fmla="*/ 3019146 h 6858000"/>
              <a:gd name="connsiteX268" fmla="*/ 9928383 w 12192001"/>
              <a:gd name="connsiteY268" fmla="*/ 3022902 h 6858000"/>
              <a:gd name="connsiteX269" fmla="*/ 9934181 w 12192001"/>
              <a:gd name="connsiteY269" fmla="*/ 3049192 h 6858000"/>
              <a:gd name="connsiteX270" fmla="*/ 9928383 w 12192001"/>
              <a:gd name="connsiteY270" fmla="*/ 3090507 h 6858000"/>
              <a:gd name="connsiteX271" fmla="*/ 9928383 w 12192001"/>
              <a:gd name="connsiteY271" fmla="*/ 3098019 h 6858000"/>
              <a:gd name="connsiteX272" fmla="*/ 9934181 w 12192001"/>
              <a:gd name="connsiteY272" fmla="*/ 3124310 h 6858000"/>
              <a:gd name="connsiteX273" fmla="*/ 9928383 w 12192001"/>
              <a:gd name="connsiteY273" fmla="*/ 3135578 h 6858000"/>
              <a:gd name="connsiteX274" fmla="*/ 9922589 w 12192001"/>
              <a:gd name="connsiteY274" fmla="*/ 3124310 h 6858000"/>
              <a:gd name="connsiteX275" fmla="*/ 9913895 w 12192001"/>
              <a:gd name="connsiteY275" fmla="*/ 3098019 h 6858000"/>
              <a:gd name="connsiteX276" fmla="*/ 9910997 w 12192001"/>
              <a:gd name="connsiteY276" fmla="*/ 3109286 h 6858000"/>
              <a:gd name="connsiteX277" fmla="*/ 9905203 w 12192001"/>
              <a:gd name="connsiteY277" fmla="*/ 3101774 h 6858000"/>
              <a:gd name="connsiteX278" fmla="*/ 9899407 w 12192001"/>
              <a:gd name="connsiteY278" fmla="*/ 3090507 h 6858000"/>
              <a:gd name="connsiteX279" fmla="*/ 9896509 w 12192001"/>
              <a:gd name="connsiteY279" fmla="*/ 3090507 h 6858000"/>
              <a:gd name="connsiteX280" fmla="*/ 9896509 w 12192001"/>
              <a:gd name="connsiteY280" fmla="*/ 3094263 h 6858000"/>
              <a:gd name="connsiteX281" fmla="*/ 9896509 w 12192001"/>
              <a:gd name="connsiteY281" fmla="*/ 3139334 h 6858000"/>
              <a:gd name="connsiteX282" fmla="*/ 9893611 w 12192001"/>
              <a:gd name="connsiteY282" fmla="*/ 3176892 h 6858000"/>
              <a:gd name="connsiteX283" fmla="*/ 9899407 w 12192001"/>
              <a:gd name="connsiteY283" fmla="*/ 3214450 h 6858000"/>
              <a:gd name="connsiteX284" fmla="*/ 9893611 w 12192001"/>
              <a:gd name="connsiteY284" fmla="*/ 3248253 h 6858000"/>
              <a:gd name="connsiteX285" fmla="*/ 9893611 w 12192001"/>
              <a:gd name="connsiteY285" fmla="*/ 3252009 h 6858000"/>
              <a:gd name="connsiteX286" fmla="*/ 9902305 w 12192001"/>
              <a:gd name="connsiteY286" fmla="*/ 3255765 h 6858000"/>
              <a:gd name="connsiteX287" fmla="*/ 9896509 w 12192001"/>
              <a:gd name="connsiteY287" fmla="*/ 3263276 h 6858000"/>
              <a:gd name="connsiteX288" fmla="*/ 9896509 w 12192001"/>
              <a:gd name="connsiteY288" fmla="*/ 3278300 h 6858000"/>
              <a:gd name="connsiteX289" fmla="*/ 9893611 w 12192001"/>
              <a:gd name="connsiteY289" fmla="*/ 3285812 h 6858000"/>
              <a:gd name="connsiteX290" fmla="*/ 9902305 w 12192001"/>
              <a:gd name="connsiteY290" fmla="*/ 3315858 h 6858000"/>
              <a:gd name="connsiteX291" fmla="*/ 9910997 w 12192001"/>
              <a:gd name="connsiteY291" fmla="*/ 3319614 h 6858000"/>
              <a:gd name="connsiteX292" fmla="*/ 9910997 w 12192001"/>
              <a:gd name="connsiteY292" fmla="*/ 3334638 h 6858000"/>
              <a:gd name="connsiteX293" fmla="*/ 9893611 w 12192001"/>
              <a:gd name="connsiteY293" fmla="*/ 3338394 h 6858000"/>
              <a:gd name="connsiteX294" fmla="*/ 9887815 w 12192001"/>
              <a:gd name="connsiteY294" fmla="*/ 3345906 h 6858000"/>
              <a:gd name="connsiteX295" fmla="*/ 9887815 w 12192001"/>
              <a:gd name="connsiteY295" fmla="*/ 3360929 h 6858000"/>
              <a:gd name="connsiteX296" fmla="*/ 9887815 w 12192001"/>
              <a:gd name="connsiteY296" fmla="*/ 3375952 h 6858000"/>
              <a:gd name="connsiteX297" fmla="*/ 9884917 w 12192001"/>
              <a:gd name="connsiteY297" fmla="*/ 3383464 h 6858000"/>
              <a:gd name="connsiteX298" fmla="*/ 9873325 w 12192001"/>
              <a:gd name="connsiteY298" fmla="*/ 3405999 h 6858000"/>
              <a:gd name="connsiteX299" fmla="*/ 9871877 w 12192001"/>
              <a:gd name="connsiteY299" fmla="*/ 3418205 h 6858000"/>
              <a:gd name="connsiteX300" fmla="*/ 9870141 w 12192001"/>
              <a:gd name="connsiteY300" fmla="*/ 3417401 h 6858000"/>
              <a:gd name="connsiteX301" fmla="*/ 9874799 w 12192001"/>
              <a:gd name="connsiteY301" fmla="*/ 3357557 h 6858000"/>
              <a:gd name="connsiteX302" fmla="*/ 9878783 w 12192001"/>
              <a:gd name="connsiteY302" fmla="*/ 3287876 h 6858000"/>
              <a:gd name="connsiteX303" fmla="*/ 9888853 w 12192001"/>
              <a:gd name="connsiteY303" fmla="*/ 3284972 h 6858000"/>
              <a:gd name="connsiteX304" fmla="*/ 9888853 w 12192001"/>
              <a:gd name="connsiteY304" fmla="*/ 3251179 h 6858000"/>
              <a:gd name="connsiteX305" fmla="*/ 9892649 w 12192001"/>
              <a:gd name="connsiteY305" fmla="*/ 3221141 h 6858000"/>
              <a:gd name="connsiteX306" fmla="*/ 9888853 w 12192001"/>
              <a:gd name="connsiteY306" fmla="*/ 3194858 h 6858000"/>
              <a:gd name="connsiteX307" fmla="*/ 9887641 w 12192001"/>
              <a:gd name="connsiteY307" fmla="*/ 3164011 h 6858000"/>
              <a:gd name="connsiteX308" fmla="*/ 9892701 w 12192001"/>
              <a:gd name="connsiteY308" fmla="*/ 3111743 h 6858000"/>
              <a:gd name="connsiteX309" fmla="*/ 9888779 w 12192001"/>
              <a:gd name="connsiteY309" fmla="*/ 3080253 h 6858000"/>
              <a:gd name="connsiteX310" fmla="*/ 9885055 w 12192001"/>
              <a:gd name="connsiteY310" fmla="*/ 3069513 h 6858000"/>
              <a:gd name="connsiteX311" fmla="*/ 9885055 w 12192001"/>
              <a:gd name="connsiteY311" fmla="*/ 3059688 h 6858000"/>
              <a:gd name="connsiteX312" fmla="*/ 9884081 w 12192001"/>
              <a:gd name="connsiteY312" fmla="*/ 3046591 h 6858000"/>
              <a:gd name="connsiteX313" fmla="*/ 9890609 w 12192001"/>
              <a:gd name="connsiteY313" fmla="*/ 3034056 h 6858000"/>
              <a:gd name="connsiteX314" fmla="*/ 9883057 w 12192001"/>
              <a:gd name="connsiteY314" fmla="*/ 3032805 h 6858000"/>
              <a:gd name="connsiteX315" fmla="*/ 9882683 w 12192001"/>
              <a:gd name="connsiteY315" fmla="*/ 3027773 h 6858000"/>
              <a:gd name="connsiteX316" fmla="*/ 9866073 w 12192001"/>
              <a:gd name="connsiteY316" fmla="*/ 2995858 h 6858000"/>
              <a:gd name="connsiteX317" fmla="*/ 9877463 w 12192001"/>
              <a:gd name="connsiteY317" fmla="*/ 2988349 h 6858000"/>
              <a:gd name="connsiteX318" fmla="*/ 9892175 w 12192001"/>
              <a:gd name="connsiteY318" fmla="*/ 2970513 h 6858000"/>
              <a:gd name="connsiteX319" fmla="*/ 9885627 w 12192001"/>
              <a:gd name="connsiteY319" fmla="*/ 2956434 h 6858000"/>
              <a:gd name="connsiteX320" fmla="*/ 9894273 w 12192001"/>
              <a:gd name="connsiteY320" fmla="*/ 2941663 h 6858000"/>
              <a:gd name="connsiteX321" fmla="*/ 3142055 w 12192001"/>
              <a:gd name="connsiteY321" fmla="*/ 2925014 h 6858000"/>
              <a:gd name="connsiteX322" fmla="*/ 3142453 w 12192001"/>
              <a:gd name="connsiteY322" fmla="*/ 2932760 h 6858000"/>
              <a:gd name="connsiteX323" fmla="*/ 3151146 w 12192001"/>
              <a:gd name="connsiteY323" fmla="*/ 2944027 h 6858000"/>
              <a:gd name="connsiteX324" fmla="*/ 3159840 w 12192001"/>
              <a:gd name="connsiteY324" fmla="*/ 2947783 h 6858000"/>
              <a:gd name="connsiteX325" fmla="*/ 3171432 w 12192001"/>
              <a:gd name="connsiteY325" fmla="*/ 2989098 h 6858000"/>
              <a:gd name="connsiteX326" fmla="*/ 3165634 w 12192001"/>
              <a:gd name="connsiteY326" fmla="*/ 3019145 h 6858000"/>
              <a:gd name="connsiteX327" fmla="*/ 3165634 w 12192001"/>
              <a:gd name="connsiteY327" fmla="*/ 3022901 h 6858000"/>
              <a:gd name="connsiteX328" fmla="*/ 3171432 w 12192001"/>
              <a:gd name="connsiteY328" fmla="*/ 3049191 h 6858000"/>
              <a:gd name="connsiteX329" fmla="*/ 3165634 w 12192001"/>
              <a:gd name="connsiteY329" fmla="*/ 3090506 h 6858000"/>
              <a:gd name="connsiteX330" fmla="*/ 3165634 w 12192001"/>
              <a:gd name="connsiteY330" fmla="*/ 3098018 h 6858000"/>
              <a:gd name="connsiteX331" fmla="*/ 3171432 w 12192001"/>
              <a:gd name="connsiteY331" fmla="*/ 3124309 h 6858000"/>
              <a:gd name="connsiteX332" fmla="*/ 3165634 w 12192001"/>
              <a:gd name="connsiteY332" fmla="*/ 3135577 h 6858000"/>
              <a:gd name="connsiteX333" fmla="*/ 3159840 w 12192001"/>
              <a:gd name="connsiteY333" fmla="*/ 3124309 h 6858000"/>
              <a:gd name="connsiteX334" fmla="*/ 3151146 w 12192001"/>
              <a:gd name="connsiteY334" fmla="*/ 3098018 h 6858000"/>
              <a:gd name="connsiteX335" fmla="*/ 3148248 w 12192001"/>
              <a:gd name="connsiteY335" fmla="*/ 3109285 h 6858000"/>
              <a:gd name="connsiteX336" fmla="*/ 3142453 w 12192001"/>
              <a:gd name="connsiteY336" fmla="*/ 3101773 h 6858000"/>
              <a:gd name="connsiteX337" fmla="*/ 3136657 w 12192001"/>
              <a:gd name="connsiteY337" fmla="*/ 3090506 h 6858000"/>
              <a:gd name="connsiteX338" fmla="*/ 3133759 w 12192001"/>
              <a:gd name="connsiteY338" fmla="*/ 3090506 h 6858000"/>
              <a:gd name="connsiteX339" fmla="*/ 3133759 w 12192001"/>
              <a:gd name="connsiteY339" fmla="*/ 3094262 h 6858000"/>
              <a:gd name="connsiteX340" fmla="*/ 3133759 w 12192001"/>
              <a:gd name="connsiteY340" fmla="*/ 3139333 h 6858000"/>
              <a:gd name="connsiteX341" fmla="*/ 3130861 w 12192001"/>
              <a:gd name="connsiteY341" fmla="*/ 3176891 h 6858000"/>
              <a:gd name="connsiteX342" fmla="*/ 3136657 w 12192001"/>
              <a:gd name="connsiteY342" fmla="*/ 3214449 h 6858000"/>
              <a:gd name="connsiteX343" fmla="*/ 3130861 w 12192001"/>
              <a:gd name="connsiteY343" fmla="*/ 3248252 h 6858000"/>
              <a:gd name="connsiteX344" fmla="*/ 3130861 w 12192001"/>
              <a:gd name="connsiteY344" fmla="*/ 3252008 h 6858000"/>
              <a:gd name="connsiteX345" fmla="*/ 3139555 w 12192001"/>
              <a:gd name="connsiteY345" fmla="*/ 3255764 h 6858000"/>
              <a:gd name="connsiteX346" fmla="*/ 3133759 w 12192001"/>
              <a:gd name="connsiteY346" fmla="*/ 3263275 h 6858000"/>
              <a:gd name="connsiteX347" fmla="*/ 3133759 w 12192001"/>
              <a:gd name="connsiteY347" fmla="*/ 3278299 h 6858000"/>
              <a:gd name="connsiteX348" fmla="*/ 3130861 w 12192001"/>
              <a:gd name="connsiteY348" fmla="*/ 3285811 h 6858000"/>
              <a:gd name="connsiteX349" fmla="*/ 3139555 w 12192001"/>
              <a:gd name="connsiteY349" fmla="*/ 3315857 h 6858000"/>
              <a:gd name="connsiteX350" fmla="*/ 3148248 w 12192001"/>
              <a:gd name="connsiteY350" fmla="*/ 3319613 h 6858000"/>
              <a:gd name="connsiteX351" fmla="*/ 3148248 w 12192001"/>
              <a:gd name="connsiteY351" fmla="*/ 3334637 h 6858000"/>
              <a:gd name="connsiteX352" fmla="*/ 3130861 w 12192001"/>
              <a:gd name="connsiteY352" fmla="*/ 3338393 h 6858000"/>
              <a:gd name="connsiteX353" fmla="*/ 3125066 w 12192001"/>
              <a:gd name="connsiteY353" fmla="*/ 3345905 h 6858000"/>
              <a:gd name="connsiteX354" fmla="*/ 3125066 w 12192001"/>
              <a:gd name="connsiteY354" fmla="*/ 3360928 h 6858000"/>
              <a:gd name="connsiteX355" fmla="*/ 3125066 w 12192001"/>
              <a:gd name="connsiteY355" fmla="*/ 3375951 h 6858000"/>
              <a:gd name="connsiteX356" fmla="*/ 3122168 w 12192001"/>
              <a:gd name="connsiteY356" fmla="*/ 3383463 h 6858000"/>
              <a:gd name="connsiteX357" fmla="*/ 3110576 w 12192001"/>
              <a:gd name="connsiteY357" fmla="*/ 3405998 h 6858000"/>
              <a:gd name="connsiteX358" fmla="*/ 3109127 w 12192001"/>
              <a:gd name="connsiteY358" fmla="*/ 3418204 h 6858000"/>
              <a:gd name="connsiteX359" fmla="*/ 3107392 w 12192001"/>
              <a:gd name="connsiteY359" fmla="*/ 3417400 h 6858000"/>
              <a:gd name="connsiteX360" fmla="*/ 3112050 w 12192001"/>
              <a:gd name="connsiteY360" fmla="*/ 3357556 h 6858000"/>
              <a:gd name="connsiteX361" fmla="*/ 3116034 w 12192001"/>
              <a:gd name="connsiteY361" fmla="*/ 3287875 h 6858000"/>
              <a:gd name="connsiteX362" fmla="*/ 3126103 w 12192001"/>
              <a:gd name="connsiteY362" fmla="*/ 3284971 h 6858000"/>
              <a:gd name="connsiteX363" fmla="*/ 3126103 w 12192001"/>
              <a:gd name="connsiteY363" fmla="*/ 3251178 h 6858000"/>
              <a:gd name="connsiteX364" fmla="*/ 3129900 w 12192001"/>
              <a:gd name="connsiteY364" fmla="*/ 3221140 h 6858000"/>
              <a:gd name="connsiteX365" fmla="*/ 3126103 w 12192001"/>
              <a:gd name="connsiteY365" fmla="*/ 3194857 h 6858000"/>
              <a:gd name="connsiteX366" fmla="*/ 3124892 w 12192001"/>
              <a:gd name="connsiteY366" fmla="*/ 3164010 h 6858000"/>
              <a:gd name="connsiteX367" fmla="*/ 3129951 w 12192001"/>
              <a:gd name="connsiteY367" fmla="*/ 3111742 h 6858000"/>
              <a:gd name="connsiteX368" fmla="*/ 3126029 w 12192001"/>
              <a:gd name="connsiteY368" fmla="*/ 3080252 h 6858000"/>
              <a:gd name="connsiteX369" fmla="*/ 3122306 w 12192001"/>
              <a:gd name="connsiteY369" fmla="*/ 3069512 h 6858000"/>
              <a:gd name="connsiteX370" fmla="*/ 3122306 w 12192001"/>
              <a:gd name="connsiteY370" fmla="*/ 3059687 h 6858000"/>
              <a:gd name="connsiteX371" fmla="*/ 3121332 w 12192001"/>
              <a:gd name="connsiteY371" fmla="*/ 3046590 h 6858000"/>
              <a:gd name="connsiteX372" fmla="*/ 3127860 w 12192001"/>
              <a:gd name="connsiteY372" fmla="*/ 3034055 h 6858000"/>
              <a:gd name="connsiteX373" fmla="*/ 3120307 w 12192001"/>
              <a:gd name="connsiteY373" fmla="*/ 3032804 h 6858000"/>
              <a:gd name="connsiteX374" fmla="*/ 3119933 w 12192001"/>
              <a:gd name="connsiteY374" fmla="*/ 3027772 h 6858000"/>
              <a:gd name="connsiteX375" fmla="*/ 3103324 w 12192001"/>
              <a:gd name="connsiteY375" fmla="*/ 2995857 h 6858000"/>
              <a:gd name="connsiteX376" fmla="*/ 3114714 w 12192001"/>
              <a:gd name="connsiteY376" fmla="*/ 2988348 h 6858000"/>
              <a:gd name="connsiteX377" fmla="*/ 3129425 w 12192001"/>
              <a:gd name="connsiteY377" fmla="*/ 2970512 h 6858000"/>
              <a:gd name="connsiteX378" fmla="*/ 3122877 w 12192001"/>
              <a:gd name="connsiteY378" fmla="*/ 2956433 h 6858000"/>
              <a:gd name="connsiteX379" fmla="*/ 3131524 w 12192001"/>
              <a:gd name="connsiteY379" fmla="*/ 2941662 h 6858000"/>
              <a:gd name="connsiteX380" fmla="*/ 8568623 w 12192001"/>
              <a:gd name="connsiteY380" fmla="*/ 2910087 h 6858000"/>
              <a:gd name="connsiteX381" fmla="*/ 8568533 w 12192001"/>
              <a:gd name="connsiteY381" fmla="*/ 2912007 h 6858000"/>
              <a:gd name="connsiteX382" fmla="*/ 8578023 w 12192001"/>
              <a:gd name="connsiteY382" fmla="*/ 2918108 h 6858000"/>
              <a:gd name="connsiteX383" fmla="*/ 8587307 w 12192001"/>
              <a:gd name="connsiteY383" fmla="*/ 2926830 h 6858000"/>
              <a:gd name="connsiteX384" fmla="*/ 8587307 w 12192001"/>
              <a:gd name="connsiteY384" fmla="*/ 2949759 h 6858000"/>
              <a:gd name="connsiteX385" fmla="*/ 8583719 w 12192001"/>
              <a:gd name="connsiteY385" fmla="*/ 2953309 h 6858000"/>
              <a:gd name="connsiteX386" fmla="*/ 8578723 w 12192001"/>
              <a:gd name="connsiteY386" fmla="*/ 2954955 h 6858000"/>
              <a:gd name="connsiteX387" fmla="*/ 8577355 w 12192001"/>
              <a:gd name="connsiteY387" fmla="*/ 2952703 h 6858000"/>
              <a:gd name="connsiteX388" fmla="*/ 8566493 w 12192001"/>
              <a:gd name="connsiteY388" fmla="*/ 2948405 h 6858000"/>
              <a:gd name="connsiteX389" fmla="*/ 8564737 w 12192001"/>
              <a:gd name="connsiteY389" fmla="*/ 2945799 h 6858000"/>
              <a:gd name="connsiteX390" fmla="*/ 8564737 w 12192001"/>
              <a:gd name="connsiteY390" fmla="*/ 2912009 h 6858000"/>
              <a:gd name="connsiteX391" fmla="*/ 1805873 w 12192001"/>
              <a:gd name="connsiteY391" fmla="*/ 2910086 h 6858000"/>
              <a:gd name="connsiteX392" fmla="*/ 1805783 w 12192001"/>
              <a:gd name="connsiteY392" fmla="*/ 2912006 h 6858000"/>
              <a:gd name="connsiteX393" fmla="*/ 1815274 w 12192001"/>
              <a:gd name="connsiteY393" fmla="*/ 2918107 h 6858000"/>
              <a:gd name="connsiteX394" fmla="*/ 1824557 w 12192001"/>
              <a:gd name="connsiteY394" fmla="*/ 2926829 h 6858000"/>
              <a:gd name="connsiteX395" fmla="*/ 1824557 w 12192001"/>
              <a:gd name="connsiteY395" fmla="*/ 2949758 h 6858000"/>
              <a:gd name="connsiteX396" fmla="*/ 1820969 w 12192001"/>
              <a:gd name="connsiteY396" fmla="*/ 2953308 h 6858000"/>
              <a:gd name="connsiteX397" fmla="*/ 1815973 w 12192001"/>
              <a:gd name="connsiteY397" fmla="*/ 2954954 h 6858000"/>
              <a:gd name="connsiteX398" fmla="*/ 1814606 w 12192001"/>
              <a:gd name="connsiteY398" fmla="*/ 2952702 h 6858000"/>
              <a:gd name="connsiteX399" fmla="*/ 1803743 w 12192001"/>
              <a:gd name="connsiteY399" fmla="*/ 2948404 h 6858000"/>
              <a:gd name="connsiteX400" fmla="*/ 1801987 w 12192001"/>
              <a:gd name="connsiteY400" fmla="*/ 2945798 h 6858000"/>
              <a:gd name="connsiteX401" fmla="*/ 1801987 w 12192001"/>
              <a:gd name="connsiteY401" fmla="*/ 2912008 h 6858000"/>
              <a:gd name="connsiteX402" fmla="*/ 11637165 w 12192001"/>
              <a:gd name="connsiteY402" fmla="*/ 2892054 h 6858000"/>
              <a:gd name="connsiteX403" fmla="*/ 11668829 w 12192001"/>
              <a:gd name="connsiteY403" fmla="*/ 2909754 h 6858000"/>
              <a:gd name="connsiteX404" fmla="*/ 11693031 w 12192001"/>
              <a:gd name="connsiteY404" fmla="*/ 2936506 h 6858000"/>
              <a:gd name="connsiteX405" fmla="*/ 11700623 w 12192001"/>
              <a:gd name="connsiteY405" fmla="*/ 2955280 h 6858000"/>
              <a:gd name="connsiteX406" fmla="*/ 11704419 w 12192001"/>
              <a:gd name="connsiteY406" fmla="*/ 2985318 h 6858000"/>
              <a:gd name="connsiteX407" fmla="*/ 11704419 w 12192001"/>
              <a:gd name="connsiteY407" fmla="*/ 3004091 h 6858000"/>
              <a:gd name="connsiteX408" fmla="*/ 11700623 w 12192001"/>
              <a:gd name="connsiteY408" fmla="*/ 3019110 h 6858000"/>
              <a:gd name="connsiteX409" fmla="*/ 11704419 w 12192001"/>
              <a:gd name="connsiteY409" fmla="*/ 3030375 h 6858000"/>
              <a:gd name="connsiteX410" fmla="*/ 11712013 w 12192001"/>
              <a:gd name="connsiteY410" fmla="*/ 3019110 h 6858000"/>
              <a:gd name="connsiteX411" fmla="*/ 11712013 w 12192001"/>
              <a:gd name="connsiteY411" fmla="*/ 2989073 h 6858000"/>
              <a:gd name="connsiteX412" fmla="*/ 11734791 w 12192001"/>
              <a:gd name="connsiteY412" fmla="*/ 2977808 h 6858000"/>
              <a:gd name="connsiteX413" fmla="*/ 11742385 w 12192001"/>
              <a:gd name="connsiteY413" fmla="*/ 2977808 h 6858000"/>
              <a:gd name="connsiteX414" fmla="*/ 11765163 w 12192001"/>
              <a:gd name="connsiteY414" fmla="*/ 3019110 h 6858000"/>
              <a:gd name="connsiteX415" fmla="*/ 11765163 w 12192001"/>
              <a:gd name="connsiteY415" fmla="*/ 3022865 h 6858000"/>
              <a:gd name="connsiteX416" fmla="*/ 11765163 w 12192001"/>
              <a:gd name="connsiteY416" fmla="*/ 3056658 h 6858000"/>
              <a:gd name="connsiteX417" fmla="*/ 11765163 w 12192001"/>
              <a:gd name="connsiteY417" fmla="*/ 3075431 h 6858000"/>
              <a:gd name="connsiteX418" fmla="*/ 11757571 w 12192001"/>
              <a:gd name="connsiteY418" fmla="*/ 3090450 h 6858000"/>
              <a:gd name="connsiteX419" fmla="*/ 11757571 w 12192001"/>
              <a:gd name="connsiteY419" fmla="*/ 3116733 h 6858000"/>
              <a:gd name="connsiteX420" fmla="*/ 11765163 w 12192001"/>
              <a:gd name="connsiteY420" fmla="*/ 3150526 h 6858000"/>
              <a:gd name="connsiteX421" fmla="*/ 11765163 w 12192001"/>
              <a:gd name="connsiteY421" fmla="*/ 3184318 h 6858000"/>
              <a:gd name="connsiteX422" fmla="*/ 11757571 w 12192001"/>
              <a:gd name="connsiteY422" fmla="*/ 3218111 h 6858000"/>
              <a:gd name="connsiteX423" fmla="*/ 11753773 w 12192001"/>
              <a:gd name="connsiteY423" fmla="*/ 3233130 h 6858000"/>
              <a:gd name="connsiteX424" fmla="*/ 11753773 w 12192001"/>
              <a:gd name="connsiteY424" fmla="*/ 3244394 h 6858000"/>
              <a:gd name="connsiteX425" fmla="*/ 11757571 w 12192001"/>
              <a:gd name="connsiteY425" fmla="*/ 3304469 h 6858000"/>
              <a:gd name="connsiteX426" fmla="*/ 11772757 w 12192001"/>
              <a:gd name="connsiteY426" fmla="*/ 3308224 h 6858000"/>
              <a:gd name="connsiteX427" fmla="*/ 11765163 w 12192001"/>
              <a:gd name="connsiteY427" fmla="*/ 3315734 h 6858000"/>
              <a:gd name="connsiteX428" fmla="*/ 11765163 w 12192001"/>
              <a:gd name="connsiteY428" fmla="*/ 3338262 h 6858000"/>
              <a:gd name="connsiteX429" fmla="*/ 11780349 w 12192001"/>
              <a:gd name="connsiteY429" fmla="*/ 3342017 h 6858000"/>
              <a:gd name="connsiteX430" fmla="*/ 11772757 w 12192001"/>
              <a:gd name="connsiteY430" fmla="*/ 3349526 h 6858000"/>
              <a:gd name="connsiteX431" fmla="*/ 11772757 w 12192001"/>
              <a:gd name="connsiteY431" fmla="*/ 3368300 h 6858000"/>
              <a:gd name="connsiteX432" fmla="*/ 11784145 w 12192001"/>
              <a:gd name="connsiteY432" fmla="*/ 3375809 h 6858000"/>
              <a:gd name="connsiteX433" fmla="*/ 11780349 w 12192001"/>
              <a:gd name="connsiteY433" fmla="*/ 3390828 h 6858000"/>
              <a:gd name="connsiteX434" fmla="*/ 11784145 w 12192001"/>
              <a:gd name="connsiteY434" fmla="*/ 3417111 h 6858000"/>
              <a:gd name="connsiteX435" fmla="*/ 11780349 w 12192001"/>
              <a:gd name="connsiteY435" fmla="*/ 3443394 h 6858000"/>
              <a:gd name="connsiteX436" fmla="*/ 11780349 w 12192001"/>
              <a:gd name="connsiteY436" fmla="*/ 3462168 h 6858000"/>
              <a:gd name="connsiteX437" fmla="*/ 11780349 w 12192001"/>
              <a:gd name="connsiteY437" fmla="*/ 3507224 h 6858000"/>
              <a:gd name="connsiteX438" fmla="*/ 11784145 w 12192001"/>
              <a:gd name="connsiteY438" fmla="*/ 3544772 h 6858000"/>
              <a:gd name="connsiteX439" fmla="*/ 11803129 w 12192001"/>
              <a:gd name="connsiteY439" fmla="*/ 3559791 h 6858000"/>
              <a:gd name="connsiteX440" fmla="*/ 11799331 w 12192001"/>
              <a:gd name="connsiteY440" fmla="*/ 3586074 h 6858000"/>
              <a:gd name="connsiteX441" fmla="*/ 11787943 w 12192001"/>
              <a:gd name="connsiteY441" fmla="*/ 3589828 h 6858000"/>
              <a:gd name="connsiteX442" fmla="*/ 11780349 w 12192001"/>
              <a:gd name="connsiteY442" fmla="*/ 3578564 h 6858000"/>
              <a:gd name="connsiteX443" fmla="*/ 11780349 w 12192001"/>
              <a:gd name="connsiteY443" fmla="*/ 3544772 h 6858000"/>
              <a:gd name="connsiteX444" fmla="*/ 11757571 w 12192001"/>
              <a:gd name="connsiteY444" fmla="*/ 3495960 h 6858000"/>
              <a:gd name="connsiteX445" fmla="*/ 11757571 w 12192001"/>
              <a:gd name="connsiteY445" fmla="*/ 3473432 h 6858000"/>
              <a:gd name="connsiteX446" fmla="*/ 11746181 w 12192001"/>
              <a:gd name="connsiteY446" fmla="*/ 3360790 h 6858000"/>
              <a:gd name="connsiteX447" fmla="*/ 11734791 w 12192001"/>
              <a:gd name="connsiteY447" fmla="*/ 3345771 h 6858000"/>
              <a:gd name="connsiteX448" fmla="*/ 11730995 w 12192001"/>
              <a:gd name="connsiteY448" fmla="*/ 3409602 h 6858000"/>
              <a:gd name="connsiteX449" fmla="*/ 11727199 w 12192001"/>
              <a:gd name="connsiteY449" fmla="*/ 3409602 h 6858000"/>
              <a:gd name="connsiteX450" fmla="*/ 11727199 w 12192001"/>
              <a:gd name="connsiteY450" fmla="*/ 3345771 h 6858000"/>
              <a:gd name="connsiteX451" fmla="*/ 11727199 w 12192001"/>
              <a:gd name="connsiteY451" fmla="*/ 3285696 h 6858000"/>
              <a:gd name="connsiteX452" fmla="*/ 11723403 w 12192001"/>
              <a:gd name="connsiteY452" fmla="*/ 3270677 h 6858000"/>
              <a:gd name="connsiteX453" fmla="*/ 11704419 w 12192001"/>
              <a:gd name="connsiteY453" fmla="*/ 3251903 h 6858000"/>
              <a:gd name="connsiteX454" fmla="*/ 11700623 w 12192001"/>
              <a:gd name="connsiteY454" fmla="*/ 3221865 h 6858000"/>
              <a:gd name="connsiteX455" fmla="*/ 11704419 w 12192001"/>
              <a:gd name="connsiteY455" fmla="*/ 3195582 h 6858000"/>
              <a:gd name="connsiteX456" fmla="*/ 11704419 w 12192001"/>
              <a:gd name="connsiteY456" fmla="*/ 3180563 h 6858000"/>
              <a:gd name="connsiteX457" fmla="*/ 11689235 w 12192001"/>
              <a:gd name="connsiteY457" fmla="*/ 3191828 h 6858000"/>
              <a:gd name="connsiteX458" fmla="*/ 11674049 w 12192001"/>
              <a:gd name="connsiteY458" fmla="*/ 3184318 h 6858000"/>
              <a:gd name="connsiteX459" fmla="*/ 11662659 w 12192001"/>
              <a:gd name="connsiteY459" fmla="*/ 3165545 h 6858000"/>
              <a:gd name="connsiteX460" fmla="*/ 11658863 w 12192001"/>
              <a:gd name="connsiteY460" fmla="*/ 3154280 h 6858000"/>
              <a:gd name="connsiteX461" fmla="*/ 11655065 w 12192001"/>
              <a:gd name="connsiteY461" fmla="*/ 3101714 h 6858000"/>
              <a:gd name="connsiteX462" fmla="*/ 11647473 w 12192001"/>
              <a:gd name="connsiteY462" fmla="*/ 3094205 h 6858000"/>
              <a:gd name="connsiteX463" fmla="*/ 11639879 w 12192001"/>
              <a:gd name="connsiteY463" fmla="*/ 3101714 h 6858000"/>
              <a:gd name="connsiteX464" fmla="*/ 11638399 w 12192001"/>
              <a:gd name="connsiteY464" fmla="*/ 3105036 h 6858000"/>
              <a:gd name="connsiteX465" fmla="*/ 11638399 w 12192001"/>
              <a:gd name="connsiteY465" fmla="*/ 3002665 h 6858000"/>
              <a:gd name="connsiteX466" fmla="*/ 11636857 w 12192001"/>
              <a:gd name="connsiteY466" fmla="*/ 2993275 h 6858000"/>
              <a:gd name="connsiteX467" fmla="*/ 11637165 w 12192001"/>
              <a:gd name="connsiteY467" fmla="*/ 2983886 h 6858000"/>
              <a:gd name="connsiteX468" fmla="*/ 11638399 w 12192001"/>
              <a:gd name="connsiteY468" fmla="*/ 2946327 h 6858000"/>
              <a:gd name="connsiteX469" fmla="*/ 11637165 w 12192001"/>
              <a:gd name="connsiteY469" fmla="*/ 2908769 h 6858000"/>
              <a:gd name="connsiteX470" fmla="*/ 4874416 w 12192001"/>
              <a:gd name="connsiteY470" fmla="*/ 2892053 h 6858000"/>
              <a:gd name="connsiteX471" fmla="*/ 4906079 w 12192001"/>
              <a:gd name="connsiteY471" fmla="*/ 2909753 h 6858000"/>
              <a:gd name="connsiteX472" fmla="*/ 4930281 w 12192001"/>
              <a:gd name="connsiteY472" fmla="*/ 2936505 h 6858000"/>
              <a:gd name="connsiteX473" fmla="*/ 4937874 w 12192001"/>
              <a:gd name="connsiteY473" fmla="*/ 2955279 h 6858000"/>
              <a:gd name="connsiteX474" fmla="*/ 4941670 w 12192001"/>
              <a:gd name="connsiteY474" fmla="*/ 2985317 h 6858000"/>
              <a:gd name="connsiteX475" fmla="*/ 4941670 w 12192001"/>
              <a:gd name="connsiteY475" fmla="*/ 3004090 h 6858000"/>
              <a:gd name="connsiteX476" fmla="*/ 4937874 w 12192001"/>
              <a:gd name="connsiteY476" fmla="*/ 3019109 h 6858000"/>
              <a:gd name="connsiteX477" fmla="*/ 4941670 w 12192001"/>
              <a:gd name="connsiteY477" fmla="*/ 3030374 h 6858000"/>
              <a:gd name="connsiteX478" fmla="*/ 4949263 w 12192001"/>
              <a:gd name="connsiteY478" fmla="*/ 3019109 h 6858000"/>
              <a:gd name="connsiteX479" fmla="*/ 4949263 w 12192001"/>
              <a:gd name="connsiteY479" fmla="*/ 2989072 h 6858000"/>
              <a:gd name="connsiteX480" fmla="*/ 4972042 w 12192001"/>
              <a:gd name="connsiteY480" fmla="*/ 2977807 h 6858000"/>
              <a:gd name="connsiteX481" fmla="*/ 4979635 w 12192001"/>
              <a:gd name="connsiteY481" fmla="*/ 2977807 h 6858000"/>
              <a:gd name="connsiteX482" fmla="*/ 5002414 w 12192001"/>
              <a:gd name="connsiteY482" fmla="*/ 3019109 h 6858000"/>
              <a:gd name="connsiteX483" fmla="*/ 5002414 w 12192001"/>
              <a:gd name="connsiteY483" fmla="*/ 3022864 h 6858000"/>
              <a:gd name="connsiteX484" fmla="*/ 5002414 w 12192001"/>
              <a:gd name="connsiteY484" fmla="*/ 3056657 h 6858000"/>
              <a:gd name="connsiteX485" fmla="*/ 5002414 w 12192001"/>
              <a:gd name="connsiteY485" fmla="*/ 3075430 h 6858000"/>
              <a:gd name="connsiteX486" fmla="*/ 4994821 w 12192001"/>
              <a:gd name="connsiteY486" fmla="*/ 3090449 h 6858000"/>
              <a:gd name="connsiteX487" fmla="*/ 4994821 w 12192001"/>
              <a:gd name="connsiteY487" fmla="*/ 3116732 h 6858000"/>
              <a:gd name="connsiteX488" fmla="*/ 5002414 w 12192001"/>
              <a:gd name="connsiteY488" fmla="*/ 3150525 h 6858000"/>
              <a:gd name="connsiteX489" fmla="*/ 5002414 w 12192001"/>
              <a:gd name="connsiteY489" fmla="*/ 3184317 h 6858000"/>
              <a:gd name="connsiteX490" fmla="*/ 4994821 w 12192001"/>
              <a:gd name="connsiteY490" fmla="*/ 3218110 h 6858000"/>
              <a:gd name="connsiteX491" fmla="*/ 4991024 w 12192001"/>
              <a:gd name="connsiteY491" fmla="*/ 3233129 h 6858000"/>
              <a:gd name="connsiteX492" fmla="*/ 4991024 w 12192001"/>
              <a:gd name="connsiteY492" fmla="*/ 3244393 h 6858000"/>
              <a:gd name="connsiteX493" fmla="*/ 4994821 w 12192001"/>
              <a:gd name="connsiteY493" fmla="*/ 3304468 h 6858000"/>
              <a:gd name="connsiteX494" fmla="*/ 5010007 w 12192001"/>
              <a:gd name="connsiteY494" fmla="*/ 3308223 h 6858000"/>
              <a:gd name="connsiteX495" fmla="*/ 5002414 w 12192001"/>
              <a:gd name="connsiteY495" fmla="*/ 3315733 h 6858000"/>
              <a:gd name="connsiteX496" fmla="*/ 5002414 w 12192001"/>
              <a:gd name="connsiteY496" fmla="*/ 3338261 h 6858000"/>
              <a:gd name="connsiteX497" fmla="*/ 5017600 w 12192001"/>
              <a:gd name="connsiteY497" fmla="*/ 3342016 h 6858000"/>
              <a:gd name="connsiteX498" fmla="*/ 5010007 w 12192001"/>
              <a:gd name="connsiteY498" fmla="*/ 3349525 h 6858000"/>
              <a:gd name="connsiteX499" fmla="*/ 5010007 w 12192001"/>
              <a:gd name="connsiteY499" fmla="*/ 3368299 h 6858000"/>
              <a:gd name="connsiteX500" fmla="*/ 5021396 w 12192001"/>
              <a:gd name="connsiteY500" fmla="*/ 3375808 h 6858000"/>
              <a:gd name="connsiteX501" fmla="*/ 5017600 w 12192001"/>
              <a:gd name="connsiteY501" fmla="*/ 3390827 h 6858000"/>
              <a:gd name="connsiteX502" fmla="*/ 5021396 w 12192001"/>
              <a:gd name="connsiteY502" fmla="*/ 3417110 h 6858000"/>
              <a:gd name="connsiteX503" fmla="*/ 5017600 w 12192001"/>
              <a:gd name="connsiteY503" fmla="*/ 3443393 h 6858000"/>
              <a:gd name="connsiteX504" fmla="*/ 5017600 w 12192001"/>
              <a:gd name="connsiteY504" fmla="*/ 3462167 h 6858000"/>
              <a:gd name="connsiteX505" fmla="*/ 5017600 w 12192001"/>
              <a:gd name="connsiteY505" fmla="*/ 3507223 h 6858000"/>
              <a:gd name="connsiteX506" fmla="*/ 5021396 w 12192001"/>
              <a:gd name="connsiteY506" fmla="*/ 3544771 h 6858000"/>
              <a:gd name="connsiteX507" fmla="*/ 5040379 w 12192001"/>
              <a:gd name="connsiteY507" fmla="*/ 3559790 h 6858000"/>
              <a:gd name="connsiteX508" fmla="*/ 5036582 w 12192001"/>
              <a:gd name="connsiteY508" fmla="*/ 3586073 h 6858000"/>
              <a:gd name="connsiteX509" fmla="*/ 5025193 w 12192001"/>
              <a:gd name="connsiteY509" fmla="*/ 3589827 h 6858000"/>
              <a:gd name="connsiteX510" fmla="*/ 5017600 w 12192001"/>
              <a:gd name="connsiteY510" fmla="*/ 3578563 h 6858000"/>
              <a:gd name="connsiteX511" fmla="*/ 5017600 w 12192001"/>
              <a:gd name="connsiteY511" fmla="*/ 3544771 h 6858000"/>
              <a:gd name="connsiteX512" fmla="*/ 4994821 w 12192001"/>
              <a:gd name="connsiteY512" fmla="*/ 3495959 h 6858000"/>
              <a:gd name="connsiteX513" fmla="*/ 4994821 w 12192001"/>
              <a:gd name="connsiteY513" fmla="*/ 3473431 h 6858000"/>
              <a:gd name="connsiteX514" fmla="*/ 4983432 w 12192001"/>
              <a:gd name="connsiteY514" fmla="*/ 3360789 h 6858000"/>
              <a:gd name="connsiteX515" fmla="*/ 4972042 w 12192001"/>
              <a:gd name="connsiteY515" fmla="*/ 3345770 h 6858000"/>
              <a:gd name="connsiteX516" fmla="*/ 4968246 w 12192001"/>
              <a:gd name="connsiteY516" fmla="*/ 3409601 h 6858000"/>
              <a:gd name="connsiteX517" fmla="*/ 4964449 w 12192001"/>
              <a:gd name="connsiteY517" fmla="*/ 3409601 h 6858000"/>
              <a:gd name="connsiteX518" fmla="*/ 4964449 w 12192001"/>
              <a:gd name="connsiteY518" fmla="*/ 3345770 h 6858000"/>
              <a:gd name="connsiteX519" fmla="*/ 4964449 w 12192001"/>
              <a:gd name="connsiteY519" fmla="*/ 3285695 h 6858000"/>
              <a:gd name="connsiteX520" fmla="*/ 4960653 w 12192001"/>
              <a:gd name="connsiteY520" fmla="*/ 3270676 h 6858000"/>
              <a:gd name="connsiteX521" fmla="*/ 4941670 w 12192001"/>
              <a:gd name="connsiteY521" fmla="*/ 3251902 h 6858000"/>
              <a:gd name="connsiteX522" fmla="*/ 4937874 w 12192001"/>
              <a:gd name="connsiteY522" fmla="*/ 3221864 h 6858000"/>
              <a:gd name="connsiteX523" fmla="*/ 4941670 w 12192001"/>
              <a:gd name="connsiteY523" fmla="*/ 3195581 h 6858000"/>
              <a:gd name="connsiteX524" fmla="*/ 4941670 w 12192001"/>
              <a:gd name="connsiteY524" fmla="*/ 3180562 h 6858000"/>
              <a:gd name="connsiteX525" fmla="*/ 4926485 w 12192001"/>
              <a:gd name="connsiteY525" fmla="*/ 3191827 h 6858000"/>
              <a:gd name="connsiteX526" fmla="*/ 4911299 w 12192001"/>
              <a:gd name="connsiteY526" fmla="*/ 3184317 h 6858000"/>
              <a:gd name="connsiteX527" fmla="*/ 4899909 w 12192001"/>
              <a:gd name="connsiteY527" fmla="*/ 3165544 h 6858000"/>
              <a:gd name="connsiteX528" fmla="*/ 4896113 w 12192001"/>
              <a:gd name="connsiteY528" fmla="*/ 3154279 h 6858000"/>
              <a:gd name="connsiteX529" fmla="*/ 4892316 w 12192001"/>
              <a:gd name="connsiteY529" fmla="*/ 3101713 h 6858000"/>
              <a:gd name="connsiteX530" fmla="*/ 4884723 w 12192001"/>
              <a:gd name="connsiteY530" fmla="*/ 3094204 h 6858000"/>
              <a:gd name="connsiteX531" fmla="*/ 4877130 w 12192001"/>
              <a:gd name="connsiteY531" fmla="*/ 3101713 h 6858000"/>
              <a:gd name="connsiteX532" fmla="*/ 4875650 w 12192001"/>
              <a:gd name="connsiteY532" fmla="*/ 3105035 h 6858000"/>
              <a:gd name="connsiteX533" fmla="*/ 4875650 w 12192001"/>
              <a:gd name="connsiteY533" fmla="*/ 3002664 h 6858000"/>
              <a:gd name="connsiteX534" fmla="*/ 4874108 w 12192001"/>
              <a:gd name="connsiteY534" fmla="*/ 2993274 h 6858000"/>
              <a:gd name="connsiteX535" fmla="*/ 4874416 w 12192001"/>
              <a:gd name="connsiteY535" fmla="*/ 2983885 h 6858000"/>
              <a:gd name="connsiteX536" fmla="*/ 4875650 w 12192001"/>
              <a:gd name="connsiteY536" fmla="*/ 2946326 h 6858000"/>
              <a:gd name="connsiteX537" fmla="*/ 4874416 w 12192001"/>
              <a:gd name="connsiteY537" fmla="*/ 2908768 h 6858000"/>
              <a:gd name="connsiteX538" fmla="*/ 6510640 w 12192001"/>
              <a:gd name="connsiteY538" fmla="*/ 2885171 h 6858000"/>
              <a:gd name="connsiteX539" fmla="*/ 6512504 w 12192001"/>
              <a:gd name="connsiteY539" fmla="*/ 2906467 h 6858000"/>
              <a:gd name="connsiteX540" fmla="*/ 6508795 w 12192001"/>
              <a:gd name="connsiteY540" fmla="*/ 2948849 h 6858000"/>
              <a:gd name="connsiteX541" fmla="*/ 6507600 w 12192001"/>
              <a:gd name="connsiteY541" fmla="*/ 2931175 h 6858000"/>
              <a:gd name="connsiteX542" fmla="*/ 6508834 w 12192001"/>
              <a:gd name="connsiteY542" fmla="*/ 2923663 h 6858000"/>
              <a:gd name="connsiteX543" fmla="*/ 5758070 w 12192001"/>
              <a:gd name="connsiteY543" fmla="*/ 2849912 h 6858000"/>
              <a:gd name="connsiteX544" fmla="*/ 5760329 w 12192001"/>
              <a:gd name="connsiteY544" fmla="*/ 2853902 h 6858000"/>
              <a:gd name="connsiteX545" fmla="*/ 5760329 w 12192001"/>
              <a:gd name="connsiteY545" fmla="*/ 2906468 h 6858000"/>
              <a:gd name="connsiteX546" fmla="*/ 5755921 w 12192001"/>
              <a:gd name="connsiteY546" fmla="*/ 2918461 h 6858000"/>
              <a:gd name="connsiteX547" fmla="*/ 5754217 w 12192001"/>
              <a:gd name="connsiteY547" fmla="*/ 2914519 h 6858000"/>
              <a:gd name="connsiteX548" fmla="*/ 5750363 w 12192001"/>
              <a:gd name="connsiteY548" fmla="*/ 2908416 h 6858000"/>
              <a:gd name="connsiteX549" fmla="*/ 5758070 w 12192001"/>
              <a:gd name="connsiteY549" fmla="*/ 2885881 h 6858000"/>
              <a:gd name="connsiteX550" fmla="*/ 8565805 w 12192001"/>
              <a:gd name="connsiteY550" fmla="*/ 2833370 h 6858000"/>
              <a:gd name="connsiteX551" fmla="*/ 8570431 w 12192001"/>
              <a:gd name="connsiteY551" fmla="*/ 2850523 h 6858000"/>
              <a:gd name="connsiteX552" fmla="*/ 8569523 w 12192001"/>
              <a:gd name="connsiteY552" fmla="*/ 2854338 h 6858000"/>
              <a:gd name="connsiteX553" fmla="*/ 8569289 w 12192001"/>
              <a:gd name="connsiteY553" fmla="*/ 2853202 h 6858000"/>
              <a:gd name="connsiteX554" fmla="*/ 8564387 w 12192001"/>
              <a:gd name="connsiteY554" fmla="*/ 2838983 h 6858000"/>
              <a:gd name="connsiteX555" fmla="*/ 1803056 w 12192001"/>
              <a:gd name="connsiteY555" fmla="*/ 2833369 h 6858000"/>
              <a:gd name="connsiteX556" fmla="*/ 1807681 w 12192001"/>
              <a:gd name="connsiteY556" fmla="*/ 2850522 h 6858000"/>
              <a:gd name="connsiteX557" fmla="*/ 1806774 w 12192001"/>
              <a:gd name="connsiteY557" fmla="*/ 2854337 h 6858000"/>
              <a:gd name="connsiteX558" fmla="*/ 1806539 w 12192001"/>
              <a:gd name="connsiteY558" fmla="*/ 2853201 h 6858000"/>
              <a:gd name="connsiteX559" fmla="*/ 1801638 w 12192001"/>
              <a:gd name="connsiteY559" fmla="*/ 2838982 h 6858000"/>
              <a:gd name="connsiteX560" fmla="*/ 9900619 w 12192001"/>
              <a:gd name="connsiteY560" fmla="*/ 2826107 h 6858000"/>
              <a:gd name="connsiteX561" fmla="*/ 9902305 w 12192001"/>
              <a:gd name="connsiteY561" fmla="*/ 2831353 h 6858000"/>
              <a:gd name="connsiteX562" fmla="*/ 9906651 w 12192001"/>
              <a:gd name="connsiteY562" fmla="*/ 2848254 h 6858000"/>
              <a:gd name="connsiteX563" fmla="*/ 9903797 w 12192001"/>
              <a:gd name="connsiteY563" fmla="*/ 2859352 h 6858000"/>
              <a:gd name="connsiteX564" fmla="*/ 9895957 w 12192001"/>
              <a:gd name="connsiteY564" fmla="*/ 2843520 h 6858000"/>
              <a:gd name="connsiteX565" fmla="*/ 9890539 w 12192001"/>
              <a:gd name="connsiteY565" fmla="*/ 2836431 h 6858000"/>
              <a:gd name="connsiteX566" fmla="*/ 3137869 w 12192001"/>
              <a:gd name="connsiteY566" fmla="*/ 2826106 h 6858000"/>
              <a:gd name="connsiteX567" fmla="*/ 3139555 w 12192001"/>
              <a:gd name="connsiteY567" fmla="*/ 2831352 h 6858000"/>
              <a:gd name="connsiteX568" fmla="*/ 3143902 w 12192001"/>
              <a:gd name="connsiteY568" fmla="*/ 2848253 h 6858000"/>
              <a:gd name="connsiteX569" fmla="*/ 3141048 w 12192001"/>
              <a:gd name="connsiteY569" fmla="*/ 2859351 h 6858000"/>
              <a:gd name="connsiteX570" fmla="*/ 3133207 w 12192001"/>
              <a:gd name="connsiteY570" fmla="*/ 2843519 h 6858000"/>
              <a:gd name="connsiteX571" fmla="*/ 3127790 w 12192001"/>
              <a:gd name="connsiteY571" fmla="*/ 2836430 h 6858000"/>
              <a:gd name="connsiteX572" fmla="*/ 11518471 w 12192001"/>
              <a:gd name="connsiteY572" fmla="*/ 2818604 h 6858000"/>
              <a:gd name="connsiteX573" fmla="*/ 11524711 w 12192001"/>
              <a:gd name="connsiteY573" fmla="*/ 2827147 h 6858000"/>
              <a:gd name="connsiteX574" fmla="*/ 11524871 w 12192001"/>
              <a:gd name="connsiteY574" fmla="*/ 2837407 h 6858000"/>
              <a:gd name="connsiteX575" fmla="*/ 11524871 w 12192001"/>
              <a:gd name="connsiteY575" fmla="*/ 2844919 h 6858000"/>
              <a:gd name="connsiteX576" fmla="*/ 11526105 w 12192001"/>
              <a:gd name="connsiteY576" fmla="*/ 2867454 h 6858000"/>
              <a:gd name="connsiteX577" fmla="*/ 11527921 w 12192001"/>
              <a:gd name="connsiteY577" fmla="*/ 2900632 h 6858000"/>
              <a:gd name="connsiteX578" fmla="*/ 11526065 w 12192001"/>
              <a:gd name="connsiteY578" fmla="*/ 2897454 h 6858000"/>
              <a:gd name="connsiteX579" fmla="*/ 11518471 w 12192001"/>
              <a:gd name="connsiteY579" fmla="*/ 2874925 h 6858000"/>
              <a:gd name="connsiteX580" fmla="*/ 11518471 w 12192001"/>
              <a:gd name="connsiteY580" fmla="*/ 2818604 h 6858000"/>
              <a:gd name="connsiteX581" fmla="*/ 4755722 w 12192001"/>
              <a:gd name="connsiteY581" fmla="*/ 2818603 h 6858000"/>
              <a:gd name="connsiteX582" fmla="*/ 4761961 w 12192001"/>
              <a:gd name="connsiteY582" fmla="*/ 2827146 h 6858000"/>
              <a:gd name="connsiteX583" fmla="*/ 4762121 w 12192001"/>
              <a:gd name="connsiteY583" fmla="*/ 2837406 h 6858000"/>
              <a:gd name="connsiteX584" fmla="*/ 4762121 w 12192001"/>
              <a:gd name="connsiteY584" fmla="*/ 2844918 h 6858000"/>
              <a:gd name="connsiteX585" fmla="*/ 4763355 w 12192001"/>
              <a:gd name="connsiteY585" fmla="*/ 2867453 h 6858000"/>
              <a:gd name="connsiteX586" fmla="*/ 4765172 w 12192001"/>
              <a:gd name="connsiteY586" fmla="*/ 2900631 h 6858000"/>
              <a:gd name="connsiteX587" fmla="*/ 4763315 w 12192001"/>
              <a:gd name="connsiteY587" fmla="*/ 2897453 h 6858000"/>
              <a:gd name="connsiteX588" fmla="*/ 4755722 w 12192001"/>
              <a:gd name="connsiteY588" fmla="*/ 2874924 h 6858000"/>
              <a:gd name="connsiteX589" fmla="*/ 4755722 w 12192001"/>
              <a:gd name="connsiteY589" fmla="*/ 2818603 h 6858000"/>
              <a:gd name="connsiteX590" fmla="*/ 9977649 w 12192001"/>
              <a:gd name="connsiteY590" fmla="*/ 2788646 h 6858000"/>
              <a:gd name="connsiteX591" fmla="*/ 9980207 w 12192001"/>
              <a:gd name="connsiteY591" fmla="*/ 2798896 h 6858000"/>
              <a:gd name="connsiteX592" fmla="*/ 9982019 w 12192001"/>
              <a:gd name="connsiteY592" fmla="*/ 2820492 h 6858000"/>
              <a:gd name="connsiteX593" fmla="*/ 9976223 w 12192001"/>
              <a:gd name="connsiteY593" fmla="*/ 2854295 h 6858000"/>
              <a:gd name="connsiteX594" fmla="*/ 9976223 w 12192001"/>
              <a:gd name="connsiteY594" fmla="*/ 2858051 h 6858000"/>
              <a:gd name="connsiteX595" fmla="*/ 9984917 w 12192001"/>
              <a:gd name="connsiteY595" fmla="*/ 2861807 h 6858000"/>
              <a:gd name="connsiteX596" fmla="*/ 9979121 w 12192001"/>
              <a:gd name="connsiteY596" fmla="*/ 2869318 h 6858000"/>
              <a:gd name="connsiteX597" fmla="*/ 9979121 w 12192001"/>
              <a:gd name="connsiteY597" fmla="*/ 2884342 h 6858000"/>
              <a:gd name="connsiteX598" fmla="*/ 9976223 w 12192001"/>
              <a:gd name="connsiteY598" fmla="*/ 2891854 h 6858000"/>
              <a:gd name="connsiteX599" fmla="*/ 9984917 w 12192001"/>
              <a:gd name="connsiteY599" fmla="*/ 2921900 h 6858000"/>
              <a:gd name="connsiteX600" fmla="*/ 9993609 w 12192001"/>
              <a:gd name="connsiteY600" fmla="*/ 2925656 h 6858000"/>
              <a:gd name="connsiteX601" fmla="*/ 9993609 w 12192001"/>
              <a:gd name="connsiteY601" fmla="*/ 2940680 h 6858000"/>
              <a:gd name="connsiteX602" fmla="*/ 9976223 w 12192001"/>
              <a:gd name="connsiteY602" fmla="*/ 2944436 h 6858000"/>
              <a:gd name="connsiteX603" fmla="*/ 9970427 w 12192001"/>
              <a:gd name="connsiteY603" fmla="*/ 2951948 h 6858000"/>
              <a:gd name="connsiteX604" fmla="*/ 9970427 w 12192001"/>
              <a:gd name="connsiteY604" fmla="*/ 2966971 h 6858000"/>
              <a:gd name="connsiteX605" fmla="*/ 9970427 w 12192001"/>
              <a:gd name="connsiteY605" fmla="*/ 2981994 h 6858000"/>
              <a:gd name="connsiteX606" fmla="*/ 9967529 w 12192001"/>
              <a:gd name="connsiteY606" fmla="*/ 2989506 h 6858000"/>
              <a:gd name="connsiteX607" fmla="*/ 9964115 w 12192001"/>
              <a:gd name="connsiteY607" fmla="*/ 2993300 h 6858000"/>
              <a:gd name="connsiteX608" fmla="*/ 9963975 w 12192001"/>
              <a:gd name="connsiteY608" fmla="*/ 2992854 h 6858000"/>
              <a:gd name="connsiteX609" fmla="*/ 9963161 w 12192001"/>
              <a:gd name="connsiteY609" fmla="*/ 2981587 h 6858000"/>
              <a:gd name="connsiteX610" fmla="*/ 9966057 w 12192001"/>
              <a:gd name="connsiteY610" fmla="*/ 2970320 h 6858000"/>
              <a:gd name="connsiteX611" fmla="*/ 9968955 w 12192001"/>
              <a:gd name="connsiteY611" fmla="*/ 2940273 h 6858000"/>
              <a:gd name="connsiteX612" fmla="*/ 9968955 w 12192001"/>
              <a:gd name="connsiteY612" fmla="*/ 2891446 h 6858000"/>
              <a:gd name="connsiteX613" fmla="*/ 9971853 w 12192001"/>
              <a:gd name="connsiteY613" fmla="*/ 2853888 h 6858000"/>
              <a:gd name="connsiteX614" fmla="*/ 9977649 w 12192001"/>
              <a:gd name="connsiteY614" fmla="*/ 2820086 h 6858000"/>
              <a:gd name="connsiteX615" fmla="*/ 3214899 w 12192001"/>
              <a:gd name="connsiteY615" fmla="*/ 2788645 h 6858000"/>
              <a:gd name="connsiteX616" fmla="*/ 3217458 w 12192001"/>
              <a:gd name="connsiteY616" fmla="*/ 2798895 h 6858000"/>
              <a:gd name="connsiteX617" fmla="*/ 3219269 w 12192001"/>
              <a:gd name="connsiteY617" fmla="*/ 2820491 h 6858000"/>
              <a:gd name="connsiteX618" fmla="*/ 3213473 w 12192001"/>
              <a:gd name="connsiteY618" fmla="*/ 2854294 h 6858000"/>
              <a:gd name="connsiteX619" fmla="*/ 3213473 w 12192001"/>
              <a:gd name="connsiteY619" fmla="*/ 2858050 h 6858000"/>
              <a:gd name="connsiteX620" fmla="*/ 3222167 w 12192001"/>
              <a:gd name="connsiteY620" fmla="*/ 2861806 h 6858000"/>
              <a:gd name="connsiteX621" fmla="*/ 3216371 w 12192001"/>
              <a:gd name="connsiteY621" fmla="*/ 2869317 h 6858000"/>
              <a:gd name="connsiteX622" fmla="*/ 3216371 w 12192001"/>
              <a:gd name="connsiteY622" fmla="*/ 2884341 h 6858000"/>
              <a:gd name="connsiteX623" fmla="*/ 3213473 w 12192001"/>
              <a:gd name="connsiteY623" fmla="*/ 2891853 h 6858000"/>
              <a:gd name="connsiteX624" fmla="*/ 3222167 w 12192001"/>
              <a:gd name="connsiteY624" fmla="*/ 2921899 h 6858000"/>
              <a:gd name="connsiteX625" fmla="*/ 3230860 w 12192001"/>
              <a:gd name="connsiteY625" fmla="*/ 2925655 h 6858000"/>
              <a:gd name="connsiteX626" fmla="*/ 3230860 w 12192001"/>
              <a:gd name="connsiteY626" fmla="*/ 2940679 h 6858000"/>
              <a:gd name="connsiteX627" fmla="*/ 3213473 w 12192001"/>
              <a:gd name="connsiteY627" fmla="*/ 2944435 h 6858000"/>
              <a:gd name="connsiteX628" fmla="*/ 3207678 w 12192001"/>
              <a:gd name="connsiteY628" fmla="*/ 2951947 h 6858000"/>
              <a:gd name="connsiteX629" fmla="*/ 3207678 w 12192001"/>
              <a:gd name="connsiteY629" fmla="*/ 2966970 h 6858000"/>
              <a:gd name="connsiteX630" fmla="*/ 3207678 w 12192001"/>
              <a:gd name="connsiteY630" fmla="*/ 2981993 h 6858000"/>
              <a:gd name="connsiteX631" fmla="*/ 3204780 w 12192001"/>
              <a:gd name="connsiteY631" fmla="*/ 2989505 h 6858000"/>
              <a:gd name="connsiteX632" fmla="*/ 3201365 w 12192001"/>
              <a:gd name="connsiteY632" fmla="*/ 2993299 h 6858000"/>
              <a:gd name="connsiteX633" fmla="*/ 3201225 w 12192001"/>
              <a:gd name="connsiteY633" fmla="*/ 2992853 h 6858000"/>
              <a:gd name="connsiteX634" fmla="*/ 3200411 w 12192001"/>
              <a:gd name="connsiteY634" fmla="*/ 2981586 h 6858000"/>
              <a:gd name="connsiteX635" fmla="*/ 3203307 w 12192001"/>
              <a:gd name="connsiteY635" fmla="*/ 2970319 h 6858000"/>
              <a:gd name="connsiteX636" fmla="*/ 3206205 w 12192001"/>
              <a:gd name="connsiteY636" fmla="*/ 2940272 h 6858000"/>
              <a:gd name="connsiteX637" fmla="*/ 3206205 w 12192001"/>
              <a:gd name="connsiteY637" fmla="*/ 2891445 h 6858000"/>
              <a:gd name="connsiteX638" fmla="*/ 3209103 w 12192001"/>
              <a:gd name="connsiteY638" fmla="*/ 2853887 h 6858000"/>
              <a:gd name="connsiteX639" fmla="*/ 3214899 w 12192001"/>
              <a:gd name="connsiteY639" fmla="*/ 2820085 h 6858000"/>
              <a:gd name="connsiteX640" fmla="*/ 9907729 w 12192001"/>
              <a:gd name="connsiteY640" fmla="*/ 2769337 h 6858000"/>
              <a:gd name="connsiteX641" fmla="*/ 9909187 w 12192001"/>
              <a:gd name="connsiteY641" fmla="*/ 2776893 h 6858000"/>
              <a:gd name="connsiteX642" fmla="*/ 9902305 w 12192001"/>
              <a:gd name="connsiteY642" fmla="*/ 2797550 h 6858000"/>
              <a:gd name="connsiteX643" fmla="*/ 9900717 w 12192001"/>
              <a:gd name="connsiteY643" fmla="*/ 2802489 h 6858000"/>
              <a:gd name="connsiteX644" fmla="*/ 9897395 w 12192001"/>
              <a:gd name="connsiteY644" fmla="*/ 2796857 h 6858000"/>
              <a:gd name="connsiteX645" fmla="*/ 9896475 w 12192001"/>
              <a:gd name="connsiteY645" fmla="*/ 2785948 h 6858000"/>
              <a:gd name="connsiteX646" fmla="*/ 9899967 w 12192001"/>
              <a:gd name="connsiteY646" fmla="*/ 2783248 h 6858000"/>
              <a:gd name="connsiteX647" fmla="*/ 3144980 w 12192001"/>
              <a:gd name="connsiteY647" fmla="*/ 2769336 h 6858000"/>
              <a:gd name="connsiteX648" fmla="*/ 3146437 w 12192001"/>
              <a:gd name="connsiteY648" fmla="*/ 2776892 h 6858000"/>
              <a:gd name="connsiteX649" fmla="*/ 3139555 w 12192001"/>
              <a:gd name="connsiteY649" fmla="*/ 2797549 h 6858000"/>
              <a:gd name="connsiteX650" fmla="*/ 3137967 w 12192001"/>
              <a:gd name="connsiteY650" fmla="*/ 2802488 h 6858000"/>
              <a:gd name="connsiteX651" fmla="*/ 3134645 w 12192001"/>
              <a:gd name="connsiteY651" fmla="*/ 2796856 h 6858000"/>
              <a:gd name="connsiteX652" fmla="*/ 3133726 w 12192001"/>
              <a:gd name="connsiteY652" fmla="*/ 2785947 h 6858000"/>
              <a:gd name="connsiteX653" fmla="*/ 3137218 w 12192001"/>
              <a:gd name="connsiteY653" fmla="*/ 2783247 h 6858000"/>
              <a:gd name="connsiteX654" fmla="*/ 7032740 w 12192001"/>
              <a:gd name="connsiteY654" fmla="*/ 2740085 h 6858000"/>
              <a:gd name="connsiteX655" fmla="*/ 7036220 w 12192001"/>
              <a:gd name="connsiteY655" fmla="*/ 2802743 h 6858000"/>
              <a:gd name="connsiteX656" fmla="*/ 7037636 w 12192001"/>
              <a:gd name="connsiteY656" fmla="*/ 2826903 h 6858000"/>
              <a:gd name="connsiteX657" fmla="*/ 7032647 w 12192001"/>
              <a:gd name="connsiteY657" fmla="*/ 2846044 h 6858000"/>
              <a:gd name="connsiteX658" fmla="*/ 7032647 w 12192001"/>
              <a:gd name="connsiteY658" fmla="*/ 2749711 h 6858000"/>
              <a:gd name="connsiteX659" fmla="*/ 269990 w 12192001"/>
              <a:gd name="connsiteY659" fmla="*/ 2740084 h 6858000"/>
              <a:gd name="connsiteX660" fmla="*/ 273470 w 12192001"/>
              <a:gd name="connsiteY660" fmla="*/ 2802742 h 6858000"/>
              <a:gd name="connsiteX661" fmla="*/ 274886 w 12192001"/>
              <a:gd name="connsiteY661" fmla="*/ 2826902 h 6858000"/>
              <a:gd name="connsiteX662" fmla="*/ 269897 w 12192001"/>
              <a:gd name="connsiteY662" fmla="*/ 2846043 h 6858000"/>
              <a:gd name="connsiteX663" fmla="*/ 269897 w 12192001"/>
              <a:gd name="connsiteY663" fmla="*/ 2749710 h 6858000"/>
              <a:gd name="connsiteX664" fmla="*/ 10006037 w 12192001"/>
              <a:gd name="connsiteY664" fmla="*/ 2724604 h 6858000"/>
              <a:gd name="connsiteX665" fmla="*/ 10008441 w 12192001"/>
              <a:gd name="connsiteY665" fmla="*/ 2734904 h 6858000"/>
              <a:gd name="connsiteX666" fmla="*/ 10009521 w 12192001"/>
              <a:gd name="connsiteY666" fmla="*/ 2739533 h 6858000"/>
              <a:gd name="connsiteX667" fmla="*/ 10007013 w 12192001"/>
              <a:gd name="connsiteY667" fmla="*/ 2735986 h 6858000"/>
              <a:gd name="connsiteX668" fmla="*/ 10005367 w 12192001"/>
              <a:gd name="connsiteY668" fmla="*/ 2730869 h 6858000"/>
              <a:gd name="connsiteX669" fmla="*/ 3243288 w 12192001"/>
              <a:gd name="connsiteY669" fmla="*/ 2724603 h 6858000"/>
              <a:gd name="connsiteX670" fmla="*/ 3245692 w 12192001"/>
              <a:gd name="connsiteY670" fmla="*/ 2734903 h 6858000"/>
              <a:gd name="connsiteX671" fmla="*/ 3246772 w 12192001"/>
              <a:gd name="connsiteY671" fmla="*/ 2739532 h 6858000"/>
              <a:gd name="connsiteX672" fmla="*/ 3244263 w 12192001"/>
              <a:gd name="connsiteY672" fmla="*/ 2735985 h 6858000"/>
              <a:gd name="connsiteX673" fmla="*/ 3242618 w 12192001"/>
              <a:gd name="connsiteY673" fmla="*/ 2730868 h 6858000"/>
              <a:gd name="connsiteX674" fmla="*/ 9988095 w 12192001"/>
              <a:gd name="connsiteY674" fmla="*/ 2709054 h 6858000"/>
              <a:gd name="connsiteX675" fmla="*/ 9989359 w 12192001"/>
              <a:gd name="connsiteY675" fmla="*/ 2710139 h 6858000"/>
              <a:gd name="connsiteX676" fmla="*/ 9991231 w 12192001"/>
              <a:gd name="connsiteY676" fmla="*/ 2715608 h 6858000"/>
              <a:gd name="connsiteX677" fmla="*/ 9989625 w 12192001"/>
              <a:gd name="connsiteY677" fmla="*/ 2715797 h 6858000"/>
              <a:gd name="connsiteX678" fmla="*/ 3225346 w 12192001"/>
              <a:gd name="connsiteY678" fmla="*/ 2709053 h 6858000"/>
              <a:gd name="connsiteX679" fmla="*/ 3226610 w 12192001"/>
              <a:gd name="connsiteY679" fmla="*/ 2710138 h 6858000"/>
              <a:gd name="connsiteX680" fmla="*/ 3228481 w 12192001"/>
              <a:gd name="connsiteY680" fmla="*/ 2715607 h 6858000"/>
              <a:gd name="connsiteX681" fmla="*/ 3226875 w 12192001"/>
              <a:gd name="connsiteY681" fmla="*/ 2715796 h 6858000"/>
              <a:gd name="connsiteX682" fmla="*/ 9978203 w 12192001"/>
              <a:gd name="connsiteY682" fmla="*/ 2700571 h 6858000"/>
              <a:gd name="connsiteX683" fmla="*/ 9979173 w 12192001"/>
              <a:gd name="connsiteY683" fmla="*/ 2701402 h 6858000"/>
              <a:gd name="connsiteX684" fmla="*/ 9980207 w 12192001"/>
              <a:gd name="connsiteY684" fmla="*/ 2722840 h 6858000"/>
              <a:gd name="connsiteX685" fmla="*/ 9979121 w 12192001"/>
              <a:gd name="connsiteY685" fmla="*/ 2745376 h 6858000"/>
              <a:gd name="connsiteX686" fmla="*/ 9977649 w 12192001"/>
              <a:gd name="connsiteY686" fmla="*/ 2753007 h 6858000"/>
              <a:gd name="connsiteX687" fmla="*/ 9977649 w 12192001"/>
              <a:gd name="connsiteY687" fmla="*/ 2733700 h 6858000"/>
              <a:gd name="connsiteX688" fmla="*/ 3215454 w 12192001"/>
              <a:gd name="connsiteY688" fmla="*/ 2700570 h 6858000"/>
              <a:gd name="connsiteX689" fmla="*/ 3216424 w 12192001"/>
              <a:gd name="connsiteY689" fmla="*/ 2701401 h 6858000"/>
              <a:gd name="connsiteX690" fmla="*/ 3217458 w 12192001"/>
              <a:gd name="connsiteY690" fmla="*/ 2722839 h 6858000"/>
              <a:gd name="connsiteX691" fmla="*/ 3216371 w 12192001"/>
              <a:gd name="connsiteY691" fmla="*/ 2745375 h 6858000"/>
              <a:gd name="connsiteX692" fmla="*/ 3214899 w 12192001"/>
              <a:gd name="connsiteY692" fmla="*/ 2753006 h 6858000"/>
              <a:gd name="connsiteX693" fmla="*/ 3214899 w 12192001"/>
              <a:gd name="connsiteY693" fmla="*/ 2733699 h 6858000"/>
              <a:gd name="connsiteX694" fmla="*/ 5758507 w 12192001"/>
              <a:gd name="connsiteY694" fmla="*/ 2697894 h 6858000"/>
              <a:gd name="connsiteX695" fmla="*/ 5765549 w 12192001"/>
              <a:gd name="connsiteY695" fmla="*/ 2717323 h 6858000"/>
              <a:gd name="connsiteX696" fmla="*/ 5760329 w 12192001"/>
              <a:gd name="connsiteY696" fmla="*/ 2745015 h 6858000"/>
              <a:gd name="connsiteX697" fmla="*/ 5758114 w 12192001"/>
              <a:gd name="connsiteY697" fmla="*/ 2748770 h 6858000"/>
              <a:gd name="connsiteX698" fmla="*/ 6913229 w 12192001"/>
              <a:gd name="connsiteY698" fmla="*/ 2624282 h 6858000"/>
              <a:gd name="connsiteX699" fmla="*/ 6913753 w 12192001"/>
              <a:gd name="connsiteY699" fmla="*/ 2670505 h 6858000"/>
              <a:gd name="connsiteX700" fmla="*/ 6911673 w 12192001"/>
              <a:gd name="connsiteY700" fmla="*/ 2667061 h 6858000"/>
              <a:gd name="connsiteX701" fmla="*/ 6911693 w 12192001"/>
              <a:gd name="connsiteY701" fmla="*/ 2645329 h 6858000"/>
              <a:gd name="connsiteX702" fmla="*/ 150479 w 12192001"/>
              <a:gd name="connsiteY702" fmla="*/ 2624281 h 6858000"/>
              <a:gd name="connsiteX703" fmla="*/ 151003 w 12192001"/>
              <a:gd name="connsiteY703" fmla="*/ 2670504 h 6858000"/>
              <a:gd name="connsiteX704" fmla="*/ 148923 w 12192001"/>
              <a:gd name="connsiteY704" fmla="*/ 2667060 h 6858000"/>
              <a:gd name="connsiteX705" fmla="*/ 148943 w 12192001"/>
              <a:gd name="connsiteY705" fmla="*/ 2645328 h 6858000"/>
              <a:gd name="connsiteX706" fmla="*/ 6560841 w 12192001"/>
              <a:gd name="connsiteY706" fmla="*/ 2606626 h 6858000"/>
              <a:gd name="connsiteX707" fmla="*/ 6562814 w 12192001"/>
              <a:gd name="connsiteY707" fmla="*/ 2614764 h 6858000"/>
              <a:gd name="connsiteX708" fmla="*/ 6566163 w 12192001"/>
              <a:gd name="connsiteY708" fmla="*/ 2622273 h 6858000"/>
              <a:gd name="connsiteX709" fmla="*/ 6565358 w 12192001"/>
              <a:gd name="connsiteY709" fmla="*/ 2627534 h 6858000"/>
              <a:gd name="connsiteX710" fmla="*/ 6561383 w 12192001"/>
              <a:gd name="connsiteY710" fmla="*/ 2632373 h 6858000"/>
              <a:gd name="connsiteX711" fmla="*/ 6562954 w 12192001"/>
              <a:gd name="connsiteY711" fmla="*/ 2643247 h 6858000"/>
              <a:gd name="connsiteX712" fmla="*/ 6561280 w 12192001"/>
              <a:gd name="connsiteY712" fmla="*/ 2654188 h 6858000"/>
              <a:gd name="connsiteX713" fmla="*/ 6560582 w 12192001"/>
              <a:gd name="connsiteY713" fmla="*/ 2686103 h 6858000"/>
              <a:gd name="connsiteX714" fmla="*/ 6560582 w 12192001"/>
              <a:gd name="connsiteY714" fmla="*/ 2727405 h 6858000"/>
              <a:gd name="connsiteX715" fmla="*/ 6559465 w 12192001"/>
              <a:gd name="connsiteY715" fmla="*/ 2821273 h 6858000"/>
              <a:gd name="connsiteX716" fmla="*/ 6558349 w 12192001"/>
              <a:gd name="connsiteY716" fmla="*/ 2847557 h 6858000"/>
              <a:gd name="connsiteX717" fmla="*/ 6559465 w 12192001"/>
              <a:gd name="connsiteY717" fmla="*/ 2877594 h 6858000"/>
              <a:gd name="connsiteX718" fmla="*/ 6559465 w 12192001"/>
              <a:gd name="connsiteY718" fmla="*/ 2911387 h 6858000"/>
              <a:gd name="connsiteX719" fmla="*/ 6566163 w 12192001"/>
              <a:gd name="connsiteY719" fmla="*/ 2915142 h 6858000"/>
              <a:gd name="connsiteX720" fmla="*/ 6569512 w 12192001"/>
              <a:gd name="connsiteY720" fmla="*/ 2960198 h 6858000"/>
              <a:gd name="connsiteX721" fmla="*/ 6568396 w 12192001"/>
              <a:gd name="connsiteY721" fmla="*/ 2971462 h 6858000"/>
              <a:gd name="connsiteX722" fmla="*/ 6571745 w 12192001"/>
              <a:gd name="connsiteY722" fmla="*/ 2978972 h 6858000"/>
              <a:gd name="connsiteX723" fmla="*/ 6575093 w 12192001"/>
              <a:gd name="connsiteY723" fmla="*/ 2971462 h 6858000"/>
              <a:gd name="connsiteX724" fmla="*/ 6573977 w 12192001"/>
              <a:gd name="connsiteY724" fmla="*/ 2941425 h 6858000"/>
              <a:gd name="connsiteX725" fmla="*/ 6576210 w 12192001"/>
              <a:gd name="connsiteY725" fmla="*/ 2907632 h 6858000"/>
              <a:gd name="connsiteX726" fmla="*/ 6582908 w 12192001"/>
              <a:gd name="connsiteY726" fmla="*/ 2896368 h 6858000"/>
              <a:gd name="connsiteX727" fmla="*/ 6585140 w 12192001"/>
              <a:gd name="connsiteY727" fmla="*/ 2877594 h 6858000"/>
              <a:gd name="connsiteX728" fmla="*/ 6580675 w 12192001"/>
              <a:gd name="connsiteY728" fmla="*/ 2832537 h 6858000"/>
              <a:gd name="connsiteX729" fmla="*/ 6580675 w 12192001"/>
              <a:gd name="connsiteY729" fmla="*/ 2813764 h 6858000"/>
              <a:gd name="connsiteX730" fmla="*/ 6584024 w 12192001"/>
              <a:gd name="connsiteY730" fmla="*/ 2806255 h 6858000"/>
              <a:gd name="connsiteX731" fmla="*/ 6589605 w 12192001"/>
              <a:gd name="connsiteY731" fmla="*/ 2810009 h 6858000"/>
              <a:gd name="connsiteX732" fmla="*/ 6590314 w 12192001"/>
              <a:gd name="connsiteY732" fmla="*/ 2813584 h 6858000"/>
              <a:gd name="connsiteX733" fmla="*/ 6587958 w 12192001"/>
              <a:gd name="connsiteY733" fmla="*/ 2838883 h 6858000"/>
              <a:gd name="connsiteX734" fmla="*/ 6587958 w 12192001"/>
              <a:gd name="connsiteY734" fmla="*/ 2898958 h 6858000"/>
              <a:gd name="connsiteX735" fmla="*/ 6591112 w 12192001"/>
              <a:gd name="connsiteY735" fmla="*/ 2922354 h 6858000"/>
              <a:gd name="connsiteX736" fmla="*/ 6588364 w 12192001"/>
              <a:gd name="connsiteY736" fmla="*/ 2947769 h 6858000"/>
              <a:gd name="connsiteX737" fmla="*/ 6590597 w 12192001"/>
              <a:gd name="connsiteY737" fmla="*/ 2996581 h 6858000"/>
              <a:gd name="connsiteX738" fmla="*/ 6592830 w 12192001"/>
              <a:gd name="connsiteY738" fmla="*/ 3000336 h 6858000"/>
              <a:gd name="connsiteX739" fmla="*/ 6596178 w 12192001"/>
              <a:gd name="connsiteY739" fmla="*/ 3015355 h 6858000"/>
              <a:gd name="connsiteX740" fmla="*/ 6596813 w 12192001"/>
              <a:gd name="connsiteY740" fmla="*/ 3043093 h 6858000"/>
              <a:gd name="connsiteX741" fmla="*/ 6595551 w 12192001"/>
              <a:gd name="connsiteY741" fmla="*/ 3045392 h 6858000"/>
              <a:gd name="connsiteX742" fmla="*/ 6591755 w 12192001"/>
              <a:gd name="connsiteY742" fmla="*/ 3075430 h 6858000"/>
              <a:gd name="connsiteX743" fmla="*/ 6592898 w 12192001"/>
              <a:gd name="connsiteY743" fmla="*/ 3079577 h 6858000"/>
              <a:gd name="connsiteX744" fmla="*/ 6589202 w 12192001"/>
              <a:gd name="connsiteY744" fmla="*/ 3094204 h 6858000"/>
              <a:gd name="connsiteX745" fmla="*/ 6586132 w 12192001"/>
              <a:gd name="connsiteY745" fmla="*/ 3112978 h 6858000"/>
              <a:gd name="connsiteX746" fmla="*/ 6585015 w 12192001"/>
              <a:gd name="connsiteY746" fmla="*/ 3139261 h 6858000"/>
              <a:gd name="connsiteX747" fmla="*/ 6590597 w 12192001"/>
              <a:gd name="connsiteY747" fmla="*/ 3195581 h 6858000"/>
              <a:gd name="connsiteX748" fmla="*/ 6592830 w 12192001"/>
              <a:gd name="connsiteY748" fmla="*/ 3199336 h 6858000"/>
              <a:gd name="connsiteX749" fmla="*/ 6595814 w 12192001"/>
              <a:gd name="connsiteY749" fmla="*/ 3221917 h 6858000"/>
              <a:gd name="connsiteX750" fmla="*/ 6589382 w 12192001"/>
              <a:gd name="connsiteY750" fmla="*/ 3242515 h 6858000"/>
              <a:gd name="connsiteX751" fmla="*/ 6587958 w 12192001"/>
              <a:gd name="connsiteY751" fmla="*/ 3274431 h 6858000"/>
              <a:gd name="connsiteX752" fmla="*/ 6588692 w 12192001"/>
              <a:gd name="connsiteY752" fmla="*/ 3288941 h 6858000"/>
              <a:gd name="connsiteX753" fmla="*/ 6587657 w 12192001"/>
              <a:gd name="connsiteY753" fmla="*/ 3298152 h 6858000"/>
              <a:gd name="connsiteX754" fmla="*/ 6584162 w 12192001"/>
              <a:gd name="connsiteY754" fmla="*/ 3311978 h 6858000"/>
              <a:gd name="connsiteX755" fmla="*/ 6581789 w 12192001"/>
              <a:gd name="connsiteY755" fmla="*/ 3317610 h 6858000"/>
              <a:gd name="connsiteX756" fmla="*/ 6585554 w 12192001"/>
              <a:gd name="connsiteY756" fmla="*/ 3321046 h 6858000"/>
              <a:gd name="connsiteX757" fmla="*/ 6585434 w 12192001"/>
              <a:gd name="connsiteY757" fmla="*/ 3322362 h 6858000"/>
              <a:gd name="connsiteX758" fmla="*/ 6585015 w 12192001"/>
              <a:gd name="connsiteY758" fmla="*/ 3334506 h 6858000"/>
              <a:gd name="connsiteX759" fmla="*/ 6588504 w 12192001"/>
              <a:gd name="connsiteY759" fmla="*/ 3366421 h 6858000"/>
              <a:gd name="connsiteX760" fmla="*/ 6589395 w 12192001"/>
              <a:gd name="connsiteY760" fmla="*/ 3372996 h 6858000"/>
              <a:gd name="connsiteX761" fmla="*/ 6573247 w 12192001"/>
              <a:gd name="connsiteY761" fmla="*/ 3353749 h 6858000"/>
              <a:gd name="connsiteX762" fmla="*/ 6568976 w 12192001"/>
              <a:gd name="connsiteY762" fmla="*/ 3323242 h 6858000"/>
              <a:gd name="connsiteX763" fmla="*/ 6568976 w 12192001"/>
              <a:gd name="connsiteY763" fmla="*/ 3116732 h 6858000"/>
              <a:gd name="connsiteX764" fmla="*/ 6561383 w 12192001"/>
              <a:gd name="connsiteY764" fmla="*/ 3052902 h 6858000"/>
              <a:gd name="connsiteX765" fmla="*/ 6553790 w 12192001"/>
              <a:gd name="connsiteY765" fmla="*/ 3041638 h 6858000"/>
              <a:gd name="connsiteX766" fmla="*/ 6546197 w 12192001"/>
              <a:gd name="connsiteY766" fmla="*/ 3037883 h 6858000"/>
              <a:gd name="connsiteX767" fmla="*/ 6542401 w 12192001"/>
              <a:gd name="connsiteY767" fmla="*/ 3041638 h 6858000"/>
              <a:gd name="connsiteX768" fmla="*/ 6538604 w 12192001"/>
              <a:gd name="connsiteY768" fmla="*/ 3056657 h 6858000"/>
              <a:gd name="connsiteX769" fmla="*/ 6534808 w 12192001"/>
              <a:gd name="connsiteY769" fmla="*/ 3052902 h 6858000"/>
              <a:gd name="connsiteX770" fmla="*/ 6542401 w 12192001"/>
              <a:gd name="connsiteY770" fmla="*/ 2887694 h 6858000"/>
              <a:gd name="connsiteX771" fmla="*/ 6542401 w 12192001"/>
              <a:gd name="connsiteY771" fmla="*/ 2831373 h 6858000"/>
              <a:gd name="connsiteX772" fmla="*/ 6542401 w 12192001"/>
              <a:gd name="connsiteY772" fmla="*/ 2775052 h 6858000"/>
              <a:gd name="connsiteX773" fmla="*/ 6542401 w 12192001"/>
              <a:gd name="connsiteY773" fmla="*/ 2767543 h 6858000"/>
              <a:gd name="connsiteX774" fmla="*/ 6549994 w 12192001"/>
              <a:gd name="connsiteY774" fmla="*/ 2726241 h 6858000"/>
              <a:gd name="connsiteX775" fmla="*/ 6549994 w 12192001"/>
              <a:gd name="connsiteY775" fmla="*/ 2654901 h 6858000"/>
              <a:gd name="connsiteX776" fmla="*/ 6557587 w 12192001"/>
              <a:gd name="connsiteY776" fmla="*/ 2632373 h 6858000"/>
              <a:gd name="connsiteX777" fmla="*/ 6559485 w 12192001"/>
              <a:gd name="connsiteY777" fmla="*/ 2617354 h 6858000"/>
              <a:gd name="connsiteX778" fmla="*/ 6784033 w 12192001"/>
              <a:gd name="connsiteY778" fmla="*/ 2605694 h 6858000"/>
              <a:gd name="connsiteX779" fmla="*/ 6786927 w 12192001"/>
              <a:gd name="connsiteY779" fmla="*/ 2621794 h 6858000"/>
              <a:gd name="connsiteX780" fmla="*/ 6787216 w 12192001"/>
              <a:gd name="connsiteY780" fmla="*/ 2625228 h 6858000"/>
              <a:gd name="connsiteX781" fmla="*/ 6788182 w 12192001"/>
              <a:gd name="connsiteY781" fmla="*/ 2699958 h 6858000"/>
              <a:gd name="connsiteX782" fmla="*/ 6790415 w 12192001"/>
              <a:gd name="connsiteY782" fmla="*/ 2778807 h 6858000"/>
              <a:gd name="connsiteX783" fmla="*/ 6795996 w 12192001"/>
              <a:gd name="connsiteY783" fmla="*/ 2737505 h 6858000"/>
              <a:gd name="connsiteX784" fmla="*/ 6792647 w 12192001"/>
              <a:gd name="connsiteY784" fmla="*/ 2684939 h 6858000"/>
              <a:gd name="connsiteX785" fmla="*/ 6791531 w 12192001"/>
              <a:gd name="connsiteY785" fmla="*/ 2666165 h 6858000"/>
              <a:gd name="connsiteX786" fmla="*/ 6791531 w 12192001"/>
              <a:gd name="connsiteY786" fmla="*/ 2651752 h 6858000"/>
              <a:gd name="connsiteX787" fmla="*/ 6798681 w 12192001"/>
              <a:gd name="connsiteY787" fmla="*/ 2649240 h 6858000"/>
              <a:gd name="connsiteX788" fmla="*/ 6807641 w 12192001"/>
              <a:gd name="connsiteY788" fmla="*/ 2648358 h 6858000"/>
              <a:gd name="connsiteX789" fmla="*/ 6807515 w 12192001"/>
              <a:gd name="connsiteY789" fmla="*/ 2651146 h 6858000"/>
              <a:gd name="connsiteX790" fmla="*/ 6803810 w 12192001"/>
              <a:gd name="connsiteY790" fmla="*/ 2651146 h 6858000"/>
              <a:gd name="connsiteX791" fmla="*/ 6802938 w 12192001"/>
              <a:gd name="connsiteY791" fmla="*/ 2680497 h 6858000"/>
              <a:gd name="connsiteX792" fmla="*/ 6801152 w 12192001"/>
              <a:gd name="connsiteY792" fmla="*/ 2687772 h 6858000"/>
              <a:gd name="connsiteX793" fmla="*/ 6800796 w 12192001"/>
              <a:gd name="connsiteY793" fmla="*/ 2713460 h 6858000"/>
              <a:gd name="connsiteX794" fmla="*/ 6793537 w 12192001"/>
              <a:gd name="connsiteY794" fmla="*/ 2789503 h 6858000"/>
              <a:gd name="connsiteX795" fmla="*/ 6778985 w 12192001"/>
              <a:gd name="connsiteY795" fmla="*/ 2825837 h 6858000"/>
              <a:gd name="connsiteX796" fmla="*/ 6780368 w 12192001"/>
              <a:gd name="connsiteY796" fmla="*/ 2786316 h 6858000"/>
              <a:gd name="connsiteX797" fmla="*/ 6780368 w 12192001"/>
              <a:gd name="connsiteY797" fmla="*/ 2696203 h 6858000"/>
              <a:gd name="connsiteX798" fmla="*/ 6781484 w 12192001"/>
              <a:gd name="connsiteY798" fmla="*/ 2669920 h 6858000"/>
              <a:gd name="connsiteX799" fmla="*/ 6775895 w 12192001"/>
              <a:gd name="connsiteY799" fmla="*/ 2607260 h 6858000"/>
              <a:gd name="connsiteX800" fmla="*/ 7034947 w 12192001"/>
              <a:gd name="connsiteY800" fmla="*/ 2580356 h 6858000"/>
              <a:gd name="connsiteX801" fmla="*/ 7035795 w 12192001"/>
              <a:gd name="connsiteY801" fmla="*/ 2582839 h 6858000"/>
              <a:gd name="connsiteX802" fmla="*/ 7036588 w 12192001"/>
              <a:gd name="connsiteY802" fmla="*/ 2606922 h 6858000"/>
              <a:gd name="connsiteX803" fmla="*/ 7033854 w 12192001"/>
              <a:gd name="connsiteY803" fmla="*/ 2624842 h 6858000"/>
              <a:gd name="connsiteX804" fmla="*/ 7033881 w 12192001"/>
              <a:gd name="connsiteY804" fmla="*/ 2622011 h 6858000"/>
              <a:gd name="connsiteX805" fmla="*/ 7035115 w 12192001"/>
              <a:gd name="connsiteY805" fmla="*/ 2584453 h 6858000"/>
              <a:gd name="connsiteX806" fmla="*/ 272197 w 12192001"/>
              <a:gd name="connsiteY806" fmla="*/ 2580355 h 6858000"/>
              <a:gd name="connsiteX807" fmla="*/ 273045 w 12192001"/>
              <a:gd name="connsiteY807" fmla="*/ 2582838 h 6858000"/>
              <a:gd name="connsiteX808" fmla="*/ 273838 w 12192001"/>
              <a:gd name="connsiteY808" fmla="*/ 2606921 h 6858000"/>
              <a:gd name="connsiteX809" fmla="*/ 271104 w 12192001"/>
              <a:gd name="connsiteY809" fmla="*/ 2624841 h 6858000"/>
              <a:gd name="connsiteX810" fmla="*/ 271131 w 12192001"/>
              <a:gd name="connsiteY810" fmla="*/ 2622010 h 6858000"/>
              <a:gd name="connsiteX811" fmla="*/ 272365 w 12192001"/>
              <a:gd name="connsiteY811" fmla="*/ 2584452 h 6858000"/>
              <a:gd name="connsiteX812" fmla="*/ 6562030 w 12192001"/>
              <a:gd name="connsiteY812" fmla="*/ 2571232 h 6858000"/>
              <a:gd name="connsiteX813" fmla="*/ 6561698 w 12192001"/>
              <a:gd name="connsiteY813" fmla="*/ 2573462 h 6858000"/>
              <a:gd name="connsiteX814" fmla="*/ 6561567 w 12192001"/>
              <a:gd name="connsiteY814" fmla="*/ 2574420 h 6858000"/>
              <a:gd name="connsiteX815" fmla="*/ 6561383 w 12192001"/>
              <a:gd name="connsiteY815" fmla="*/ 2572297 h 6858000"/>
              <a:gd name="connsiteX816" fmla="*/ 9908055 w 12192001"/>
              <a:gd name="connsiteY816" fmla="*/ 2561252 h 6858000"/>
              <a:gd name="connsiteX817" fmla="*/ 9904841 w 12192001"/>
              <a:gd name="connsiteY817" fmla="*/ 2583466 h 6858000"/>
              <a:gd name="connsiteX818" fmla="*/ 9908101 w 12192001"/>
              <a:gd name="connsiteY818" fmla="*/ 2606002 h 6858000"/>
              <a:gd name="connsiteX819" fmla="*/ 9910997 w 12192001"/>
              <a:gd name="connsiteY819" fmla="*/ 2613513 h 6858000"/>
              <a:gd name="connsiteX820" fmla="*/ 9909437 w 12192001"/>
              <a:gd name="connsiteY820" fmla="*/ 2617794 h 6858000"/>
              <a:gd name="connsiteX821" fmla="*/ 9909037 w 12192001"/>
              <a:gd name="connsiteY821" fmla="*/ 2612296 h 6858000"/>
              <a:gd name="connsiteX822" fmla="*/ 9907769 w 12192001"/>
              <a:gd name="connsiteY822" fmla="*/ 2609703 h 6858000"/>
              <a:gd name="connsiteX823" fmla="*/ 9907835 w 12192001"/>
              <a:gd name="connsiteY823" fmla="*/ 2609121 h 6858000"/>
              <a:gd name="connsiteX824" fmla="*/ 9906761 w 12192001"/>
              <a:gd name="connsiteY824" fmla="*/ 2607640 h 6858000"/>
              <a:gd name="connsiteX825" fmla="*/ 9896949 w 12192001"/>
              <a:gd name="connsiteY825" fmla="*/ 2587570 h 6858000"/>
              <a:gd name="connsiteX826" fmla="*/ 9907123 w 12192001"/>
              <a:gd name="connsiteY826" fmla="*/ 2566316 h 6858000"/>
              <a:gd name="connsiteX827" fmla="*/ 3145305 w 12192001"/>
              <a:gd name="connsiteY827" fmla="*/ 2561251 h 6858000"/>
              <a:gd name="connsiteX828" fmla="*/ 3142091 w 12192001"/>
              <a:gd name="connsiteY828" fmla="*/ 2583465 h 6858000"/>
              <a:gd name="connsiteX829" fmla="*/ 3145351 w 12192001"/>
              <a:gd name="connsiteY829" fmla="*/ 2606001 h 6858000"/>
              <a:gd name="connsiteX830" fmla="*/ 3148248 w 12192001"/>
              <a:gd name="connsiteY830" fmla="*/ 2613512 h 6858000"/>
              <a:gd name="connsiteX831" fmla="*/ 3146688 w 12192001"/>
              <a:gd name="connsiteY831" fmla="*/ 2617793 h 6858000"/>
              <a:gd name="connsiteX832" fmla="*/ 3146288 w 12192001"/>
              <a:gd name="connsiteY832" fmla="*/ 2612295 h 6858000"/>
              <a:gd name="connsiteX833" fmla="*/ 3145020 w 12192001"/>
              <a:gd name="connsiteY833" fmla="*/ 2609702 h 6858000"/>
              <a:gd name="connsiteX834" fmla="*/ 3145086 w 12192001"/>
              <a:gd name="connsiteY834" fmla="*/ 2609120 h 6858000"/>
              <a:gd name="connsiteX835" fmla="*/ 3144012 w 12192001"/>
              <a:gd name="connsiteY835" fmla="*/ 2607639 h 6858000"/>
              <a:gd name="connsiteX836" fmla="*/ 3134200 w 12192001"/>
              <a:gd name="connsiteY836" fmla="*/ 2587569 h 6858000"/>
              <a:gd name="connsiteX837" fmla="*/ 3144373 w 12192001"/>
              <a:gd name="connsiteY837" fmla="*/ 2566315 h 6858000"/>
              <a:gd name="connsiteX838" fmla="*/ 9910563 w 12192001"/>
              <a:gd name="connsiteY838" fmla="*/ 2547601 h 6858000"/>
              <a:gd name="connsiteX839" fmla="*/ 9910997 w 12192001"/>
              <a:gd name="connsiteY839" fmla="*/ 2549664 h 6858000"/>
              <a:gd name="connsiteX840" fmla="*/ 9908145 w 12192001"/>
              <a:gd name="connsiteY840" fmla="*/ 2560759 h 6858000"/>
              <a:gd name="connsiteX841" fmla="*/ 3147814 w 12192001"/>
              <a:gd name="connsiteY841" fmla="*/ 2547600 h 6858000"/>
              <a:gd name="connsiteX842" fmla="*/ 3148248 w 12192001"/>
              <a:gd name="connsiteY842" fmla="*/ 2549663 h 6858000"/>
              <a:gd name="connsiteX843" fmla="*/ 3145396 w 12192001"/>
              <a:gd name="connsiteY843" fmla="*/ 2560758 h 6858000"/>
              <a:gd name="connsiteX844" fmla="*/ 9907133 w 12192001"/>
              <a:gd name="connsiteY844" fmla="*/ 2470410 h 6858000"/>
              <a:gd name="connsiteX845" fmla="*/ 9908101 w 12192001"/>
              <a:gd name="connsiteY845" fmla="*/ 2474546 h 6858000"/>
              <a:gd name="connsiteX846" fmla="*/ 9910997 w 12192001"/>
              <a:gd name="connsiteY846" fmla="*/ 2508349 h 6858000"/>
              <a:gd name="connsiteX847" fmla="*/ 9910311 w 12192001"/>
              <a:gd name="connsiteY847" fmla="*/ 2511616 h 6858000"/>
              <a:gd name="connsiteX848" fmla="*/ 9907123 w 12192001"/>
              <a:gd name="connsiteY848" fmla="*/ 2476378 h 6858000"/>
              <a:gd name="connsiteX849" fmla="*/ 3144384 w 12192001"/>
              <a:gd name="connsiteY849" fmla="*/ 2470409 h 6858000"/>
              <a:gd name="connsiteX850" fmla="*/ 3145351 w 12192001"/>
              <a:gd name="connsiteY850" fmla="*/ 2474545 h 6858000"/>
              <a:gd name="connsiteX851" fmla="*/ 3148248 w 12192001"/>
              <a:gd name="connsiteY851" fmla="*/ 2508348 h 6858000"/>
              <a:gd name="connsiteX852" fmla="*/ 3147561 w 12192001"/>
              <a:gd name="connsiteY852" fmla="*/ 2511615 h 6858000"/>
              <a:gd name="connsiteX853" fmla="*/ 3144373 w 12192001"/>
              <a:gd name="connsiteY853" fmla="*/ 2476377 h 6858000"/>
              <a:gd name="connsiteX854" fmla="*/ 0 w 12192001"/>
              <a:gd name="connsiteY854" fmla="*/ 0 h 6858000"/>
              <a:gd name="connsiteX855" fmla="*/ 3 w 12192001"/>
              <a:gd name="connsiteY855" fmla="*/ 0 h 6858000"/>
              <a:gd name="connsiteX856" fmla="*/ 3 w 12192001"/>
              <a:gd name="connsiteY856" fmla="*/ 1874760 h 6858000"/>
              <a:gd name="connsiteX857" fmla="*/ 1 w 12192001"/>
              <a:gd name="connsiteY857" fmla="*/ 1874798 h 6858000"/>
              <a:gd name="connsiteX858" fmla="*/ 1 w 12192001"/>
              <a:gd name="connsiteY858" fmla="*/ 1980514 h 6858000"/>
              <a:gd name="connsiteX859" fmla="*/ 3 w 12192001"/>
              <a:gd name="connsiteY859" fmla="*/ 1980522 h 6858000"/>
              <a:gd name="connsiteX860" fmla="*/ 3 w 12192001"/>
              <a:gd name="connsiteY860" fmla="*/ 2054923 h 6858000"/>
              <a:gd name="connsiteX861" fmla="*/ 1 w 12192001"/>
              <a:gd name="connsiteY861" fmla="*/ 2054928 h 6858000"/>
              <a:gd name="connsiteX862" fmla="*/ 1 w 12192001"/>
              <a:gd name="connsiteY862" fmla="*/ 2074693 h 6858000"/>
              <a:gd name="connsiteX863" fmla="*/ 3 w 12192001"/>
              <a:gd name="connsiteY863" fmla="*/ 2074711 h 6858000"/>
              <a:gd name="connsiteX864" fmla="*/ 3 w 12192001"/>
              <a:gd name="connsiteY864" fmla="*/ 2379618 h 6858000"/>
              <a:gd name="connsiteX865" fmla="*/ 1 w 12192001"/>
              <a:gd name="connsiteY865" fmla="*/ 2379625 h 6858000"/>
              <a:gd name="connsiteX866" fmla="*/ 1 w 12192001"/>
              <a:gd name="connsiteY866" fmla="*/ 2424764 h 6858000"/>
              <a:gd name="connsiteX867" fmla="*/ 3 w 12192001"/>
              <a:gd name="connsiteY867" fmla="*/ 2424785 h 6858000"/>
              <a:gd name="connsiteX868" fmla="*/ 3 w 12192001"/>
              <a:gd name="connsiteY868" fmla="*/ 2444783 h 6858000"/>
              <a:gd name="connsiteX869" fmla="*/ 2170 w 12192001"/>
              <a:gd name="connsiteY869" fmla="*/ 2444783 h 6858000"/>
              <a:gd name="connsiteX870" fmla="*/ 4830 w 12192001"/>
              <a:gd name="connsiteY870" fmla="*/ 2464988 h 6858000"/>
              <a:gd name="connsiteX871" fmla="*/ 2271 w 12192001"/>
              <a:gd name="connsiteY871" fmla="*/ 2493150 h 6858000"/>
              <a:gd name="connsiteX872" fmla="*/ 6780 w 12192001"/>
              <a:gd name="connsiteY872" fmla="*/ 2507702 h 6858000"/>
              <a:gd name="connsiteX873" fmla="*/ 15495 w 12192001"/>
              <a:gd name="connsiteY873" fmla="*/ 2508788 h 6858000"/>
              <a:gd name="connsiteX874" fmla="*/ 20759 w 12192001"/>
              <a:gd name="connsiteY874" fmla="*/ 2527431 h 6858000"/>
              <a:gd name="connsiteX875" fmla="*/ 1 w 12192001"/>
              <a:gd name="connsiteY875" fmla="*/ 2581905 h 6858000"/>
              <a:gd name="connsiteX876" fmla="*/ 1 w 12192001"/>
              <a:gd name="connsiteY876" fmla="*/ 2610297 h 6858000"/>
              <a:gd name="connsiteX877" fmla="*/ 2656 w 12192001"/>
              <a:gd name="connsiteY877" fmla="*/ 2611867 h 6858000"/>
              <a:gd name="connsiteX878" fmla="*/ 9463 w 12192001"/>
              <a:gd name="connsiteY878" fmla="*/ 2607968 h 6858000"/>
              <a:gd name="connsiteX879" fmla="*/ 24177 w 12192001"/>
              <a:gd name="connsiteY879" fmla="*/ 2621793 h 6858000"/>
              <a:gd name="connsiteX880" fmla="*/ 25706 w 12192001"/>
              <a:gd name="connsiteY880" fmla="*/ 2639971 h 6858000"/>
              <a:gd name="connsiteX881" fmla="*/ 35931 w 12192001"/>
              <a:gd name="connsiteY881" fmla="*/ 2649239 h 6858000"/>
              <a:gd name="connsiteX882" fmla="*/ 44891 w 12192001"/>
              <a:gd name="connsiteY882" fmla="*/ 2648357 h 6858000"/>
              <a:gd name="connsiteX883" fmla="*/ 44175 w 12192001"/>
              <a:gd name="connsiteY883" fmla="*/ 2664257 h 6858000"/>
              <a:gd name="connsiteX884" fmla="*/ 38046 w 12192001"/>
              <a:gd name="connsiteY884" fmla="*/ 2713459 h 6858000"/>
              <a:gd name="connsiteX885" fmla="*/ 3721 w 12192001"/>
              <a:gd name="connsiteY885" fmla="*/ 2857083 h 6858000"/>
              <a:gd name="connsiteX886" fmla="*/ 1 w 12192001"/>
              <a:gd name="connsiteY886" fmla="*/ 2863081 h 6858000"/>
              <a:gd name="connsiteX887" fmla="*/ 1 w 12192001"/>
              <a:gd name="connsiteY887" fmla="*/ 2875655 h 6858000"/>
              <a:gd name="connsiteX888" fmla="*/ 9230 w 12192001"/>
              <a:gd name="connsiteY888" fmla="*/ 2873759 h 6858000"/>
              <a:gd name="connsiteX889" fmla="*/ 28944 w 12192001"/>
              <a:gd name="connsiteY889" fmla="*/ 2898199 h 6858000"/>
              <a:gd name="connsiteX890" fmla="*/ 33026 w 12192001"/>
              <a:gd name="connsiteY890" fmla="*/ 3078585 h 6858000"/>
              <a:gd name="connsiteX891" fmla="*/ 31162 w 12192001"/>
              <a:gd name="connsiteY891" fmla="*/ 3144308 h 6858000"/>
              <a:gd name="connsiteX892" fmla="*/ 47631 w 12192001"/>
              <a:gd name="connsiteY892" fmla="*/ 3164347 h 6858000"/>
              <a:gd name="connsiteX893" fmla="*/ 58404 w 12192001"/>
              <a:gd name="connsiteY893" fmla="*/ 3199666 h 6858000"/>
              <a:gd name="connsiteX894" fmla="*/ 54501 w 12192001"/>
              <a:gd name="connsiteY894" fmla="*/ 3241151 h 6858000"/>
              <a:gd name="connsiteX895" fmla="*/ 51314 w 12192001"/>
              <a:gd name="connsiteY895" fmla="*/ 3266737 h 6858000"/>
              <a:gd name="connsiteX896" fmla="*/ 43412 w 12192001"/>
              <a:gd name="connsiteY896" fmla="*/ 3299730 h 6858000"/>
              <a:gd name="connsiteX897" fmla="*/ 45205 w 12192001"/>
              <a:gd name="connsiteY897" fmla="*/ 3325935 h 6858000"/>
              <a:gd name="connsiteX898" fmla="*/ 52959 w 12192001"/>
              <a:gd name="connsiteY898" fmla="*/ 3344889 h 6858000"/>
              <a:gd name="connsiteX899" fmla="*/ 55507 w 12192001"/>
              <a:gd name="connsiteY899" fmla="*/ 3375186 h 6858000"/>
              <a:gd name="connsiteX900" fmla="*/ 37154 w 12192001"/>
              <a:gd name="connsiteY900" fmla="*/ 3410874 h 6858000"/>
              <a:gd name="connsiteX901" fmla="*/ 39399 w 12192001"/>
              <a:gd name="connsiteY901" fmla="*/ 3413152 h 6858000"/>
              <a:gd name="connsiteX902" fmla="*/ 73259 w 12192001"/>
              <a:gd name="connsiteY902" fmla="*/ 3415371 h 6858000"/>
              <a:gd name="connsiteX903" fmla="*/ 78749 w 12192001"/>
              <a:gd name="connsiteY903" fmla="*/ 3422051 h 6858000"/>
              <a:gd name="connsiteX904" fmla="*/ 84619 w 12192001"/>
              <a:gd name="connsiteY904" fmla="*/ 3496732 h 6858000"/>
              <a:gd name="connsiteX905" fmla="*/ 90657 w 12192001"/>
              <a:gd name="connsiteY905" fmla="*/ 3529462 h 6858000"/>
              <a:gd name="connsiteX906" fmla="*/ 109332 w 12192001"/>
              <a:gd name="connsiteY906" fmla="*/ 3531788 h 6858000"/>
              <a:gd name="connsiteX907" fmla="*/ 126911 w 12192001"/>
              <a:gd name="connsiteY907" fmla="*/ 3482013 h 6858000"/>
              <a:gd name="connsiteX908" fmla="*/ 118099 w 12192001"/>
              <a:gd name="connsiteY908" fmla="*/ 3430949 h 6858000"/>
              <a:gd name="connsiteX909" fmla="*/ 110042 w 12192001"/>
              <a:gd name="connsiteY909" fmla="*/ 3383977 h 6858000"/>
              <a:gd name="connsiteX910" fmla="*/ 112436 w 12192001"/>
              <a:gd name="connsiteY910" fmla="*/ 3334309 h 6858000"/>
              <a:gd name="connsiteX911" fmla="*/ 126034 w 12192001"/>
              <a:gd name="connsiteY911" fmla="*/ 3286037 h 6858000"/>
              <a:gd name="connsiteX912" fmla="*/ 120106 w 12192001"/>
              <a:gd name="connsiteY912" fmla="*/ 3181369 h 6858000"/>
              <a:gd name="connsiteX913" fmla="*/ 136872 w 12192001"/>
              <a:gd name="connsiteY913" fmla="*/ 3097516 h 6858000"/>
              <a:gd name="connsiteX914" fmla="*/ 138550 w 12192001"/>
              <a:gd name="connsiteY914" fmla="*/ 3063748 h 6858000"/>
              <a:gd name="connsiteX915" fmla="*/ 131693 w 12192001"/>
              <a:gd name="connsiteY915" fmla="*/ 2865028 h 6858000"/>
              <a:gd name="connsiteX916" fmla="*/ 134370 w 12192001"/>
              <a:gd name="connsiteY916" fmla="*/ 2833384 h 6858000"/>
              <a:gd name="connsiteX917" fmla="*/ 133332 w 12192001"/>
              <a:gd name="connsiteY917" fmla="*/ 2811269 h 6858000"/>
              <a:gd name="connsiteX918" fmla="*/ 148272 w 12192001"/>
              <a:gd name="connsiteY918" fmla="*/ 2813130 h 6858000"/>
              <a:gd name="connsiteX919" fmla="*/ 151932 w 12192001"/>
              <a:gd name="connsiteY919" fmla="*/ 2813943 h 6858000"/>
              <a:gd name="connsiteX920" fmla="*/ 152666 w 12192001"/>
              <a:gd name="connsiteY920" fmla="*/ 2858629 h 6858000"/>
              <a:gd name="connsiteX921" fmla="*/ 153900 w 12192001"/>
              <a:gd name="connsiteY921" fmla="*/ 2937502 h 6858000"/>
              <a:gd name="connsiteX922" fmla="*/ 153900 w 12192001"/>
              <a:gd name="connsiteY922" fmla="*/ 2945014 h 6858000"/>
              <a:gd name="connsiteX923" fmla="*/ 155134 w 12192001"/>
              <a:gd name="connsiteY923" fmla="*/ 2967549 h 6858000"/>
              <a:gd name="connsiteX924" fmla="*/ 157602 w 12192001"/>
              <a:gd name="connsiteY924" fmla="*/ 3012620 h 6858000"/>
              <a:gd name="connsiteX925" fmla="*/ 158837 w 12192001"/>
              <a:gd name="connsiteY925" fmla="*/ 3031399 h 6858000"/>
              <a:gd name="connsiteX926" fmla="*/ 158837 w 12192001"/>
              <a:gd name="connsiteY926" fmla="*/ 3057690 h 6858000"/>
              <a:gd name="connsiteX927" fmla="*/ 161304 w 12192001"/>
              <a:gd name="connsiteY927" fmla="*/ 3083981 h 6858000"/>
              <a:gd name="connsiteX928" fmla="*/ 158837 w 12192001"/>
              <a:gd name="connsiteY928" fmla="*/ 3099004 h 6858000"/>
              <a:gd name="connsiteX929" fmla="*/ 162539 w 12192001"/>
              <a:gd name="connsiteY929" fmla="*/ 3106516 h 6858000"/>
              <a:gd name="connsiteX930" fmla="*/ 162539 w 12192001"/>
              <a:gd name="connsiteY930" fmla="*/ 3114028 h 6858000"/>
              <a:gd name="connsiteX931" fmla="*/ 165007 w 12192001"/>
              <a:gd name="connsiteY931" fmla="*/ 3174122 h 6858000"/>
              <a:gd name="connsiteX932" fmla="*/ 167475 w 12192001"/>
              <a:gd name="connsiteY932" fmla="*/ 3219192 h 6858000"/>
              <a:gd name="connsiteX933" fmla="*/ 167475 w 12192001"/>
              <a:gd name="connsiteY933" fmla="*/ 3264262 h 6858000"/>
              <a:gd name="connsiteX934" fmla="*/ 169943 w 12192001"/>
              <a:gd name="connsiteY934" fmla="*/ 3279286 h 6858000"/>
              <a:gd name="connsiteX935" fmla="*/ 172411 w 12192001"/>
              <a:gd name="connsiteY935" fmla="*/ 3298065 h 6858000"/>
              <a:gd name="connsiteX936" fmla="*/ 171177 w 12192001"/>
              <a:gd name="connsiteY936" fmla="*/ 3339379 h 6858000"/>
              <a:gd name="connsiteX937" fmla="*/ 177347 w 12192001"/>
              <a:gd name="connsiteY937" fmla="*/ 3358159 h 6858000"/>
              <a:gd name="connsiteX938" fmla="*/ 187219 w 12192001"/>
              <a:gd name="connsiteY938" fmla="*/ 3373182 h 6858000"/>
              <a:gd name="connsiteX939" fmla="*/ 189687 w 12192001"/>
              <a:gd name="connsiteY939" fmla="*/ 3414496 h 6858000"/>
              <a:gd name="connsiteX940" fmla="*/ 189687 w 12192001"/>
              <a:gd name="connsiteY940" fmla="*/ 3463323 h 6858000"/>
              <a:gd name="connsiteX941" fmla="*/ 189687 w 12192001"/>
              <a:gd name="connsiteY941" fmla="*/ 3508393 h 6858000"/>
              <a:gd name="connsiteX942" fmla="*/ 194623 w 12192001"/>
              <a:gd name="connsiteY942" fmla="*/ 3527172 h 6858000"/>
              <a:gd name="connsiteX943" fmla="*/ 200793 w 12192001"/>
              <a:gd name="connsiteY943" fmla="*/ 3519660 h 6858000"/>
              <a:gd name="connsiteX944" fmla="*/ 200793 w 12192001"/>
              <a:gd name="connsiteY944" fmla="*/ 3500881 h 6858000"/>
              <a:gd name="connsiteX945" fmla="*/ 204495 w 12192001"/>
              <a:gd name="connsiteY945" fmla="*/ 3482102 h 6858000"/>
              <a:gd name="connsiteX946" fmla="*/ 210665 w 12192001"/>
              <a:gd name="connsiteY946" fmla="*/ 3459567 h 6858000"/>
              <a:gd name="connsiteX947" fmla="*/ 214367 w 12192001"/>
              <a:gd name="connsiteY947" fmla="*/ 3425764 h 6858000"/>
              <a:gd name="connsiteX948" fmla="*/ 214367 w 12192001"/>
              <a:gd name="connsiteY948" fmla="*/ 3391961 h 6858000"/>
              <a:gd name="connsiteX949" fmla="*/ 213133 w 12192001"/>
              <a:gd name="connsiteY949" fmla="*/ 3339379 h 6858000"/>
              <a:gd name="connsiteX950" fmla="*/ 214367 w 12192001"/>
              <a:gd name="connsiteY950" fmla="*/ 3331868 h 6858000"/>
              <a:gd name="connsiteX951" fmla="*/ 218069 w 12192001"/>
              <a:gd name="connsiteY951" fmla="*/ 3335623 h 6858000"/>
              <a:gd name="connsiteX952" fmla="*/ 220537 w 12192001"/>
              <a:gd name="connsiteY952" fmla="*/ 3358159 h 6858000"/>
              <a:gd name="connsiteX953" fmla="*/ 229175 w 12192001"/>
              <a:gd name="connsiteY953" fmla="*/ 3365670 h 6858000"/>
              <a:gd name="connsiteX954" fmla="*/ 230409 w 12192001"/>
              <a:gd name="connsiteY954" fmla="*/ 3328112 h 6858000"/>
              <a:gd name="connsiteX955" fmla="*/ 231643 w 12192001"/>
              <a:gd name="connsiteY955" fmla="*/ 3343135 h 6858000"/>
              <a:gd name="connsiteX956" fmla="*/ 231643 w 12192001"/>
              <a:gd name="connsiteY956" fmla="*/ 3376938 h 6858000"/>
              <a:gd name="connsiteX957" fmla="*/ 235345 w 12192001"/>
              <a:gd name="connsiteY957" fmla="*/ 3410741 h 6858000"/>
              <a:gd name="connsiteX958" fmla="*/ 242749 w 12192001"/>
              <a:gd name="connsiteY958" fmla="*/ 3418252 h 6858000"/>
              <a:gd name="connsiteX959" fmla="*/ 246451 w 12192001"/>
              <a:gd name="connsiteY959" fmla="*/ 3399473 h 6858000"/>
              <a:gd name="connsiteX960" fmla="*/ 245217 w 12192001"/>
              <a:gd name="connsiteY960" fmla="*/ 3369426 h 6858000"/>
              <a:gd name="connsiteX961" fmla="*/ 242749 w 12192001"/>
              <a:gd name="connsiteY961" fmla="*/ 3305577 h 6858000"/>
              <a:gd name="connsiteX962" fmla="*/ 243983 w 12192001"/>
              <a:gd name="connsiteY962" fmla="*/ 3298065 h 6858000"/>
              <a:gd name="connsiteX963" fmla="*/ 246451 w 12192001"/>
              <a:gd name="connsiteY963" fmla="*/ 3245483 h 6858000"/>
              <a:gd name="connsiteX964" fmla="*/ 248919 w 12192001"/>
              <a:gd name="connsiteY964" fmla="*/ 3166610 h 6858000"/>
              <a:gd name="connsiteX965" fmla="*/ 248919 w 12192001"/>
              <a:gd name="connsiteY965" fmla="*/ 3162854 h 6858000"/>
              <a:gd name="connsiteX966" fmla="*/ 250153 w 12192001"/>
              <a:gd name="connsiteY966" fmla="*/ 3162854 h 6858000"/>
              <a:gd name="connsiteX967" fmla="*/ 252621 w 12192001"/>
              <a:gd name="connsiteY967" fmla="*/ 3166610 h 6858000"/>
              <a:gd name="connsiteX968" fmla="*/ 252621 w 12192001"/>
              <a:gd name="connsiteY968" fmla="*/ 3177877 h 6858000"/>
              <a:gd name="connsiteX969" fmla="*/ 252621 w 12192001"/>
              <a:gd name="connsiteY969" fmla="*/ 3245483 h 6858000"/>
              <a:gd name="connsiteX970" fmla="*/ 255089 w 12192001"/>
              <a:gd name="connsiteY970" fmla="*/ 3256750 h 6858000"/>
              <a:gd name="connsiteX971" fmla="*/ 260025 w 12192001"/>
              <a:gd name="connsiteY971" fmla="*/ 3275530 h 6858000"/>
              <a:gd name="connsiteX972" fmla="*/ 260025 w 12192001"/>
              <a:gd name="connsiteY972" fmla="*/ 3320600 h 6858000"/>
              <a:gd name="connsiteX973" fmla="*/ 262493 w 12192001"/>
              <a:gd name="connsiteY973" fmla="*/ 3354403 h 6858000"/>
              <a:gd name="connsiteX974" fmla="*/ 266195 w 12192001"/>
              <a:gd name="connsiteY974" fmla="*/ 3335623 h 6858000"/>
              <a:gd name="connsiteX975" fmla="*/ 267429 w 12192001"/>
              <a:gd name="connsiteY975" fmla="*/ 3245483 h 6858000"/>
              <a:gd name="connsiteX976" fmla="*/ 267429 w 12192001"/>
              <a:gd name="connsiteY976" fmla="*/ 3102760 h 6858000"/>
              <a:gd name="connsiteX977" fmla="*/ 266195 w 12192001"/>
              <a:gd name="connsiteY977" fmla="*/ 3083981 h 6858000"/>
              <a:gd name="connsiteX978" fmla="*/ 267429 w 12192001"/>
              <a:gd name="connsiteY978" fmla="*/ 3046422 h 6858000"/>
              <a:gd name="connsiteX979" fmla="*/ 266195 w 12192001"/>
              <a:gd name="connsiteY979" fmla="*/ 3008864 h 6858000"/>
              <a:gd name="connsiteX980" fmla="*/ 266195 w 12192001"/>
              <a:gd name="connsiteY980" fmla="*/ 2982573 h 6858000"/>
              <a:gd name="connsiteX981" fmla="*/ 269897 w 12192001"/>
              <a:gd name="connsiteY981" fmla="*/ 2918723 h 6858000"/>
              <a:gd name="connsiteX982" fmla="*/ 267926 w 12192001"/>
              <a:gd name="connsiteY982" fmla="*/ 2906723 h 6858000"/>
              <a:gd name="connsiteX983" fmla="*/ 271947 w 12192001"/>
              <a:gd name="connsiteY983" fmla="*/ 2916475 h 6858000"/>
              <a:gd name="connsiteX984" fmla="*/ 280720 w 12192001"/>
              <a:gd name="connsiteY984" fmla="*/ 2947547 h 6858000"/>
              <a:gd name="connsiteX985" fmla="*/ 284932 w 12192001"/>
              <a:gd name="connsiteY985" fmla="*/ 3065992 h 6858000"/>
              <a:gd name="connsiteX986" fmla="*/ 282145 w 12192001"/>
              <a:gd name="connsiteY986" fmla="*/ 3169574 h 6858000"/>
              <a:gd name="connsiteX987" fmla="*/ 286183 w 12192001"/>
              <a:gd name="connsiteY987" fmla="*/ 3198058 h 6858000"/>
              <a:gd name="connsiteX988" fmla="*/ 295711 w 12192001"/>
              <a:gd name="connsiteY988" fmla="*/ 3233221 h 6858000"/>
              <a:gd name="connsiteX989" fmla="*/ 303845 w 12192001"/>
              <a:gd name="connsiteY989" fmla="*/ 3320176 h 6858000"/>
              <a:gd name="connsiteX990" fmla="*/ 308077 w 12192001"/>
              <a:gd name="connsiteY990" fmla="*/ 3448616 h 6858000"/>
              <a:gd name="connsiteX991" fmla="*/ 316340 w 12192001"/>
              <a:gd name="connsiteY991" fmla="*/ 3473629 h 6858000"/>
              <a:gd name="connsiteX992" fmla="*/ 326055 w 12192001"/>
              <a:gd name="connsiteY992" fmla="*/ 3476838 h 6858000"/>
              <a:gd name="connsiteX993" fmla="*/ 370333 w 12192001"/>
              <a:gd name="connsiteY993" fmla="*/ 3588281 h 6858000"/>
              <a:gd name="connsiteX994" fmla="*/ 379558 w 12192001"/>
              <a:gd name="connsiteY994" fmla="*/ 3595426 h 6858000"/>
              <a:gd name="connsiteX995" fmla="*/ 388254 w 12192001"/>
              <a:gd name="connsiteY995" fmla="*/ 3586516 h 6858000"/>
              <a:gd name="connsiteX996" fmla="*/ 405420 w 12192001"/>
              <a:gd name="connsiteY996" fmla="*/ 3580659 h 6858000"/>
              <a:gd name="connsiteX997" fmla="*/ 403478 w 12192001"/>
              <a:gd name="connsiteY997" fmla="*/ 3606400 h 6858000"/>
              <a:gd name="connsiteX998" fmla="*/ 396369 w 12192001"/>
              <a:gd name="connsiteY998" fmla="*/ 3663475 h 6858000"/>
              <a:gd name="connsiteX999" fmla="*/ 385996 w 12192001"/>
              <a:gd name="connsiteY999" fmla="*/ 3706153 h 6858000"/>
              <a:gd name="connsiteX1000" fmla="*/ 378055 w 12192001"/>
              <a:gd name="connsiteY1000" fmla="*/ 3719155 h 6858000"/>
              <a:gd name="connsiteX1001" fmla="*/ 375603 w 12192001"/>
              <a:gd name="connsiteY1001" fmla="*/ 3738836 h 6858000"/>
              <a:gd name="connsiteX1002" fmla="*/ 388054 w 12192001"/>
              <a:gd name="connsiteY1002" fmla="*/ 3740387 h 6858000"/>
              <a:gd name="connsiteX1003" fmla="*/ 403710 w 12192001"/>
              <a:gd name="connsiteY1003" fmla="*/ 3726348 h 6858000"/>
              <a:gd name="connsiteX1004" fmla="*/ 410670 w 12192001"/>
              <a:gd name="connsiteY1004" fmla="*/ 3721219 h 6858000"/>
              <a:gd name="connsiteX1005" fmla="*/ 410444 w 12192001"/>
              <a:gd name="connsiteY1005" fmla="*/ 3733182 h 6858000"/>
              <a:gd name="connsiteX1006" fmla="*/ 406238 w 12192001"/>
              <a:gd name="connsiteY1006" fmla="*/ 3746649 h 6858000"/>
              <a:gd name="connsiteX1007" fmla="*/ 404768 w 12192001"/>
              <a:gd name="connsiteY1007" fmla="*/ 3758458 h 6858000"/>
              <a:gd name="connsiteX1008" fmla="*/ 413882 w 12192001"/>
              <a:gd name="connsiteY1008" fmla="*/ 3837540 h 6858000"/>
              <a:gd name="connsiteX1009" fmla="*/ 408735 w 12192001"/>
              <a:gd name="connsiteY1009" fmla="*/ 3878870 h 6858000"/>
              <a:gd name="connsiteX1010" fmla="*/ 412018 w 12192001"/>
              <a:gd name="connsiteY1010" fmla="*/ 3903263 h 6858000"/>
              <a:gd name="connsiteX1011" fmla="*/ 426184 w 12192001"/>
              <a:gd name="connsiteY1011" fmla="*/ 3891037 h 6858000"/>
              <a:gd name="connsiteX1012" fmla="*/ 433880 w 12192001"/>
              <a:gd name="connsiteY1012" fmla="*/ 3880003 h 6858000"/>
              <a:gd name="connsiteX1013" fmla="*/ 445066 w 12192001"/>
              <a:gd name="connsiteY1013" fmla="*/ 3871404 h 6858000"/>
              <a:gd name="connsiteX1014" fmla="*/ 446349 w 12192001"/>
              <a:gd name="connsiteY1014" fmla="*/ 3891550 h 6858000"/>
              <a:gd name="connsiteX1015" fmla="*/ 447691 w 12192001"/>
              <a:gd name="connsiteY1015" fmla="*/ 3941683 h 6858000"/>
              <a:gd name="connsiteX1016" fmla="*/ 419455 w 12192001"/>
              <a:gd name="connsiteY1016" fmla="*/ 4016113 h 6858000"/>
              <a:gd name="connsiteX1017" fmla="*/ 401838 w 12192001"/>
              <a:gd name="connsiteY1017" fmla="*/ 4045897 h 6858000"/>
              <a:gd name="connsiteX1018" fmla="*/ 471559 w 12192001"/>
              <a:gd name="connsiteY1018" fmla="*/ 4054581 h 6858000"/>
              <a:gd name="connsiteX1019" fmla="*/ 493421 w 12192001"/>
              <a:gd name="connsiteY1019" fmla="*/ 4031322 h 6858000"/>
              <a:gd name="connsiteX1020" fmla="*/ 502645 w 12192001"/>
              <a:gd name="connsiteY1020" fmla="*/ 4038467 h 6858000"/>
              <a:gd name="connsiteX1021" fmla="*/ 506342 w 12192001"/>
              <a:gd name="connsiteY1021" fmla="*/ 4018941 h 6858000"/>
              <a:gd name="connsiteX1022" fmla="*/ 505568 w 12192001"/>
              <a:gd name="connsiteY1022" fmla="*/ 4004854 h 6858000"/>
              <a:gd name="connsiteX1023" fmla="*/ 515489 w 12192001"/>
              <a:gd name="connsiteY1023" fmla="*/ 3986103 h 6858000"/>
              <a:gd name="connsiteX1024" fmla="*/ 526411 w 12192001"/>
              <a:gd name="connsiteY1024" fmla="*/ 3969476 h 6858000"/>
              <a:gd name="connsiteX1025" fmla="*/ 526578 w 12192001"/>
              <a:gd name="connsiteY1025" fmla="*/ 3927525 h 6858000"/>
              <a:gd name="connsiteX1026" fmla="*/ 530236 w 12192001"/>
              <a:gd name="connsiteY1026" fmla="*/ 3888008 h 6858000"/>
              <a:gd name="connsiteX1027" fmla="*/ 549627 w 12192001"/>
              <a:gd name="connsiteY1027" fmla="*/ 3874434 h 6858000"/>
              <a:gd name="connsiteX1028" fmla="*/ 558078 w 12192001"/>
              <a:gd name="connsiteY1028" fmla="*/ 3867492 h 6858000"/>
              <a:gd name="connsiteX1029" fmla="*/ 539571 w 12192001"/>
              <a:gd name="connsiteY1029" fmla="*/ 3823215 h 6858000"/>
              <a:gd name="connsiteX1030" fmla="*/ 527101 w 12192001"/>
              <a:gd name="connsiteY1030" fmla="*/ 3811669 h 6858000"/>
              <a:gd name="connsiteX1031" fmla="*/ 528759 w 12192001"/>
              <a:gd name="connsiteY1031" fmla="*/ 3767905 h 6858000"/>
              <a:gd name="connsiteX1032" fmla="*/ 536720 w 12192001"/>
              <a:gd name="connsiteY1032" fmla="*/ 3764900 h 6858000"/>
              <a:gd name="connsiteX1033" fmla="*/ 548415 w 12192001"/>
              <a:gd name="connsiteY1033" fmla="*/ 3762359 h 6858000"/>
              <a:gd name="connsiteX1034" fmla="*/ 555846 w 12192001"/>
              <a:gd name="connsiteY1034" fmla="*/ 3743298 h 6858000"/>
              <a:gd name="connsiteX1035" fmla="*/ 549260 w 12192001"/>
              <a:gd name="connsiteY1035" fmla="*/ 3684517 h 6858000"/>
              <a:gd name="connsiteX1036" fmla="*/ 544713 w 12192001"/>
              <a:gd name="connsiteY1036" fmla="*/ 3649974 h 6858000"/>
              <a:gd name="connsiteX1037" fmla="*/ 562704 w 12192001"/>
              <a:gd name="connsiteY1037" fmla="*/ 3556280 h 6858000"/>
              <a:gd name="connsiteX1038" fmla="*/ 568626 w 12192001"/>
              <a:gd name="connsiteY1038" fmla="*/ 3529036 h 6858000"/>
              <a:gd name="connsiteX1039" fmla="*/ 558002 w 12192001"/>
              <a:gd name="connsiteY1039" fmla="*/ 3441772 h 6858000"/>
              <a:gd name="connsiteX1040" fmla="*/ 562885 w 12192001"/>
              <a:gd name="connsiteY1040" fmla="*/ 3392414 h 6858000"/>
              <a:gd name="connsiteX1041" fmla="*/ 591140 w 12192001"/>
              <a:gd name="connsiteY1041" fmla="*/ 3327979 h 6858000"/>
              <a:gd name="connsiteX1042" fmla="*/ 569220 w 12192001"/>
              <a:gd name="connsiteY1042" fmla="*/ 3321252 h 6858000"/>
              <a:gd name="connsiteX1043" fmla="*/ 559693 w 12192001"/>
              <a:gd name="connsiteY1043" fmla="*/ 3286088 h 6858000"/>
              <a:gd name="connsiteX1044" fmla="*/ 575613 w 12192001"/>
              <a:gd name="connsiteY1044" fmla="*/ 3280077 h 6858000"/>
              <a:gd name="connsiteX1045" fmla="*/ 587025 w 12192001"/>
              <a:gd name="connsiteY1045" fmla="*/ 3259513 h 6858000"/>
              <a:gd name="connsiteX1046" fmla="*/ 589173 w 12192001"/>
              <a:gd name="connsiteY1046" fmla="*/ 3211813 h 6858000"/>
              <a:gd name="connsiteX1047" fmla="*/ 590793 w 12192001"/>
              <a:gd name="connsiteY1047" fmla="*/ 3148058 h 6858000"/>
              <a:gd name="connsiteX1048" fmla="*/ 596205 w 12192001"/>
              <a:gd name="connsiteY1048" fmla="*/ 3114755 h 6858000"/>
              <a:gd name="connsiteX1049" fmla="*/ 608126 w 12192001"/>
              <a:gd name="connsiteY1049" fmla="*/ 3100251 h 6858000"/>
              <a:gd name="connsiteX1050" fmla="*/ 622763 w 12192001"/>
              <a:gd name="connsiteY1050" fmla="*/ 3074093 h 6858000"/>
              <a:gd name="connsiteX1051" fmla="*/ 606559 w 12192001"/>
              <a:gd name="connsiteY1051" fmla="*/ 3062082 h 6858000"/>
              <a:gd name="connsiteX1052" fmla="*/ 603295 w 12192001"/>
              <a:gd name="connsiteY1052" fmla="*/ 3047685 h 6858000"/>
              <a:gd name="connsiteX1053" fmla="*/ 609500 w 12192001"/>
              <a:gd name="connsiteY1053" fmla="*/ 3038464 h 6858000"/>
              <a:gd name="connsiteX1054" fmla="*/ 631362 w 12192001"/>
              <a:gd name="connsiteY1054" fmla="*/ 3015205 h 6858000"/>
              <a:gd name="connsiteX1055" fmla="*/ 631708 w 12192001"/>
              <a:gd name="connsiteY1055" fmla="*/ 3014443 h 6858000"/>
              <a:gd name="connsiteX1056" fmla="*/ 643055 w 12192001"/>
              <a:gd name="connsiteY1056" fmla="*/ 3039061 h 6858000"/>
              <a:gd name="connsiteX1057" fmla="*/ 646852 w 12192001"/>
              <a:gd name="connsiteY1057" fmla="*/ 3076609 h 6858000"/>
              <a:gd name="connsiteX1058" fmla="*/ 635462 w 12192001"/>
              <a:gd name="connsiteY1058" fmla="*/ 3129175 h 6858000"/>
              <a:gd name="connsiteX1059" fmla="*/ 635462 w 12192001"/>
              <a:gd name="connsiteY1059" fmla="*/ 3159213 h 6858000"/>
              <a:gd name="connsiteX1060" fmla="*/ 639259 w 12192001"/>
              <a:gd name="connsiteY1060" fmla="*/ 3174232 h 6858000"/>
              <a:gd name="connsiteX1061" fmla="*/ 646852 w 12192001"/>
              <a:gd name="connsiteY1061" fmla="*/ 3215534 h 6858000"/>
              <a:gd name="connsiteX1062" fmla="*/ 650648 w 12192001"/>
              <a:gd name="connsiteY1062" fmla="*/ 3230552 h 6858000"/>
              <a:gd name="connsiteX1063" fmla="*/ 656780 w 12192001"/>
              <a:gd name="connsiteY1063" fmla="*/ 3236030 h 6858000"/>
              <a:gd name="connsiteX1064" fmla="*/ 656972 w 12192001"/>
              <a:gd name="connsiteY1064" fmla="*/ 3256233 h 6858000"/>
              <a:gd name="connsiteX1065" fmla="*/ 669538 w 12192001"/>
              <a:gd name="connsiteY1065" fmla="*/ 3317758 h 6858000"/>
              <a:gd name="connsiteX1066" fmla="*/ 705495 w 12192001"/>
              <a:gd name="connsiteY1066" fmla="*/ 3374201 h 6858000"/>
              <a:gd name="connsiteX1067" fmla="*/ 696366 w 12192001"/>
              <a:gd name="connsiteY1067" fmla="*/ 3417034 h 6858000"/>
              <a:gd name="connsiteX1068" fmla="*/ 711571 w 12192001"/>
              <a:gd name="connsiteY1068" fmla="*/ 3426922 h 6858000"/>
              <a:gd name="connsiteX1069" fmla="*/ 724569 w 12192001"/>
              <a:gd name="connsiteY1069" fmla="*/ 3454524 h 6858000"/>
              <a:gd name="connsiteX1070" fmla="*/ 711422 w 12192001"/>
              <a:gd name="connsiteY1070" fmla="*/ 3478869 h 6858000"/>
              <a:gd name="connsiteX1071" fmla="*/ 688296 w 12192001"/>
              <a:gd name="connsiteY1071" fmla="*/ 3491977 h 6858000"/>
              <a:gd name="connsiteX1072" fmla="*/ 706765 w 12192001"/>
              <a:gd name="connsiteY1072" fmla="*/ 3516263 h 6858000"/>
              <a:gd name="connsiteX1073" fmla="*/ 718273 w 12192001"/>
              <a:gd name="connsiteY1073" fmla="*/ 3545677 h 6858000"/>
              <a:gd name="connsiteX1074" fmla="*/ 759320 w 12192001"/>
              <a:gd name="connsiteY1074" fmla="*/ 3530803 h 6858000"/>
              <a:gd name="connsiteX1075" fmla="*/ 769222 w 12192001"/>
              <a:gd name="connsiteY1075" fmla="*/ 3502057 h 6858000"/>
              <a:gd name="connsiteX1076" fmla="*/ 758243 w 12192001"/>
              <a:gd name="connsiteY1076" fmla="*/ 3488698 h 6858000"/>
              <a:gd name="connsiteX1077" fmla="*/ 752243 w 12192001"/>
              <a:gd name="connsiteY1077" fmla="*/ 3475959 h 6858000"/>
              <a:gd name="connsiteX1078" fmla="*/ 743677 w 12192001"/>
              <a:gd name="connsiteY1078" fmla="*/ 3422927 h 6858000"/>
              <a:gd name="connsiteX1079" fmla="*/ 747825 w 12192001"/>
              <a:gd name="connsiteY1079" fmla="*/ 3379473 h 6858000"/>
              <a:gd name="connsiteX1080" fmla="*/ 745561 w 12192001"/>
              <a:gd name="connsiteY1080" fmla="*/ 3367200 h 6858000"/>
              <a:gd name="connsiteX1081" fmla="*/ 738317 w 12192001"/>
              <a:gd name="connsiteY1081" fmla="*/ 3354305 h 6858000"/>
              <a:gd name="connsiteX1082" fmla="*/ 739088 w 12192001"/>
              <a:gd name="connsiteY1082" fmla="*/ 3302437 h 6858000"/>
              <a:gd name="connsiteX1083" fmla="*/ 744695 w 12192001"/>
              <a:gd name="connsiteY1083" fmla="*/ 3278803 h 6858000"/>
              <a:gd name="connsiteX1084" fmla="*/ 745085 w 12192001"/>
              <a:gd name="connsiteY1084" fmla="*/ 3278894 h 6858000"/>
              <a:gd name="connsiteX1085" fmla="*/ 760746 w 12192001"/>
              <a:gd name="connsiteY1085" fmla="*/ 3305647 h 6858000"/>
              <a:gd name="connsiteX1086" fmla="*/ 783525 w 12192001"/>
              <a:gd name="connsiteY1086" fmla="*/ 3328175 h 6858000"/>
              <a:gd name="connsiteX1087" fmla="*/ 813896 w 12192001"/>
              <a:gd name="connsiteY1087" fmla="*/ 3343194 h 6858000"/>
              <a:gd name="connsiteX1088" fmla="*/ 821489 w 12192001"/>
              <a:gd name="connsiteY1088" fmla="*/ 3343194 h 6858000"/>
              <a:gd name="connsiteX1089" fmla="*/ 859454 w 12192001"/>
              <a:gd name="connsiteY1089" fmla="*/ 3286873 h 6858000"/>
              <a:gd name="connsiteX1090" fmla="*/ 859454 w 12192001"/>
              <a:gd name="connsiteY1090" fmla="*/ 3241913 h 6858000"/>
              <a:gd name="connsiteX1091" fmla="*/ 859954 w 12192001"/>
              <a:gd name="connsiteY1091" fmla="*/ 3240544 h 6858000"/>
              <a:gd name="connsiteX1092" fmla="*/ 859454 w 12192001"/>
              <a:gd name="connsiteY1092" fmla="*/ 3239909 h 6858000"/>
              <a:gd name="connsiteX1093" fmla="*/ 859454 w 12192001"/>
              <a:gd name="connsiteY1093" fmla="*/ 3199498 h 6858000"/>
              <a:gd name="connsiteX1094" fmla="*/ 863451 w 12192001"/>
              <a:gd name="connsiteY1094" fmla="*/ 3182019 h 6858000"/>
              <a:gd name="connsiteX1095" fmla="*/ 872145 w 12192001"/>
              <a:gd name="connsiteY1095" fmla="*/ 3112219 h 6858000"/>
              <a:gd name="connsiteX1096" fmla="*/ 872267 w 12192001"/>
              <a:gd name="connsiteY1096" fmla="*/ 3114156 h 6858000"/>
              <a:gd name="connsiteX1097" fmla="*/ 882233 w 12192001"/>
              <a:gd name="connsiteY1097" fmla="*/ 3136684 h 6858000"/>
              <a:gd name="connsiteX1098" fmla="*/ 931587 w 12192001"/>
              <a:gd name="connsiteY1098" fmla="*/ 3264345 h 6858000"/>
              <a:gd name="connsiteX1099" fmla="*/ 935383 w 12192001"/>
              <a:gd name="connsiteY1099" fmla="*/ 3339439 h 6858000"/>
              <a:gd name="connsiteX1100" fmla="*/ 935383 w 12192001"/>
              <a:gd name="connsiteY1100" fmla="*/ 3388251 h 6858000"/>
              <a:gd name="connsiteX1101" fmla="*/ 942976 w 12192001"/>
              <a:gd name="connsiteY1101" fmla="*/ 3433307 h 6858000"/>
              <a:gd name="connsiteX1102" fmla="*/ 950569 w 12192001"/>
              <a:gd name="connsiteY1102" fmla="*/ 3452081 h 6858000"/>
              <a:gd name="connsiteX1103" fmla="*/ 958162 w 12192001"/>
              <a:gd name="connsiteY1103" fmla="*/ 3433307 h 6858000"/>
              <a:gd name="connsiteX1104" fmla="*/ 950569 w 12192001"/>
              <a:gd name="connsiteY1104" fmla="*/ 3301892 h 6858000"/>
              <a:gd name="connsiteX1105" fmla="*/ 973348 w 12192001"/>
              <a:gd name="connsiteY1105" fmla="*/ 3245571 h 6858000"/>
              <a:gd name="connsiteX1106" fmla="*/ 980941 w 12192001"/>
              <a:gd name="connsiteY1106" fmla="*/ 3245571 h 6858000"/>
              <a:gd name="connsiteX1107" fmla="*/ 996127 w 12192001"/>
              <a:gd name="connsiteY1107" fmla="*/ 3249326 h 6858000"/>
              <a:gd name="connsiteX1108" fmla="*/ 996127 w 12192001"/>
              <a:gd name="connsiteY1108" fmla="*/ 3283119 h 6858000"/>
              <a:gd name="connsiteX1109" fmla="*/ 1003719 w 12192001"/>
              <a:gd name="connsiteY1109" fmla="*/ 3305647 h 6858000"/>
              <a:gd name="connsiteX1110" fmla="*/ 1011313 w 12192001"/>
              <a:gd name="connsiteY1110" fmla="*/ 3309402 h 6858000"/>
              <a:gd name="connsiteX1111" fmla="*/ 1015109 w 12192001"/>
              <a:gd name="connsiteY1111" fmla="*/ 3301892 h 6858000"/>
              <a:gd name="connsiteX1112" fmla="*/ 1015109 w 12192001"/>
              <a:gd name="connsiteY1112" fmla="*/ 3268100 h 6858000"/>
              <a:gd name="connsiteX1113" fmla="*/ 1022702 w 12192001"/>
              <a:gd name="connsiteY1113" fmla="*/ 3256835 h 6858000"/>
              <a:gd name="connsiteX1114" fmla="*/ 1030295 w 12192001"/>
              <a:gd name="connsiteY1114" fmla="*/ 3264345 h 6858000"/>
              <a:gd name="connsiteX1115" fmla="*/ 1049277 w 12192001"/>
              <a:gd name="connsiteY1115" fmla="*/ 3309402 h 6858000"/>
              <a:gd name="connsiteX1116" fmla="*/ 1064463 w 12192001"/>
              <a:gd name="connsiteY1116" fmla="*/ 3380741 h 6858000"/>
              <a:gd name="connsiteX1117" fmla="*/ 1068260 w 12192001"/>
              <a:gd name="connsiteY1117" fmla="*/ 3380741 h 6858000"/>
              <a:gd name="connsiteX1118" fmla="*/ 1075852 w 12192001"/>
              <a:gd name="connsiteY1118" fmla="*/ 3380741 h 6858000"/>
              <a:gd name="connsiteX1119" fmla="*/ 1075852 w 12192001"/>
              <a:gd name="connsiteY1119" fmla="*/ 3365722 h 6858000"/>
              <a:gd name="connsiteX1120" fmla="*/ 1082971 w 12192001"/>
              <a:gd name="connsiteY1120" fmla="*/ 3353050 h 6858000"/>
              <a:gd name="connsiteX1121" fmla="*/ 1091227 w 12192001"/>
              <a:gd name="connsiteY1121" fmla="*/ 3353792 h 6858000"/>
              <a:gd name="connsiteX1122" fmla="*/ 1092842 w 12192001"/>
              <a:gd name="connsiteY1122" fmla="*/ 3370483 h 6858000"/>
              <a:gd name="connsiteX1123" fmla="*/ 1112833 w 12192001"/>
              <a:gd name="connsiteY1123" fmla="*/ 3666773 h 6858000"/>
              <a:gd name="connsiteX1124" fmla="*/ 1117851 w 12192001"/>
              <a:gd name="connsiteY1124" fmla="*/ 3687385 h 6858000"/>
              <a:gd name="connsiteX1125" fmla="*/ 1132017 w 12192001"/>
              <a:gd name="connsiteY1125" fmla="*/ 3675159 h 6858000"/>
              <a:gd name="connsiteX1126" fmla="*/ 1143203 w 12192001"/>
              <a:gd name="connsiteY1126" fmla="*/ 3666559 h 6858000"/>
              <a:gd name="connsiteX1127" fmla="*/ 1150957 w 12192001"/>
              <a:gd name="connsiteY1127" fmla="*/ 3685512 h 6858000"/>
              <a:gd name="connsiteX1128" fmla="*/ 1148751 w 12192001"/>
              <a:gd name="connsiteY1128" fmla="*/ 3703225 h 6858000"/>
              <a:gd name="connsiteX1129" fmla="*/ 1171993 w 12192001"/>
              <a:gd name="connsiteY1129" fmla="*/ 3750090 h 6858000"/>
              <a:gd name="connsiteX1130" fmla="*/ 1191159 w 12192001"/>
              <a:gd name="connsiteY1130" fmla="*/ 3748480 h 6858000"/>
              <a:gd name="connsiteX1131" fmla="*/ 1197667 w 12192001"/>
              <a:gd name="connsiteY1131" fmla="*/ 3767279 h 6858000"/>
              <a:gd name="connsiteX1132" fmla="*/ 1162865 w 12192001"/>
              <a:gd name="connsiteY1132" fmla="*/ 3792923 h 6858000"/>
              <a:gd name="connsiteX1133" fmla="*/ 1187823 w 12192001"/>
              <a:gd name="connsiteY1133" fmla="*/ 3826012 h 6858000"/>
              <a:gd name="connsiteX1134" fmla="*/ 1229380 w 12192001"/>
              <a:gd name="connsiteY1134" fmla="*/ 3817197 h 6858000"/>
              <a:gd name="connsiteX1135" fmla="*/ 1233018 w 12192001"/>
              <a:gd name="connsiteY1135" fmla="*/ 3767684 h 6858000"/>
              <a:gd name="connsiteX1136" fmla="*/ 1228658 w 12192001"/>
              <a:gd name="connsiteY1136" fmla="*/ 3701186 h 6858000"/>
              <a:gd name="connsiteX1137" fmla="*/ 1234296 w 12192001"/>
              <a:gd name="connsiteY1137" fmla="*/ 3655920 h 6858000"/>
              <a:gd name="connsiteX1138" fmla="*/ 1233708 w 12192001"/>
              <a:gd name="connsiteY1138" fmla="*/ 3515035 h 6858000"/>
              <a:gd name="connsiteX1139" fmla="*/ 1229435 w 12192001"/>
              <a:gd name="connsiteY1139" fmla="*/ 3501219 h 6858000"/>
              <a:gd name="connsiteX1140" fmla="*/ 1228660 w 12192001"/>
              <a:gd name="connsiteY1140" fmla="*/ 3494322 h 6858000"/>
              <a:gd name="connsiteX1141" fmla="*/ 1242897 w 12192001"/>
              <a:gd name="connsiteY1141" fmla="*/ 3474609 h 6858000"/>
              <a:gd name="connsiteX1142" fmla="*/ 1265676 w 12192001"/>
              <a:gd name="connsiteY1142" fmla="*/ 3470855 h 6858000"/>
              <a:gd name="connsiteX1143" fmla="*/ 1265676 w 12192001"/>
              <a:gd name="connsiteY1143" fmla="*/ 3437062 h 6858000"/>
              <a:gd name="connsiteX1144" fmla="*/ 1269472 w 12192001"/>
              <a:gd name="connsiteY1144" fmla="*/ 3407024 h 6858000"/>
              <a:gd name="connsiteX1145" fmla="*/ 1265676 w 12192001"/>
              <a:gd name="connsiteY1145" fmla="*/ 3380741 h 6858000"/>
              <a:gd name="connsiteX1146" fmla="*/ 1264081 w 12192001"/>
              <a:gd name="connsiteY1146" fmla="*/ 3340138 h 6858000"/>
              <a:gd name="connsiteX1147" fmla="*/ 1272744 w 12192001"/>
              <a:gd name="connsiteY1147" fmla="*/ 3326935 h 6858000"/>
              <a:gd name="connsiteX1148" fmla="*/ 1282930 w 12192001"/>
              <a:gd name="connsiteY1148" fmla="*/ 3316212 h 6858000"/>
              <a:gd name="connsiteX1149" fmla="*/ 1302682 w 12192001"/>
              <a:gd name="connsiteY1149" fmla="*/ 3360644 h 6858000"/>
              <a:gd name="connsiteX1150" fmla="*/ 1298424 w 12192001"/>
              <a:gd name="connsiteY1150" fmla="*/ 3476034 h 6858000"/>
              <a:gd name="connsiteX1151" fmla="*/ 1292276 w 12192001"/>
              <a:gd name="connsiteY1151" fmla="*/ 3515242 h 6858000"/>
              <a:gd name="connsiteX1152" fmla="*/ 1295296 w 12192001"/>
              <a:gd name="connsiteY1152" fmla="*/ 3531607 h 6858000"/>
              <a:gd name="connsiteX1153" fmla="*/ 1310539 w 12192001"/>
              <a:gd name="connsiteY1153" fmla="*/ 3561486 h 6858000"/>
              <a:gd name="connsiteX1154" fmla="*/ 1315370 w 12192001"/>
              <a:gd name="connsiteY1154" fmla="*/ 3614053 h 6858000"/>
              <a:gd name="connsiteX1155" fmla="*/ 1332839 w 12192001"/>
              <a:gd name="connsiteY1155" fmla="*/ 3636215 h 6858000"/>
              <a:gd name="connsiteX1156" fmla="*/ 1339309 w 12192001"/>
              <a:gd name="connsiteY1156" fmla="*/ 3635022 h 6858000"/>
              <a:gd name="connsiteX1157" fmla="*/ 1348553 w 12192001"/>
              <a:gd name="connsiteY1157" fmla="*/ 3652163 h 6858000"/>
              <a:gd name="connsiteX1158" fmla="*/ 1337613 w 12192001"/>
              <a:gd name="connsiteY1158" fmla="*/ 3658795 h 6858000"/>
              <a:gd name="connsiteX1159" fmla="*/ 1324691 w 12192001"/>
              <a:gd name="connsiteY1159" fmla="*/ 3671176 h 6858000"/>
              <a:gd name="connsiteX1160" fmla="*/ 1344670 w 12192001"/>
              <a:gd name="connsiteY1160" fmla="*/ 3703644 h 6858000"/>
              <a:gd name="connsiteX1161" fmla="*/ 1354630 w 12192001"/>
              <a:gd name="connsiteY1161" fmla="*/ 3704885 h 6858000"/>
              <a:gd name="connsiteX1162" fmla="*/ 1348424 w 12192001"/>
              <a:gd name="connsiteY1162" fmla="*/ 3714105 h 6858000"/>
              <a:gd name="connsiteX1163" fmla="*/ 1346482 w 12192001"/>
              <a:gd name="connsiteY1163" fmla="*/ 3739846 h 6858000"/>
              <a:gd name="connsiteX1164" fmla="*/ 1373705 w 12192001"/>
              <a:gd name="connsiteY1164" fmla="*/ 3785208 h 6858000"/>
              <a:gd name="connsiteX1165" fmla="*/ 1410378 w 12192001"/>
              <a:gd name="connsiteY1165" fmla="*/ 3825751 h 6858000"/>
              <a:gd name="connsiteX1166" fmla="*/ 1424602 w 12192001"/>
              <a:gd name="connsiteY1166" fmla="*/ 3843512 h 6858000"/>
              <a:gd name="connsiteX1167" fmla="*/ 1470841 w 12192001"/>
              <a:gd name="connsiteY1167" fmla="*/ 3939210 h 6858000"/>
              <a:gd name="connsiteX1168" fmla="*/ 1487781 w 12192001"/>
              <a:gd name="connsiteY1168" fmla="*/ 3945317 h 6858000"/>
              <a:gd name="connsiteX1169" fmla="*/ 1489233 w 12192001"/>
              <a:gd name="connsiteY1169" fmla="*/ 3923513 h 6858000"/>
              <a:gd name="connsiteX1170" fmla="*/ 1493645 w 12192001"/>
              <a:gd name="connsiteY1170" fmla="*/ 3888087 h 6858000"/>
              <a:gd name="connsiteX1171" fmla="*/ 1508244 w 12192001"/>
              <a:gd name="connsiteY1171" fmla="*/ 3841938 h 6858000"/>
              <a:gd name="connsiteX1172" fmla="*/ 1480531 w 12192001"/>
              <a:gd name="connsiteY1172" fmla="*/ 3800512 h 6858000"/>
              <a:gd name="connsiteX1173" fmla="*/ 1467590 w 12192001"/>
              <a:gd name="connsiteY1173" fmla="*/ 3802898 h 6858000"/>
              <a:gd name="connsiteX1174" fmla="*/ 1464855 w 12192001"/>
              <a:gd name="connsiteY1174" fmla="*/ 3804556 h 6858000"/>
              <a:gd name="connsiteX1175" fmla="*/ 1466590 w 12192001"/>
              <a:gd name="connsiteY1175" fmla="*/ 3800774 h 6858000"/>
              <a:gd name="connsiteX1176" fmla="*/ 1468042 w 12192001"/>
              <a:gd name="connsiteY1176" fmla="*/ 3778970 h 6858000"/>
              <a:gd name="connsiteX1177" fmla="*/ 1496807 w 12192001"/>
              <a:gd name="connsiteY1177" fmla="*/ 3720595 h 6858000"/>
              <a:gd name="connsiteX1178" fmla="*/ 1512179 w 12192001"/>
              <a:gd name="connsiteY1178" fmla="*/ 3688533 h 6858000"/>
              <a:gd name="connsiteX1179" fmla="*/ 1500916 w 12192001"/>
              <a:gd name="connsiteY1179" fmla="*/ 3657150 h 6858000"/>
              <a:gd name="connsiteX1180" fmla="*/ 1466107 w 12192001"/>
              <a:gd name="connsiteY1180" fmla="*/ 3550884 h 6858000"/>
              <a:gd name="connsiteX1181" fmla="*/ 1487215 w 12192001"/>
              <a:gd name="connsiteY1181" fmla="*/ 3523533 h 6858000"/>
              <a:gd name="connsiteX1182" fmla="*/ 1514321 w 12192001"/>
              <a:gd name="connsiteY1182" fmla="*/ 3508922 h 6858000"/>
              <a:gd name="connsiteX1183" fmla="*/ 1495814 w 12192001"/>
              <a:gd name="connsiteY1183" fmla="*/ 3464645 h 6858000"/>
              <a:gd name="connsiteX1184" fmla="*/ 1497542 w 12192001"/>
              <a:gd name="connsiteY1184" fmla="*/ 3451858 h 6858000"/>
              <a:gd name="connsiteX1185" fmla="*/ 1503296 w 12192001"/>
              <a:gd name="connsiteY1185" fmla="*/ 3452080 h 6858000"/>
              <a:gd name="connsiteX1186" fmla="*/ 1510889 w 12192001"/>
              <a:gd name="connsiteY1186" fmla="*/ 3433306 h 6858000"/>
              <a:gd name="connsiteX1187" fmla="*/ 1508924 w 12192001"/>
              <a:gd name="connsiteY1187" fmla="*/ 3378893 h 6858000"/>
              <a:gd name="connsiteX1188" fmla="*/ 1530236 w 12192001"/>
              <a:gd name="connsiteY1188" fmla="*/ 3370999 h 6858000"/>
              <a:gd name="connsiteX1189" fmla="*/ 1553362 w 12192001"/>
              <a:gd name="connsiteY1189" fmla="*/ 3357890 h 6858000"/>
              <a:gd name="connsiteX1190" fmla="*/ 1554343 w 12192001"/>
              <a:gd name="connsiteY1190" fmla="*/ 3350018 h 6858000"/>
              <a:gd name="connsiteX1191" fmla="*/ 1542835 w 12192001"/>
              <a:gd name="connsiteY1191" fmla="*/ 3320603 h 6858000"/>
              <a:gd name="connsiteX1192" fmla="*/ 1525366 w 12192001"/>
              <a:gd name="connsiteY1192" fmla="*/ 3298441 h 6858000"/>
              <a:gd name="connsiteX1193" fmla="*/ 1511102 w 12192001"/>
              <a:gd name="connsiteY1193" fmla="*/ 3292417 h 6858000"/>
              <a:gd name="connsiteX1194" fmla="*/ 1508675 w 12192001"/>
              <a:gd name="connsiteY1194" fmla="*/ 3286693 h 6858000"/>
              <a:gd name="connsiteX1195" fmla="*/ 1513262 w 12192001"/>
              <a:gd name="connsiteY1195" fmla="*/ 3273731 h 6858000"/>
              <a:gd name="connsiteX1196" fmla="*/ 1526075 w 12192001"/>
              <a:gd name="connsiteY1196" fmla="*/ 3245570 h 6858000"/>
              <a:gd name="connsiteX1197" fmla="*/ 1533668 w 12192001"/>
              <a:gd name="connsiteY1197" fmla="*/ 3245570 h 6858000"/>
              <a:gd name="connsiteX1198" fmla="*/ 1548854 w 12192001"/>
              <a:gd name="connsiteY1198" fmla="*/ 3249325 h 6858000"/>
              <a:gd name="connsiteX1199" fmla="*/ 1548854 w 12192001"/>
              <a:gd name="connsiteY1199" fmla="*/ 3283118 h 6858000"/>
              <a:gd name="connsiteX1200" fmla="*/ 1556447 w 12192001"/>
              <a:gd name="connsiteY1200" fmla="*/ 3305646 h 6858000"/>
              <a:gd name="connsiteX1201" fmla="*/ 1564040 w 12192001"/>
              <a:gd name="connsiteY1201" fmla="*/ 3309401 h 6858000"/>
              <a:gd name="connsiteX1202" fmla="*/ 1567836 w 12192001"/>
              <a:gd name="connsiteY1202" fmla="*/ 3301891 h 6858000"/>
              <a:gd name="connsiteX1203" fmla="*/ 1567836 w 12192001"/>
              <a:gd name="connsiteY1203" fmla="*/ 3268099 h 6858000"/>
              <a:gd name="connsiteX1204" fmla="*/ 1575429 w 12192001"/>
              <a:gd name="connsiteY1204" fmla="*/ 3256834 h 6858000"/>
              <a:gd name="connsiteX1205" fmla="*/ 1583022 w 12192001"/>
              <a:gd name="connsiteY1205" fmla="*/ 3264344 h 6858000"/>
              <a:gd name="connsiteX1206" fmla="*/ 1602004 w 12192001"/>
              <a:gd name="connsiteY1206" fmla="*/ 3309401 h 6858000"/>
              <a:gd name="connsiteX1207" fmla="*/ 1617190 w 12192001"/>
              <a:gd name="connsiteY1207" fmla="*/ 3380740 h 6858000"/>
              <a:gd name="connsiteX1208" fmla="*/ 1620987 w 12192001"/>
              <a:gd name="connsiteY1208" fmla="*/ 3380740 h 6858000"/>
              <a:gd name="connsiteX1209" fmla="*/ 1628580 w 12192001"/>
              <a:gd name="connsiteY1209" fmla="*/ 3380740 h 6858000"/>
              <a:gd name="connsiteX1210" fmla="*/ 1628580 w 12192001"/>
              <a:gd name="connsiteY1210" fmla="*/ 3365721 h 6858000"/>
              <a:gd name="connsiteX1211" fmla="*/ 1651358 w 12192001"/>
              <a:gd name="connsiteY1211" fmla="*/ 3354457 h 6858000"/>
              <a:gd name="connsiteX1212" fmla="*/ 1662748 w 12192001"/>
              <a:gd name="connsiteY1212" fmla="*/ 3350703 h 6858000"/>
              <a:gd name="connsiteX1213" fmla="*/ 1674137 w 12192001"/>
              <a:gd name="connsiteY1213" fmla="*/ 3316910 h 6858000"/>
              <a:gd name="connsiteX1214" fmla="*/ 1674137 w 12192001"/>
              <a:gd name="connsiteY1214" fmla="*/ 3343193 h 6858000"/>
              <a:gd name="connsiteX1215" fmla="*/ 1685527 w 12192001"/>
              <a:gd name="connsiteY1215" fmla="*/ 3346948 h 6858000"/>
              <a:gd name="connsiteX1216" fmla="*/ 1693120 w 12192001"/>
              <a:gd name="connsiteY1216" fmla="*/ 3346948 h 6858000"/>
              <a:gd name="connsiteX1217" fmla="*/ 1693120 w 12192001"/>
              <a:gd name="connsiteY1217" fmla="*/ 3350703 h 6858000"/>
              <a:gd name="connsiteX1218" fmla="*/ 1689323 w 12192001"/>
              <a:gd name="connsiteY1218" fmla="*/ 3388250 h 6858000"/>
              <a:gd name="connsiteX1219" fmla="*/ 1693120 w 12192001"/>
              <a:gd name="connsiteY1219" fmla="*/ 3395759 h 6858000"/>
              <a:gd name="connsiteX1220" fmla="*/ 1700713 w 12192001"/>
              <a:gd name="connsiteY1220" fmla="*/ 3392005 h 6858000"/>
              <a:gd name="connsiteX1221" fmla="*/ 1715898 w 12192001"/>
              <a:gd name="connsiteY1221" fmla="*/ 3369476 h 6858000"/>
              <a:gd name="connsiteX1222" fmla="*/ 1734881 w 12192001"/>
              <a:gd name="connsiteY1222" fmla="*/ 3365721 h 6858000"/>
              <a:gd name="connsiteX1223" fmla="*/ 1746270 w 12192001"/>
              <a:gd name="connsiteY1223" fmla="*/ 3373231 h 6858000"/>
              <a:gd name="connsiteX1224" fmla="*/ 1746270 w 12192001"/>
              <a:gd name="connsiteY1224" fmla="*/ 3392005 h 6858000"/>
              <a:gd name="connsiteX1225" fmla="*/ 1731084 w 12192001"/>
              <a:gd name="connsiteY1225" fmla="*/ 3437061 h 6858000"/>
              <a:gd name="connsiteX1226" fmla="*/ 1738677 w 12192001"/>
              <a:gd name="connsiteY1226" fmla="*/ 3455835 h 6858000"/>
              <a:gd name="connsiteX1227" fmla="*/ 1761456 w 12192001"/>
              <a:gd name="connsiteY1227" fmla="*/ 3467099 h 6858000"/>
              <a:gd name="connsiteX1228" fmla="*/ 1769049 w 12192001"/>
              <a:gd name="connsiteY1228" fmla="*/ 3500892 h 6858000"/>
              <a:gd name="connsiteX1229" fmla="*/ 1765252 w 12192001"/>
              <a:gd name="connsiteY1229" fmla="*/ 3530929 h 6858000"/>
              <a:gd name="connsiteX1230" fmla="*/ 1776642 w 12192001"/>
              <a:gd name="connsiteY1230" fmla="*/ 3538439 h 6858000"/>
              <a:gd name="connsiteX1231" fmla="*/ 1788031 w 12192001"/>
              <a:gd name="connsiteY1231" fmla="*/ 3530929 h 6858000"/>
              <a:gd name="connsiteX1232" fmla="*/ 1784235 w 12192001"/>
              <a:gd name="connsiteY1232" fmla="*/ 3519665 h 6858000"/>
              <a:gd name="connsiteX1233" fmla="*/ 1795624 w 12192001"/>
              <a:gd name="connsiteY1233" fmla="*/ 3474608 h 6858000"/>
              <a:gd name="connsiteX1234" fmla="*/ 1818403 w 12192001"/>
              <a:gd name="connsiteY1234" fmla="*/ 3470854 h 6858000"/>
              <a:gd name="connsiteX1235" fmla="*/ 1818403 w 12192001"/>
              <a:gd name="connsiteY1235" fmla="*/ 3437061 h 6858000"/>
              <a:gd name="connsiteX1236" fmla="*/ 1822199 w 12192001"/>
              <a:gd name="connsiteY1236" fmla="*/ 3407023 h 6858000"/>
              <a:gd name="connsiteX1237" fmla="*/ 1818403 w 12192001"/>
              <a:gd name="connsiteY1237" fmla="*/ 3380740 h 6858000"/>
              <a:gd name="connsiteX1238" fmla="*/ 1814606 w 12192001"/>
              <a:gd name="connsiteY1238" fmla="*/ 3286872 h 6858000"/>
              <a:gd name="connsiteX1239" fmla="*/ 1814606 w 12192001"/>
              <a:gd name="connsiteY1239" fmla="*/ 3245570 h 6858000"/>
              <a:gd name="connsiteX1240" fmla="*/ 1795624 w 12192001"/>
              <a:gd name="connsiteY1240" fmla="*/ 3181740 h 6858000"/>
              <a:gd name="connsiteX1241" fmla="*/ 1807013 w 12192001"/>
              <a:gd name="connsiteY1241" fmla="*/ 3174231 h 6858000"/>
              <a:gd name="connsiteX1242" fmla="*/ 1810810 w 12192001"/>
              <a:gd name="connsiteY1242" fmla="*/ 3132929 h 6858000"/>
              <a:gd name="connsiteX1243" fmla="*/ 1795624 w 12192001"/>
              <a:gd name="connsiteY1243" fmla="*/ 3102891 h 6858000"/>
              <a:gd name="connsiteX1244" fmla="*/ 1788031 w 12192001"/>
              <a:gd name="connsiteY1244" fmla="*/ 3076608 h 6858000"/>
              <a:gd name="connsiteX1245" fmla="*/ 1788470 w 12192001"/>
              <a:gd name="connsiteY1245" fmla="*/ 3075261 h 6858000"/>
              <a:gd name="connsiteX1246" fmla="*/ 1790123 w 12192001"/>
              <a:gd name="connsiteY1246" fmla="*/ 3075806 h 6858000"/>
              <a:gd name="connsiteX1247" fmla="*/ 1794394 w 12192001"/>
              <a:gd name="connsiteY1247" fmla="*/ 3069704 h 6858000"/>
              <a:gd name="connsiteX1248" fmla="*/ 1794394 w 12192001"/>
              <a:gd name="connsiteY1248" fmla="*/ 3057100 h 6858000"/>
              <a:gd name="connsiteX1249" fmla="*/ 1796909 w 12192001"/>
              <a:gd name="connsiteY1249" fmla="*/ 3049390 h 6858000"/>
              <a:gd name="connsiteX1250" fmla="*/ 1801512 w 12192001"/>
              <a:gd name="connsiteY1250" fmla="*/ 3060317 h 6858000"/>
              <a:gd name="connsiteX1251" fmla="*/ 1805783 w 12192001"/>
              <a:gd name="connsiteY1251" fmla="*/ 3077214 h 6858000"/>
              <a:gd name="connsiteX1252" fmla="*/ 1817172 w 12192001"/>
              <a:gd name="connsiteY1252" fmla="*/ 3080968 h 6858000"/>
              <a:gd name="connsiteX1253" fmla="*/ 1826373 w 12192001"/>
              <a:gd name="connsiteY1253" fmla="*/ 3080141 h 6858000"/>
              <a:gd name="connsiteX1254" fmla="*/ 1827025 w 12192001"/>
              <a:gd name="connsiteY1254" fmla="*/ 3121845 h 6858000"/>
              <a:gd name="connsiteX1255" fmla="*/ 1827025 w 12192001"/>
              <a:gd name="connsiteY1255" fmla="*/ 3129357 h 6858000"/>
              <a:gd name="connsiteX1256" fmla="*/ 1828259 w 12192001"/>
              <a:gd name="connsiteY1256" fmla="*/ 3151892 h 6858000"/>
              <a:gd name="connsiteX1257" fmla="*/ 1830727 w 12192001"/>
              <a:gd name="connsiteY1257" fmla="*/ 3196963 h 6858000"/>
              <a:gd name="connsiteX1258" fmla="*/ 1831961 w 12192001"/>
              <a:gd name="connsiteY1258" fmla="*/ 3215742 h 6858000"/>
              <a:gd name="connsiteX1259" fmla="*/ 1831961 w 12192001"/>
              <a:gd name="connsiteY1259" fmla="*/ 3242033 h 6858000"/>
              <a:gd name="connsiteX1260" fmla="*/ 1834429 w 12192001"/>
              <a:gd name="connsiteY1260" fmla="*/ 3268324 h 6858000"/>
              <a:gd name="connsiteX1261" fmla="*/ 1831961 w 12192001"/>
              <a:gd name="connsiteY1261" fmla="*/ 3283347 h 6858000"/>
              <a:gd name="connsiteX1262" fmla="*/ 1835663 w 12192001"/>
              <a:gd name="connsiteY1262" fmla="*/ 3290859 h 6858000"/>
              <a:gd name="connsiteX1263" fmla="*/ 1835663 w 12192001"/>
              <a:gd name="connsiteY1263" fmla="*/ 3298371 h 6858000"/>
              <a:gd name="connsiteX1264" fmla="*/ 1838131 w 12192001"/>
              <a:gd name="connsiteY1264" fmla="*/ 3358465 h 6858000"/>
              <a:gd name="connsiteX1265" fmla="*/ 1840600 w 12192001"/>
              <a:gd name="connsiteY1265" fmla="*/ 3403535 h 6858000"/>
              <a:gd name="connsiteX1266" fmla="*/ 1840600 w 12192001"/>
              <a:gd name="connsiteY1266" fmla="*/ 3448605 h 6858000"/>
              <a:gd name="connsiteX1267" fmla="*/ 1843068 w 12192001"/>
              <a:gd name="connsiteY1267" fmla="*/ 3463629 h 6858000"/>
              <a:gd name="connsiteX1268" fmla="*/ 1845536 w 12192001"/>
              <a:gd name="connsiteY1268" fmla="*/ 3482408 h 6858000"/>
              <a:gd name="connsiteX1269" fmla="*/ 1844302 w 12192001"/>
              <a:gd name="connsiteY1269" fmla="*/ 3523722 h 6858000"/>
              <a:gd name="connsiteX1270" fmla="*/ 1850472 w 12192001"/>
              <a:gd name="connsiteY1270" fmla="*/ 3542502 h 6858000"/>
              <a:gd name="connsiteX1271" fmla="*/ 1860344 w 12192001"/>
              <a:gd name="connsiteY1271" fmla="*/ 3557525 h 6858000"/>
              <a:gd name="connsiteX1272" fmla="*/ 1862812 w 12192001"/>
              <a:gd name="connsiteY1272" fmla="*/ 3598839 h 6858000"/>
              <a:gd name="connsiteX1273" fmla="*/ 1862812 w 12192001"/>
              <a:gd name="connsiteY1273" fmla="*/ 3647666 h 6858000"/>
              <a:gd name="connsiteX1274" fmla="*/ 1862812 w 12192001"/>
              <a:gd name="connsiteY1274" fmla="*/ 3692736 h 6858000"/>
              <a:gd name="connsiteX1275" fmla="*/ 1867748 w 12192001"/>
              <a:gd name="connsiteY1275" fmla="*/ 3711516 h 6858000"/>
              <a:gd name="connsiteX1276" fmla="*/ 1873918 w 12192001"/>
              <a:gd name="connsiteY1276" fmla="*/ 3704004 h 6858000"/>
              <a:gd name="connsiteX1277" fmla="*/ 1873918 w 12192001"/>
              <a:gd name="connsiteY1277" fmla="*/ 3685225 h 6858000"/>
              <a:gd name="connsiteX1278" fmla="*/ 1877620 w 12192001"/>
              <a:gd name="connsiteY1278" fmla="*/ 3666445 h 6858000"/>
              <a:gd name="connsiteX1279" fmla="*/ 1883790 w 12192001"/>
              <a:gd name="connsiteY1279" fmla="*/ 3643910 h 6858000"/>
              <a:gd name="connsiteX1280" fmla="*/ 1887492 w 12192001"/>
              <a:gd name="connsiteY1280" fmla="*/ 3610107 h 6858000"/>
              <a:gd name="connsiteX1281" fmla="*/ 1887492 w 12192001"/>
              <a:gd name="connsiteY1281" fmla="*/ 3576304 h 6858000"/>
              <a:gd name="connsiteX1282" fmla="*/ 1886258 w 12192001"/>
              <a:gd name="connsiteY1282" fmla="*/ 3523722 h 6858000"/>
              <a:gd name="connsiteX1283" fmla="*/ 1887492 w 12192001"/>
              <a:gd name="connsiteY1283" fmla="*/ 3516211 h 6858000"/>
              <a:gd name="connsiteX1284" fmla="*/ 1891194 w 12192001"/>
              <a:gd name="connsiteY1284" fmla="*/ 3519966 h 6858000"/>
              <a:gd name="connsiteX1285" fmla="*/ 1893662 w 12192001"/>
              <a:gd name="connsiteY1285" fmla="*/ 3542502 h 6858000"/>
              <a:gd name="connsiteX1286" fmla="*/ 1902300 w 12192001"/>
              <a:gd name="connsiteY1286" fmla="*/ 3550013 h 6858000"/>
              <a:gd name="connsiteX1287" fmla="*/ 1903534 w 12192001"/>
              <a:gd name="connsiteY1287" fmla="*/ 3512455 h 6858000"/>
              <a:gd name="connsiteX1288" fmla="*/ 1904768 w 12192001"/>
              <a:gd name="connsiteY1288" fmla="*/ 3527478 h 6858000"/>
              <a:gd name="connsiteX1289" fmla="*/ 1904768 w 12192001"/>
              <a:gd name="connsiteY1289" fmla="*/ 3561281 h 6858000"/>
              <a:gd name="connsiteX1290" fmla="*/ 1908470 w 12192001"/>
              <a:gd name="connsiteY1290" fmla="*/ 3595084 h 6858000"/>
              <a:gd name="connsiteX1291" fmla="*/ 1915874 w 12192001"/>
              <a:gd name="connsiteY1291" fmla="*/ 3602595 h 6858000"/>
              <a:gd name="connsiteX1292" fmla="*/ 1919576 w 12192001"/>
              <a:gd name="connsiteY1292" fmla="*/ 3583816 h 6858000"/>
              <a:gd name="connsiteX1293" fmla="*/ 1918342 w 12192001"/>
              <a:gd name="connsiteY1293" fmla="*/ 3553769 h 6858000"/>
              <a:gd name="connsiteX1294" fmla="*/ 1915874 w 12192001"/>
              <a:gd name="connsiteY1294" fmla="*/ 3489920 h 6858000"/>
              <a:gd name="connsiteX1295" fmla="*/ 1917108 w 12192001"/>
              <a:gd name="connsiteY1295" fmla="*/ 3482408 h 6858000"/>
              <a:gd name="connsiteX1296" fmla="*/ 1919576 w 12192001"/>
              <a:gd name="connsiteY1296" fmla="*/ 3429826 h 6858000"/>
              <a:gd name="connsiteX1297" fmla="*/ 1922044 w 12192001"/>
              <a:gd name="connsiteY1297" fmla="*/ 3350953 h 6858000"/>
              <a:gd name="connsiteX1298" fmla="*/ 1922044 w 12192001"/>
              <a:gd name="connsiteY1298" fmla="*/ 3347197 h 6858000"/>
              <a:gd name="connsiteX1299" fmla="*/ 1923278 w 12192001"/>
              <a:gd name="connsiteY1299" fmla="*/ 3347197 h 6858000"/>
              <a:gd name="connsiteX1300" fmla="*/ 1925746 w 12192001"/>
              <a:gd name="connsiteY1300" fmla="*/ 3350953 h 6858000"/>
              <a:gd name="connsiteX1301" fmla="*/ 1925746 w 12192001"/>
              <a:gd name="connsiteY1301" fmla="*/ 3362220 h 6858000"/>
              <a:gd name="connsiteX1302" fmla="*/ 1925746 w 12192001"/>
              <a:gd name="connsiteY1302" fmla="*/ 3429826 h 6858000"/>
              <a:gd name="connsiteX1303" fmla="*/ 1928214 w 12192001"/>
              <a:gd name="connsiteY1303" fmla="*/ 3441093 h 6858000"/>
              <a:gd name="connsiteX1304" fmla="*/ 1933150 w 12192001"/>
              <a:gd name="connsiteY1304" fmla="*/ 3459873 h 6858000"/>
              <a:gd name="connsiteX1305" fmla="*/ 1933150 w 12192001"/>
              <a:gd name="connsiteY1305" fmla="*/ 3504943 h 6858000"/>
              <a:gd name="connsiteX1306" fmla="*/ 1935618 w 12192001"/>
              <a:gd name="connsiteY1306" fmla="*/ 3538746 h 6858000"/>
              <a:gd name="connsiteX1307" fmla="*/ 1939320 w 12192001"/>
              <a:gd name="connsiteY1307" fmla="*/ 3519966 h 6858000"/>
              <a:gd name="connsiteX1308" fmla="*/ 1940554 w 12192001"/>
              <a:gd name="connsiteY1308" fmla="*/ 3429826 h 6858000"/>
              <a:gd name="connsiteX1309" fmla="*/ 1940554 w 12192001"/>
              <a:gd name="connsiteY1309" fmla="*/ 3287103 h 6858000"/>
              <a:gd name="connsiteX1310" fmla="*/ 1939320 w 12192001"/>
              <a:gd name="connsiteY1310" fmla="*/ 3268324 h 6858000"/>
              <a:gd name="connsiteX1311" fmla="*/ 1940455 w 12192001"/>
              <a:gd name="connsiteY1311" fmla="*/ 3257693 h 6858000"/>
              <a:gd name="connsiteX1312" fmla="*/ 1942657 w 12192001"/>
              <a:gd name="connsiteY1312" fmla="*/ 3266403 h 6858000"/>
              <a:gd name="connsiteX1313" fmla="*/ 1950250 w 12192001"/>
              <a:gd name="connsiteY1313" fmla="*/ 3307705 h 6858000"/>
              <a:gd name="connsiteX1314" fmla="*/ 1954046 w 12192001"/>
              <a:gd name="connsiteY1314" fmla="*/ 3322723 h 6858000"/>
              <a:gd name="connsiteX1315" fmla="*/ 2018586 w 12192001"/>
              <a:gd name="connsiteY1315" fmla="*/ 3364025 h 6858000"/>
              <a:gd name="connsiteX1316" fmla="*/ 2064144 w 12192001"/>
              <a:gd name="connsiteY1316" fmla="*/ 3397818 h 6858000"/>
              <a:gd name="connsiteX1317" fmla="*/ 2086923 w 12192001"/>
              <a:gd name="connsiteY1317" fmla="*/ 3420346 h 6858000"/>
              <a:gd name="connsiteX1318" fmla="*/ 2117294 w 12192001"/>
              <a:gd name="connsiteY1318" fmla="*/ 3435365 h 6858000"/>
              <a:gd name="connsiteX1319" fmla="*/ 2124887 w 12192001"/>
              <a:gd name="connsiteY1319" fmla="*/ 3435365 h 6858000"/>
              <a:gd name="connsiteX1320" fmla="*/ 2162852 w 12192001"/>
              <a:gd name="connsiteY1320" fmla="*/ 3379044 h 6858000"/>
              <a:gd name="connsiteX1321" fmla="*/ 2162852 w 12192001"/>
              <a:gd name="connsiteY1321" fmla="*/ 3232597 h 6858000"/>
              <a:gd name="connsiteX1322" fmla="*/ 2172218 w 12192001"/>
              <a:gd name="connsiteY1322" fmla="*/ 3223332 h 6858000"/>
              <a:gd name="connsiteX1323" fmla="*/ 2176628 w 12192001"/>
              <a:gd name="connsiteY1323" fmla="*/ 3208503 h 6858000"/>
              <a:gd name="connsiteX1324" fmla="*/ 2180760 w 12192001"/>
              <a:gd name="connsiteY1324" fmla="*/ 3217845 h 6858000"/>
              <a:gd name="connsiteX1325" fmla="*/ 2180760 w 12192001"/>
              <a:gd name="connsiteY1325" fmla="*/ 3278715 h 6858000"/>
              <a:gd name="connsiteX1326" fmla="*/ 2192149 w 12192001"/>
              <a:gd name="connsiteY1326" fmla="*/ 3289979 h 6858000"/>
              <a:gd name="connsiteX1327" fmla="*/ 2203539 w 12192001"/>
              <a:gd name="connsiteY1327" fmla="*/ 3278715 h 6858000"/>
              <a:gd name="connsiteX1328" fmla="*/ 2202115 w 12192001"/>
              <a:gd name="connsiteY1328" fmla="*/ 3260410 h 6858000"/>
              <a:gd name="connsiteX1329" fmla="*/ 2202994 w 12192001"/>
              <a:gd name="connsiteY1329" fmla="*/ 3250841 h 6858000"/>
              <a:gd name="connsiteX1330" fmla="*/ 2207223 w 12192001"/>
              <a:gd name="connsiteY1330" fmla="*/ 3256194 h 6858000"/>
              <a:gd name="connsiteX1331" fmla="*/ 2221696 w 12192001"/>
              <a:gd name="connsiteY1331" fmla="*/ 3287053 h 6858000"/>
              <a:gd name="connsiteX1332" fmla="*/ 2222521 w 12192001"/>
              <a:gd name="connsiteY1332" fmla="*/ 3291363 h 6858000"/>
              <a:gd name="connsiteX1333" fmla="*/ 2222521 w 12192001"/>
              <a:gd name="connsiteY1333" fmla="*/ 3293734 h 6858000"/>
              <a:gd name="connsiteX1334" fmla="*/ 2221572 w 12192001"/>
              <a:gd name="connsiteY1334" fmla="*/ 3304059 h 6858000"/>
              <a:gd name="connsiteX1335" fmla="*/ 2225738 w 12192001"/>
              <a:gd name="connsiteY1335" fmla="*/ 3308180 h 6858000"/>
              <a:gd name="connsiteX1336" fmla="*/ 2234984 w 12192001"/>
              <a:gd name="connsiteY1336" fmla="*/ 3356516 h 6858000"/>
              <a:gd name="connsiteX1337" fmla="*/ 2238781 w 12192001"/>
              <a:gd name="connsiteY1337" fmla="*/ 3431610 h 6858000"/>
              <a:gd name="connsiteX1338" fmla="*/ 2238781 w 12192001"/>
              <a:gd name="connsiteY1338" fmla="*/ 3480422 h 6858000"/>
              <a:gd name="connsiteX1339" fmla="*/ 2246374 w 12192001"/>
              <a:gd name="connsiteY1339" fmla="*/ 3525478 h 6858000"/>
              <a:gd name="connsiteX1340" fmla="*/ 2253966 w 12192001"/>
              <a:gd name="connsiteY1340" fmla="*/ 3544252 h 6858000"/>
              <a:gd name="connsiteX1341" fmla="*/ 2261560 w 12192001"/>
              <a:gd name="connsiteY1341" fmla="*/ 3525478 h 6858000"/>
              <a:gd name="connsiteX1342" fmla="*/ 2253966 w 12192001"/>
              <a:gd name="connsiteY1342" fmla="*/ 3394063 h 6858000"/>
              <a:gd name="connsiteX1343" fmla="*/ 2276746 w 12192001"/>
              <a:gd name="connsiteY1343" fmla="*/ 3337742 h 6858000"/>
              <a:gd name="connsiteX1344" fmla="*/ 2284338 w 12192001"/>
              <a:gd name="connsiteY1344" fmla="*/ 3337742 h 6858000"/>
              <a:gd name="connsiteX1345" fmla="*/ 2299524 w 12192001"/>
              <a:gd name="connsiteY1345" fmla="*/ 3341497 h 6858000"/>
              <a:gd name="connsiteX1346" fmla="*/ 2299524 w 12192001"/>
              <a:gd name="connsiteY1346" fmla="*/ 3375290 h 6858000"/>
              <a:gd name="connsiteX1347" fmla="*/ 2307117 w 12192001"/>
              <a:gd name="connsiteY1347" fmla="*/ 3397818 h 6858000"/>
              <a:gd name="connsiteX1348" fmla="*/ 2314710 w 12192001"/>
              <a:gd name="connsiteY1348" fmla="*/ 3401573 h 6858000"/>
              <a:gd name="connsiteX1349" fmla="*/ 2318506 w 12192001"/>
              <a:gd name="connsiteY1349" fmla="*/ 3394063 h 6858000"/>
              <a:gd name="connsiteX1350" fmla="*/ 2318506 w 12192001"/>
              <a:gd name="connsiteY1350" fmla="*/ 3360271 h 6858000"/>
              <a:gd name="connsiteX1351" fmla="*/ 2326100 w 12192001"/>
              <a:gd name="connsiteY1351" fmla="*/ 3349006 h 6858000"/>
              <a:gd name="connsiteX1352" fmla="*/ 2333692 w 12192001"/>
              <a:gd name="connsiteY1352" fmla="*/ 3356516 h 6858000"/>
              <a:gd name="connsiteX1353" fmla="*/ 2352675 w 12192001"/>
              <a:gd name="connsiteY1353" fmla="*/ 3401573 h 6858000"/>
              <a:gd name="connsiteX1354" fmla="*/ 2367861 w 12192001"/>
              <a:gd name="connsiteY1354" fmla="*/ 3472912 h 6858000"/>
              <a:gd name="connsiteX1355" fmla="*/ 2371658 w 12192001"/>
              <a:gd name="connsiteY1355" fmla="*/ 3472912 h 6858000"/>
              <a:gd name="connsiteX1356" fmla="*/ 2379250 w 12192001"/>
              <a:gd name="connsiteY1356" fmla="*/ 3472912 h 6858000"/>
              <a:gd name="connsiteX1357" fmla="*/ 2379250 w 12192001"/>
              <a:gd name="connsiteY1357" fmla="*/ 3457893 h 6858000"/>
              <a:gd name="connsiteX1358" fmla="*/ 2402029 w 12192001"/>
              <a:gd name="connsiteY1358" fmla="*/ 3446629 h 6858000"/>
              <a:gd name="connsiteX1359" fmla="*/ 2413419 w 12192001"/>
              <a:gd name="connsiteY1359" fmla="*/ 3442875 h 6858000"/>
              <a:gd name="connsiteX1360" fmla="*/ 2424808 w 12192001"/>
              <a:gd name="connsiteY1360" fmla="*/ 3409082 h 6858000"/>
              <a:gd name="connsiteX1361" fmla="*/ 2424808 w 12192001"/>
              <a:gd name="connsiteY1361" fmla="*/ 3435365 h 6858000"/>
              <a:gd name="connsiteX1362" fmla="*/ 2436197 w 12192001"/>
              <a:gd name="connsiteY1362" fmla="*/ 3439120 h 6858000"/>
              <a:gd name="connsiteX1363" fmla="*/ 2443791 w 12192001"/>
              <a:gd name="connsiteY1363" fmla="*/ 3439120 h 6858000"/>
              <a:gd name="connsiteX1364" fmla="*/ 2443791 w 12192001"/>
              <a:gd name="connsiteY1364" fmla="*/ 3442875 h 6858000"/>
              <a:gd name="connsiteX1365" fmla="*/ 2439994 w 12192001"/>
              <a:gd name="connsiteY1365" fmla="*/ 3480422 h 6858000"/>
              <a:gd name="connsiteX1366" fmla="*/ 2443791 w 12192001"/>
              <a:gd name="connsiteY1366" fmla="*/ 3487931 h 6858000"/>
              <a:gd name="connsiteX1367" fmla="*/ 2451383 w 12192001"/>
              <a:gd name="connsiteY1367" fmla="*/ 3484177 h 6858000"/>
              <a:gd name="connsiteX1368" fmla="*/ 2466569 w 12192001"/>
              <a:gd name="connsiteY1368" fmla="*/ 3461648 h 6858000"/>
              <a:gd name="connsiteX1369" fmla="*/ 2485551 w 12192001"/>
              <a:gd name="connsiteY1369" fmla="*/ 3457893 h 6858000"/>
              <a:gd name="connsiteX1370" fmla="*/ 2496941 w 12192001"/>
              <a:gd name="connsiteY1370" fmla="*/ 3465403 h 6858000"/>
              <a:gd name="connsiteX1371" fmla="*/ 2496941 w 12192001"/>
              <a:gd name="connsiteY1371" fmla="*/ 3484177 h 6858000"/>
              <a:gd name="connsiteX1372" fmla="*/ 2481755 w 12192001"/>
              <a:gd name="connsiteY1372" fmla="*/ 3529233 h 6858000"/>
              <a:gd name="connsiteX1373" fmla="*/ 2489348 w 12192001"/>
              <a:gd name="connsiteY1373" fmla="*/ 3548007 h 6858000"/>
              <a:gd name="connsiteX1374" fmla="*/ 2512126 w 12192001"/>
              <a:gd name="connsiteY1374" fmla="*/ 3559271 h 6858000"/>
              <a:gd name="connsiteX1375" fmla="*/ 2519720 w 12192001"/>
              <a:gd name="connsiteY1375" fmla="*/ 3593064 h 6858000"/>
              <a:gd name="connsiteX1376" fmla="*/ 2515923 w 12192001"/>
              <a:gd name="connsiteY1376" fmla="*/ 3623101 h 6858000"/>
              <a:gd name="connsiteX1377" fmla="*/ 2527312 w 12192001"/>
              <a:gd name="connsiteY1377" fmla="*/ 3630611 h 6858000"/>
              <a:gd name="connsiteX1378" fmla="*/ 2538702 w 12192001"/>
              <a:gd name="connsiteY1378" fmla="*/ 3623101 h 6858000"/>
              <a:gd name="connsiteX1379" fmla="*/ 2534906 w 12192001"/>
              <a:gd name="connsiteY1379" fmla="*/ 3611837 h 6858000"/>
              <a:gd name="connsiteX1380" fmla="*/ 2546295 w 12192001"/>
              <a:gd name="connsiteY1380" fmla="*/ 3566780 h 6858000"/>
              <a:gd name="connsiteX1381" fmla="*/ 2569074 w 12192001"/>
              <a:gd name="connsiteY1381" fmla="*/ 3563026 h 6858000"/>
              <a:gd name="connsiteX1382" fmla="*/ 2569074 w 12192001"/>
              <a:gd name="connsiteY1382" fmla="*/ 3529233 h 6858000"/>
              <a:gd name="connsiteX1383" fmla="*/ 2572870 w 12192001"/>
              <a:gd name="connsiteY1383" fmla="*/ 3499195 h 6858000"/>
              <a:gd name="connsiteX1384" fmla="*/ 2569074 w 12192001"/>
              <a:gd name="connsiteY1384" fmla="*/ 3472912 h 6858000"/>
              <a:gd name="connsiteX1385" fmla="*/ 2565277 w 12192001"/>
              <a:gd name="connsiteY1385" fmla="*/ 3379044 h 6858000"/>
              <a:gd name="connsiteX1386" fmla="*/ 2565277 w 12192001"/>
              <a:gd name="connsiteY1386" fmla="*/ 3337742 h 6858000"/>
              <a:gd name="connsiteX1387" fmla="*/ 2546295 w 12192001"/>
              <a:gd name="connsiteY1387" fmla="*/ 3273912 h 6858000"/>
              <a:gd name="connsiteX1388" fmla="*/ 2557684 w 12192001"/>
              <a:gd name="connsiteY1388" fmla="*/ 3266403 h 6858000"/>
              <a:gd name="connsiteX1389" fmla="*/ 2561481 w 12192001"/>
              <a:gd name="connsiteY1389" fmla="*/ 3225101 h 6858000"/>
              <a:gd name="connsiteX1390" fmla="*/ 2554490 w 12192001"/>
              <a:gd name="connsiteY1390" fmla="*/ 3215987 h 6858000"/>
              <a:gd name="connsiteX1391" fmla="*/ 2571797 w 12192001"/>
              <a:gd name="connsiteY1391" fmla="*/ 3188602 h 6858000"/>
              <a:gd name="connsiteX1392" fmla="*/ 2571797 w 12192001"/>
              <a:gd name="connsiteY1392" fmla="*/ 3169828 h 6858000"/>
              <a:gd name="connsiteX1393" fmla="*/ 2571797 w 12192001"/>
              <a:gd name="connsiteY1393" fmla="*/ 3132281 h 6858000"/>
              <a:gd name="connsiteX1394" fmla="*/ 2571797 w 12192001"/>
              <a:gd name="connsiteY1394" fmla="*/ 3113424 h 6858000"/>
              <a:gd name="connsiteX1395" fmla="*/ 2582361 w 12192001"/>
              <a:gd name="connsiteY1395" fmla="*/ 3102602 h 6858000"/>
              <a:gd name="connsiteX1396" fmla="*/ 2583219 w 12192001"/>
              <a:gd name="connsiteY1396" fmla="*/ 3095181 h 6858000"/>
              <a:gd name="connsiteX1397" fmla="*/ 2584609 w 12192001"/>
              <a:gd name="connsiteY1397" fmla="*/ 3113507 h 6858000"/>
              <a:gd name="connsiteX1398" fmla="*/ 2583185 w 12192001"/>
              <a:gd name="connsiteY1398" fmla="*/ 3132281 h 6858000"/>
              <a:gd name="connsiteX1399" fmla="*/ 2586982 w 12192001"/>
              <a:gd name="connsiteY1399" fmla="*/ 3143545 h 6858000"/>
              <a:gd name="connsiteX1400" fmla="*/ 2594575 w 12192001"/>
              <a:gd name="connsiteY1400" fmla="*/ 3143545 h 6858000"/>
              <a:gd name="connsiteX1401" fmla="*/ 2624946 w 12192001"/>
              <a:gd name="connsiteY1401" fmla="*/ 3132281 h 6858000"/>
              <a:gd name="connsiteX1402" fmla="*/ 2624946 w 12192001"/>
              <a:gd name="connsiteY1402" fmla="*/ 3127972 h 6858000"/>
              <a:gd name="connsiteX1403" fmla="*/ 2628291 w 12192001"/>
              <a:gd name="connsiteY1403" fmla="*/ 3135251 h 6858000"/>
              <a:gd name="connsiteX1404" fmla="*/ 2643952 w 12192001"/>
              <a:gd name="connsiteY1404" fmla="*/ 3142291 h 6858000"/>
              <a:gd name="connsiteX1405" fmla="*/ 2645877 w 12192001"/>
              <a:gd name="connsiteY1405" fmla="*/ 3143243 h 6858000"/>
              <a:gd name="connsiteX1406" fmla="*/ 2643929 w 12192001"/>
              <a:gd name="connsiteY1406" fmla="*/ 3154809 h 6858000"/>
              <a:gd name="connsiteX1407" fmla="*/ 2651521 w 12192001"/>
              <a:gd name="connsiteY1407" fmla="*/ 3166073 h 6858000"/>
              <a:gd name="connsiteX1408" fmla="*/ 2659115 w 12192001"/>
              <a:gd name="connsiteY1408" fmla="*/ 3158564 h 6858000"/>
              <a:gd name="connsiteX1409" fmla="*/ 2662156 w 12192001"/>
              <a:gd name="connsiteY1409" fmla="*/ 3151293 h 6858000"/>
              <a:gd name="connsiteX1410" fmla="*/ 2670503 w 12192001"/>
              <a:gd name="connsiteY1410" fmla="*/ 3155421 h 6858000"/>
              <a:gd name="connsiteX1411" fmla="*/ 2670503 w 12192001"/>
              <a:gd name="connsiteY1411" fmla="*/ 3159311 h 6858000"/>
              <a:gd name="connsiteX1412" fmla="*/ 2667600 w 12192001"/>
              <a:gd name="connsiteY1412" fmla="*/ 3177075 h 6858000"/>
              <a:gd name="connsiteX1413" fmla="*/ 2659051 w 12192001"/>
              <a:gd name="connsiteY1413" fmla="*/ 3188383 h 6858000"/>
              <a:gd name="connsiteX1414" fmla="*/ 2660032 w 12192001"/>
              <a:gd name="connsiteY1414" fmla="*/ 3196255 h 6858000"/>
              <a:gd name="connsiteX1415" fmla="*/ 2670463 w 12192001"/>
              <a:gd name="connsiteY1415" fmla="*/ 3208946 h 6858000"/>
              <a:gd name="connsiteX1416" fmla="*/ 2672879 w 12192001"/>
              <a:gd name="connsiteY1416" fmla="*/ 3209026 h 6858000"/>
              <a:gd name="connsiteX1417" fmla="*/ 2678097 w 12192001"/>
              <a:gd name="connsiteY1417" fmla="*/ 3237413 h 6858000"/>
              <a:gd name="connsiteX1418" fmla="*/ 2693282 w 12192001"/>
              <a:gd name="connsiteY1418" fmla="*/ 3248677 h 6858000"/>
              <a:gd name="connsiteX1419" fmla="*/ 2704672 w 12192001"/>
              <a:gd name="connsiteY1419" fmla="*/ 3229904 h 6858000"/>
              <a:gd name="connsiteX1420" fmla="*/ 2703772 w 12192001"/>
              <a:gd name="connsiteY1420" fmla="*/ 3216999 h 6858000"/>
              <a:gd name="connsiteX1421" fmla="*/ 2704863 w 12192001"/>
              <a:gd name="connsiteY1421" fmla="*/ 3217403 h 6858000"/>
              <a:gd name="connsiteX1422" fmla="*/ 2720186 w 12192001"/>
              <a:gd name="connsiteY1422" fmla="*/ 3242726 h 6858000"/>
              <a:gd name="connsiteX1423" fmla="*/ 2719432 w 12192001"/>
              <a:gd name="connsiteY1423" fmla="*/ 3246817 h 6858000"/>
              <a:gd name="connsiteX1424" fmla="*/ 2717581 w 12192001"/>
              <a:gd name="connsiteY1424" fmla="*/ 3303010 h 6858000"/>
              <a:gd name="connsiteX1425" fmla="*/ 2699073 w 12192001"/>
              <a:gd name="connsiteY1425" fmla="*/ 3347287 h 6858000"/>
              <a:gd name="connsiteX1426" fmla="*/ 2726180 w 12192001"/>
              <a:gd name="connsiteY1426" fmla="*/ 3361898 h 6858000"/>
              <a:gd name="connsiteX1427" fmla="*/ 2747287 w 12192001"/>
              <a:gd name="connsiteY1427" fmla="*/ 3389249 h 6858000"/>
              <a:gd name="connsiteX1428" fmla="*/ 2712479 w 12192001"/>
              <a:gd name="connsiteY1428" fmla="*/ 3495515 h 6858000"/>
              <a:gd name="connsiteX1429" fmla="*/ 2701215 w 12192001"/>
              <a:gd name="connsiteY1429" fmla="*/ 3526897 h 6858000"/>
              <a:gd name="connsiteX1430" fmla="*/ 2716588 w 12192001"/>
              <a:gd name="connsiteY1430" fmla="*/ 3558960 h 6858000"/>
              <a:gd name="connsiteX1431" fmla="*/ 2745352 w 12192001"/>
              <a:gd name="connsiteY1431" fmla="*/ 3617335 h 6858000"/>
              <a:gd name="connsiteX1432" fmla="*/ 2746804 w 12192001"/>
              <a:gd name="connsiteY1432" fmla="*/ 3639139 h 6858000"/>
              <a:gd name="connsiteX1433" fmla="*/ 2748540 w 12192001"/>
              <a:gd name="connsiteY1433" fmla="*/ 3642920 h 6858000"/>
              <a:gd name="connsiteX1434" fmla="*/ 2745804 w 12192001"/>
              <a:gd name="connsiteY1434" fmla="*/ 3641262 h 6858000"/>
              <a:gd name="connsiteX1435" fmla="*/ 2732864 w 12192001"/>
              <a:gd name="connsiteY1435" fmla="*/ 3638877 h 6858000"/>
              <a:gd name="connsiteX1436" fmla="*/ 2705151 w 12192001"/>
              <a:gd name="connsiteY1436" fmla="*/ 3680303 h 6858000"/>
              <a:gd name="connsiteX1437" fmla="*/ 2719749 w 12192001"/>
              <a:gd name="connsiteY1437" fmla="*/ 3726452 h 6858000"/>
              <a:gd name="connsiteX1438" fmla="*/ 2724162 w 12192001"/>
              <a:gd name="connsiteY1438" fmla="*/ 3761878 h 6858000"/>
              <a:gd name="connsiteX1439" fmla="*/ 2725614 w 12192001"/>
              <a:gd name="connsiteY1439" fmla="*/ 3783682 h 6858000"/>
              <a:gd name="connsiteX1440" fmla="*/ 2742554 w 12192001"/>
              <a:gd name="connsiteY1440" fmla="*/ 3777575 h 6858000"/>
              <a:gd name="connsiteX1441" fmla="*/ 2788793 w 12192001"/>
              <a:gd name="connsiteY1441" fmla="*/ 3681877 h 6858000"/>
              <a:gd name="connsiteX1442" fmla="*/ 2803017 w 12192001"/>
              <a:gd name="connsiteY1442" fmla="*/ 3664116 h 6858000"/>
              <a:gd name="connsiteX1443" fmla="*/ 2839690 w 12192001"/>
              <a:gd name="connsiteY1443" fmla="*/ 3623572 h 6858000"/>
              <a:gd name="connsiteX1444" fmla="*/ 2866912 w 12192001"/>
              <a:gd name="connsiteY1444" fmla="*/ 3578210 h 6858000"/>
              <a:gd name="connsiteX1445" fmla="*/ 2864970 w 12192001"/>
              <a:gd name="connsiteY1445" fmla="*/ 3552470 h 6858000"/>
              <a:gd name="connsiteX1446" fmla="*/ 2858765 w 12192001"/>
              <a:gd name="connsiteY1446" fmla="*/ 3543249 h 6858000"/>
              <a:gd name="connsiteX1447" fmla="*/ 2868725 w 12192001"/>
              <a:gd name="connsiteY1447" fmla="*/ 3542009 h 6858000"/>
              <a:gd name="connsiteX1448" fmla="*/ 2888703 w 12192001"/>
              <a:gd name="connsiteY1448" fmla="*/ 3509541 h 6858000"/>
              <a:gd name="connsiteX1449" fmla="*/ 2875782 w 12192001"/>
              <a:gd name="connsiteY1449" fmla="*/ 3497160 h 6858000"/>
              <a:gd name="connsiteX1450" fmla="*/ 2864841 w 12192001"/>
              <a:gd name="connsiteY1450" fmla="*/ 3490528 h 6858000"/>
              <a:gd name="connsiteX1451" fmla="*/ 2874085 w 12192001"/>
              <a:gd name="connsiteY1451" fmla="*/ 3473387 h 6858000"/>
              <a:gd name="connsiteX1452" fmla="*/ 2880556 w 12192001"/>
              <a:gd name="connsiteY1452" fmla="*/ 3474580 h 6858000"/>
              <a:gd name="connsiteX1453" fmla="*/ 2898024 w 12192001"/>
              <a:gd name="connsiteY1453" fmla="*/ 3452418 h 6858000"/>
              <a:gd name="connsiteX1454" fmla="*/ 2902856 w 12192001"/>
              <a:gd name="connsiteY1454" fmla="*/ 3399851 h 6858000"/>
              <a:gd name="connsiteX1455" fmla="*/ 2918099 w 12192001"/>
              <a:gd name="connsiteY1455" fmla="*/ 3369972 h 6858000"/>
              <a:gd name="connsiteX1456" fmla="*/ 2921118 w 12192001"/>
              <a:gd name="connsiteY1456" fmla="*/ 3353607 h 6858000"/>
              <a:gd name="connsiteX1457" fmla="*/ 2914970 w 12192001"/>
              <a:gd name="connsiteY1457" fmla="*/ 3314399 h 6858000"/>
              <a:gd name="connsiteX1458" fmla="*/ 2910713 w 12192001"/>
              <a:gd name="connsiteY1458" fmla="*/ 3199009 h 6858000"/>
              <a:gd name="connsiteX1459" fmla="*/ 2913600 w 12192001"/>
              <a:gd name="connsiteY1459" fmla="*/ 3170168 h 6858000"/>
              <a:gd name="connsiteX1460" fmla="*/ 2920246 w 12192001"/>
              <a:gd name="connsiteY1460" fmla="*/ 3164024 h 6858000"/>
              <a:gd name="connsiteX1461" fmla="*/ 2924120 w 12192001"/>
              <a:gd name="connsiteY1461" fmla="*/ 3176318 h 6858000"/>
              <a:gd name="connsiteX1462" fmla="*/ 2924890 w 12192001"/>
              <a:gd name="connsiteY1462" fmla="*/ 3194857 h 6858000"/>
              <a:gd name="connsiteX1463" fmla="*/ 2928687 w 12192001"/>
              <a:gd name="connsiteY1463" fmla="*/ 3194857 h 6858000"/>
              <a:gd name="connsiteX1464" fmla="*/ 2936280 w 12192001"/>
              <a:gd name="connsiteY1464" fmla="*/ 3194857 h 6858000"/>
              <a:gd name="connsiteX1465" fmla="*/ 2936280 w 12192001"/>
              <a:gd name="connsiteY1465" fmla="*/ 3179838 h 6858000"/>
              <a:gd name="connsiteX1466" fmla="*/ 2942695 w 12192001"/>
              <a:gd name="connsiteY1466" fmla="*/ 3168417 h 6858000"/>
              <a:gd name="connsiteX1467" fmla="*/ 2957622 w 12192001"/>
              <a:gd name="connsiteY1467" fmla="*/ 3191167 h 6858000"/>
              <a:gd name="connsiteX1468" fmla="*/ 2959455 w 12192001"/>
              <a:gd name="connsiteY1468" fmla="*/ 3224916 h 6858000"/>
              <a:gd name="connsiteX1469" fmla="*/ 2962416 w 12192001"/>
              <a:gd name="connsiteY1469" fmla="*/ 3238537 h 6858000"/>
              <a:gd name="connsiteX1470" fmla="*/ 2970886 w 12192001"/>
              <a:gd name="connsiteY1470" fmla="*/ 3235484 h 6858000"/>
              <a:gd name="connsiteX1471" fmla="*/ 2973131 w 12192001"/>
              <a:gd name="connsiteY1471" fmla="*/ 3233206 h 6858000"/>
              <a:gd name="connsiteX1472" fmla="*/ 2983356 w 12192001"/>
              <a:gd name="connsiteY1472" fmla="*/ 3223937 h 6858000"/>
              <a:gd name="connsiteX1473" fmla="*/ 2981317 w 12192001"/>
              <a:gd name="connsiteY1473" fmla="*/ 3248175 h 6858000"/>
              <a:gd name="connsiteX1474" fmla="*/ 2975828 w 12192001"/>
              <a:gd name="connsiteY1474" fmla="*/ 3254855 h 6858000"/>
              <a:gd name="connsiteX1475" fmla="*/ 2972318 w 12192001"/>
              <a:gd name="connsiteY1475" fmla="*/ 3267284 h 6858000"/>
              <a:gd name="connsiteX1476" fmla="*/ 2980279 w 12192001"/>
              <a:gd name="connsiteY1476" fmla="*/ 3270289 h 6858000"/>
              <a:gd name="connsiteX1477" fmla="*/ 2992897 w 12192001"/>
              <a:gd name="connsiteY1477" fmla="*/ 3310689 h 6858000"/>
              <a:gd name="connsiteX1478" fmla="*/ 2979099 w 12192001"/>
              <a:gd name="connsiteY1478" fmla="*/ 3494284 h 6858000"/>
              <a:gd name="connsiteX1479" fmla="*/ 2984737 w 12192001"/>
              <a:gd name="connsiteY1479" fmla="*/ 3539551 h 6858000"/>
              <a:gd name="connsiteX1480" fmla="*/ 2980376 w 12192001"/>
              <a:gd name="connsiteY1480" fmla="*/ 3606049 h 6858000"/>
              <a:gd name="connsiteX1481" fmla="*/ 2984015 w 12192001"/>
              <a:gd name="connsiteY1481" fmla="*/ 3655562 h 6858000"/>
              <a:gd name="connsiteX1482" fmla="*/ 3025571 w 12192001"/>
              <a:gd name="connsiteY1482" fmla="*/ 3664377 h 6858000"/>
              <a:gd name="connsiteX1483" fmla="*/ 3050530 w 12192001"/>
              <a:gd name="connsiteY1483" fmla="*/ 3631288 h 6858000"/>
              <a:gd name="connsiteX1484" fmla="*/ 3015727 w 12192001"/>
              <a:gd name="connsiteY1484" fmla="*/ 3605643 h 6858000"/>
              <a:gd name="connsiteX1485" fmla="*/ 3022236 w 12192001"/>
              <a:gd name="connsiteY1485" fmla="*/ 3586845 h 6858000"/>
              <a:gd name="connsiteX1486" fmla="*/ 3041401 w 12192001"/>
              <a:gd name="connsiteY1486" fmla="*/ 3588455 h 6858000"/>
              <a:gd name="connsiteX1487" fmla="*/ 3064644 w 12192001"/>
              <a:gd name="connsiteY1487" fmla="*/ 3541590 h 6858000"/>
              <a:gd name="connsiteX1488" fmla="*/ 3062438 w 12192001"/>
              <a:gd name="connsiteY1488" fmla="*/ 3523877 h 6858000"/>
              <a:gd name="connsiteX1489" fmla="*/ 3070191 w 12192001"/>
              <a:gd name="connsiteY1489" fmla="*/ 3504923 h 6858000"/>
              <a:gd name="connsiteX1490" fmla="*/ 3081378 w 12192001"/>
              <a:gd name="connsiteY1490" fmla="*/ 3513523 h 6858000"/>
              <a:gd name="connsiteX1491" fmla="*/ 3095543 w 12192001"/>
              <a:gd name="connsiteY1491" fmla="*/ 3525749 h 6858000"/>
              <a:gd name="connsiteX1492" fmla="*/ 3100562 w 12192001"/>
              <a:gd name="connsiteY1492" fmla="*/ 3505138 h 6858000"/>
              <a:gd name="connsiteX1493" fmla="*/ 3105396 w 12192001"/>
              <a:gd name="connsiteY1493" fmla="*/ 3443032 h 6858000"/>
              <a:gd name="connsiteX1494" fmla="*/ 3112025 w 12192001"/>
              <a:gd name="connsiteY1494" fmla="*/ 3446374 h 6858000"/>
              <a:gd name="connsiteX1495" fmla="*/ 3125066 w 12192001"/>
              <a:gd name="connsiteY1495" fmla="*/ 3447313 h 6858000"/>
              <a:gd name="connsiteX1496" fmla="*/ 3130861 w 12192001"/>
              <a:gd name="connsiteY1496" fmla="*/ 3451069 h 6858000"/>
              <a:gd name="connsiteX1497" fmla="*/ 3122168 w 12192001"/>
              <a:gd name="connsiteY1497" fmla="*/ 3503651 h 6858000"/>
              <a:gd name="connsiteX1498" fmla="*/ 3122168 w 12192001"/>
              <a:gd name="connsiteY1498" fmla="*/ 3529941 h 6858000"/>
              <a:gd name="connsiteX1499" fmla="*/ 3125066 w 12192001"/>
              <a:gd name="connsiteY1499" fmla="*/ 3533697 h 6858000"/>
              <a:gd name="connsiteX1500" fmla="*/ 3116371 w 12192001"/>
              <a:gd name="connsiteY1500" fmla="*/ 3559989 h 6858000"/>
              <a:gd name="connsiteX1501" fmla="*/ 3130861 w 12192001"/>
              <a:gd name="connsiteY1501" fmla="*/ 3593791 h 6858000"/>
              <a:gd name="connsiteX1502" fmla="*/ 3136657 w 12192001"/>
              <a:gd name="connsiteY1502" fmla="*/ 3601303 h 6858000"/>
              <a:gd name="connsiteX1503" fmla="*/ 3133759 w 12192001"/>
              <a:gd name="connsiteY1503" fmla="*/ 3608815 h 6858000"/>
              <a:gd name="connsiteX1504" fmla="*/ 3145351 w 12192001"/>
              <a:gd name="connsiteY1504" fmla="*/ 3642617 h 6858000"/>
              <a:gd name="connsiteX1505" fmla="*/ 3151146 w 12192001"/>
              <a:gd name="connsiteY1505" fmla="*/ 3653885 h 6858000"/>
              <a:gd name="connsiteX1506" fmla="*/ 3156942 w 12192001"/>
              <a:gd name="connsiteY1506" fmla="*/ 3698955 h 6858000"/>
              <a:gd name="connsiteX1507" fmla="*/ 3162738 w 12192001"/>
              <a:gd name="connsiteY1507" fmla="*/ 3702711 h 6858000"/>
              <a:gd name="connsiteX1508" fmla="*/ 3165634 w 12192001"/>
              <a:gd name="connsiteY1508" fmla="*/ 3698955 h 6858000"/>
              <a:gd name="connsiteX1509" fmla="*/ 3165634 w 12192001"/>
              <a:gd name="connsiteY1509" fmla="*/ 3683931 h 6858000"/>
              <a:gd name="connsiteX1510" fmla="*/ 3168533 w 12192001"/>
              <a:gd name="connsiteY1510" fmla="*/ 3672664 h 6858000"/>
              <a:gd name="connsiteX1511" fmla="*/ 3180125 w 12192001"/>
              <a:gd name="connsiteY1511" fmla="*/ 3646373 h 6858000"/>
              <a:gd name="connsiteX1512" fmla="*/ 3180125 w 12192001"/>
              <a:gd name="connsiteY1512" fmla="*/ 3620082 h 6858000"/>
              <a:gd name="connsiteX1513" fmla="*/ 3174329 w 12192001"/>
              <a:gd name="connsiteY1513" fmla="*/ 3605059 h 6858000"/>
              <a:gd name="connsiteX1514" fmla="*/ 3174329 w 12192001"/>
              <a:gd name="connsiteY1514" fmla="*/ 3533697 h 6858000"/>
              <a:gd name="connsiteX1515" fmla="*/ 3171432 w 12192001"/>
              <a:gd name="connsiteY1515" fmla="*/ 3526185 h 6858000"/>
              <a:gd name="connsiteX1516" fmla="*/ 3174329 w 12192001"/>
              <a:gd name="connsiteY1516" fmla="*/ 3522430 h 6858000"/>
              <a:gd name="connsiteX1517" fmla="*/ 3183023 w 12192001"/>
              <a:gd name="connsiteY1517" fmla="*/ 3522430 h 6858000"/>
              <a:gd name="connsiteX1518" fmla="*/ 3188818 w 12192001"/>
              <a:gd name="connsiteY1518" fmla="*/ 3436045 h 6858000"/>
              <a:gd name="connsiteX1519" fmla="*/ 3188818 w 12192001"/>
              <a:gd name="connsiteY1519" fmla="*/ 3413510 h 6858000"/>
              <a:gd name="connsiteX1520" fmla="*/ 3188818 w 12192001"/>
              <a:gd name="connsiteY1520" fmla="*/ 3319613 h 6858000"/>
              <a:gd name="connsiteX1521" fmla="*/ 3183023 w 12192001"/>
              <a:gd name="connsiteY1521" fmla="*/ 3319613 h 6858000"/>
              <a:gd name="connsiteX1522" fmla="*/ 3183023 w 12192001"/>
              <a:gd name="connsiteY1522" fmla="*/ 3270787 h 6858000"/>
              <a:gd name="connsiteX1523" fmla="*/ 3188818 w 12192001"/>
              <a:gd name="connsiteY1523" fmla="*/ 3267031 h 6858000"/>
              <a:gd name="connsiteX1524" fmla="*/ 3188818 w 12192001"/>
              <a:gd name="connsiteY1524" fmla="*/ 3252008 h 6858000"/>
              <a:gd name="connsiteX1525" fmla="*/ 3197512 w 12192001"/>
              <a:gd name="connsiteY1525" fmla="*/ 3236985 h 6858000"/>
              <a:gd name="connsiteX1526" fmla="*/ 3194614 w 12192001"/>
              <a:gd name="connsiteY1526" fmla="*/ 3195670 h 6858000"/>
              <a:gd name="connsiteX1527" fmla="*/ 3194614 w 12192001"/>
              <a:gd name="connsiteY1527" fmla="*/ 3180647 h 6858000"/>
              <a:gd name="connsiteX1528" fmla="*/ 3194614 w 12192001"/>
              <a:gd name="connsiteY1528" fmla="*/ 3146844 h 6858000"/>
              <a:gd name="connsiteX1529" fmla="*/ 3200411 w 12192001"/>
              <a:gd name="connsiteY1529" fmla="*/ 3124309 h 6858000"/>
              <a:gd name="connsiteX1530" fmla="*/ 3200411 w 12192001"/>
              <a:gd name="connsiteY1530" fmla="*/ 3075483 h 6858000"/>
              <a:gd name="connsiteX1531" fmla="*/ 3200411 w 12192001"/>
              <a:gd name="connsiteY1531" fmla="*/ 3052831 h 6858000"/>
              <a:gd name="connsiteX1532" fmla="*/ 3207678 w 12192001"/>
              <a:gd name="connsiteY1532" fmla="*/ 3053355 h 6858000"/>
              <a:gd name="connsiteX1533" fmla="*/ 3213473 w 12192001"/>
              <a:gd name="connsiteY1533" fmla="*/ 3057111 h 6858000"/>
              <a:gd name="connsiteX1534" fmla="*/ 3204780 w 12192001"/>
              <a:gd name="connsiteY1534" fmla="*/ 3109693 h 6858000"/>
              <a:gd name="connsiteX1535" fmla="*/ 3204780 w 12192001"/>
              <a:gd name="connsiteY1535" fmla="*/ 3135983 h 6858000"/>
              <a:gd name="connsiteX1536" fmla="*/ 3207678 w 12192001"/>
              <a:gd name="connsiteY1536" fmla="*/ 3139739 h 6858000"/>
              <a:gd name="connsiteX1537" fmla="*/ 3198984 w 12192001"/>
              <a:gd name="connsiteY1537" fmla="*/ 3166031 h 6858000"/>
              <a:gd name="connsiteX1538" fmla="*/ 3213473 w 12192001"/>
              <a:gd name="connsiteY1538" fmla="*/ 3199833 h 6858000"/>
              <a:gd name="connsiteX1539" fmla="*/ 3219269 w 12192001"/>
              <a:gd name="connsiteY1539" fmla="*/ 3207345 h 6858000"/>
              <a:gd name="connsiteX1540" fmla="*/ 3216371 w 12192001"/>
              <a:gd name="connsiteY1540" fmla="*/ 3214857 h 6858000"/>
              <a:gd name="connsiteX1541" fmla="*/ 3227962 w 12192001"/>
              <a:gd name="connsiteY1541" fmla="*/ 3248659 h 6858000"/>
              <a:gd name="connsiteX1542" fmla="*/ 3233758 w 12192001"/>
              <a:gd name="connsiteY1542" fmla="*/ 3259927 h 6858000"/>
              <a:gd name="connsiteX1543" fmla="*/ 3239553 w 12192001"/>
              <a:gd name="connsiteY1543" fmla="*/ 3304997 h 6858000"/>
              <a:gd name="connsiteX1544" fmla="*/ 3245350 w 12192001"/>
              <a:gd name="connsiteY1544" fmla="*/ 3308753 h 6858000"/>
              <a:gd name="connsiteX1545" fmla="*/ 3248247 w 12192001"/>
              <a:gd name="connsiteY1545" fmla="*/ 3304997 h 6858000"/>
              <a:gd name="connsiteX1546" fmla="*/ 3248247 w 12192001"/>
              <a:gd name="connsiteY1546" fmla="*/ 3289973 h 6858000"/>
              <a:gd name="connsiteX1547" fmla="*/ 3251145 w 12192001"/>
              <a:gd name="connsiteY1547" fmla="*/ 3278706 h 6858000"/>
              <a:gd name="connsiteX1548" fmla="*/ 3262736 w 12192001"/>
              <a:gd name="connsiteY1548" fmla="*/ 3252415 h 6858000"/>
              <a:gd name="connsiteX1549" fmla="*/ 3262736 w 12192001"/>
              <a:gd name="connsiteY1549" fmla="*/ 3226124 h 6858000"/>
              <a:gd name="connsiteX1550" fmla="*/ 3256941 w 12192001"/>
              <a:gd name="connsiteY1550" fmla="*/ 3211101 h 6858000"/>
              <a:gd name="connsiteX1551" fmla="*/ 3256941 w 12192001"/>
              <a:gd name="connsiteY1551" fmla="*/ 3139739 h 6858000"/>
              <a:gd name="connsiteX1552" fmla="*/ 3254043 w 12192001"/>
              <a:gd name="connsiteY1552" fmla="*/ 3132227 h 6858000"/>
              <a:gd name="connsiteX1553" fmla="*/ 3256941 w 12192001"/>
              <a:gd name="connsiteY1553" fmla="*/ 3128472 h 6858000"/>
              <a:gd name="connsiteX1554" fmla="*/ 3265635 w 12192001"/>
              <a:gd name="connsiteY1554" fmla="*/ 3128472 h 6858000"/>
              <a:gd name="connsiteX1555" fmla="*/ 3271430 w 12192001"/>
              <a:gd name="connsiteY1555" fmla="*/ 3042087 h 6858000"/>
              <a:gd name="connsiteX1556" fmla="*/ 3271430 w 12192001"/>
              <a:gd name="connsiteY1556" fmla="*/ 3019552 h 6858000"/>
              <a:gd name="connsiteX1557" fmla="*/ 3271430 w 12192001"/>
              <a:gd name="connsiteY1557" fmla="*/ 2925655 h 6858000"/>
              <a:gd name="connsiteX1558" fmla="*/ 3265635 w 12192001"/>
              <a:gd name="connsiteY1558" fmla="*/ 2925655 h 6858000"/>
              <a:gd name="connsiteX1559" fmla="*/ 3265635 w 12192001"/>
              <a:gd name="connsiteY1559" fmla="*/ 2876829 h 6858000"/>
              <a:gd name="connsiteX1560" fmla="*/ 3271430 w 12192001"/>
              <a:gd name="connsiteY1560" fmla="*/ 2873073 h 6858000"/>
              <a:gd name="connsiteX1561" fmla="*/ 3270344 w 12192001"/>
              <a:gd name="connsiteY1561" fmla="*/ 2864153 h 6858000"/>
              <a:gd name="connsiteX1562" fmla="*/ 3270952 w 12192001"/>
              <a:gd name="connsiteY1562" fmla="*/ 2860738 h 6858000"/>
              <a:gd name="connsiteX1563" fmla="*/ 3272386 w 12192001"/>
              <a:gd name="connsiteY1563" fmla="*/ 2877383 h 6858000"/>
              <a:gd name="connsiteX1564" fmla="*/ 3272386 w 12192001"/>
              <a:gd name="connsiteY1564" fmla="*/ 2952501 h 6858000"/>
              <a:gd name="connsiteX1565" fmla="*/ 3276239 w 12192001"/>
              <a:gd name="connsiteY1565" fmla="*/ 3027617 h 6858000"/>
              <a:gd name="connsiteX1566" fmla="*/ 3280092 w 12192001"/>
              <a:gd name="connsiteY1566" fmla="*/ 3106491 h 6858000"/>
              <a:gd name="connsiteX1567" fmla="*/ 3280092 w 12192001"/>
              <a:gd name="connsiteY1567" fmla="*/ 3114003 h 6858000"/>
              <a:gd name="connsiteX1568" fmla="*/ 3283946 w 12192001"/>
              <a:gd name="connsiteY1568" fmla="*/ 3136538 h 6858000"/>
              <a:gd name="connsiteX1569" fmla="*/ 3291653 w 12192001"/>
              <a:gd name="connsiteY1569" fmla="*/ 3181608 h 6858000"/>
              <a:gd name="connsiteX1570" fmla="*/ 3295506 w 12192001"/>
              <a:gd name="connsiteY1570" fmla="*/ 3200387 h 6858000"/>
              <a:gd name="connsiteX1571" fmla="*/ 3295506 w 12192001"/>
              <a:gd name="connsiteY1571" fmla="*/ 3226678 h 6858000"/>
              <a:gd name="connsiteX1572" fmla="*/ 3303213 w 12192001"/>
              <a:gd name="connsiteY1572" fmla="*/ 3252969 h 6858000"/>
              <a:gd name="connsiteX1573" fmla="*/ 3295506 w 12192001"/>
              <a:gd name="connsiteY1573" fmla="*/ 3267993 h 6858000"/>
              <a:gd name="connsiteX1574" fmla="*/ 3307067 w 12192001"/>
              <a:gd name="connsiteY1574" fmla="*/ 3275504 h 6858000"/>
              <a:gd name="connsiteX1575" fmla="*/ 3307067 w 12192001"/>
              <a:gd name="connsiteY1575" fmla="*/ 3283016 h 6858000"/>
              <a:gd name="connsiteX1576" fmla="*/ 3314772 w 12192001"/>
              <a:gd name="connsiteY1576" fmla="*/ 3343110 h 6858000"/>
              <a:gd name="connsiteX1577" fmla="*/ 3322480 w 12192001"/>
              <a:gd name="connsiteY1577" fmla="*/ 3388180 h 6858000"/>
              <a:gd name="connsiteX1578" fmla="*/ 3322480 w 12192001"/>
              <a:gd name="connsiteY1578" fmla="*/ 3433250 h 6858000"/>
              <a:gd name="connsiteX1579" fmla="*/ 3330187 w 12192001"/>
              <a:gd name="connsiteY1579" fmla="*/ 3448274 h 6858000"/>
              <a:gd name="connsiteX1580" fmla="*/ 3337894 w 12192001"/>
              <a:gd name="connsiteY1580" fmla="*/ 3467053 h 6858000"/>
              <a:gd name="connsiteX1581" fmla="*/ 3334039 w 12192001"/>
              <a:gd name="connsiteY1581" fmla="*/ 3508368 h 6858000"/>
              <a:gd name="connsiteX1582" fmla="*/ 3353307 w 12192001"/>
              <a:gd name="connsiteY1582" fmla="*/ 3527147 h 6858000"/>
              <a:gd name="connsiteX1583" fmla="*/ 3384134 w 12192001"/>
              <a:gd name="connsiteY1583" fmla="*/ 3542170 h 6858000"/>
              <a:gd name="connsiteX1584" fmla="*/ 3391842 w 12192001"/>
              <a:gd name="connsiteY1584" fmla="*/ 3583485 h 6858000"/>
              <a:gd name="connsiteX1585" fmla="*/ 3391842 w 12192001"/>
              <a:gd name="connsiteY1585" fmla="*/ 3632311 h 6858000"/>
              <a:gd name="connsiteX1586" fmla="*/ 3391842 w 12192001"/>
              <a:gd name="connsiteY1586" fmla="*/ 3677381 h 6858000"/>
              <a:gd name="connsiteX1587" fmla="*/ 3407254 w 12192001"/>
              <a:gd name="connsiteY1587" fmla="*/ 3696160 h 6858000"/>
              <a:gd name="connsiteX1588" fmla="*/ 3426521 w 12192001"/>
              <a:gd name="connsiteY1588" fmla="*/ 3688649 h 6858000"/>
              <a:gd name="connsiteX1589" fmla="*/ 3426521 w 12192001"/>
              <a:gd name="connsiteY1589" fmla="*/ 3669870 h 6858000"/>
              <a:gd name="connsiteX1590" fmla="*/ 3438082 w 12192001"/>
              <a:gd name="connsiteY1590" fmla="*/ 3651090 h 6858000"/>
              <a:gd name="connsiteX1591" fmla="*/ 3457349 w 12192001"/>
              <a:gd name="connsiteY1591" fmla="*/ 3628555 h 6858000"/>
              <a:gd name="connsiteX1592" fmla="*/ 3468909 w 12192001"/>
              <a:gd name="connsiteY1592" fmla="*/ 3594752 h 6858000"/>
              <a:gd name="connsiteX1593" fmla="*/ 3468909 w 12192001"/>
              <a:gd name="connsiteY1593" fmla="*/ 3560949 h 6858000"/>
              <a:gd name="connsiteX1594" fmla="*/ 3465056 w 12192001"/>
              <a:gd name="connsiteY1594" fmla="*/ 3508368 h 6858000"/>
              <a:gd name="connsiteX1595" fmla="*/ 3468909 w 12192001"/>
              <a:gd name="connsiteY1595" fmla="*/ 3500856 h 6858000"/>
              <a:gd name="connsiteX1596" fmla="*/ 3480470 w 12192001"/>
              <a:gd name="connsiteY1596" fmla="*/ 3504612 h 6858000"/>
              <a:gd name="connsiteX1597" fmla="*/ 3488176 w 12192001"/>
              <a:gd name="connsiteY1597" fmla="*/ 3527147 h 6858000"/>
              <a:gd name="connsiteX1598" fmla="*/ 3515150 w 12192001"/>
              <a:gd name="connsiteY1598" fmla="*/ 3534658 h 6858000"/>
              <a:gd name="connsiteX1599" fmla="*/ 3519004 w 12192001"/>
              <a:gd name="connsiteY1599" fmla="*/ 3497100 h 6858000"/>
              <a:gd name="connsiteX1600" fmla="*/ 3522857 w 12192001"/>
              <a:gd name="connsiteY1600" fmla="*/ 3512124 h 6858000"/>
              <a:gd name="connsiteX1601" fmla="*/ 3522857 w 12192001"/>
              <a:gd name="connsiteY1601" fmla="*/ 3545926 h 6858000"/>
              <a:gd name="connsiteX1602" fmla="*/ 3534417 w 12192001"/>
              <a:gd name="connsiteY1602" fmla="*/ 3579729 h 6858000"/>
              <a:gd name="connsiteX1603" fmla="*/ 3557538 w 12192001"/>
              <a:gd name="connsiteY1603" fmla="*/ 3587241 h 6858000"/>
              <a:gd name="connsiteX1604" fmla="*/ 3569098 w 12192001"/>
              <a:gd name="connsiteY1604" fmla="*/ 3568461 h 6858000"/>
              <a:gd name="connsiteX1605" fmla="*/ 3565245 w 12192001"/>
              <a:gd name="connsiteY1605" fmla="*/ 3538414 h 6858000"/>
              <a:gd name="connsiteX1606" fmla="*/ 3557538 w 12192001"/>
              <a:gd name="connsiteY1606" fmla="*/ 3474565 h 6858000"/>
              <a:gd name="connsiteX1607" fmla="*/ 3561391 w 12192001"/>
              <a:gd name="connsiteY1607" fmla="*/ 3467053 h 6858000"/>
              <a:gd name="connsiteX1608" fmla="*/ 3569098 w 12192001"/>
              <a:gd name="connsiteY1608" fmla="*/ 3414471 h 6858000"/>
              <a:gd name="connsiteX1609" fmla="*/ 3576805 w 12192001"/>
              <a:gd name="connsiteY1609" fmla="*/ 3335598 h 6858000"/>
              <a:gd name="connsiteX1610" fmla="*/ 3576805 w 12192001"/>
              <a:gd name="connsiteY1610" fmla="*/ 3331842 h 6858000"/>
              <a:gd name="connsiteX1611" fmla="*/ 3580658 w 12192001"/>
              <a:gd name="connsiteY1611" fmla="*/ 3331842 h 6858000"/>
              <a:gd name="connsiteX1612" fmla="*/ 3588365 w 12192001"/>
              <a:gd name="connsiteY1612" fmla="*/ 3335598 h 6858000"/>
              <a:gd name="connsiteX1613" fmla="*/ 3588365 w 12192001"/>
              <a:gd name="connsiteY1613" fmla="*/ 3346866 h 6858000"/>
              <a:gd name="connsiteX1614" fmla="*/ 3588365 w 12192001"/>
              <a:gd name="connsiteY1614" fmla="*/ 3414471 h 6858000"/>
              <a:gd name="connsiteX1615" fmla="*/ 3596072 w 12192001"/>
              <a:gd name="connsiteY1615" fmla="*/ 3425739 h 6858000"/>
              <a:gd name="connsiteX1616" fmla="*/ 3611486 w 12192001"/>
              <a:gd name="connsiteY1616" fmla="*/ 3444518 h 6858000"/>
              <a:gd name="connsiteX1617" fmla="*/ 3611486 w 12192001"/>
              <a:gd name="connsiteY1617" fmla="*/ 3489588 h 6858000"/>
              <a:gd name="connsiteX1618" fmla="*/ 3619193 w 12192001"/>
              <a:gd name="connsiteY1618" fmla="*/ 3523391 h 6858000"/>
              <a:gd name="connsiteX1619" fmla="*/ 3630753 w 12192001"/>
              <a:gd name="connsiteY1619" fmla="*/ 3504612 h 6858000"/>
              <a:gd name="connsiteX1620" fmla="*/ 3634606 w 12192001"/>
              <a:gd name="connsiteY1620" fmla="*/ 3414471 h 6858000"/>
              <a:gd name="connsiteX1621" fmla="*/ 3634606 w 12192001"/>
              <a:gd name="connsiteY1621" fmla="*/ 3271749 h 6858000"/>
              <a:gd name="connsiteX1622" fmla="*/ 3630753 w 12192001"/>
              <a:gd name="connsiteY1622" fmla="*/ 3252969 h 6858000"/>
              <a:gd name="connsiteX1623" fmla="*/ 3634606 w 12192001"/>
              <a:gd name="connsiteY1623" fmla="*/ 3215411 h 6858000"/>
              <a:gd name="connsiteX1624" fmla="*/ 3634916 w 12192001"/>
              <a:gd name="connsiteY1624" fmla="*/ 3209370 h 6858000"/>
              <a:gd name="connsiteX1625" fmla="*/ 3635847 w 12192001"/>
              <a:gd name="connsiteY1625" fmla="*/ 3215583 h 6858000"/>
              <a:gd name="connsiteX1626" fmla="*/ 3645100 w 12192001"/>
              <a:gd name="connsiteY1626" fmla="*/ 3228079 h 6858000"/>
              <a:gd name="connsiteX1627" fmla="*/ 3648932 w 12192001"/>
              <a:gd name="connsiteY1627" fmla="*/ 3219551 h 6858000"/>
              <a:gd name="connsiteX1628" fmla="*/ 3650508 w 12192001"/>
              <a:gd name="connsiteY1628" fmla="*/ 3230779 h 6858000"/>
              <a:gd name="connsiteX1629" fmla="*/ 3655392 w 12192001"/>
              <a:gd name="connsiteY1629" fmla="*/ 3280137 h 6858000"/>
              <a:gd name="connsiteX1630" fmla="*/ 3644767 w 12192001"/>
              <a:gd name="connsiteY1630" fmla="*/ 3367401 h 6858000"/>
              <a:gd name="connsiteX1631" fmla="*/ 3650689 w 12192001"/>
              <a:gd name="connsiteY1631" fmla="*/ 3394645 h 6858000"/>
              <a:gd name="connsiteX1632" fmla="*/ 3668681 w 12192001"/>
              <a:gd name="connsiteY1632" fmla="*/ 3488339 h 6858000"/>
              <a:gd name="connsiteX1633" fmla="*/ 3664133 w 12192001"/>
              <a:gd name="connsiteY1633" fmla="*/ 3522882 h 6858000"/>
              <a:gd name="connsiteX1634" fmla="*/ 3657547 w 12192001"/>
              <a:gd name="connsiteY1634" fmla="*/ 3581663 h 6858000"/>
              <a:gd name="connsiteX1635" fmla="*/ 3664979 w 12192001"/>
              <a:gd name="connsiteY1635" fmla="*/ 3600724 h 6858000"/>
              <a:gd name="connsiteX1636" fmla="*/ 3676674 w 12192001"/>
              <a:gd name="connsiteY1636" fmla="*/ 3603264 h 6858000"/>
              <a:gd name="connsiteX1637" fmla="*/ 3684634 w 12192001"/>
              <a:gd name="connsiteY1637" fmla="*/ 3606270 h 6858000"/>
              <a:gd name="connsiteX1638" fmla="*/ 3686292 w 12192001"/>
              <a:gd name="connsiteY1638" fmla="*/ 3650034 h 6858000"/>
              <a:gd name="connsiteX1639" fmla="*/ 3673823 w 12192001"/>
              <a:gd name="connsiteY1639" fmla="*/ 3661580 h 6858000"/>
              <a:gd name="connsiteX1640" fmla="*/ 3655316 w 12192001"/>
              <a:gd name="connsiteY1640" fmla="*/ 3705857 h 6858000"/>
              <a:gd name="connsiteX1641" fmla="*/ 3663766 w 12192001"/>
              <a:gd name="connsiteY1641" fmla="*/ 3712799 h 6858000"/>
              <a:gd name="connsiteX1642" fmla="*/ 3683157 w 12192001"/>
              <a:gd name="connsiteY1642" fmla="*/ 3726373 h 6858000"/>
              <a:gd name="connsiteX1643" fmla="*/ 3686815 w 12192001"/>
              <a:gd name="connsiteY1643" fmla="*/ 3765890 h 6858000"/>
              <a:gd name="connsiteX1644" fmla="*/ 3686983 w 12192001"/>
              <a:gd name="connsiteY1644" fmla="*/ 3807841 h 6858000"/>
              <a:gd name="connsiteX1645" fmla="*/ 3697904 w 12192001"/>
              <a:gd name="connsiteY1645" fmla="*/ 3824468 h 6858000"/>
              <a:gd name="connsiteX1646" fmla="*/ 3707826 w 12192001"/>
              <a:gd name="connsiteY1646" fmla="*/ 3843219 h 6858000"/>
              <a:gd name="connsiteX1647" fmla="*/ 3707052 w 12192001"/>
              <a:gd name="connsiteY1647" fmla="*/ 3857306 h 6858000"/>
              <a:gd name="connsiteX1648" fmla="*/ 3710748 w 12192001"/>
              <a:gd name="connsiteY1648" fmla="*/ 3876832 h 6858000"/>
              <a:gd name="connsiteX1649" fmla="*/ 3719973 w 12192001"/>
              <a:gd name="connsiteY1649" fmla="*/ 3869687 h 6858000"/>
              <a:gd name="connsiteX1650" fmla="*/ 3741835 w 12192001"/>
              <a:gd name="connsiteY1650" fmla="*/ 3892946 h 6858000"/>
              <a:gd name="connsiteX1651" fmla="*/ 3811556 w 12192001"/>
              <a:gd name="connsiteY1651" fmla="*/ 3884262 h 6858000"/>
              <a:gd name="connsiteX1652" fmla="*/ 3793938 w 12192001"/>
              <a:gd name="connsiteY1652" fmla="*/ 3854478 h 6858000"/>
              <a:gd name="connsiteX1653" fmla="*/ 3765703 w 12192001"/>
              <a:gd name="connsiteY1653" fmla="*/ 3780048 h 6858000"/>
              <a:gd name="connsiteX1654" fmla="*/ 3767044 w 12192001"/>
              <a:gd name="connsiteY1654" fmla="*/ 3729915 h 6858000"/>
              <a:gd name="connsiteX1655" fmla="*/ 3768328 w 12192001"/>
              <a:gd name="connsiteY1655" fmla="*/ 3709769 h 6858000"/>
              <a:gd name="connsiteX1656" fmla="*/ 3779514 w 12192001"/>
              <a:gd name="connsiteY1656" fmla="*/ 3718368 h 6858000"/>
              <a:gd name="connsiteX1657" fmla="*/ 3787210 w 12192001"/>
              <a:gd name="connsiteY1657" fmla="*/ 3729402 h 6858000"/>
              <a:gd name="connsiteX1658" fmla="*/ 3801376 w 12192001"/>
              <a:gd name="connsiteY1658" fmla="*/ 3741628 h 6858000"/>
              <a:gd name="connsiteX1659" fmla="*/ 3804659 w 12192001"/>
              <a:gd name="connsiteY1659" fmla="*/ 3717235 h 6858000"/>
              <a:gd name="connsiteX1660" fmla="*/ 3799511 w 12192001"/>
              <a:gd name="connsiteY1660" fmla="*/ 3675905 h 6858000"/>
              <a:gd name="connsiteX1661" fmla="*/ 3808626 w 12192001"/>
              <a:gd name="connsiteY1661" fmla="*/ 3596822 h 6858000"/>
              <a:gd name="connsiteX1662" fmla="*/ 3807155 w 12192001"/>
              <a:gd name="connsiteY1662" fmla="*/ 3585013 h 6858000"/>
              <a:gd name="connsiteX1663" fmla="*/ 3802949 w 12192001"/>
              <a:gd name="connsiteY1663" fmla="*/ 3571547 h 6858000"/>
              <a:gd name="connsiteX1664" fmla="*/ 3802723 w 12192001"/>
              <a:gd name="connsiteY1664" fmla="*/ 3559583 h 6858000"/>
              <a:gd name="connsiteX1665" fmla="*/ 3809684 w 12192001"/>
              <a:gd name="connsiteY1665" fmla="*/ 3564712 h 6858000"/>
              <a:gd name="connsiteX1666" fmla="*/ 3825340 w 12192001"/>
              <a:gd name="connsiteY1666" fmla="*/ 3578751 h 6858000"/>
              <a:gd name="connsiteX1667" fmla="*/ 3837790 w 12192001"/>
              <a:gd name="connsiteY1667" fmla="*/ 3577200 h 6858000"/>
              <a:gd name="connsiteX1668" fmla="*/ 3835339 w 12192001"/>
              <a:gd name="connsiteY1668" fmla="*/ 3557519 h 6858000"/>
              <a:gd name="connsiteX1669" fmla="*/ 3827398 w 12192001"/>
              <a:gd name="connsiteY1669" fmla="*/ 3544518 h 6858000"/>
              <a:gd name="connsiteX1670" fmla="*/ 3817025 w 12192001"/>
              <a:gd name="connsiteY1670" fmla="*/ 3501840 h 6858000"/>
              <a:gd name="connsiteX1671" fmla="*/ 3809916 w 12192001"/>
              <a:gd name="connsiteY1671" fmla="*/ 3444765 h 6858000"/>
              <a:gd name="connsiteX1672" fmla="*/ 3807974 w 12192001"/>
              <a:gd name="connsiteY1672" fmla="*/ 3419024 h 6858000"/>
              <a:gd name="connsiteX1673" fmla="*/ 3825140 w 12192001"/>
              <a:gd name="connsiteY1673" fmla="*/ 3424881 h 6858000"/>
              <a:gd name="connsiteX1674" fmla="*/ 3833835 w 12192001"/>
              <a:gd name="connsiteY1674" fmla="*/ 3433791 h 6858000"/>
              <a:gd name="connsiteX1675" fmla="*/ 3843060 w 12192001"/>
              <a:gd name="connsiteY1675" fmla="*/ 3426646 h 6858000"/>
              <a:gd name="connsiteX1676" fmla="*/ 3887338 w 12192001"/>
              <a:gd name="connsiteY1676" fmla="*/ 3315203 h 6858000"/>
              <a:gd name="connsiteX1677" fmla="*/ 3897054 w 12192001"/>
              <a:gd name="connsiteY1677" fmla="*/ 3311994 h 6858000"/>
              <a:gd name="connsiteX1678" fmla="*/ 3905317 w 12192001"/>
              <a:gd name="connsiteY1678" fmla="*/ 3286981 h 6858000"/>
              <a:gd name="connsiteX1679" fmla="*/ 3898381 w 12192001"/>
              <a:gd name="connsiteY1679" fmla="*/ 3238599 h 6858000"/>
              <a:gd name="connsiteX1680" fmla="*/ 3899464 w 12192001"/>
              <a:gd name="connsiteY1680" fmla="*/ 3224325 h 6858000"/>
              <a:gd name="connsiteX1681" fmla="*/ 3907057 w 12192001"/>
              <a:gd name="connsiteY1681" fmla="*/ 3220570 h 6858000"/>
              <a:gd name="connsiteX1682" fmla="*/ 3910853 w 12192001"/>
              <a:gd name="connsiteY1682" fmla="*/ 3224325 h 6858000"/>
              <a:gd name="connsiteX1683" fmla="*/ 3910853 w 12192001"/>
              <a:gd name="connsiteY1683" fmla="*/ 3261872 h 6858000"/>
              <a:gd name="connsiteX1684" fmla="*/ 3910853 w 12192001"/>
              <a:gd name="connsiteY1684" fmla="*/ 3299419 h 6858000"/>
              <a:gd name="connsiteX1685" fmla="*/ 3910853 w 12192001"/>
              <a:gd name="connsiteY1685" fmla="*/ 3318193 h 6858000"/>
              <a:gd name="connsiteX1686" fmla="*/ 3929835 w 12192001"/>
              <a:gd name="connsiteY1686" fmla="*/ 3348231 h 6858000"/>
              <a:gd name="connsiteX1687" fmla="*/ 3945021 w 12192001"/>
              <a:gd name="connsiteY1687" fmla="*/ 3393287 h 6858000"/>
              <a:gd name="connsiteX1688" fmla="*/ 3956411 w 12192001"/>
              <a:gd name="connsiteY1688" fmla="*/ 3404551 h 6858000"/>
              <a:gd name="connsiteX1689" fmla="*/ 3964004 w 12192001"/>
              <a:gd name="connsiteY1689" fmla="*/ 3393287 h 6858000"/>
              <a:gd name="connsiteX1690" fmla="*/ 3975393 w 12192001"/>
              <a:gd name="connsiteY1690" fmla="*/ 3389533 h 6858000"/>
              <a:gd name="connsiteX1691" fmla="*/ 3990579 w 12192001"/>
              <a:gd name="connsiteY1691" fmla="*/ 3385778 h 6858000"/>
              <a:gd name="connsiteX1692" fmla="*/ 4001968 w 12192001"/>
              <a:gd name="connsiteY1692" fmla="*/ 3385778 h 6858000"/>
              <a:gd name="connsiteX1693" fmla="*/ 4001968 w 12192001"/>
              <a:gd name="connsiteY1693" fmla="*/ 3389533 h 6858000"/>
              <a:gd name="connsiteX1694" fmla="*/ 4028543 w 12192001"/>
              <a:gd name="connsiteY1694" fmla="*/ 3389533 h 6858000"/>
              <a:gd name="connsiteX1695" fmla="*/ 4055119 w 12192001"/>
              <a:gd name="connsiteY1695" fmla="*/ 3359495 h 6858000"/>
              <a:gd name="connsiteX1696" fmla="*/ 4066508 w 12192001"/>
              <a:gd name="connsiteY1696" fmla="*/ 3397042 h 6858000"/>
              <a:gd name="connsiteX1697" fmla="*/ 4070305 w 12192001"/>
              <a:gd name="connsiteY1697" fmla="*/ 3393287 h 6858000"/>
              <a:gd name="connsiteX1698" fmla="*/ 4070305 w 12192001"/>
              <a:gd name="connsiteY1698" fmla="*/ 3243098 h 6858000"/>
              <a:gd name="connsiteX1699" fmla="*/ 4074101 w 12192001"/>
              <a:gd name="connsiteY1699" fmla="*/ 3239344 h 6858000"/>
              <a:gd name="connsiteX1700" fmla="*/ 4077897 w 12192001"/>
              <a:gd name="connsiteY1700" fmla="*/ 3258117 h 6858000"/>
              <a:gd name="connsiteX1701" fmla="*/ 4081694 w 12192001"/>
              <a:gd name="connsiteY1701" fmla="*/ 3275951 h 6858000"/>
              <a:gd name="connsiteX1702" fmla="*/ 4092632 w 12192001"/>
              <a:gd name="connsiteY1702" fmla="*/ 3284741 h 6858000"/>
              <a:gd name="connsiteX1703" fmla="*/ 4086483 w 12192001"/>
              <a:gd name="connsiteY1703" fmla="*/ 3320378 h 6858000"/>
              <a:gd name="connsiteX1704" fmla="*/ 4104061 w 12192001"/>
              <a:gd name="connsiteY1704" fmla="*/ 3370153 h 6858000"/>
              <a:gd name="connsiteX1705" fmla="*/ 4122737 w 12192001"/>
              <a:gd name="connsiteY1705" fmla="*/ 3367827 h 6858000"/>
              <a:gd name="connsiteX1706" fmla="*/ 4128775 w 12192001"/>
              <a:gd name="connsiteY1706" fmla="*/ 3335097 h 6858000"/>
              <a:gd name="connsiteX1707" fmla="*/ 4127252 w 12192001"/>
              <a:gd name="connsiteY1707" fmla="*/ 3328324 h 6858000"/>
              <a:gd name="connsiteX1708" fmla="*/ 4127252 w 12192001"/>
              <a:gd name="connsiteY1708" fmla="*/ 3275816 h 6858000"/>
              <a:gd name="connsiteX1709" fmla="*/ 4134645 w 12192001"/>
              <a:gd name="connsiteY1709" fmla="*/ 3260416 h 6858000"/>
              <a:gd name="connsiteX1710" fmla="*/ 4140134 w 12192001"/>
              <a:gd name="connsiteY1710" fmla="*/ 3253736 h 6858000"/>
              <a:gd name="connsiteX1711" fmla="*/ 4150087 w 12192001"/>
              <a:gd name="connsiteY1711" fmla="*/ 3245116 h 6858000"/>
              <a:gd name="connsiteX1712" fmla="*/ 4153827 w 12192001"/>
              <a:gd name="connsiteY1712" fmla="*/ 3254363 h 6858000"/>
              <a:gd name="connsiteX1713" fmla="*/ 4161420 w 12192001"/>
              <a:gd name="connsiteY1713" fmla="*/ 3295664 h 6858000"/>
              <a:gd name="connsiteX1714" fmla="*/ 4176606 w 12192001"/>
              <a:gd name="connsiteY1714" fmla="*/ 3336966 h 6858000"/>
              <a:gd name="connsiteX1715" fmla="*/ 4176606 w 12192001"/>
              <a:gd name="connsiteY1715" fmla="*/ 3382023 h 6858000"/>
              <a:gd name="connsiteX1716" fmla="*/ 4172809 w 12192001"/>
              <a:gd name="connsiteY1716" fmla="*/ 3415816 h 6858000"/>
              <a:gd name="connsiteX1717" fmla="*/ 4184198 w 12192001"/>
              <a:gd name="connsiteY1717" fmla="*/ 3430835 h 6858000"/>
              <a:gd name="connsiteX1718" fmla="*/ 4195588 w 12192001"/>
              <a:gd name="connsiteY1718" fmla="*/ 3427080 h 6858000"/>
              <a:gd name="connsiteX1719" fmla="*/ 4195588 w 12192001"/>
              <a:gd name="connsiteY1719" fmla="*/ 3408306 h 6858000"/>
              <a:gd name="connsiteX1720" fmla="*/ 4191791 w 12192001"/>
              <a:gd name="connsiteY1720" fmla="*/ 3359495 h 6858000"/>
              <a:gd name="connsiteX1721" fmla="*/ 4195588 w 12192001"/>
              <a:gd name="connsiteY1721" fmla="*/ 3310683 h 6858000"/>
              <a:gd name="connsiteX1722" fmla="*/ 4199384 w 12192001"/>
              <a:gd name="connsiteY1722" fmla="*/ 3295664 h 6858000"/>
              <a:gd name="connsiteX1723" fmla="*/ 4206977 w 12192001"/>
              <a:gd name="connsiteY1723" fmla="*/ 3393287 h 6858000"/>
              <a:gd name="connsiteX1724" fmla="*/ 4206977 w 12192001"/>
              <a:gd name="connsiteY1724" fmla="*/ 3408306 h 6858000"/>
              <a:gd name="connsiteX1725" fmla="*/ 4214570 w 12192001"/>
              <a:gd name="connsiteY1725" fmla="*/ 3427080 h 6858000"/>
              <a:gd name="connsiteX1726" fmla="*/ 4225960 w 12192001"/>
              <a:gd name="connsiteY1726" fmla="*/ 3430835 h 6858000"/>
              <a:gd name="connsiteX1727" fmla="*/ 4233552 w 12192001"/>
              <a:gd name="connsiteY1727" fmla="*/ 3423325 h 6858000"/>
              <a:gd name="connsiteX1728" fmla="*/ 4233552 w 12192001"/>
              <a:gd name="connsiteY1728" fmla="*/ 3367004 h 6858000"/>
              <a:gd name="connsiteX1729" fmla="*/ 4248738 w 12192001"/>
              <a:gd name="connsiteY1729" fmla="*/ 3427080 h 6858000"/>
              <a:gd name="connsiteX1730" fmla="*/ 4256331 w 12192001"/>
              <a:gd name="connsiteY1730" fmla="*/ 3438344 h 6858000"/>
              <a:gd name="connsiteX1731" fmla="*/ 4260129 w 12192001"/>
              <a:gd name="connsiteY1731" fmla="*/ 3423325 h 6858000"/>
              <a:gd name="connsiteX1732" fmla="*/ 4260129 w 12192001"/>
              <a:gd name="connsiteY1732" fmla="*/ 3329457 h 6858000"/>
              <a:gd name="connsiteX1733" fmla="*/ 4267721 w 12192001"/>
              <a:gd name="connsiteY1733" fmla="*/ 3314438 h 6858000"/>
              <a:gd name="connsiteX1734" fmla="*/ 4267721 w 12192001"/>
              <a:gd name="connsiteY1734" fmla="*/ 3340721 h 6858000"/>
              <a:gd name="connsiteX1735" fmla="*/ 4279110 w 12192001"/>
              <a:gd name="connsiteY1735" fmla="*/ 3374514 h 6858000"/>
              <a:gd name="connsiteX1736" fmla="*/ 4279110 w 12192001"/>
              <a:gd name="connsiteY1736" fmla="*/ 3408306 h 6858000"/>
              <a:gd name="connsiteX1737" fmla="*/ 4290499 w 12192001"/>
              <a:gd name="connsiteY1737" fmla="*/ 3419570 h 6858000"/>
              <a:gd name="connsiteX1738" fmla="*/ 4301889 w 12192001"/>
              <a:gd name="connsiteY1738" fmla="*/ 3408306 h 6858000"/>
              <a:gd name="connsiteX1739" fmla="*/ 4301889 w 12192001"/>
              <a:gd name="connsiteY1739" fmla="*/ 3329457 h 6858000"/>
              <a:gd name="connsiteX1740" fmla="*/ 4305685 w 12192001"/>
              <a:gd name="connsiteY1740" fmla="*/ 3295664 h 6858000"/>
              <a:gd name="connsiteX1741" fmla="*/ 4305685 w 12192001"/>
              <a:gd name="connsiteY1741" fmla="*/ 3336966 h 6858000"/>
              <a:gd name="connsiteX1742" fmla="*/ 4320871 w 12192001"/>
              <a:gd name="connsiteY1742" fmla="*/ 3363250 h 6858000"/>
              <a:gd name="connsiteX1743" fmla="*/ 4332261 w 12192001"/>
              <a:gd name="connsiteY1743" fmla="*/ 3363250 h 6858000"/>
              <a:gd name="connsiteX1744" fmla="*/ 4339853 w 12192001"/>
              <a:gd name="connsiteY1744" fmla="*/ 3348231 h 6858000"/>
              <a:gd name="connsiteX1745" fmla="*/ 4347446 w 12192001"/>
              <a:gd name="connsiteY1745" fmla="*/ 3299419 h 6858000"/>
              <a:gd name="connsiteX1746" fmla="*/ 4351243 w 12192001"/>
              <a:gd name="connsiteY1746" fmla="*/ 3235589 h 6858000"/>
              <a:gd name="connsiteX1747" fmla="*/ 4351243 w 12192001"/>
              <a:gd name="connsiteY1747" fmla="*/ 3130457 h 6858000"/>
              <a:gd name="connsiteX1748" fmla="*/ 4355039 w 12192001"/>
              <a:gd name="connsiteY1748" fmla="*/ 3111683 h 6858000"/>
              <a:gd name="connsiteX1749" fmla="*/ 4370225 w 12192001"/>
              <a:gd name="connsiteY1749" fmla="*/ 3122947 h 6858000"/>
              <a:gd name="connsiteX1750" fmla="*/ 4385411 w 12192001"/>
              <a:gd name="connsiteY1750" fmla="*/ 3152985 h 6858000"/>
              <a:gd name="connsiteX1751" fmla="*/ 4393004 w 12192001"/>
              <a:gd name="connsiteY1751" fmla="*/ 3183023 h 6858000"/>
              <a:gd name="connsiteX1752" fmla="*/ 4389207 w 12192001"/>
              <a:gd name="connsiteY1752" fmla="*/ 3243098 h 6858000"/>
              <a:gd name="connsiteX1753" fmla="*/ 4385411 w 12192001"/>
              <a:gd name="connsiteY1753" fmla="*/ 3276891 h 6858000"/>
              <a:gd name="connsiteX1754" fmla="*/ 4400597 w 12192001"/>
              <a:gd name="connsiteY1754" fmla="*/ 3288155 h 6858000"/>
              <a:gd name="connsiteX1755" fmla="*/ 4404393 w 12192001"/>
              <a:gd name="connsiteY1755" fmla="*/ 3273136 h 6858000"/>
              <a:gd name="connsiteX1756" fmla="*/ 4411986 w 12192001"/>
              <a:gd name="connsiteY1756" fmla="*/ 3137966 h 6858000"/>
              <a:gd name="connsiteX1757" fmla="*/ 4412999 w 12192001"/>
              <a:gd name="connsiteY1757" fmla="*/ 3092566 h 6858000"/>
              <a:gd name="connsiteX1758" fmla="*/ 4414040 w 12192001"/>
              <a:gd name="connsiteY1758" fmla="*/ 3085189 h 6858000"/>
              <a:gd name="connsiteX1759" fmla="*/ 4440616 w 12192001"/>
              <a:gd name="connsiteY1759" fmla="*/ 3115227 h 6858000"/>
              <a:gd name="connsiteX1760" fmla="*/ 4443383 w 12192001"/>
              <a:gd name="connsiteY1760" fmla="*/ 3117197 h 6858000"/>
              <a:gd name="connsiteX1761" fmla="*/ 4443410 w 12192001"/>
              <a:gd name="connsiteY1761" fmla="*/ 3117687 h 6858000"/>
              <a:gd name="connsiteX1762" fmla="*/ 4444644 w 12192001"/>
              <a:gd name="connsiteY1762" fmla="*/ 3136466 h 6858000"/>
              <a:gd name="connsiteX1763" fmla="*/ 4444644 w 12192001"/>
              <a:gd name="connsiteY1763" fmla="*/ 3162757 h 6858000"/>
              <a:gd name="connsiteX1764" fmla="*/ 4447112 w 12192001"/>
              <a:gd name="connsiteY1764" fmla="*/ 3189048 h 6858000"/>
              <a:gd name="connsiteX1765" fmla="*/ 4444644 w 12192001"/>
              <a:gd name="connsiteY1765" fmla="*/ 3204071 h 6858000"/>
              <a:gd name="connsiteX1766" fmla="*/ 4448346 w 12192001"/>
              <a:gd name="connsiteY1766" fmla="*/ 3211583 h 6858000"/>
              <a:gd name="connsiteX1767" fmla="*/ 4448346 w 12192001"/>
              <a:gd name="connsiteY1767" fmla="*/ 3219095 h 6858000"/>
              <a:gd name="connsiteX1768" fmla="*/ 4450814 w 12192001"/>
              <a:gd name="connsiteY1768" fmla="*/ 3279189 h 6858000"/>
              <a:gd name="connsiteX1769" fmla="*/ 4453282 w 12192001"/>
              <a:gd name="connsiteY1769" fmla="*/ 3324259 h 6858000"/>
              <a:gd name="connsiteX1770" fmla="*/ 4453282 w 12192001"/>
              <a:gd name="connsiteY1770" fmla="*/ 3369329 h 6858000"/>
              <a:gd name="connsiteX1771" fmla="*/ 4455750 w 12192001"/>
              <a:gd name="connsiteY1771" fmla="*/ 3384353 h 6858000"/>
              <a:gd name="connsiteX1772" fmla="*/ 4458218 w 12192001"/>
              <a:gd name="connsiteY1772" fmla="*/ 3403132 h 6858000"/>
              <a:gd name="connsiteX1773" fmla="*/ 4456984 w 12192001"/>
              <a:gd name="connsiteY1773" fmla="*/ 3444446 h 6858000"/>
              <a:gd name="connsiteX1774" fmla="*/ 4463155 w 12192001"/>
              <a:gd name="connsiteY1774" fmla="*/ 3463226 h 6858000"/>
              <a:gd name="connsiteX1775" fmla="*/ 4473027 w 12192001"/>
              <a:gd name="connsiteY1775" fmla="*/ 3478249 h 6858000"/>
              <a:gd name="connsiteX1776" fmla="*/ 4475495 w 12192001"/>
              <a:gd name="connsiteY1776" fmla="*/ 3519563 h 6858000"/>
              <a:gd name="connsiteX1777" fmla="*/ 4475495 w 12192001"/>
              <a:gd name="connsiteY1777" fmla="*/ 3568390 h 6858000"/>
              <a:gd name="connsiteX1778" fmla="*/ 4475495 w 12192001"/>
              <a:gd name="connsiteY1778" fmla="*/ 3613460 h 6858000"/>
              <a:gd name="connsiteX1779" fmla="*/ 4480431 w 12192001"/>
              <a:gd name="connsiteY1779" fmla="*/ 3632239 h 6858000"/>
              <a:gd name="connsiteX1780" fmla="*/ 4486601 w 12192001"/>
              <a:gd name="connsiteY1780" fmla="*/ 3624727 h 6858000"/>
              <a:gd name="connsiteX1781" fmla="*/ 4486601 w 12192001"/>
              <a:gd name="connsiteY1781" fmla="*/ 3605948 h 6858000"/>
              <a:gd name="connsiteX1782" fmla="*/ 4490303 w 12192001"/>
              <a:gd name="connsiteY1782" fmla="*/ 3587169 h 6858000"/>
              <a:gd name="connsiteX1783" fmla="*/ 4496473 w 12192001"/>
              <a:gd name="connsiteY1783" fmla="*/ 3564634 h 6858000"/>
              <a:gd name="connsiteX1784" fmla="*/ 4500175 w 12192001"/>
              <a:gd name="connsiteY1784" fmla="*/ 3530831 h 6858000"/>
              <a:gd name="connsiteX1785" fmla="*/ 4500175 w 12192001"/>
              <a:gd name="connsiteY1785" fmla="*/ 3497028 h 6858000"/>
              <a:gd name="connsiteX1786" fmla="*/ 4498941 w 12192001"/>
              <a:gd name="connsiteY1786" fmla="*/ 3444446 h 6858000"/>
              <a:gd name="connsiteX1787" fmla="*/ 4500175 w 12192001"/>
              <a:gd name="connsiteY1787" fmla="*/ 3436935 h 6858000"/>
              <a:gd name="connsiteX1788" fmla="*/ 4503877 w 12192001"/>
              <a:gd name="connsiteY1788" fmla="*/ 3440690 h 6858000"/>
              <a:gd name="connsiteX1789" fmla="*/ 4506345 w 12192001"/>
              <a:gd name="connsiteY1789" fmla="*/ 3463226 h 6858000"/>
              <a:gd name="connsiteX1790" fmla="*/ 4514983 w 12192001"/>
              <a:gd name="connsiteY1790" fmla="*/ 3470737 h 6858000"/>
              <a:gd name="connsiteX1791" fmla="*/ 4516217 w 12192001"/>
              <a:gd name="connsiteY1791" fmla="*/ 3433179 h 6858000"/>
              <a:gd name="connsiteX1792" fmla="*/ 4517451 w 12192001"/>
              <a:gd name="connsiteY1792" fmla="*/ 3448202 h 6858000"/>
              <a:gd name="connsiteX1793" fmla="*/ 4517451 w 12192001"/>
              <a:gd name="connsiteY1793" fmla="*/ 3482005 h 6858000"/>
              <a:gd name="connsiteX1794" fmla="*/ 4521153 w 12192001"/>
              <a:gd name="connsiteY1794" fmla="*/ 3515808 h 6858000"/>
              <a:gd name="connsiteX1795" fmla="*/ 4528557 w 12192001"/>
              <a:gd name="connsiteY1795" fmla="*/ 3523319 h 6858000"/>
              <a:gd name="connsiteX1796" fmla="*/ 4532259 w 12192001"/>
              <a:gd name="connsiteY1796" fmla="*/ 3504540 h 6858000"/>
              <a:gd name="connsiteX1797" fmla="*/ 4531026 w 12192001"/>
              <a:gd name="connsiteY1797" fmla="*/ 3474493 h 6858000"/>
              <a:gd name="connsiteX1798" fmla="*/ 4528557 w 12192001"/>
              <a:gd name="connsiteY1798" fmla="*/ 3410644 h 6858000"/>
              <a:gd name="connsiteX1799" fmla="*/ 4529791 w 12192001"/>
              <a:gd name="connsiteY1799" fmla="*/ 3403132 h 6858000"/>
              <a:gd name="connsiteX1800" fmla="*/ 4532259 w 12192001"/>
              <a:gd name="connsiteY1800" fmla="*/ 3350550 h 6858000"/>
              <a:gd name="connsiteX1801" fmla="*/ 4534727 w 12192001"/>
              <a:gd name="connsiteY1801" fmla="*/ 3271677 h 6858000"/>
              <a:gd name="connsiteX1802" fmla="*/ 4534727 w 12192001"/>
              <a:gd name="connsiteY1802" fmla="*/ 3267921 h 6858000"/>
              <a:gd name="connsiteX1803" fmla="*/ 4535961 w 12192001"/>
              <a:gd name="connsiteY1803" fmla="*/ 3267921 h 6858000"/>
              <a:gd name="connsiteX1804" fmla="*/ 4538429 w 12192001"/>
              <a:gd name="connsiteY1804" fmla="*/ 3271677 h 6858000"/>
              <a:gd name="connsiteX1805" fmla="*/ 4538429 w 12192001"/>
              <a:gd name="connsiteY1805" fmla="*/ 3282944 h 6858000"/>
              <a:gd name="connsiteX1806" fmla="*/ 4538429 w 12192001"/>
              <a:gd name="connsiteY1806" fmla="*/ 3350550 h 6858000"/>
              <a:gd name="connsiteX1807" fmla="*/ 4540897 w 12192001"/>
              <a:gd name="connsiteY1807" fmla="*/ 3361817 h 6858000"/>
              <a:gd name="connsiteX1808" fmla="*/ 4545833 w 12192001"/>
              <a:gd name="connsiteY1808" fmla="*/ 3380597 h 6858000"/>
              <a:gd name="connsiteX1809" fmla="*/ 4545833 w 12192001"/>
              <a:gd name="connsiteY1809" fmla="*/ 3425667 h 6858000"/>
              <a:gd name="connsiteX1810" fmla="*/ 4548301 w 12192001"/>
              <a:gd name="connsiteY1810" fmla="*/ 3459470 h 6858000"/>
              <a:gd name="connsiteX1811" fmla="*/ 4552003 w 12192001"/>
              <a:gd name="connsiteY1811" fmla="*/ 3440690 h 6858000"/>
              <a:gd name="connsiteX1812" fmla="*/ 4553237 w 12192001"/>
              <a:gd name="connsiteY1812" fmla="*/ 3350550 h 6858000"/>
              <a:gd name="connsiteX1813" fmla="*/ 4553237 w 12192001"/>
              <a:gd name="connsiteY1813" fmla="*/ 3207827 h 6858000"/>
              <a:gd name="connsiteX1814" fmla="*/ 4552003 w 12192001"/>
              <a:gd name="connsiteY1814" fmla="*/ 3189048 h 6858000"/>
              <a:gd name="connsiteX1815" fmla="*/ 4553237 w 12192001"/>
              <a:gd name="connsiteY1815" fmla="*/ 3151489 h 6858000"/>
              <a:gd name="connsiteX1816" fmla="*/ 4552003 w 12192001"/>
              <a:gd name="connsiteY1816" fmla="*/ 3113931 h 6858000"/>
              <a:gd name="connsiteX1817" fmla="*/ 4552003 w 12192001"/>
              <a:gd name="connsiteY1817" fmla="*/ 3087640 h 6858000"/>
              <a:gd name="connsiteX1818" fmla="*/ 4554160 w 12192001"/>
              <a:gd name="connsiteY1818" fmla="*/ 3050448 h 6858000"/>
              <a:gd name="connsiteX1819" fmla="*/ 4558306 w 12192001"/>
              <a:gd name="connsiteY1819" fmla="*/ 3043887 h 6858000"/>
              <a:gd name="connsiteX1820" fmla="*/ 4558306 w 12192001"/>
              <a:gd name="connsiteY1820" fmla="*/ 3025113 h 6858000"/>
              <a:gd name="connsiteX1821" fmla="*/ 4558306 w 12192001"/>
              <a:gd name="connsiteY1821" fmla="*/ 2987566 h 6858000"/>
              <a:gd name="connsiteX1822" fmla="*/ 4558306 w 12192001"/>
              <a:gd name="connsiteY1822" fmla="*/ 2950019 h 6858000"/>
              <a:gd name="connsiteX1823" fmla="*/ 4562103 w 12192001"/>
              <a:gd name="connsiteY1823" fmla="*/ 2946264 h 6858000"/>
              <a:gd name="connsiteX1824" fmla="*/ 4569696 w 12192001"/>
              <a:gd name="connsiteY1824" fmla="*/ 2950019 h 6858000"/>
              <a:gd name="connsiteX1825" fmla="*/ 4569696 w 12192001"/>
              <a:gd name="connsiteY1825" fmla="*/ 2987566 h 6858000"/>
              <a:gd name="connsiteX1826" fmla="*/ 4573492 w 12192001"/>
              <a:gd name="connsiteY1826" fmla="*/ 2998830 h 6858000"/>
              <a:gd name="connsiteX1827" fmla="*/ 4581085 w 12192001"/>
              <a:gd name="connsiteY1827" fmla="*/ 2998830 h 6858000"/>
              <a:gd name="connsiteX1828" fmla="*/ 4593423 w 12192001"/>
              <a:gd name="connsiteY1828" fmla="*/ 2986158 h 6858000"/>
              <a:gd name="connsiteX1829" fmla="*/ 4599989 w 12192001"/>
              <a:gd name="connsiteY1829" fmla="*/ 2986670 h 6858000"/>
              <a:gd name="connsiteX1830" fmla="*/ 4599989 w 12192001"/>
              <a:gd name="connsiteY1830" fmla="*/ 3000336 h 6858000"/>
              <a:gd name="connsiteX1831" fmla="*/ 4607581 w 12192001"/>
              <a:gd name="connsiteY1831" fmla="*/ 3045392 h 6858000"/>
              <a:gd name="connsiteX1832" fmla="*/ 4607581 w 12192001"/>
              <a:gd name="connsiteY1832" fmla="*/ 3086694 h 6858000"/>
              <a:gd name="connsiteX1833" fmla="*/ 4607581 w 12192001"/>
              <a:gd name="connsiteY1833" fmla="*/ 3094204 h 6858000"/>
              <a:gd name="connsiteX1834" fmla="*/ 4615174 w 12192001"/>
              <a:gd name="connsiteY1834" fmla="*/ 3146770 h 6858000"/>
              <a:gd name="connsiteX1835" fmla="*/ 4599989 w 12192001"/>
              <a:gd name="connsiteY1835" fmla="*/ 3191827 h 6858000"/>
              <a:gd name="connsiteX1836" fmla="*/ 4603785 w 12192001"/>
              <a:gd name="connsiteY1836" fmla="*/ 3199336 h 6858000"/>
              <a:gd name="connsiteX1837" fmla="*/ 4607581 w 12192001"/>
              <a:gd name="connsiteY1837" fmla="*/ 3210600 h 6858000"/>
              <a:gd name="connsiteX1838" fmla="*/ 4611378 w 12192001"/>
              <a:gd name="connsiteY1838" fmla="*/ 3323242 h 6858000"/>
              <a:gd name="connsiteX1839" fmla="*/ 4618971 w 12192001"/>
              <a:gd name="connsiteY1839" fmla="*/ 3357035 h 6858000"/>
              <a:gd name="connsiteX1840" fmla="*/ 4618971 w 12192001"/>
              <a:gd name="connsiteY1840" fmla="*/ 3394582 h 6858000"/>
              <a:gd name="connsiteX1841" fmla="*/ 4615174 w 12192001"/>
              <a:gd name="connsiteY1841" fmla="*/ 3454657 h 6858000"/>
              <a:gd name="connsiteX1842" fmla="*/ 4615174 w 12192001"/>
              <a:gd name="connsiteY1842" fmla="*/ 3469676 h 6858000"/>
              <a:gd name="connsiteX1843" fmla="*/ 4618971 w 12192001"/>
              <a:gd name="connsiteY1843" fmla="*/ 3480940 h 6858000"/>
              <a:gd name="connsiteX1844" fmla="*/ 4630360 w 12192001"/>
              <a:gd name="connsiteY1844" fmla="*/ 3473431 h 6858000"/>
              <a:gd name="connsiteX1845" fmla="*/ 4645546 w 12192001"/>
              <a:gd name="connsiteY1845" fmla="*/ 3435884 h 6858000"/>
              <a:gd name="connsiteX1846" fmla="*/ 4656936 w 12192001"/>
              <a:gd name="connsiteY1846" fmla="*/ 3420865 h 6858000"/>
              <a:gd name="connsiteX1847" fmla="*/ 4672121 w 12192001"/>
              <a:gd name="connsiteY1847" fmla="*/ 3477186 h 6858000"/>
              <a:gd name="connsiteX1848" fmla="*/ 4687307 w 12192001"/>
              <a:gd name="connsiteY1848" fmla="*/ 3518488 h 6858000"/>
              <a:gd name="connsiteX1849" fmla="*/ 4702493 w 12192001"/>
              <a:gd name="connsiteY1849" fmla="*/ 3525997 h 6858000"/>
              <a:gd name="connsiteX1850" fmla="*/ 4706290 w 12192001"/>
              <a:gd name="connsiteY1850" fmla="*/ 3510978 h 6858000"/>
              <a:gd name="connsiteX1851" fmla="*/ 4706290 w 12192001"/>
              <a:gd name="connsiteY1851" fmla="*/ 3435884 h 6858000"/>
              <a:gd name="connsiteX1852" fmla="*/ 4740458 w 12192001"/>
              <a:gd name="connsiteY1852" fmla="*/ 3304468 h 6858000"/>
              <a:gd name="connsiteX1853" fmla="*/ 4751847 w 12192001"/>
              <a:gd name="connsiteY1853" fmla="*/ 3255657 h 6858000"/>
              <a:gd name="connsiteX1854" fmla="*/ 4748051 w 12192001"/>
              <a:gd name="connsiteY1854" fmla="*/ 3203091 h 6858000"/>
              <a:gd name="connsiteX1855" fmla="*/ 4736661 w 12192001"/>
              <a:gd name="connsiteY1855" fmla="*/ 3146770 h 6858000"/>
              <a:gd name="connsiteX1856" fmla="*/ 4744254 w 12192001"/>
              <a:gd name="connsiteY1856" fmla="*/ 3056657 h 6858000"/>
              <a:gd name="connsiteX1857" fmla="*/ 4744254 w 12192001"/>
              <a:gd name="connsiteY1857" fmla="*/ 3045392 h 6858000"/>
              <a:gd name="connsiteX1858" fmla="*/ 4738923 w 12192001"/>
              <a:gd name="connsiteY1858" fmla="*/ 3006453 h 6858000"/>
              <a:gd name="connsiteX1859" fmla="*/ 4745757 w 12192001"/>
              <a:gd name="connsiteY1859" fmla="*/ 3006809 h 6858000"/>
              <a:gd name="connsiteX1860" fmla="*/ 4751926 w 12192001"/>
              <a:gd name="connsiteY1860" fmla="*/ 2998830 h 6858000"/>
              <a:gd name="connsiteX1861" fmla="*/ 4763315 w 12192001"/>
              <a:gd name="connsiteY1861" fmla="*/ 2998830 h 6858000"/>
              <a:gd name="connsiteX1862" fmla="*/ 4770434 w 12192001"/>
              <a:gd name="connsiteY1862" fmla="*/ 3007278 h 6858000"/>
              <a:gd name="connsiteX1863" fmla="*/ 4770759 w 12192001"/>
              <a:gd name="connsiteY1863" fmla="*/ 3006634 h 6858000"/>
              <a:gd name="connsiteX1864" fmla="*/ 4770759 w 12192001"/>
              <a:gd name="connsiteY1864" fmla="*/ 3013932 h 6858000"/>
              <a:gd name="connsiteX1865" fmla="*/ 4773228 w 12192001"/>
              <a:gd name="connsiteY1865" fmla="*/ 3074026 h 6858000"/>
              <a:gd name="connsiteX1866" fmla="*/ 4775695 w 12192001"/>
              <a:gd name="connsiteY1866" fmla="*/ 3119096 h 6858000"/>
              <a:gd name="connsiteX1867" fmla="*/ 4775695 w 12192001"/>
              <a:gd name="connsiteY1867" fmla="*/ 3164166 h 6858000"/>
              <a:gd name="connsiteX1868" fmla="*/ 4778163 w 12192001"/>
              <a:gd name="connsiteY1868" fmla="*/ 3179190 h 6858000"/>
              <a:gd name="connsiteX1869" fmla="*/ 4780631 w 12192001"/>
              <a:gd name="connsiteY1869" fmla="*/ 3197969 h 6858000"/>
              <a:gd name="connsiteX1870" fmla="*/ 4779397 w 12192001"/>
              <a:gd name="connsiteY1870" fmla="*/ 3239283 h 6858000"/>
              <a:gd name="connsiteX1871" fmla="*/ 4785568 w 12192001"/>
              <a:gd name="connsiteY1871" fmla="*/ 3258063 h 6858000"/>
              <a:gd name="connsiteX1872" fmla="*/ 4795440 w 12192001"/>
              <a:gd name="connsiteY1872" fmla="*/ 3273086 h 6858000"/>
              <a:gd name="connsiteX1873" fmla="*/ 4797908 w 12192001"/>
              <a:gd name="connsiteY1873" fmla="*/ 3314400 h 6858000"/>
              <a:gd name="connsiteX1874" fmla="*/ 4797908 w 12192001"/>
              <a:gd name="connsiteY1874" fmla="*/ 3363227 h 6858000"/>
              <a:gd name="connsiteX1875" fmla="*/ 4797908 w 12192001"/>
              <a:gd name="connsiteY1875" fmla="*/ 3408297 h 6858000"/>
              <a:gd name="connsiteX1876" fmla="*/ 4802844 w 12192001"/>
              <a:gd name="connsiteY1876" fmla="*/ 3427076 h 6858000"/>
              <a:gd name="connsiteX1877" fmla="*/ 4809014 w 12192001"/>
              <a:gd name="connsiteY1877" fmla="*/ 3419564 h 6858000"/>
              <a:gd name="connsiteX1878" fmla="*/ 4809014 w 12192001"/>
              <a:gd name="connsiteY1878" fmla="*/ 3400785 h 6858000"/>
              <a:gd name="connsiteX1879" fmla="*/ 4812716 w 12192001"/>
              <a:gd name="connsiteY1879" fmla="*/ 3382006 h 6858000"/>
              <a:gd name="connsiteX1880" fmla="*/ 4818886 w 12192001"/>
              <a:gd name="connsiteY1880" fmla="*/ 3359471 h 6858000"/>
              <a:gd name="connsiteX1881" fmla="*/ 4822588 w 12192001"/>
              <a:gd name="connsiteY1881" fmla="*/ 3325668 h 6858000"/>
              <a:gd name="connsiteX1882" fmla="*/ 4822588 w 12192001"/>
              <a:gd name="connsiteY1882" fmla="*/ 3291865 h 6858000"/>
              <a:gd name="connsiteX1883" fmla="*/ 4821354 w 12192001"/>
              <a:gd name="connsiteY1883" fmla="*/ 3239283 h 6858000"/>
              <a:gd name="connsiteX1884" fmla="*/ 4822588 w 12192001"/>
              <a:gd name="connsiteY1884" fmla="*/ 3231772 h 6858000"/>
              <a:gd name="connsiteX1885" fmla="*/ 4826290 w 12192001"/>
              <a:gd name="connsiteY1885" fmla="*/ 3235527 h 6858000"/>
              <a:gd name="connsiteX1886" fmla="*/ 4828758 w 12192001"/>
              <a:gd name="connsiteY1886" fmla="*/ 3258063 h 6858000"/>
              <a:gd name="connsiteX1887" fmla="*/ 4837396 w 12192001"/>
              <a:gd name="connsiteY1887" fmla="*/ 3265574 h 6858000"/>
              <a:gd name="connsiteX1888" fmla="*/ 4838630 w 12192001"/>
              <a:gd name="connsiteY1888" fmla="*/ 3228016 h 6858000"/>
              <a:gd name="connsiteX1889" fmla="*/ 4839864 w 12192001"/>
              <a:gd name="connsiteY1889" fmla="*/ 3243039 h 6858000"/>
              <a:gd name="connsiteX1890" fmla="*/ 4839864 w 12192001"/>
              <a:gd name="connsiteY1890" fmla="*/ 3276842 h 6858000"/>
              <a:gd name="connsiteX1891" fmla="*/ 4843566 w 12192001"/>
              <a:gd name="connsiteY1891" fmla="*/ 3310645 h 6858000"/>
              <a:gd name="connsiteX1892" fmla="*/ 4850970 w 12192001"/>
              <a:gd name="connsiteY1892" fmla="*/ 3318156 h 6858000"/>
              <a:gd name="connsiteX1893" fmla="*/ 4854672 w 12192001"/>
              <a:gd name="connsiteY1893" fmla="*/ 3299377 h 6858000"/>
              <a:gd name="connsiteX1894" fmla="*/ 4853438 w 12192001"/>
              <a:gd name="connsiteY1894" fmla="*/ 3269330 h 6858000"/>
              <a:gd name="connsiteX1895" fmla="*/ 4850970 w 12192001"/>
              <a:gd name="connsiteY1895" fmla="*/ 3205481 h 6858000"/>
              <a:gd name="connsiteX1896" fmla="*/ 4852204 w 12192001"/>
              <a:gd name="connsiteY1896" fmla="*/ 3197969 h 6858000"/>
              <a:gd name="connsiteX1897" fmla="*/ 4853738 w 12192001"/>
              <a:gd name="connsiteY1897" fmla="*/ 3165283 h 6858000"/>
              <a:gd name="connsiteX1898" fmla="*/ 4854352 w 12192001"/>
              <a:gd name="connsiteY1898" fmla="*/ 3165544 h 6858000"/>
              <a:gd name="connsiteX1899" fmla="*/ 4868151 w 12192001"/>
              <a:gd name="connsiteY1899" fmla="*/ 3173342 h 6858000"/>
              <a:gd name="connsiteX1900" fmla="*/ 4868246 w 12192001"/>
              <a:gd name="connsiteY1900" fmla="*/ 3175434 h 6858000"/>
              <a:gd name="connsiteX1901" fmla="*/ 4868246 w 12192001"/>
              <a:gd name="connsiteY1901" fmla="*/ 3220504 h 6858000"/>
              <a:gd name="connsiteX1902" fmla="*/ 4870567 w 12192001"/>
              <a:gd name="connsiteY1902" fmla="*/ 3252287 h 6858000"/>
              <a:gd name="connsiteX1903" fmla="*/ 4869538 w 12192001"/>
              <a:gd name="connsiteY1903" fmla="*/ 3259412 h 6858000"/>
              <a:gd name="connsiteX1904" fmla="*/ 4888520 w 12192001"/>
              <a:gd name="connsiteY1904" fmla="*/ 3274431 h 6858000"/>
              <a:gd name="connsiteX1905" fmla="*/ 4888520 w 12192001"/>
              <a:gd name="connsiteY1905" fmla="*/ 3304468 h 6858000"/>
              <a:gd name="connsiteX1906" fmla="*/ 4869538 w 12192001"/>
              <a:gd name="connsiteY1906" fmla="*/ 3311978 h 6858000"/>
              <a:gd name="connsiteX1907" fmla="*/ 4858148 w 12192001"/>
              <a:gd name="connsiteY1907" fmla="*/ 3330751 h 6858000"/>
              <a:gd name="connsiteX1908" fmla="*/ 4850555 w 12192001"/>
              <a:gd name="connsiteY1908" fmla="*/ 3353280 h 6858000"/>
              <a:gd name="connsiteX1909" fmla="*/ 4865741 w 12192001"/>
              <a:gd name="connsiteY1909" fmla="*/ 3383318 h 6858000"/>
              <a:gd name="connsiteX1910" fmla="*/ 4896113 w 12192001"/>
              <a:gd name="connsiteY1910" fmla="*/ 3435884 h 6858000"/>
              <a:gd name="connsiteX1911" fmla="*/ 4888520 w 12192001"/>
              <a:gd name="connsiteY1911" fmla="*/ 3462167 h 6858000"/>
              <a:gd name="connsiteX1912" fmla="*/ 4873334 w 12192001"/>
              <a:gd name="connsiteY1912" fmla="*/ 3492205 h 6858000"/>
              <a:gd name="connsiteX1913" fmla="*/ 4877130 w 12192001"/>
              <a:gd name="connsiteY1913" fmla="*/ 3533507 h 6858000"/>
              <a:gd name="connsiteX1914" fmla="*/ 4888520 w 12192001"/>
              <a:gd name="connsiteY1914" fmla="*/ 3541016 h 6858000"/>
              <a:gd name="connsiteX1915" fmla="*/ 4869538 w 12192001"/>
              <a:gd name="connsiteY1915" fmla="*/ 3604846 h 6858000"/>
              <a:gd name="connsiteX1916" fmla="*/ 4869538 w 12192001"/>
              <a:gd name="connsiteY1916" fmla="*/ 3646149 h 6858000"/>
              <a:gd name="connsiteX1917" fmla="*/ 4865741 w 12192001"/>
              <a:gd name="connsiteY1917" fmla="*/ 3740017 h 6858000"/>
              <a:gd name="connsiteX1918" fmla="*/ 4861945 w 12192001"/>
              <a:gd name="connsiteY1918" fmla="*/ 3766300 h 6858000"/>
              <a:gd name="connsiteX1919" fmla="*/ 4865741 w 12192001"/>
              <a:gd name="connsiteY1919" fmla="*/ 3796338 h 6858000"/>
              <a:gd name="connsiteX1920" fmla="*/ 4865741 w 12192001"/>
              <a:gd name="connsiteY1920" fmla="*/ 3830130 h 6858000"/>
              <a:gd name="connsiteX1921" fmla="*/ 4888520 w 12192001"/>
              <a:gd name="connsiteY1921" fmla="*/ 3833885 h 6858000"/>
              <a:gd name="connsiteX1922" fmla="*/ 4899909 w 12192001"/>
              <a:gd name="connsiteY1922" fmla="*/ 3878942 h 6858000"/>
              <a:gd name="connsiteX1923" fmla="*/ 4896113 w 12192001"/>
              <a:gd name="connsiteY1923" fmla="*/ 3890206 h 6858000"/>
              <a:gd name="connsiteX1924" fmla="*/ 4907502 w 12192001"/>
              <a:gd name="connsiteY1924" fmla="*/ 3897715 h 6858000"/>
              <a:gd name="connsiteX1925" fmla="*/ 4918892 w 12192001"/>
              <a:gd name="connsiteY1925" fmla="*/ 3890206 h 6858000"/>
              <a:gd name="connsiteX1926" fmla="*/ 4915095 w 12192001"/>
              <a:gd name="connsiteY1926" fmla="*/ 3860168 h 6858000"/>
              <a:gd name="connsiteX1927" fmla="*/ 4922688 w 12192001"/>
              <a:gd name="connsiteY1927" fmla="*/ 3826375 h 6858000"/>
              <a:gd name="connsiteX1928" fmla="*/ 4945467 w 12192001"/>
              <a:gd name="connsiteY1928" fmla="*/ 3815111 h 6858000"/>
              <a:gd name="connsiteX1929" fmla="*/ 4953060 w 12192001"/>
              <a:gd name="connsiteY1929" fmla="*/ 3796338 h 6858000"/>
              <a:gd name="connsiteX1930" fmla="*/ 4937874 w 12192001"/>
              <a:gd name="connsiteY1930" fmla="*/ 3751281 h 6858000"/>
              <a:gd name="connsiteX1931" fmla="*/ 4937874 w 12192001"/>
              <a:gd name="connsiteY1931" fmla="*/ 3732507 h 6858000"/>
              <a:gd name="connsiteX1932" fmla="*/ 4949263 w 12192001"/>
              <a:gd name="connsiteY1932" fmla="*/ 3724998 h 6858000"/>
              <a:gd name="connsiteX1933" fmla="*/ 4968246 w 12192001"/>
              <a:gd name="connsiteY1933" fmla="*/ 3728753 h 6858000"/>
              <a:gd name="connsiteX1934" fmla="*/ 4983432 w 12192001"/>
              <a:gd name="connsiteY1934" fmla="*/ 3751281 h 6858000"/>
              <a:gd name="connsiteX1935" fmla="*/ 4991024 w 12192001"/>
              <a:gd name="connsiteY1935" fmla="*/ 3755036 h 6858000"/>
              <a:gd name="connsiteX1936" fmla="*/ 4994821 w 12192001"/>
              <a:gd name="connsiteY1936" fmla="*/ 3747526 h 6858000"/>
              <a:gd name="connsiteX1937" fmla="*/ 4991024 w 12192001"/>
              <a:gd name="connsiteY1937" fmla="*/ 3709979 h 6858000"/>
              <a:gd name="connsiteX1938" fmla="*/ 4991024 w 12192001"/>
              <a:gd name="connsiteY1938" fmla="*/ 3706224 h 6858000"/>
              <a:gd name="connsiteX1939" fmla="*/ 4998617 w 12192001"/>
              <a:gd name="connsiteY1939" fmla="*/ 3706224 h 6858000"/>
              <a:gd name="connsiteX1940" fmla="*/ 5010007 w 12192001"/>
              <a:gd name="connsiteY1940" fmla="*/ 3702470 h 6858000"/>
              <a:gd name="connsiteX1941" fmla="*/ 5010007 w 12192001"/>
              <a:gd name="connsiteY1941" fmla="*/ 3676187 h 6858000"/>
              <a:gd name="connsiteX1942" fmla="*/ 5021396 w 12192001"/>
              <a:gd name="connsiteY1942" fmla="*/ 3709979 h 6858000"/>
              <a:gd name="connsiteX1943" fmla="*/ 5032786 w 12192001"/>
              <a:gd name="connsiteY1943" fmla="*/ 3713734 h 6858000"/>
              <a:gd name="connsiteX1944" fmla="*/ 5055564 w 12192001"/>
              <a:gd name="connsiteY1944" fmla="*/ 3724998 h 6858000"/>
              <a:gd name="connsiteX1945" fmla="*/ 5055564 w 12192001"/>
              <a:gd name="connsiteY1945" fmla="*/ 3740017 h 6858000"/>
              <a:gd name="connsiteX1946" fmla="*/ 5063158 w 12192001"/>
              <a:gd name="connsiteY1946" fmla="*/ 3740017 h 6858000"/>
              <a:gd name="connsiteX1947" fmla="*/ 5066954 w 12192001"/>
              <a:gd name="connsiteY1947" fmla="*/ 3740017 h 6858000"/>
              <a:gd name="connsiteX1948" fmla="*/ 5082140 w 12192001"/>
              <a:gd name="connsiteY1948" fmla="*/ 3668677 h 6858000"/>
              <a:gd name="connsiteX1949" fmla="*/ 5101122 w 12192001"/>
              <a:gd name="connsiteY1949" fmla="*/ 3623620 h 6858000"/>
              <a:gd name="connsiteX1950" fmla="*/ 5108715 w 12192001"/>
              <a:gd name="connsiteY1950" fmla="*/ 3616110 h 6858000"/>
              <a:gd name="connsiteX1951" fmla="*/ 5116308 w 12192001"/>
              <a:gd name="connsiteY1951" fmla="*/ 3627375 h 6858000"/>
              <a:gd name="connsiteX1952" fmla="*/ 5116308 w 12192001"/>
              <a:gd name="connsiteY1952" fmla="*/ 3661168 h 6858000"/>
              <a:gd name="connsiteX1953" fmla="*/ 5120104 w 12192001"/>
              <a:gd name="connsiteY1953" fmla="*/ 3668677 h 6858000"/>
              <a:gd name="connsiteX1954" fmla="*/ 5127697 w 12192001"/>
              <a:gd name="connsiteY1954" fmla="*/ 3664922 h 6858000"/>
              <a:gd name="connsiteX1955" fmla="*/ 5135290 w 12192001"/>
              <a:gd name="connsiteY1955" fmla="*/ 3642394 h 6858000"/>
              <a:gd name="connsiteX1956" fmla="*/ 5135290 w 12192001"/>
              <a:gd name="connsiteY1956" fmla="*/ 3608601 h 6858000"/>
              <a:gd name="connsiteX1957" fmla="*/ 5150476 w 12192001"/>
              <a:gd name="connsiteY1957" fmla="*/ 3604846 h 6858000"/>
              <a:gd name="connsiteX1958" fmla="*/ 5158069 w 12192001"/>
              <a:gd name="connsiteY1958" fmla="*/ 3604846 h 6858000"/>
              <a:gd name="connsiteX1959" fmla="*/ 5180848 w 12192001"/>
              <a:gd name="connsiteY1959" fmla="*/ 3661168 h 6858000"/>
              <a:gd name="connsiteX1960" fmla="*/ 5173255 w 12192001"/>
              <a:gd name="connsiteY1960" fmla="*/ 3792583 h 6858000"/>
              <a:gd name="connsiteX1961" fmla="*/ 5180848 w 12192001"/>
              <a:gd name="connsiteY1961" fmla="*/ 3811357 h 6858000"/>
              <a:gd name="connsiteX1962" fmla="*/ 5188441 w 12192001"/>
              <a:gd name="connsiteY1962" fmla="*/ 3792583 h 6858000"/>
              <a:gd name="connsiteX1963" fmla="*/ 5196034 w 12192001"/>
              <a:gd name="connsiteY1963" fmla="*/ 3747526 h 6858000"/>
              <a:gd name="connsiteX1964" fmla="*/ 5196034 w 12192001"/>
              <a:gd name="connsiteY1964" fmla="*/ 3698715 h 6858000"/>
              <a:gd name="connsiteX1965" fmla="*/ 5199830 w 12192001"/>
              <a:gd name="connsiteY1965" fmla="*/ 3623620 h 6858000"/>
              <a:gd name="connsiteX1966" fmla="*/ 5249185 w 12192001"/>
              <a:gd name="connsiteY1966" fmla="*/ 3495959 h 6858000"/>
              <a:gd name="connsiteX1967" fmla="*/ 5260573 w 12192001"/>
              <a:gd name="connsiteY1967" fmla="*/ 3450903 h 6858000"/>
              <a:gd name="connsiteX1968" fmla="*/ 5264370 w 12192001"/>
              <a:gd name="connsiteY1968" fmla="*/ 3435884 h 6858000"/>
              <a:gd name="connsiteX1969" fmla="*/ 5271963 w 12192001"/>
              <a:gd name="connsiteY1969" fmla="*/ 3450903 h 6858000"/>
              <a:gd name="connsiteX1970" fmla="*/ 5271963 w 12192001"/>
              <a:gd name="connsiteY1970" fmla="*/ 3646149 h 6858000"/>
              <a:gd name="connsiteX1971" fmla="*/ 5309928 w 12192001"/>
              <a:gd name="connsiteY1971" fmla="*/ 3702470 h 6858000"/>
              <a:gd name="connsiteX1972" fmla="*/ 5317520 w 12192001"/>
              <a:gd name="connsiteY1972" fmla="*/ 3702470 h 6858000"/>
              <a:gd name="connsiteX1973" fmla="*/ 5347892 w 12192001"/>
              <a:gd name="connsiteY1973" fmla="*/ 3687451 h 6858000"/>
              <a:gd name="connsiteX1974" fmla="*/ 5370671 w 12192001"/>
              <a:gd name="connsiteY1974" fmla="*/ 3664922 h 6858000"/>
              <a:gd name="connsiteX1975" fmla="*/ 5416229 w 12192001"/>
              <a:gd name="connsiteY1975" fmla="*/ 3631129 h 6858000"/>
              <a:gd name="connsiteX1976" fmla="*/ 5480768 w 12192001"/>
              <a:gd name="connsiteY1976" fmla="*/ 3589827 h 6858000"/>
              <a:gd name="connsiteX1977" fmla="*/ 5484565 w 12192001"/>
              <a:gd name="connsiteY1977" fmla="*/ 3574809 h 6858000"/>
              <a:gd name="connsiteX1978" fmla="*/ 5492158 w 12192001"/>
              <a:gd name="connsiteY1978" fmla="*/ 3533507 h 6858000"/>
              <a:gd name="connsiteX1979" fmla="*/ 5495954 w 12192001"/>
              <a:gd name="connsiteY1979" fmla="*/ 3518488 h 6858000"/>
              <a:gd name="connsiteX1980" fmla="*/ 5495954 w 12192001"/>
              <a:gd name="connsiteY1980" fmla="*/ 3488450 h 6858000"/>
              <a:gd name="connsiteX1981" fmla="*/ 5484565 w 12192001"/>
              <a:gd name="connsiteY1981" fmla="*/ 3435884 h 6858000"/>
              <a:gd name="connsiteX1982" fmla="*/ 5488361 w 12192001"/>
              <a:gd name="connsiteY1982" fmla="*/ 3398336 h 6858000"/>
              <a:gd name="connsiteX1983" fmla="*/ 5498621 w 12192001"/>
              <a:gd name="connsiteY1983" fmla="*/ 3376078 h 6858000"/>
              <a:gd name="connsiteX1984" fmla="*/ 5499891 w 12192001"/>
              <a:gd name="connsiteY1984" fmla="*/ 3377898 h 6858000"/>
              <a:gd name="connsiteX1985" fmla="*/ 5507598 w 12192001"/>
              <a:gd name="connsiteY1985" fmla="*/ 3419213 h 6858000"/>
              <a:gd name="connsiteX1986" fmla="*/ 5507598 w 12192001"/>
              <a:gd name="connsiteY1986" fmla="*/ 3468039 h 6858000"/>
              <a:gd name="connsiteX1987" fmla="*/ 5507598 w 12192001"/>
              <a:gd name="connsiteY1987" fmla="*/ 3513109 h 6858000"/>
              <a:gd name="connsiteX1988" fmla="*/ 5523011 w 12192001"/>
              <a:gd name="connsiteY1988" fmla="*/ 3531888 h 6858000"/>
              <a:gd name="connsiteX1989" fmla="*/ 5542278 w 12192001"/>
              <a:gd name="connsiteY1989" fmla="*/ 3524377 h 6858000"/>
              <a:gd name="connsiteX1990" fmla="*/ 5542278 w 12192001"/>
              <a:gd name="connsiteY1990" fmla="*/ 3505598 h 6858000"/>
              <a:gd name="connsiteX1991" fmla="*/ 5553839 w 12192001"/>
              <a:gd name="connsiteY1991" fmla="*/ 3486818 h 6858000"/>
              <a:gd name="connsiteX1992" fmla="*/ 5573106 w 12192001"/>
              <a:gd name="connsiteY1992" fmla="*/ 3464283 h 6858000"/>
              <a:gd name="connsiteX1993" fmla="*/ 5584666 w 12192001"/>
              <a:gd name="connsiteY1993" fmla="*/ 3430480 h 6858000"/>
              <a:gd name="connsiteX1994" fmla="*/ 5584666 w 12192001"/>
              <a:gd name="connsiteY1994" fmla="*/ 3396677 h 6858000"/>
              <a:gd name="connsiteX1995" fmla="*/ 5580813 w 12192001"/>
              <a:gd name="connsiteY1995" fmla="*/ 3344096 h 6858000"/>
              <a:gd name="connsiteX1996" fmla="*/ 5584666 w 12192001"/>
              <a:gd name="connsiteY1996" fmla="*/ 3336584 h 6858000"/>
              <a:gd name="connsiteX1997" fmla="*/ 5596227 w 12192001"/>
              <a:gd name="connsiteY1997" fmla="*/ 3340340 h 6858000"/>
              <a:gd name="connsiteX1998" fmla="*/ 5603933 w 12192001"/>
              <a:gd name="connsiteY1998" fmla="*/ 3362875 h 6858000"/>
              <a:gd name="connsiteX1999" fmla="*/ 5630907 w 12192001"/>
              <a:gd name="connsiteY1999" fmla="*/ 3370386 h 6858000"/>
              <a:gd name="connsiteX2000" fmla="*/ 5634761 w 12192001"/>
              <a:gd name="connsiteY2000" fmla="*/ 3332828 h 6858000"/>
              <a:gd name="connsiteX2001" fmla="*/ 5638614 w 12192001"/>
              <a:gd name="connsiteY2001" fmla="*/ 3347852 h 6858000"/>
              <a:gd name="connsiteX2002" fmla="*/ 5638614 w 12192001"/>
              <a:gd name="connsiteY2002" fmla="*/ 3381654 h 6858000"/>
              <a:gd name="connsiteX2003" fmla="*/ 5650174 w 12192001"/>
              <a:gd name="connsiteY2003" fmla="*/ 3415457 h 6858000"/>
              <a:gd name="connsiteX2004" fmla="*/ 5673295 w 12192001"/>
              <a:gd name="connsiteY2004" fmla="*/ 3422969 h 6858000"/>
              <a:gd name="connsiteX2005" fmla="*/ 5684855 w 12192001"/>
              <a:gd name="connsiteY2005" fmla="*/ 3404189 h 6858000"/>
              <a:gd name="connsiteX2006" fmla="*/ 5681002 w 12192001"/>
              <a:gd name="connsiteY2006" fmla="*/ 3374142 h 6858000"/>
              <a:gd name="connsiteX2007" fmla="*/ 5673295 w 12192001"/>
              <a:gd name="connsiteY2007" fmla="*/ 3310293 h 6858000"/>
              <a:gd name="connsiteX2008" fmla="*/ 5677148 w 12192001"/>
              <a:gd name="connsiteY2008" fmla="*/ 3302781 h 6858000"/>
              <a:gd name="connsiteX2009" fmla="*/ 5684855 w 12192001"/>
              <a:gd name="connsiteY2009" fmla="*/ 3250199 h 6858000"/>
              <a:gd name="connsiteX2010" fmla="*/ 5692562 w 12192001"/>
              <a:gd name="connsiteY2010" fmla="*/ 3171326 h 6858000"/>
              <a:gd name="connsiteX2011" fmla="*/ 5692562 w 12192001"/>
              <a:gd name="connsiteY2011" fmla="*/ 3167570 h 6858000"/>
              <a:gd name="connsiteX2012" fmla="*/ 5696415 w 12192001"/>
              <a:gd name="connsiteY2012" fmla="*/ 3167570 h 6858000"/>
              <a:gd name="connsiteX2013" fmla="*/ 5704122 w 12192001"/>
              <a:gd name="connsiteY2013" fmla="*/ 3171326 h 6858000"/>
              <a:gd name="connsiteX2014" fmla="*/ 5704122 w 12192001"/>
              <a:gd name="connsiteY2014" fmla="*/ 3182594 h 6858000"/>
              <a:gd name="connsiteX2015" fmla="*/ 5704122 w 12192001"/>
              <a:gd name="connsiteY2015" fmla="*/ 3250199 h 6858000"/>
              <a:gd name="connsiteX2016" fmla="*/ 5711829 w 12192001"/>
              <a:gd name="connsiteY2016" fmla="*/ 3261467 h 6858000"/>
              <a:gd name="connsiteX2017" fmla="*/ 5727243 w 12192001"/>
              <a:gd name="connsiteY2017" fmla="*/ 3280246 h 6858000"/>
              <a:gd name="connsiteX2018" fmla="*/ 5727243 w 12192001"/>
              <a:gd name="connsiteY2018" fmla="*/ 3325316 h 6858000"/>
              <a:gd name="connsiteX2019" fmla="*/ 5734950 w 12192001"/>
              <a:gd name="connsiteY2019" fmla="*/ 3359119 h 6858000"/>
              <a:gd name="connsiteX2020" fmla="*/ 5739909 w 12192001"/>
              <a:gd name="connsiteY2020" fmla="*/ 3351064 h 6858000"/>
              <a:gd name="connsiteX2021" fmla="*/ 5745618 w 12192001"/>
              <a:gd name="connsiteY2021" fmla="*/ 3366421 h 6858000"/>
              <a:gd name="connsiteX2022" fmla="*/ 5760329 w 12192001"/>
              <a:gd name="connsiteY2022" fmla="*/ 3398336 h 6858000"/>
              <a:gd name="connsiteX2023" fmla="*/ 5764126 w 12192001"/>
              <a:gd name="connsiteY2023" fmla="*/ 3435884 h 6858000"/>
              <a:gd name="connsiteX2024" fmla="*/ 5752736 w 12192001"/>
              <a:gd name="connsiteY2024" fmla="*/ 3488450 h 6858000"/>
              <a:gd name="connsiteX2025" fmla="*/ 5752736 w 12192001"/>
              <a:gd name="connsiteY2025" fmla="*/ 3518488 h 6858000"/>
              <a:gd name="connsiteX2026" fmla="*/ 5756533 w 12192001"/>
              <a:gd name="connsiteY2026" fmla="*/ 3533507 h 6858000"/>
              <a:gd name="connsiteX2027" fmla="*/ 5764126 w 12192001"/>
              <a:gd name="connsiteY2027" fmla="*/ 3574809 h 6858000"/>
              <a:gd name="connsiteX2028" fmla="*/ 5767922 w 12192001"/>
              <a:gd name="connsiteY2028" fmla="*/ 3589827 h 6858000"/>
              <a:gd name="connsiteX2029" fmla="*/ 5832462 w 12192001"/>
              <a:gd name="connsiteY2029" fmla="*/ 3631129 h 6858000"/>
              <a:gd name="connsiteX2030" fmla="*/ 5878019 w 12192001"/>
              <a:gd name="connsiteY2030" fmla="*/ 3664922 h 6858000"/>
              <a:gd name="connsiteX2031" fmla="*/ 5900798 w 12192001"/>
              <a:gd name="connsiteY2031" fmla="*/ 3687451 h 6858000"/>
              <a:gd name="connsiteX2032" fmla="*/ 5931170 w 12192001"/>
              <a:gd name="connsiteY2032" fmla="*/ 3702470 h 6858000"/>
              <a:gd name="connsiteX2033" fmla="*/ 5938763 w 12192001"/>
              <a:gd name="connsiteY2033" fmla="*/ 3702470 h 6858000"/>
              <a:gd name="connsiteX2034" fmla="*/ 5976728 w 12192001"/>
              <a:gd name="connsiteY2034" fmla="*/ 3646149 h 6858000"/>
              <a:gd name="connsiteX2035" fmla="*/ 5976728 w 12192001"/>
              <a:gd name="connsiteY2035" fmla="*/ 3450903 h 6858000"/>
              <a:gd name="connsiteX2036" fmla="*/ 5984321 w 12192001"/>
              <a:gd name="connsiteY2036" fmla="*/ 3435884 h 6858000"/>
              <a:gd name="connsiteX2037" fmla="*/ 5988117 w 12192001"/>
              <a:gd name="connsiteY2037" fmla="*/ 3450903 h 6858000"/>
              <a:gd name="connsiteX2038" fmla="*/ 5999506 w 12192001"/>
              <a:gd name="connsiteY2038" fmla="*/ 3495959 h 6858000"/>
              <a:gd name="connsiteX2039" fmla="*/ 6048861 w 12192001"/>
              <a:gd name="connsiteY2039" fmla="*/ 3623620 h 6858000"/>
              <a:gd name="connsiteX2040" fmla="*/ 6052657 w 12192001"/>
              <a:gd name="connsiteY2040" fmla="*/ 3698715 h 6858000"/>
              <a:gd name="connsiteX2041" fmla="*/ 6052657 w 12192001"/>
              <a:gd name="connsiteY2041" fmla="*/ 3747526 h 6858000"/>
              <a:gd name="connsiteX2042" fmla="*/ 6060250 w 12192001"/>
              <a:gd name="connsiteY2042" fmla="*/ 3792583 h 6858000"/>
              <a:gd name="connsiteX2043" fmla="*/ 6067843 w 12192001"/>
              <a:gd name="connsiteY2043" fmla="*/ 3811357 h 6858000"/>
              <a:gd name="connsiteX2044" fmla="*/ 6075436 w 12192001"/>
              <a:gd name="connsiteY2044" fmla="*/ 3792583 h 6858000"/>
              <a:gd name="connsiteX2045" fmla="*/ 6067843 w 12192001"/>
              <a:gd name="connsiteY2045" fmla="*/ 3661168 h 6858000"/>
              <a:gd name="connsiteX2046" fmla="*/ 6090622 w 12192001"/>
              <a:gd name="connsiteY2046" fmla="*/ 3604846 h 6858000"/>
              <a:gd name="connsiteX2047" fmla="*/ 6098214 w 12192001"/>
              <a:gd name="connsiteY2047" fmla="*/ 3604846 h 6858000"/>
              <a:gd name="connsiteX2048" fmla="*/ 6113400 w 12192001"/>
              <a:gd name="connsiteY2048" fmla="*/ 3608601 h 6858000"/>
              <a:gd name="connsiteX2049" fmla="*/ 6113400 w 12192001"/>
              <a:gd name="connsiteY2049" fmla="*/ 3642394 h 6858000"/>
              <a:gd name="connsiteX2050" fmla="*/ 6120993 w 12192001"/>
              <a:gd name="connsiteY2050" fmla="*/ 3664922 h 6858000"/>
              <a:gd name="connsiteX2051" fmla="*/ 6128586 w 12192001"/>
              <a:gd name="connsiteY2051" fmla="*/ 3668677 h 6858000"/>
              <a:gd name="connsiteX2052" fmla="*/ 6132383 w 12192001"/>
              <a:gd name="connsiteY2052" fmla="*/ 3661168 h 6858000"/>
              <a:gd name="connsiteX2053" fmla="*/ 6132383 w 12192001"/>
              <a:gd name="connsiteY2053" fmla="*/ 3627375 h 6858000"/>
              <a:gd name="connsiteX2054" fmla="*/ 6139976 w 12192001"/>
              <a:gd name="connsiteY2054" fmla="*/ 3616110 h 6858000"/>
              <a:gd name="connsiteX2055" fmla="*/ 6147569 w 12192001"/>
              <a:gd name="connsiteY2055" fmla="*/ 3623620 h 6858000"/>
              <a:gd name="connsiteX2056" fmla="*/ 6166551 w 12192001"/>
              <a:gd name="connsiteY2056" fmla="*/ 3668677 h 6858000"/>
              <a:gd name="connsiteX2057" fmla="*/ 6181737 w 12192001"/>
              <a:gd name="connsiteY2057" fmla="*/ 3740017 h 6858000"/>
              <a:gd name="connsiteX2058" fmla="*/ 6185533 w 12192001"/>
              <a:gd name="connsiteY2058" fmla="*/ 3740017 h 6858000"/>
              <a:gd name="connsiteX2059" fmla="*/ 6193126 w 12192001"/>
              <a:gd name="connsiteY2059" fmla="*/ 3740017 h 6858000"/>
              <a:gd name="connsiteX2060" fmla="*/ 6193126 w 12192001"/>
              <a:gd name="connsiteY2060" fmla="*/ 3724998 h 6858000"/>
              <a:gd name="connsiteX2061" fmla="*/ 6215905 w 12192001"/>
              <a:gd name="connsiteY2061" fmla="*/ 3713734 h 6858000"/>
              <a:gd name="connsiteX2062" fmla="*/ 6227294 w 12192001"/>
              <a:gd name="connsiteY2062" fmla="*/ 3709979 h 6858000"/>
              <a:gd name="connsiteX2063" fmla="*/ 6238684 w 12192001"/>
              <a:gd name="connsiteY2063" fmla="*/ 3676187 h 6858000"/>
              <a:gd name="connsiteX2064" fmla="*/ 6238684 w 12192001"/>
              <a:gd name="connsiteY2064" fmla="*/ 3702470 h 6858000"/>
              <a:gd name="connsiteX2065" fmla="*/ 6250073 w 12192001"/>
              <a:gd name="connsiteY2065" fmla="*/ 3706224 h 6858000"/>
              <a:gd name="connsiteX2066" fmla="*/ 6257666 w 12192001"/>
              <a:gd name="connsiteY2066" fmla="*/ 3706224 h 6858000"/>
              <a:gd name="connsiteX2067" fmla="*/ 6257666 w 12192001"/>
              <a:gd name="connsiteY2067" fmla="*/ 3709979 h 6858000"/>
              <a:gd name="connsiteX2068" fmla="*/ 6253870 w 12192001"/>
              <a:gd name="connsiteY2068" fmla="*/ 3747526 h 6858000"/>
              <a:gd name="connsiteX2069" fmla="*/ 6257666 w 12192001"/>
              <a:gd name="connsiteY2069" fmla="*/ 3755036 h 6858000"/>
              <a:gd name="connsiteX2070" fmla="*/ 6265259 w 12192001"/>
              <a:gd name="connsiteY2070" fmla="*/ 3751281 h 6858000"/>
              <a:gd name="connsiteX2071" fmla="*/ 6280445 w 12192001"/>
              <a:gd name="connsiteY2071" fmla="*/ 3728753 h 6858000"/>
              <a:gd name="connsiteX2072" fmla="*/ 6299427 w 12192001"/>
              <a:gd name="connsiteY2072" fmla="*/ 3724998 h 6858000"/>
              <a:gd name="connsiteX2073" fmla="*/ 6310816 w 12192001"/>
              <a:gd name="connsiteY2073" fmla="*/ 3732507 h 6858000"/>
              <a:gd name="connsiteX2074" fmla="*/ 6310816 w 12192001"/>
              <a:gd name="connsiteY2074" fmla="*/ 3751281 h 6858000"/>
              <a:gd name="connsiteX2075" fmla="*/ 6295631 w 12192001"/>
              <a:gd name="connsiteY2075" fmla="*/ 3796338 h 6858000"/>
              <a:gd name="connsiteX2076" fmla="*/ 6303224 w 12192001"/>
              <a:gd name="connsiteY2076" fmla="*/ 3815111 h 6858000"/>
              <a:gd name="connsiteX2077" fmla="*/ 6326002 w 12192001"/>
              <a:gd name="connsiteY2077" fmla="*/ 3826375 h 6858000"/>
              <a:gd name="connsiteX2078" fmla="*/ 6333595 w 12192001"/>
              <a:gd name="connsiteY2078" fmla="*/ 3860168 h 6858000"/>
              <a:gd name="connsiteX2079" fmla="*/ 6329799 w 12192001"/>
              <a:gd name="connsiteY2079" fmla="*/ 3890206 h 6858000"/>
              <a:gd name="connsiteX2080" fmla="*/ 6341188 w 12192001"/>
              <a:gd name="connsiteY2080" fmla="*/ 3897715 h 6858000"/>
              <a:gd name="connsiteX2081" fmla="*/ 6352578 w 12192001"/>
              <a:gd name="connsiteY2081" fmla="*/ 3890206 h 6858000"/>
              <a:gd name="connsiteX2082" fmla="*/ 6348781 w 12192001"/>
              <a:gd name="connsiteY2082" fmla="*/ 3878942 h 6858000"/>
              <a:gd name="connsiteX2083" fmla="*/ 6360171 w 12192001"/>
              <a:gd name="connsiteY2083" fmla="*/ 3833885 h 6858000"/>
              <a:gd name="connsiteX2084" fmla="*/ 6382949 w 12192001"/>
              <a:gd name="connsiteY2084" fmla="*/ 3830130 h 6858000"/>
              <a:gd name="connsiteX2085" fmla="*/ 6382949 w 12192001"/>
              <a:gd name="connsiteY2085" fmla="*/ 3796338 h 6858000"/>
              <a:gd name="connsiteX2086" fmla="*/ 6386746 w 12192001"/>
              <a:gd name="connsiteY2086" fmla="*/ 3766300 h 6858000"/>
              <a:gd name="connsiteX2087" fmla="*/ 6382949 w 12192001"/>
              <a:gd name="connsiteY2087" fmla="*/ 3740017 h 6858000"/>
              <a:gd name="connsiteX2088" fmla="*/ 6379153 w 12192001"/>
              <a:gd name="connsiteY2088" fmla="*/ 3646149 h 6858000"/>
              <a:gd name="connsiteX2089" fmla="*/ 6379153 w 12192001"/>
              <a:gd name="connsiteY2089" fmla="*/ 3604846 h 6858000"/>
              <a:gd name="connsiteX2090" fmla="*/ 6360171 w 12192001"/>
              <a:gd name="connsiteY2090" fmla="*/ 3541016 h 6858000"/>
              <a:gd name="connsiteX2091" fmla="*/ 6371560 w 12192001"/>
              <a:gd name="connsiteY2091" fmla="*/ 3533507 h 6858000"/>
              <a:gd name="connsiteX2092" fmla="*/ 6375356 w 12192001"/>
              <a:gd name="connsiteY2092" fmla="*/ 3492205 h 6858000"/>
              <a:gd name="connsiteX2093" fmla="*/ 6360171 w 12192001"/>
              <a:gd name="connsiteY2093" fmla="*/ 3462167 h 6858000"/>
              <a:gd name="connsiteX2094" fmla="*/ 6352578 w 12192001"/>
              <a:gd name="connsiteY2094" fmla="*/ 3435884 h 6858000"/>
              <a:gd name="connsiteX2095" fmla="*/ 6382949 w 12192001"/>
              <a:gd name="connsiteY2095" fmla="*/ 3383318 h 6858000"/>
              <a:gd name="connsiteX2096" fmla="*/ 6398135 w 12192001"/>
              <a:gd name="connsiteY2096" fmla="*/ 3353280 h 6858000"/>
              <a:gd name="connsiteX2097" fmla="*/ 6390542 w 12192001"/>
              <a:gd name="connsiteY2097" fmla="*/ 3330751 h 6858000"/>
              <a:gd name="connsiteX2098" fmla="*/ 6379153 w 12192001"/>
              <a:gd name="connsiteY2098" fmla="*/ 3311978 h 6858000"/>
              <a:gd name="connsiteX2099" fmla="*/ 6360171 w 12192001"/>
              <a:gd name="connsiteY2099" fmla="*/ 3304468 h 6858000"/>
              <a:gd name="connsiteX2100" fmla="*/ 6360171 w 12192001"/>
              <a:gd name="connsiteY2100" fmla="*/ 3274431 h 6858000"/>
              <a:gd name="connsiteX2101" fmla="*/ 6379153 w 12192001"/>
              <a:gd name="connsiteY2101" fmla="*/ 3259412 h 6858000"/>
              <a:gd name="connsiteX2102" fmla="*/ 6375356 w 12192001"/>
              <a:gd name="connsiteY2102" fmla="*/ 3233129 h 6858000"/>
              <a:gd name="connsiteX2103" fmla="*/ 6363967 w 12192001"/>
              <a:gd name="connsiteY2103" fmla="*/ 3191827 h 6858000"/>
              <a:gd name="connsiteX2104" fmla="*/ 6367763 w 12192001"/>
              <a:gd name="connsiteY2104" fmla="*/ 3180562 h 6858000"/>
              <a:gd name="connsiteX2105" fmla="*/ 6394339 w 12192001"/>
              <a:gd name="connsiteY2105" fmla="*/ 3165544 h 6858000"/>
              <a:gd name="connsiteX2106" fmla="*/ 6401932 w 12192001"/>
              <a:gd name="connsiteY2106" fmla="*/ 3154279 h 6858000"/>
              <a:gd name="connsiteX2107" fmla="*/ 6371560 w 12192001"/>
              <a:gd name="connsiteY2107" fmla="*/ 3101713 h 6858000"/>
              <a:gd name="connsiteX2108" fmla="*/ 6363967 w 12192001"/>
              <a:gd name="connsiteY2108" fmla="*/ 3094204 h 6858000"/>
              <a:gd name="connsiteX2109" fmla="*/ 6356374 w 12192001"/>
              <a:gd name="connsiteY2109" fmla="*/ 3101713 h 6858000"/>
              <a:gd name="connsiteX2110" fmla="*/ 6352578 w 12192001"/>
              <a:gd name="connsiteY2110" fmla="*/ 3154279 h 6858000"/>
              <a:gd name="connsiteX2111" fmla="*/ 6348781 w 12192001"/>
              <a:gd name="connsiteY2111" fmla="*/ 3165544 h 6858000"/>
              <a:gd name="connsiteX2112" fmla="*/ 6337392 w 12192001"/>
              <a:gd name="connsiteY2112" fmla="*/ 3184317 h 6858000"/>
              <a:gd name="connsiteX2113" fmla="*/ 6322206 w 12192001"/>
              <a:gd name="connsiteY2113" fmla="*/ 3191827 h 6858000"/>
              <a:gd name="connsiteX2114" fmla="*/ 6307020 w 12192001"/>
              <a:gd name="connsiteY2114" fmla="*/ 3180562 h 6858000"/>
              <a:gd name="connsiteX2115" fmla="*/ 6307020 w 12192001"/>
              <a:gd name="connsiteY2115" fmla="*/ 3195581 h 6858000"/>
              <a:gd name="connsiteX2116" fmla="*/ 6310816 w 12192001"/>
              <a:gd name="connsiteY2116" fmla="*/ 3221864 h 6858000"/>
              <a:gd name="connsiteX2117" fmla="*/ 6307020 w 12192001"/>
              <a:gd name="connsiteY2117" fmla="*/ 3251902 h 6858000"/>
              <a:gd name="connsiteX2118" fmla="*/ 6288038 w 12192001"/>
              <a:gd name="connsiteY2118" fmla="*/ 3270676 h 6858000"/>
              <a:gd name="connsiteX2119" fmla="*/ 6284241 w 12192001"/>
              <a:gd name="connsiteY2119" fmla="*/ 3285695 h 6858000"/>
              <a:gd name="connsiteX2120" fmla="*/ 6284241 w 12192001"/>
              <a:gd name="connsiteY2120" fmla="*/ 3345770 h 6858000"/>
              <a:gd name="connsiteX2121" fmla="*/ 6284241 w 12192001"/>
              <a:gd name="connsiteY2121" fmla="*/ 3409601 h 6858000"/>
              <a:gd name="connsiteX2122" fmla="*/ 6280445 w 12192001"/>
              <a:gd name="connsiteY2122" fmla="*/ 3409601 h 6858000"/>
              <a:gd name="connsiteX2123" fmla="*/ 6276648 w 12192001"/>
              <a:gd name="connsiteY2123" fmla="*/ 3345770 h 6858000"/>
              <a:gd name="connsiteX2124" fmla="*/ 6265259 w 12192001"/>
              <a:gd name="connsiteY2124" fmla="*/ 3360789 h 6858000"/>
              <a:gd name="connsiteX2125" fmla="*/ 6253870 w 12192001"/>
              <a:gd name="connsiteY2125" fmla="*/ 3473431 h 6858000"/>
              <a:gd name="connsiteX2126" fmla="*/ 6253870 w 12192001"/>
              <a:gd name="connsiteY2126" fmla="*/ 3495959 h 6858000"/>
              <a:gd name="connsiteX2127" fmla="*/ 6231091 w 12192001"/>
              <a:gd name="connsiteY2127" fmla="*/ 3544771 h 6858000"/>
              <a:gd name="connsiteX2128" fmla="*/ 6231091 w 12192001"/>
              <a:gd name="connsiteY2128" fmla="*/ 3578563 h 6858000"/>
              <a:gd name="connsiteX2129" fmla="*/ 6223498 w 12192001"/>
              <a:gd name="connsiteY2129" fmla="*/ 3589827 h 6858000"/>
              <a:gd name="connsiteX2130" fmla="*/ 6212108 w 12192001"/>
              <a:gd name="connsiteY2130" fmla="*/ 3586073 h 6858000"/>
              <a:gd name="connsiteX2131" fmla="*/ 6208312 w 12192001"/>
              <a:gd name="connsiteY2131" fmla="*/ 3559790 h 6858000"/>
              <a:gd name="connsiteX2132" fmla="*/ 6227294 w 12192001"/>
              <a:gd name="connsiteY2132" fmla="*/ 3544771 h 6858000"/>
              <a:gd name="connsiteX2133" fmla="*/ 6231091 w 12192001"/>
              <a:gd name="connsiteY2133" fmla="*/ 3507223 h 6858000"/>
              <a:gd name="connsiteX2134" fmla="*/ 6231091 w 12192001"/>
              <a:gd name="connsiteY2134" fmla="*/ 3462167 h 6858000"/>
              <a:gd name="connsiteX2135" fmla="*/ 6231091 w 12192001"/>
              <a:gd name="connsiteY2135" fmla="*/ 3443393 h 6858000"/>
              <a:gd name="connsiteX2136" fmla="*/ 6227294 w 12192001"/>
              <a:gd name="connsiteY2136" fmla="*/ 3417110 h 6858000"/>
              <a:gd name="connsiteX2137" fmla="*/ 6231091 w 12192001"/>
              <a:gd name="connsiteY2137" fmla="*/ 3390827 h 6858000"/>
              <a:gd name="connsiteX2138" fmla="*/ 6227294 w 12192001"/>
              <a:gd name="connsiteY2138" fmla="*/ 3375808 h 6858000"/>
              <a:gd name="connsiteX2139" fmla="*/ 6238684 w 12192001"/>
              <a:gd name="connsiteY2139" fmla="*/ 3368299 h 6858000"/>
              <a:gd name="connsiteX2140" fmla="*/ 6238684 w 12192001"/>
              <a:gd name="connsiteY2140" fmla="*/ 3349525 h 6858000"/>
              <a:gd name="connsiteX2141" fmla="*/ 6231091 w 12192001"/>
              <a:gd name="connsiteY2141" fmla="*/ 3342016 h 6858000"/>
              <a:gd name="connsiteX2142" fmla="*/ 6246277 w 12192001"/>
              <a:gd name="connsiteY2142" fmla="*/ 3338261 h 6858000"/>
              <a:gd name="connsiteX2143" fmla="*/ 6246277 w 12192001"/>
              <a:gd name="connsiteY2143" fmla="*/ 3315733 h 6858000"/>
              <a:gd name="connsiteX2144" fmla="*/ 6238684 w 12192001"/>
              <a:gd name="connsiteY2144" fmla="*/ 3308223 h 6858000"/>
              <a:gd name="connsiteX2145" fmla="*/ 6253870 w 12192001"/>
              <a:gd name="connsiteY2145" fmla="*/ 3304468 h 6858000"/>
              <a:gd name="connsiteX2146" fmla="*/ 6257666 w 12192001"/>
              <a:gd name="connsiteY2146" fmla="*/ 3244393 h 6858000"/>
              <a:gd name="connsiteX2147" fmla="*/ 6257666 w 12192001"/>
              <a:gd name="connsiteY2147" fmla="*/ 3233129 h 6858000"/>
              <a:gd name="connsiteX2148" fmla="*/ 6253870 w 12192001"/>
              <a:gd name="connsiteY2148" fmla="*/ 3218110 h 6858000"/>
              <a:gd name="connsiteX2149" fmla="*/ 6246277 w 12192001"/>
              <a:gd name="connsiteY2149" fmla="*/ 3184317 h 6858000"/>
              <a:gd name="connsiteX2150" fmla="*/ 6246277 w 12192001"/>
              <a:gd name="connsiteY2150" fmla="*/ 3150525 h 6858000"/>
              <a:gd name="connsiteX2151" fmla="*/ 6253870 w 12192001"/>
              <a:gd name="connsiteY2151" fmla="*/ 3116732 h 6858000"/>
              <a:gd name="connsiteX2152" fmla="*/ 6253870 w 12192001"/>
              <a:gd name="connsiteY2152" fmla="*/ 3090449 h 6858000"/>
              <a:gd name="connsiteX2153" fmla="*/ 6246277 w 12192001"/>
              <a:gd name="connsiteY2153" fmla="*/ 3075430 h 6858000"/>
              <a:gd name="connsiteX2154" fmla="*/ 6246277 w 12192001"/>
              <a:gd name="connsiteY2154" fmla="*/ 3056657 h 6858000"/>
              <a:gd name="connsiteX2155" fmla="*/ 6246277 w 12192001"/>
              <a:gd name="connsiteY2155" fmla="*/ 3022864 h 6858000"/>
              <a:gd name="connsiteX2156" fmla="*/ 6246277 w 12192001"/>
              <a:gd name="connsiteY2156" fmla="*/ 3019109 h 6858000"/>
              <a:gd name="connsiteX2157" fmla="*/ 6269055 w 12192001"/>
              <a:gd name="connsiteY2157" fmla="*/ 2977807 h 6858000"/>
              <a:gd name="connsiteX2158" fmla="*/ 6276648 w 12192001"/>
              <a:gd name="connsiteY2158" fmla="*/ 2977807 h 6858000"/>
              <a:gd name="connsiteX2159" fmla="*/ 6299427 w 12192001"/>
              <a:gd name="connsiteY2159" fmla="*/ 2989072 h 6858000"/>
              <a:gd name="connsiteX2160" fmla="*/ 6299427 w 12192001"/>
              <a:gd name="connsiteY2160" fmla="*/ 3019109 h 6858000"/>
              <a:gd name="connsiteX2161" fmla="*/ 6307020 w 12192001"/>
              <a:gd name="connsiteY2161" fmla="*/ 3030374 h 6858000"/>
              <a:gd name="connsiteX2162" fmla="*/ 6310816 w 12192001"/>
              <a:gd name="connsiteY2162" fmla="*/ 3019109 h 6858000"/>
              <a:gd name="connsiteX2163" fmla="*/ 6307020 w 12192001"/>
              <a:gd name="connsiteY2163" fmla="*/ 3004090 h 6858000"/>
              <a:gd name="connsiteX2164" fmla="*/ 6307020 w 12192001"/>
              <a:gd name="connsiteY2164" fmla="*/ 2985317 h 6858000"/>
              <a:gd name="connsiteX2165" fmla="*/ 6310816 w 12192001"/>
              <a:gd name="connsiteY2165" fmla="*/ 2955279 h 6858000"/>
              <a:gd name="connsiteX2166" fmla="*/ 6318409 w 12192001"/>
              <a:gd name="connsiteY2166" fmla="*/ 2936505 h 6858000"/>
              <a:gd name="connsiteX2167" fmla="*/ 6375356 w 12192001"/>
              <a:gd name="connsiteY2167" fmla="*/ 2891449 h 6858000"/>
              <a:gd name="connsiteX2168" fmla="*/ 6379153 w 12192001"/>
              <a:gd name="connsiteY2168" fmla="*/ 2906468 h 6858000"/>
              <a:gd name="connsiteX2169" fmla="*/ 6379153 w 12192001"/>
              <a:gd name="connsiteY2169" fmla="*/ 2966543 h 6858000"/>
              <a:gd name="connsiteX2170" fmla="*/ 6390542 w 12192001"/>
              <a:gd name="connsiteY2170" fmla="*/ 2985317 h 6858000"/>
              <a:gd name="connsiteX2171" fmla="*/ 6390542 w 12192001"/>
              <a:gd name="connsiteY2171" fmla="*/ 2917732 h 6858000"/>
              <a:gd name="connsiteX2172" fmla="*/ 6390542 w 12192001"/>
              <a:gd name="connsiteY2172" fmla="*/ 2850147 h 6858000"/>
              <a:gd name="connsiteX2173" fmla="*/ 6398135 w 12192001"/>
              <a:gd name="connsiteY2173" fmla="*/ 2786317 h 6858000"/>
              <a:gd name="connsiteX2174" fmla="*/ 6398135 w 12192001"/>
              <a:gd name="connsiteY2174" fmla="*/ 2696203 h 6858000"/>
              <a:gd name="connsiteX2175" fmla="*/ 6401932 w 12192001"/>
              <a:gd name="connsiteY2175" fmla="*/ 2669920 h 6858000"/>
              <a:gd name="connsiteX2176" fmla="*/ 6379153 w 12192001"/>
              <a:gd name="connsiteY2176" fmla="*/ 2594826 h 6858000"/>
              <a:gd name="connsiteX2177" fmla="*/ 6386746 w 12192001"/>
              <a:gd name="connsiteY2177" fmla="*/ 2587316 h 6858000"/>
              <a:gd name="connsiteX2178" fmla="*/ 6405728 w 12192001"/>
              <a:gd name="connsiteY2178" fmla="*/ 2583561 h 6858000"/>
              <a:gd name="connsiteX2179" fmla="*/ 6417118 w 12192001"/>
              <a:gd name="connsiteY2179" fmla="*/ 2527241 h 6858000"/>
              <a:gd name="connsiteX2180" fmla="*/ 6424710 w 12192001"/>
              <a:gd name="connsiteY2180" fmla="*/ 2699958 h 6858000"/>
              <a:gd name="connsiteX2181" fmla="*/ 6426146 w 12192001"/>
              <a:gd name="connsiteY2181" fmla="*/ 2709637 h 6858000"/>
              <a:gd name="connsiteX2182" fmla="*/ 6423687 w 12192001"/>
              <a:gd name="connsiteY2182" fmla="*/ 2724602 h 6858000"/>
              <a:gd name="connsiteX2183" fmla="*/ 6427389 w 12192001"/>
              <a:gd name="connsiteY2183" fmla="*/ 2732114 h 6858000"/>
              <a:gd name="connsiteX2184" fmla="*/ 6427389 w 12192001"/>
              <a:gd name="connsiteY2184" fmla="*/ 2739626 h 6858000"/>
              <a:gd name="connsiteX2185" fmla="*/ 6429857 w 12192001"/>
              <a:gd name="connsiteY2185" fmla="*/ 2799720 h 6858000"/>
              <a:gd name="connsiteX2186" fmla="*/ 6432325 w 12192001"/>
              <a:gd name="connsiteY2186" fmla="*/ 2844790 h 6858000"/>
              <a:gd name="connsiteX2187" fmla="*/ 6432325 w 12192001"/>
              <a:gd name="connsiteY2187" fmla="*/ 2889860 h 6858000"/>
              <a:gd name="connsiteX2188" fmla="*/ 6434793 w 12192001"/>
              <a:gd name="connsiteY2188" fmla="*/ 2904884 h 6858000"/>
              <a:gd name="connsiteX2189" fmla="*/ 6437261 w 12192001"/>
              <a:gd name="connsiteY2189" fmla="*/ 2923663 h 6858000"/>
              <a:gd name="connsiteX2190" fmla="*/ 6436027 w 12192001"/>
              <a:gd name="connsiteY2190" fmla="*/ 2964977 h 6858000"/>
              <a:gd name="connsiteX2191" fmla="*/ 6442198 w 12192001"/>
              <a:gd name="connsiteY2191" fmla="*/ 2983757 h 6858000"/>
              <a:gd name="connsiteX2192" fmla="*/ 6452070 w 12192001"/>
              <a:gd name="connsiteY2192" fmla="*/ 2998780 h 6858000"/>
              <a:gd name="connsiteX2193" fmla="*/ 6454538 w 12192001"/>
              <a:gd name="connsiteY2193" fmla="*/ 3040094 h 6858000"/>
              <a:gd name="connsiteX2194" fmla="*/ 6454538 w 12192001"/>
              <a:gd name="connsiteY2194" fmla="*/ 3088921 h 6858000"/>
              <a:gd name="connsiteX2195" fmla="*/ 6454538 w 12192001"/>
              <a:gd name="connsiteY2195" fmla="*/ 3133991 h 6858000"/>
              <a:gd name="connsiteX2196" fmla="*/ 6459474 w 12192001"/>
              <a:gd name="connsiteY2196" fmla="*/ 3152770 h 6858000"/>
              <a:gd name="connsiteX2197" fmla="*/ 6465644 w 12192001"/>
              <a:gd name="connsiteY2197" fmla="*/ 3145258 h 6858000"/>
              <a:gd name="connsiteX2198" fmla="*/ 6465644 w 12192001"/>
              <a:gd name="connsiteY2198" fmla="*/ 3126479 h 6858000"/>
              <a:gd name="connsiteX2199" fmla="*/ 6469346 w 12192001"/>
              <a:gd name="connsiteY2199" fmla="*/ 3107700 h 6858000"/>
              <a:gd name="connsiteX2200" fmla="*/ 6475516 w 12192001"/>
              <a:gd name="connsiteY2200" fmla="*/ 3085165 h 6858000"/>
              <a:gd name="connsiteX2201" fmla="*/ 6479218 w 12192001"/>
              <a:gd name="connsiteY2201" fmla="*/ 3051362 h 6858000"/>
              <a:gd name="connsiteX2202" fmla="*/ 6479218 w 12192001"/>
              <a:gd name="connsiteY2202" fmla="*/ 3017559 h 6858000"/>
              <a:gd name="connsiteX2203" fmla="*/ 6477984 w 12192001"/>
              <a:gd name="connsiteY2203" fmla="*/ 2964977 h 6858000"/>
              <a:gd name="connsiteX2204" fmla="*/ 6479218 w 12192001"/>
              <a:gd name="connsiteY2204" fmla="*/ 2957466 h 6858000"/>
              <a:gd name="connsiteX2205" fmla="*/ 6482920 w 12192001"/>
              <a:gd name="connsiteY2205" fmla="*/ 2961221 h 6858000"/>
              <a:gd name="connsiteX2206" fmla="*/ 6485388 w 12192001"/>
              <a:gd name="connsiteY2206" fmla="*/ 2983757 h 6858000"/>
              <a:gd name="connsiteX2207" fmla="*/ 6494026 w 12192001"/>
              <a:gd name="connsiteY2207" fmla="*/ 2991268 h 6858000"/>
              <a:gd name="connsiteX2208" fmla="*/ 6495260 w 12192001"/>
              <a:gd name="connsiteY2208" fmla="*/ 2953710 h 6858000"/>
              <a:gd name="connsiteX2209" fmla="*/ 6496494 w 12192001"/>
              <a:gd name="connsiteY2209" fmla="*/ 2968733 h 6858000"/>
              <a:gd name="connsiteX2210" fmla="*/ 6496494 w 12192001"/>
              <a:gd name="connsiteY2210" fmla="*/ 3002536 h 6858000"/>
              <a:gd name="connsiteX2211" fmla="*/ 6500196 w 12192001"/>
              <a:gd name="connsiteY2211" fmla="*/ 3036339 h 6858000"/>
              <a:gd name="connsiteX2212" fmla="*/ 6502509 w 12192001"/>
              <a:gd name="connsiteY2212" fmla="*/ 3048545 h 6858000"/>
              <a:gd name="connsiteX2213" fmla="*/ 6504436 w 12192001"/>
              <a:gd name="connsiteY2213" fmla="*/ 3046768 h 6858000"/>
              <a:gd name="connsiteX2214" fmla="*/ 6504436 w 12192001"/>
              <a:gd name="connsiteY2214" fmla="*/ 3056657 h 6858000"/>
              <a:gd name="connsiteX2215" fmla="*/ 6512029 w 12192001"/>
              <a:gd name="connsiteY2215" fmla="*/ 3146770 h 6858000"/>
              <a:gd name="connsiteX2216" fmla="*/ 6500640 w 12192001"/>
              <a:gd name="connsiteY2216" fmla="*/ 3203091 h 6858000"/>
              <a:gd name="connsiteX2217" fmla="*/ 6496843 w 12192001"/>
              <a:gd name="connsiteY2217" fmla="*/ 3255657 h 6858000"/>
              <a:gd name="connsiteX2218" fmla="*/ 6508233 w 12192001"/>
              <a:gd name="connsiteY2218" fmla="*/ 3304468 h 6858000"/>
              <a:gd name="connsiteX2219" fmla="*/ 6542401 w 12192001"/>
              <a:gd name="connsiteY2219" fmla="*/ 3435884 h 6858000"/>
              <a:gd name="connsiteX2220" fmla="*/ 6542401 w 12192001"/>
              <a:gd name="connsiteY2220" fmla="*/ 3510978 h 6858000"/>
              <a:gd name="connsiteX2221" fmla="*/ 6546197 w 12192001"/>
              <a:gd name="connsiteY2221" fmla="*/ 3525997 h 6858000"/>
              <a:gd name="connsiteX2222" fmla="*/ 6561383 w 12192001"/>
              <a:gd name="connsiteY2222" fmla="*/ 3518488 h 6858000"/>
              <a:gd name="connsiteX2223" fmla="*/ 6576569 w 12192001"/>
              <a:gd name="connsiteY2223" fmla="*/ 3477186 h 6858000"/>
              <a:gd name="connsiteX2224" fmla="*/ 6591755 w 12192001"/>
              <a:gd name="connsiteY2224" fmla="*/ 3420865 h 6858000"/>
              <a:gd name="connsiteX2225" fmla="*/ 6593556 w 12192001"/>
              <a:gd name="connsiteY2225" fmla="*/ 3422765 h 6858000"/>
              <a:gd name="connsiteX2226" fmla="*/ 6593946 w 12192001"/>
              <a:gd name="connsiteY2226" fmla="*/ 3435884 h 6858000"/>
              <a:gd name="connsiteX2227" fmla="*/ 6590597 w 12192001"/>
              <a:gd name="connsiteY2227" fmla="*/ 3488450 h 6858000"/>
              <a:gd name="connsiteX2228" fmla="*/ 6590597 w 12192001"/>
              <a:gd name="connsiteY2228" fmla="*/ 3518488 h 6858000"/>
              <a:gd name="connsiteX2229" fmla="*/ 6591713 w 12192001"/>
              <a:gd name="connsiteY2229" fmla="*/ 3533507 h 6858000"/>
              <a:gd name="connsiteX2230" fmla="*/ 6593946 w 12192001"/>
              <a:gd name="connsiteY2230" fmla="*/ 3574809 h 6858000"/>
              <a:gd name="connsiteX2231" fmla="*/ 6595062 w 12192001"/>
              <a:gd name="connsiteY2231" fmla="*/ 3589828 h 6858000"/>
              <a:gd name="connsiteX2232" fmla="*/ 6614039 w 12192001"/>
              <a:gd name="connsiteY2232" fmla="*/ 3631130 h 6858000"/>
              <a:gd name="connsiteX2233" fmla="*/ 6627435 w 12192001"/>
              <a:gd name="connsiteY2233" fmla="*/ 3664922 h 6858000"/>
              <a:gd name="connsiteX2234" fmla="*/ 6634133 w 12192001"/>
              <a:gd name="connsiteY2234" fmla="*/ 3687450 h 6858000"/>
              <a:gd name="connsiteX2235" fmla="*/ 6643063 w 12192001"/>
              <a:gd name="connsiteY2235" fmla="*/ 3702469 h 6858000"/>
              <a:gd name="connsiteX2236" fmla="*/ 6645296 w 12192001"/>
              <a:gd name="connsiteY2236" fmla="*/ 3702469 h 6858000"/>
              <a:gd name="connsiteX2237" fmla="*/ 6656459 w 12192001"/>
              <a:gd name="connsiteY2237" fmla="*/ 3646148 h 6858000"/>
              <a:gd name="connsiteX2238" fmla="*/ 6656459 w 12192001"/>
              <a:gd name="connsiteY2238" fmla="*/ 3450903 h 6858000"/>
              <a:gd name="connsiteX2239" fmla="*/ 6658691 w 12192001"/>
              <a:gd name="connsiteY2239" fmla="*/ 3435884 h 6858000"/>
              <a:gd name="connsiteX2240" fmla="*/ 6659807 w 12192001"/>
              <a:gd name="connsiteY2240" fmla="*/ 3450903 h 6858000"/>
              <a:gd name="connsiteX2241" fmla="*/ 6663156 w 12192001"/>
              <a:gd name="connsiteY2241" fmla="*/ 3495959 h 6858000"/>
              <a:gd name="connsiteX2242" fmla="*/ 6677668 w 12192001"/>
              <a:gd name="connsiteY2242" fmla="*/ 3623620 h 6858000"/>
              <a:gd name="connsiteX2243" fmla="*/ 6678785 w 12192001"/>
              <a:gd name="connsiteY2243" fmla="*/ 3698715 h 6858000"/>
              <a:gd name="connsiteX2244" fmla="*/ 6678785 w 12192001"/>
              <a:gd name="connsiteY2244" fmla="*/ 3747526 h 6858000"/>
              <a:gd name="connsiteX2245" fmla="*/ 6681017 w 12192001"/>
              <a:gd name="connsiteY2245" fmla="*/ 3792583 h 6858000"/>
              <a:gd name="connsiteX2246" fmla="*/ 6683250 w 12192001"/>
              <a:gd name="connsiteY2246" fmla="*/ 3811356 h 6858000"/>
              <a:gd name="connsiteX2247" fmla="*/ 6685482 w 12192001"/>
              <a:gd name="connsiteY2247" fmla="*/ 3792583 h 6858000"/>
              <a:gd name="connsiteX2248" fmla="*/ 6683250 w 12192001"/>
              <a:gd name="connsiteY2248" fmla="*/ 3661167 h 6858000"/>
              <a:gd name="connsiteX2249" fmla="*/ 6689948 w 12192001"/>
              <a:gd name="connsiteY2249" fmla="*/ 3604846 h 6858000"/>
              <a:gd name="connsiteX2250" fmla="*/ 6692180 w 12192001"/>
              <a:gd name="connsiteY2250" fmla="*/ 3604846 h 6858000"/>
              <a:gd name="connsiteX2251" fmla="*/ 6696645 w 12192001"/>
              <a:gd name="connsiteY2251" fmla="*/ 3608601 h 6858000"/>
              <a:gd name="connsiteX2252" fmla="*/ 6696645 w 12192001"/>
              <a:gd name="connsiteY2252" fmla="*/ 3642394 h 6858000"/>
              <a:gd name="connsiteX2253" fmla="*/ 6698878 w 12192001"/>
              <a:gd name="connsiteY2253" fmla="*/ 3664922 h 6858000"/>
              <a:gd name="connsiteX2254" fmla="*/ 6701110 w 12192001"/>
              <a:gd name="connsiteY2254" fmla="*/ 3668677 h 6858000"/>
              <a:gd name="connsiteX2255" fmla="*/ 6702227 w 12192001"/>
              <a:gd name="connsiteY2255" fmla="*/ 3661167 h 6858000"/>
              <a:gd name="connsiteX2256" fmla="*/ 6702227 w 12192001"/>
              <a:gd name="connsiteY2256" fmla="*/ 3627375 h 6858000"/>
              <a:gd name="connsiteX2257" fmla="*/ 6704459 w 12192001"/>
              <a:gd name="connsiteY2257" fmla="*/ 3616111 h 6858000"/>
              <a:gd name="connsiteX2258" fmla="*/ 6706692 w 12192001"/>
              <a:gd name="connsiteY2258" fmla="*/ 3623620 h 6858000"/>
              <a:gd name="connsiteX2259" fmla="*/ 6712273 w 12192001"/>
              <a:gd name="connsiteY2259" fmla="*/ 3668677 h 6858000"/>
              <a:gd name="connsiteX2260" fmla="*/ 6716739 w 12192001"/>
              <a:gd name="connsiteY2260" fmla="*/ 3740017 h 6858000"/>
              <a:gd name="connsiteX2261" fmla="*/ 6717855 w 12192001"/>
              <a:gd name="connsiteY2261" fmla="*/ 3740017 h 6858000"/>
              <a:gd name="connsiteX2262" fmla="*/ 6720088 w 12192001"/>
              <a:gd name="connsiteY2262" fmla="*/ 3740017 h 6858000"/>
              <a:gd name="connsiteX2263" fmla="*/ 6720088 w 12192001"/>
              <a:gd name="connsiteY2263" fmla="*/ 3724998 h 6858000"/>
              <a:gd name="connsiteX2264" fmla="*/ 6726785 w 12192001"/>
              <a:gd name="connsiteY2264" fmla="*/ 3713733 h 6858000"/>
              <a:gd name="connsiteX2265" fmla="*/ 6730134 w 12192001"/>
              <a:gd name="connsiteY2265" fmla="*/ 3709979 h 6858000"/>
              <a:gd name="connsiteX2266" fmla="*/ 6733483 w 12192001"/>
              <a:gd name="connsiteY2266" fmla="*/ 3676186 h 6858000"/>
              <a:gd name="connsiteX2267" fmla="*/ 6733483 w 12192001"/>
              <a:gd name="connsiteY2267" fmla="*/ 3702469 h 6858000"/>
              <a:gd name="connsiteX2268" fmla="*/ 6736832 w 12192001"/>
              <a:gd name="connsiteY2268" fmla="*/ 3706224 h 6858000"/>
              <a:gd name="connsiteX2269" fmla="*/ 6739065 w 12192001"/>
              <a:gd name="connsiteY2269" fmla="*/ 3706224 h 6858000"/>
              <a:gd name="connsiteX2270" fmla="*/ 6739065 w 12192001"/>
              <a:gd name="connsiteY2270" fmla="*/ 3709979 h 6858000"/>
              <a:gd name="connsiteX2271" fmla="*/ 6737948 w 12192001"/>
              <a:gd name="connsiteY2271" fmla="*/ 3747526 h 6858000"/>
              <a:gd name="connsiteX2272" fmla="*/ 6739065 w 12192001"/>
              <a:gd name="connsiteY2272" fmla="*/ 3755035 h 6858000"/>
              <a:gd name="connsiteX2273" fmla="*/ 6741297 w 12192001"/>
              <a:gd name="connsiteY2273" fmla="*/ 3751281 h 6858000"/>
              <a:gd name="connsiteX2274" fmla="*/ 6745762 w 12192001"/>
              <a:gd name="connsiteY2274" fmla="*/ 3728752 h 6858000"/>
              <a:gd name="connsiteX2275" fmla="*/ 6751344 w 12192001"/>
              <a:gd name="connsiteY2275" fmla="*/ 3724998 h 6858000"/>
              <a:gd name="connsiteX2276" fmla="*/ 6754693 w 12192001"/>
              <a:gd name="connsiteY2276" fmla="*/ 3732507 h 6858000"/>
              <a:gd name="connsiteX2277" fmla="*/ 6754693 w 12192001"/>
              <a:gd name="connsiteY2277" fmla="*/ 3751281 h 6858000"/>
              <a:gd name="connsiteX2278" fmla="*/ 6750228 w 12192001"/>
              <a:gd name="connsiteY2278" fmla="*/ 3796337 h 6858000"/>
              <a:gd name="connsiteX2279" fmla="*/ 6752460 w 12192001"/>
              <a:gd name="connsiteY2279" fmla="*/ 3815111 h 6858000"/>
              <a:gd name="connsiteX2280" fmla="*/ 6759158 w 12192001"/>
              <a:gd name="connsiteY2280" fmla="*/ 3826375 h 6858000"/>
              <a:gd name="connsiteX2281" fmla="*/ 6761391 w 12192001"/>
              <a:gd name="connsiteY2281" fmla="*/ 3860168 h 6858000"/>
              <a:gd name="connsiteX2282" fmla="*/ 6760274 w 12192001"/>
              <a:gd name="connsiteY2282" fmla="*/ 3890205 h 6858000"/>
              <a:gd name="connsiteX2283" fmla="*/ 6763623 w 12192001"/>
              <a:gd name="connsiteY2283" fmla="*/ 3897715 h 6858000"/>
              <a:gd name="connsiteX2284" fmla="*/ 6766972 w 12192001"/>
              <a:gd name="connsiteY2284" fmla="*/ 3890205 h 6858000"/>
              <a:gd name="connsiteX2285" fmla="*/ 6765856 w 12192001"/>
              <a:gd name="connsiteY2285" fmla="*/ 3878941 h 6858000"/>
              <a:gd name="connsiteX2286" fmla="*/ 6769205 w 12192001"/>
              <a:gd name="connsiteY2286" fmla="*/ 3833885 h 6858000"/>
              <a:gd name="connsiteX2287" fmla="*/ 6775903 w 12192001"/>
              <a:gd name="connsiteY2287" fmla="*/ 3830130 h 6858000"/>
              <a:gd name="connsiteX2288" fmla="*/ 6775903 w 12192001"/>
              <a:gd name="connsiteY2288" fmla="*/ 3796337 h 6858000"/>
              <a:gd name="connsiteX2289" fmla="*/ 6777019 w 12192001"/>
              <a:gd name="connsiteY2289" fmla="*/ 3766300 h 6858000"/>
              <a:gd name="connsiteX2290" fmla="*/ 6775903 w 12192001"/>
              <a:gd name="connsiteY2290" fmla="*/ 3740017 h 6858000"/>
              <a:gd name="connsiteX2291" fmla="*/ 6774786 w 12192001"/>
              <a:gd name="connsiteY2291" fmla="*/ 3646148 h 6858000"/>
              <a:gd name="connsiteX2292" fmla="*/ 6774786 w 12192001"/>
              <a:gd name="connsiteY2292" fmla="*/ 3604846 h 6858000"/>
              <a:gd name="connsiteX2293" fmla="*/ 6769205 w 12192001"/>
              <a:gd name="connsiteY2293" fmla="*/ 3541016 h 6858000"/>
              <a:gd name="connsiteX2294" fmla="*/ 6772554 w 12192001"/>
              <a:gd name="connsiteY2294" fmla="*/ 3533507 h 6858000"/>
              <a:gd name="connsiteX2295" fmla="*/ 6773670 w 12192001"/>
              <a:gd name="connsiteY2295" fmla="*/ 3492205 h 6858000"/>
              <a:gd name="connsiteX2296" fmla="*/ 6769205 w 12192001"/>
              <a:gd name="connsiteY2296" fmla="*/ 3462167 h 6858000"/>
              <a:gd name="connsiteX2297" fmla="*/ 6766972 w 12192001"/>
              <a:gd name="connsiteY2297" fmla="*/ 3435884 h 6858000"/>
              <a:gd name="connsiteX2298" fmla="*/ 6775903 w 12192001"/>
              <a:gd name="connsiteY2298" fmla="*/ 3383318 h 6858000"/>
              <a:gd name="connsiteX2299" fmla="*/ 6780368 w 12192001"/>
              <a:gd name="connsiteY2299" fmla="*/ 3353280 h 6858000"/>
              <a:gd name="connsiteX2300" fmla="*/ 6778135 w 12192001"/>
              <a:gd name="connsiteY2300" fmla="*/ 3330752 h 6858000"/>
              <a:gd name="connsiteX2301" fmla="*/ 6774786 w 12192001"/>
              <a:gd name="connsiteY2301" fmla="*/ 3311978 h 6858000"/>
              <a:gd name="connsiteX2302" fmla="*/ 6769205 w 12192001"/>
              <a:gd name="connsiteY2302" fmla="*/ 3304468 h 6858000"/>
              <a:gd name="connsiteX2303" fmla="*/ 6769205 w 12192001"/>
              <a:gd name="connsiteY2303" fmla="*/ 3274431 h 6858000"/>
              <a:gd name="connsiteX2304" fmla="*/ 6774786 w 12192001"/>
              <a:gd name="connsiteY2304" fmla="*/ 3259412 h 6858000"/>
              <a:gd name="connsiteX2305" fmla="*/ 6773670 w 12192001"/>
              <a:gd name="connsiteY2305" fmla="*/ 3233129 h 6858000"/>
              <a:gd name="connsiteX2306" fmla="*/ 6770321 w 12192001"/>
              <a:gd name="connsiteY2306" fmla="*/ 3191827 h 6858000"/>
              <a:gd name="connsiteX2307" fmla="*/ 6771438 w 12192001"/>
              <a:gd name="connsiteY2307" fmla="*/ 3180563 h 6858000"/>
              <a:gd name="connsiteX2308" fmla="*/ 6779252 w 12192001"/>
              <a:gd name="connsiteY2308" fmla="*/ 3165544 h 6858000"/>
              <a:gd name="connsiteX2309" fmla="*/ 6781484 w 12192001"/>
              <a:gd name="connsiteY2309" fmla="*/ 3154280 h 6858000"/>
              <a:gd name="connsiteX2310" fmla="*/ 6772554 w 12192001"/>
              <a:gd name="connsiteY2310" fmla="*/ 3101713 h 6858000"/>
              <a:gd name="connsiteX2311" fmla="*/ 6770321 w 12192001"/>
              <a:gd name="connsiteY2311" fmla="*/ 3094204 h 6858000"/>
              <a:gd name="connsiteX2312" fmla="*/ 6768089 w 12192001"/>
              <a:gd name="connsiteY2312" fmla="*/ 3101713 h 6858000"/>
              <a:gd name="connsiteX2313" fmla="*/ 6766972 w 12192001"/>
              <a:gd name="connsiteY2313" fmla="*/ 3154280 h 6858000"/>
              <a:gd name="connsiteX2314" fmla="*/ 6765856 w 12192001"/>
              <a:gd name="connsiteY2314" fmla="*/ 3165544 h 6858000"/>
              <a:gd name="connsiteX2315" fmla="*/ 6762507 w 12192001"/>
              <a:gd name="connsiteY2315" fmla="*/ 3184318 h 6858000"/>
              <a:gd name="connsiteX2316" fmla="*/ 6758042 w 12192001"/>
              <a:gd name="connsiteY2316" fmla="*/ 3191827 h 6858000"/>
              <a:gd name="connsiteX2317" fmla="*/ 6753577 w 12192001"/>
              <a:gd name="connsiteY2317" fmla="*/ 3180563 h 6858000"/>
              <a:gd name="connsiteX2318" fmla="*/ 6753577 w 12192001"/>
              <a:gd name="connsiteY2318" fmla="*/ 3195581 h 6858000"/>
              <a:gd name="connsiteX2319" fmla="*/ 6754693 w 12192001"/>
              <a:gd name="connsiteY2319" fmla="*/ 3221865 h 6858000"/>
              <a:gd name="connsiteX2320" fmla="*/ 6753577 w 12192001"/>
              <a:gd name="connsiteY2320" fmla="*/ 3251903 h 6858000"/>
              <a:gd name="connsiteX2321" fmla="*/ 6747995 w 12192001"/>
              <a:gd name="connsiteY2321" fmla="*/ 3270676 h 6858000"/>
              <a:gd name="connsiteX2322" fmla="*/ 6746879 w 12192001"/>
              <a:gd name="connsiteY2322" fmla="*/ 3285695 h 6858000"/>
              <a:gd name="connsiteX2323" fmla="*/ 6746879 w 12192001"/>
              <a:gd name="connsiteY2323" fmla="*/ 3345770 h 6858000"/>
              <a:gd name="connsiteX2324" fmla="*/ 6746879 w 12192001"/>
              <a:gd name="connsiteY2324" fmla="*/ 3409601 h 6858000"/>
              <a:gd name="connsiteX2325" fmla="*/ 6745762 w 12192001"/>
              <a:gd name="connsiteY2325" fmla="*/ 3409601 h 6858000"/>
              <a:gd name="connsiteX2326" fmla="*/ 6744646 w 12192001"/>
              <a:gd name="connsiteY2326" fmla="*/ 3345770 h 6858000"/>
              <a:gd name="connsiteX2327" fmla="*/ 6741297 w 12192001"/>
              <a:gd name="connsiteY2327" fmla="*/ 3360789 h 6858000"/>
              <a:gd name="connsiteX2328" fmla="*/ 6737948 w 12192001"/>
              <a:gd name="connsiteY2328" fmla="*/ 3473431 h 6858000"/>
              <a:gd name="connsiteX2329" fmla="*/ 6737948 w 12192001"/>
              <a:gd name="connsiteY2329" fmla="*/ 3495959 h 6858000"/>
              <a:gd name="connsiteX2330" fmla="*/ 6731251 w 12192001"/>
              <a:gd name="connsiteY2330" fmla="*/ 3544771 h 6858000"/>
              <a:gd name="connsiteX2331" fmla="*/ 6731251 w 12192001"/>
              <a:gd name="connsiteY2331" fmla="*/ 3578563 h 6858000"/>
              <a:gd name="connsiteX2332" fmla="*/ 6729018 w 12192001"/>
              <a:gd name="connsiteY2332" fmla="*/ 3589828 h 6858000"/>
              <a:gd name="connsiteX2333" fmla="*/ 6725669 w 12192001"/>
              <a:gd name="connsiteY2333" fmla="*/ 3586073 h 6858000"/>
              <a:gd name="connsiteX2334" fmla="*/ 6724553 w 12192001"/>
              <a:gd name="connsiteY2334" fmla="*/ 3559790 h 6858000"/>
              <a:gd name="connsiteX2335" fmla="*/ 6730134 w 12192001"/>
              <a:gd name="connsiteY2335" fmla="*/ 3544771 h 6858000"/>
              <a:gd name="connsiteX2336" fmla="*/ 6731251 w 12192001"/>
              <a:gd name="connsiteY2336" fmla="*/ 3507224 h 6858000"/>
              <a:gd name="connsiteX2337" fmla="*/ 6731251 w 12192001"/>
              <a:gd name="connsiteY2337" fmla="*/ 3462167 h 6858000"/>
              <a:gd name="connsiteX2338" fmla="*/ 6731251 w 12192001"/>
              <a:gd name="connsiteY2338" fmla="*/ 3443393 h 6858000"/>
              <a:gd name="connsiteX2339" fmla="*/ 6730134 w 12192001"/>
              <a:gd name="connsiteY2339" fmla="*/ 3417110 h 6858000"/>
              <a:gd name="connsiteX2340" fmla="*/ 6731251 w 12192001"/>
              <a:gd name="connsiteY2340" fmla="*/ 3390827 h 6858000"/>
              <a:gd name="connsiteX2341" fmla="*/ 6730134 w 12192001"/>
              <a:gd name="connsiteY2341" fmla="*/ 3375808 h 6858000"/>
              <a:gd name="connsiteX2342" fmla="*/ 6733483 w 12192001"/>
              <a:gd name="connsiteY2342" fmla="*/ 3368299 h 6858000"/>
              <a:gd name="connsiteX2343" fmla="*/ 6733483 w 12192001"/>
              <a:gd name="connsiteY2343" fmla="*/ 3349525 h 6858000"/>
              <a:gd name="connsiteX2344" fmla="*/ 6731251 w 12192001"/>
              <a:gd name="connsiteY2344" fmla="*/ 3342016 h 6858000"/>
              <a:gd name="connsiteX2345" fmla="*/ 6735716 w 12192001"/>
              <a:gd name="connsiteY2345" fmla="*/ 3338261 h 6858000"/>
              <a:gd name="connsiteX2346" fmla="*/ 6735716 w 12192001"/>
              <a:gd name="connsiteY2346" fmla="*/ 3315733 h 6858000"/>
              <a:gd name="connsiteX2347" fmla="*/ 6733483 w 12192001"/>
              <a:gd name="connsiteY2347" fmla="*/ 3308223 h 6858000"/>
              <a:gd name="connsiteX2348" fmla="*/ 6737948 w 12192001"/>
              <a:gd name="connsiteY2348" fmla="*/ 3304468 h 6858000"/>
              <a:gd name="connsiteX2349" fmla="*/ 6739065 w 12192001"/>
              <a:gd name="connsiteY2349" fmla="*/ 3244393 h 6858000"/>
              <a:gd name="connsiteX2350" fmla="*/ 6739065 w 12192001"/>
              <a:gd name="connsiteY2350" fmla="*/ 3233129 h 6858000"/>
              <a:gd name="connsiteX2351" fmla="*/ 6737948 w 12192001"/>
              <a:gd name="connsiteY2351" fmla="*/ 3218110 h 6858000"/>
              <a:gd name="connsiteX2352" fmla="*/ 6735716 w 12192001"/>
              <a:gd name="connsiteY2352" fmla="*/ 3184318 h 6858000"/>
              <a:gd name="connsiteX2353" fmla="*/ 6735716 w 12192001"/>
              <a:gd name="connsiteY2353" fmla="*/ 3150525 h 6858000"/>
              <a:gd name="connsiteX2354" fmla="*/ 6737948 w 12192001"/>
              <a:gd name="connsiteY2354" fmla="*/ 3116733 h 6858000"/>
              <a:gd name="connsiteX2355" fmla="*/ 6737948 w 12192001"/>
              <a:gd name="connsiteY2355" fmla="*/ 3090449 h 6858000"/>
              <a:gd name="connsiteX2356" fmla="*/ 6735716 w 12192001"/>
              <a:gd name="connsiteY2356" fmla="*/ 3075430 h 6858000"/>
              <a:gd name="connsiteX2357" fmla="*/ 6735716 w 12192001"/>
              <a:gd name="connsiteY2357" fmla="*/ 3056657 h 6858000"/>
              <a:gd name="connsiteX2358" fmla="*/ 6735716 w 12192001"/>
              <a:gd name="connsiteY2358" fmla="*/ 3022864 h 6858000"/>
              <a:gd name="connsiteX2359" fmla="*/ 6735716 w 12192001"/>
              <a:gd name="connsiteY2359" fmla="*/ 3019110 h 6858000"/>
              <a:gd name="connsiteX2360" fmla="*/ 6742414 w 12192001"/>
              <a:gd name="connsiteY2360" fmla="*/ 2977807 h 6858000"/>
              <a:gd name="connsiteX2361" fmla="*/ 6744646 w 12192001"/>
              <a:gd name="connsiteY2361" fmla="*/ 2977807 h 6858000"/>
              <a:gd name="connsiteX2362" fmla="*/ 6751344 w 12192001"/>
              <a:gd name="connsiteY2362" fmla="*/ 2989072 h 6858000"/>
              <a:gd name="connsiteX2363" fmla="*/ 6751344 w 12192001"/>
              <a:gd name="connsiteY2363" fmla="*/ 3019110 h 6858000"/>
              <a:gd name="connsiteX2364" fmla="*/ 6753577 w 12192001"/>
              <a:gd name="connsiteY2364" fmla="*/ 3030374 h 6858000"/>
              <a:gd name="connsiteX2365" fmla="*/ 6754693 w 12192001"/>
              <a:gd name="connsiteY2365" fmla="*/ 3019110 h 6858000"/>
              <a:gd name="connsiteX2366" fmla="*/ 6753577 w 12192001"/>
              <a:gd name="connsiteY2366" fmla="*/ 3004091 h 6858000"/>
              <a:gd name="connsiteX2367" fmla="*/ 6753577 w 12192001"/>
              <a:gd name="connsiteY2367" fmla="*/ 2985317 h 6858000"/>
              <a:gd name="connsiteX2368" fmla="*/ 6754693 w 12192001"/>
              <a:gd name="connsiteY2368" fmla="*/ 2955279 h 6858000"/>
              <a:gd name="connsiteX2369" fmla="*/ 6756925 w 12192001"/>
              <a:gd name="connsiteY2369" fmla="*/ 2936506 h 6858000"/>
              <a:gd name="connsiteX2370" fmla="*/ 6773670 w 12192001"/>
              <a:gd name="connsiteY2370" fmla="*/ 2891449 h 6858000"/>
              <a:gd name="connsiteX2371" fmla="*/ 6774786 w 12192001"/>
              <a:gd name="connsiteY2371" fmla="*/ 2906468 h 6858000"/>
              <a:gd name="connsiteX2372" fmla="*/ 6774786 w 12192001"/>
              <a:gd name="connsiteY2372" fmla="*/ 2966543 h 6858000"/>
              <a:gd name="connsiteX2373" fmla="*/ 6778135 w 12192001"/>
              <a:gd name="connsiteY2373" fmla="*/ 2985317 h 6858000"/>
              <a:gd name="connsiteX2374" fmla="*/ 6778135 w 12192001"/>
              <a:gd name="connsiteY2374" fmla="*/ 2917732 h 6858000"/>
              <a:gd name="connsiteX2375" fmla="*/ 6778135 w 12192001"/>
              <a:gd name="connsiteY2375" fmla="*/ 2875684 h 6858000"/>
              <a:gd name="connsiteX2376" fmla="*/ 6786583 w 12192001"/>
              <a:gd name="connsiteY2376" fmla="*/ 2878326 h 6858000"/>
              <a:gd name="connsiteX2377" fmla="*/ 6791694 w 12192001"/>
              <a:gd name="connsiteY2377" fmla="*/ 2898200 h 6858000"/>
              <a:gd name="connsiteX2378" fmla="*/ 6795776 w 12192001"/>
              <a:gd name="connsiteY2378" fmla="*/ 3078586 h 6858000"/>
              <a:gd name="connsiteX2379" fmla="*/ 6793912 w 12192001"/>
              <a:gd name="connsiteY2379" fmla="*/ 3144309 h 6858000"/>
              <a:gd name="connsiteX2380" fmla="*/ 6810381 w 12192001"/>
              <a:gd name="connsiteY2380" fmla="*/ 3164348 h 6858000"/>
              <a:gd name="connsiteX2381" fmla="*/ 6813297 w 12192001"/>
              <a:gd name="connsiteY2381" fmla="*/ 3166550 h 6858000"/>
              <a:gd name="connsiteX2382" fmla="*/ 6813020 w 12192001"/>
              <a:gd name="connsiteY2382" fmla="*/ 3176338 h 6858000"/>
              <a:gd name="connsiteX2383" fmla="*/ 6810508 w 12192001"/>
              <a:gd name="connsiteY2383" fmla="*/ 3203091 h 6858000"/>
              <a:gd name="connsiteX2384" fmla="*/ 6809392 w 12192001"/>
              <a:gd name="connsiteY2384" fmla="*/ 3255657 h 6858000"/>
              <a:gd name="connsiteX2385" fmla="*/ 6811023 w 12192001"/>
              <a:gd name="connsiteY2385" fmla="*/ 3279433 h 6858000"/>
              <a:gd name="connsiteX2386" fmla="*/ 6806162 w 12192001"/>
              <a:gd name="connsiteY2386" fmla="*/ 3299731 h 6858000"/>
              <a:gd name="connsiteX2387" fmla="*/ 6807955 w 12192001"/>
              <a:gd name="connsiteY2387" fmla="*/ 3325936 h 6858000"/>
              <a:gd name="connsiteX2388" fmla="*/ 6815709 w 12192001"/>
              <a:gd name="connsiteY2388" fmla="*/ 3344890 h 6858000"/>
              <a:gd name="connsiteX2389" fmla="*/ 6815843 w 12192001"/>
              <a:gd name="connsiteY2389" fmla="*/ 3345045 h 6858000"/>
              <a:gd name="connsiteX2390" fmla="*/ 6818161 w 12192001"/>
              <a:gd name="connsiteY2390" fmla="*/ 3375373 h 6858000"/>
              <a:gd name="connsiteX2391" fmla="*/ 6799904 w 12192001"/>
              <a:gd name="connsiteY2391" fmla="*/ 3410875 h 6858000"/>
              <a:gd name="connsiteX2392" fmla="*/ 6802149 w 12192001"/>
              <a:gd name="connsiteY2392" fmla="*/ 3413153 h 6858000"/>
              <a:gd name="connsiteX2393" fmla="*/ 6820171 w 12192001"/>
              <a:gd name="connsiteY2393" fmla="*/ 3401660 h 6858000"/>
              <a:gd name="connsiteX2394" fmla="*/ 6822787 w 12192001"/>
              <a:gd name="connsiteY2394" fmla="*/ 3435884 h 6858000"/>
              <a:gd name="connsiteX2395" fmla="*/ 6822787 w 12192001"/>
              <a:gd name="connsiteY2395" fmla="*/ 3510978 h 6858000"/>
              <a:gd name="connsiteX2396" fmla="*/ 6823904 w 12192001"/>
              <a:gd name="connsiteY2396" fmla="*/ 3525997 h 6858000"/>
              <a:gd name="connsiteX2397" fmla="*/ 6828369 w 12192001"/>
              <a:gd name="connsiteY2397" fmla="*/ 3518488 h 6858000"/>
              <a:gd name="connsiteX2398" fmla="*/ 6832834 w 12192001"/>
              <a:gd name="connsiteY2398" fmla="*/ 3477186 h 6858000"/>
              <a:gd name="connsiteX2399" fmla="*/ 6837299 w 12192001"/>
              <a:gd name="connsiteY2399" fmla="*/ 3420865 h 6858000"/>
              <a:gd name="connsiteX2400" fmla="*/ 6840648 w 12192001"/>
              <a:gd name="connsiteY2400" fmla="*/ 3435884 h 6858000"/>
              <a:gd name="connsiteX2401" fmla="*/ 6845113 w 12192001"/>
              <a:gd name="connsiteY2401" fmla="*/ 3473431 h 6858000"/>
              <a:gd name="connsiteX2402" fmla="*/ 6848462 w 12192001"/>
              <a:gd name="connsiteY2402" fmla="*/ 3480940 h 6858000"/>
              <a:gd name="connsiteX2403" fmla="*/ 6849578 w 12192001"/>
              <a:gd name="connsiteY2403" fmla="*/ 3469676 h 6858000"/>
              <a:gd name="connsiteX2404" fmla="*/ 6849578 w 12192001"/>
              <a:gd name="connsiteY2404" fmla="*/ 3454657 h 6858000"/>
              <a:gd name="connsiteX2405" fmla="*/ 6849273 w 12192001"/>
              <a:gd name="connsiteY2405" fmla="*/ 3438246 h 6858000"/>
              <a:gd name="connsiteX2406" fmla="*/ 6856933 w 12192001"/>
              <a:gd name="connsiteY2406" fmla="*/ 3454203 h 6858000"/>
              <a:gd name="connsiteX2407" fmla="*/ 6847369 w 12192001"/>
              <a:gd name="connsiteY2407" fmla="*/ 3496733 h 6858000"/>
              <a:gd name="connsiteX2408" fmla="*/ 6853407 w 12192001"/>
              <a:gd name="connsiteY2408" fmla="*/ 3529463 h 6858000"/>
              <a:gd name="connsiteX2409" fmla="*/ 6872082 w 12192001"/>
              <a:gd name="connsiteY2409" fmla="*/ 3531789 h 6858000"/>
              <a:gd name="connsiteX2410" fmla="*/ 6889661 w 12192001"/>
              <a:gd name="connsiteY2410" fmla="*/ 3482014 h 6858000"/>
              <a:gd name="connsiteX2411" fmla="*/ 6880849 w 12192001"/>
              <a:gd name="connsiteY2411" fmla="*/ 3430950 h 6858000"/>
              <a:gd name="connsiteX2412" fmla="*/ 6872792 w 12192001"/>
              <a:gd name="connsiteY2412" fmla="*/ 3383978 h 6858000"/>
              <a:gd name="connsiteX2413" fmla="*/ 6875186 w 12192001"/>
              <a:gd name="connsiteY2413" fmla="*/ 3334310 h 6858000"/>
              <a:gd name="connsiteX2414" fmla="*/ 6888784 w 12192001"/>
              <a:gd name="connsiteY2414" fmla="*/ 3286038 h 6858000"/>
              <a:gd name="connsiteX2415" fmla="*/ 6882856 w 12192001"/>
              <a:gd name="connsiteY2415" fmla="*/ 3181370 h 6858000"/>
              <a:gd name="connsiteX2416" fmla="*/ 6899622 w 12192001"/>
              <a:gd name="connsiteY2416" fmla="*/ 3097517 h 6858000"/>
              <a:gd name="connsiteX2417" fmla="*/ 6901300 w 12192001"/>
              <a:gd name="connsiteY2417" fmla="*/ 3063749 h 6858000"/>
              <a:gd name="connsiteX2418" fmla="*/ 6894443 w 12192001"/>
              <a:gd name="connsiteY2418" fmla="*/ 2865029 h 6858000"/>
              <a:gd name="connsiteX2419" fmla="*/ 6897120 w 12192001"/>
              <a:gd name="connsiteY2419" fmla="*/ 2833385 h 6858000"/>
              <a:gd name="connsiteX2420" fmla="*/ 6896082 w 12192001"/>
              <a:gd name="connsiteY2420" fmla="*/ 2811270 h 6858000"/>
              <a:gd name="connsiteX2421" fmla="*/ 6911022 w 12192001"/>
              <a:gd name="connsiteY2421" fmla="*/ 2813131 h 6858000"/>
              <a:gd name="connsiteX2422" fmla="*/ 6914682 w 12192001"/>
              <a:gd name="connsiteY2422" fmla="*/ 2813944 h 6858000"/>
              <a:gd name="connsiteX2423" fmla="*/ 6915416 w 12192001"/>
              <a:gd name="connsiteY2423" fmla="*/ 2858630 h 6858000"/>
              <a:gd name="connsiteX2424" fmla="*/ 6916650 w 12192001"/>
              <a:gd name="connsiteY2424" fmla="*/ 2937503 h 6858000"/>
              <a:gd name="connsiteX2425" fmla="*/ 6916650 w 12192001"/>
              <a:gd name="connsiteY2425" fmla="*/ 2945015 h 6858000"/>
              <a:gd name="connsiteX2426" fmla="*/ 6917884 w 12192001"/>
              <a:gd name="connsiteY2426" fmla="*/ 2967550 h 6858000"/>
              <a:gd name="connsiteX2427" fmla="*/ 6920352 w 12192001"/>
              <a:gd name="connsiteY2427" fmla="*/ 3012621 h 6858000"/>
              <a:gd name="connsiteX2428" fmla="*/ 6921587 w 12192001"/>
              <a:gd name="connsiteY2428" fmla="*/ 3031400 h 6858000"/>
              <a:gd name="connsiteX2429" fmla="*/ 6921587 w 12192001"/>
              <a:gd name="connsiteY2429" fmla="*/ 3057691 h 6858000"/>
              <a:gd name="connsiteX2430" fmla="*/ 6924054 w 12192001"/>
              <a:gd name="connsiteY2430" fmla="*/ 3083982 h 6858000"/>
              <a:gd name="connsiteX2431" fmla="*/ 6921587 w 12192001"/>
              <a:gd name="connsiteY2431" fmla="*/ 3099005 h 6858000"/>
              <a:gd name="connsiteX2432" fmla="*/ 6925289 w 12192001"/>
              <a:gd name="connsiteY2432" fmla="*/ 3106517 h 6858000"/>
              <a:gd name="connsiteX2433" fmla="*/ 6925289 w 12192001"/>
              <a:gd name="connsiteY2433" fmla="*/ 3114029 h 6858000"/>
              <a:gd name="connsiteX2434" fmla="*/ 6927757 w 12192001"/>
              <a:gd name="connsiteY2434" fmla="*/ 3174123 h 6858000"/>
              <a:gd name="connsiteX2435" fmla="*/ 6930225 w 12192001"/>
              <a:gd name="connsiteY2435" fmla="*/ 3219193 h 6858000"/>
              <a:gd name="connsiteX2436" fmla="*/ 6930225 w 12192001"/>
              <a:gd name="connsiteY2436" fmla="*/ 3264263 h 6858000"/>
              <a:gd name="connsiteX2437" fmla="*/ 6932693 w 12192001"/>
              <a:gd name="connsiteY2437" fmla="*/ 3279287 h 6858000"/>
              <a:gd name="connsiteX2438" fmla="*/ 6935161 w 12192001"/>
              <a:gd name="connsiteY2438" fmla="*/ 3298066 h 6858000"/>
              <a:gd name="connsiteX2439" fmla="*/ 6933927 w 12192001"/>
              <a:gd name="connsiteY2439" fmla="*/ 3339380 h 6858000"/>
              <a:gd name="connsiteX2440" fmla="*/ 6940097 w 12192001"/>
              <a:gd name="connsiteY2440" fmla="*/ 3358160 h 6858000"/>
              <a:gd name="connsiteX2441" fmla="*/ 6949969 w 12192001"/>
              <a:gd name="connsiteY2441" fmla="*/ 3373183 h 6858000"/>
              <a:gd name="connsiteX2442" fmla="*/ 6952437 w 12192001"/>
              <a:gd name="connsiteY2442" fmla="*/ 3414497 h 6858000"/>
              <a:gd name="connsiteX2443" fmla="*/ 6952437 w 12192001"/>
              <a:gd name="connsiteY2443" fmla="*/ 3463324 h 6858000"/>
              <a:gd name="connsiteX2444" fmla="*/ 6952437 w 12192001"/>
              <a:gd name="connsiteY2444" fmla="*/ 3508394 h 6858000"/>
              <a:gd name="connsiteX2445" fmla="*/ 6957373 w 12192001"/>
              <a:gd name="connsiteY2445" fmla="*/ 3527173 h 6858000"/>
              <a:gd name="connsiteX2446" fmla="*/ 6963543 w 12192001"/>
              <a:gd name="connsiteY2446" fmla="*/ 3519661 h 6858000"/>
              <a:gd name="connsiteX2447" fmla="*/ 6963543 w 12192001"/>
              <a:gd name="connsiteY2447" fmla="*/ 3500882 h 6858000"/>
              <a:gd name="connsiteX2448" fmla="*/ 6967245 w 12192001"/>
              <a:gd name="connsiteY2448" fmla="*/ 3482103 h 6858000"/>
              <a:gd name="connsiteX2449" fmla="*/ 6973415 w 12192001"/>
              <a:gd name="connsiteY2449" fmla="*/ 3459568 h 6858000"/>
              <a:gd name="connsiteX2450" fmla="*/ 6977117 w 12192001"/>
              <a:gd name="connsiteY2450" fmla="*/ 3425765 h 6858000"/>
              <a:gd name="connsiteX2451" fmla="*/ 6977117 w 12192001"/>
              <a:gd name="connsiteY2451" fmla="*/ 3391962 h 6858000"/>
              <a:gd name="connsiteX2452" fmla="*/ 6975883 w 12192001"/>
              <a:gd name="connsiteY2452" fmla="*/ 3339380 h 6858000"/>
              <a:gd name="connsiteX2453" fmla="*/ 6977117 w 12192001"/>
              <a:gd name="connsiteY2453" fmla="*/ 3331869 h 6858000"/>
              <a:gd name="connsiteX2454" fmla="*/ 6980819 w 12192001"/>
              <a:gd name="connsiteY2454" fmla="*/ 3335624 h 6858000"/>
              <a:gd name="connsiteX2455" fmla="*/ 6983287 w 12192001"/>
              <a:gd name="connsiteY2455" fmla="*/ 3358160 h 6858000"/>
              <a:gd name="connsiteX2456" fmla="*/ 6991925 w 12192001"/>
              <a:gd name="connsiteY2456" fmla="*/ 3365671 h 6858000"/>
              <a:gd name="connsiteX2457" fmla="*/ 6993159 w 12192001"/>
              <a:gd name="connsiteY2457" fmla="*/ 3328113 h 6858000"/>
              <a:gd name="connsiteX2458" fmla="*/ 6994393 w 12192001"/>
              <a:gd name="connsiteY2458" fmla="*/ 3343136 h 6858000"/>
              <a:gd name="connsiteX2459" fmla="*/ 6994393 w 12192001"/>
              <a:gd name="connsiteY2459" fmla="*/ 3376939 h 6858000"/>
              <a:gd name="connsiteX2460" fmla="*/ 6998095 w 12192001"/>
              <a:gd name="connsiteY2460" fmla="*/ 3410742 h 6858000"/>
              <a:gd name="connsiteX2461" fmla="*/ 7005499 w 12192001"/>
              <a:gd name="connsiteY2461" fmla="*/ 3418253 h 6858000"/>
              <a:gd name="connsiteX2462" fmla="*/ 7009201 w 12192001"/>
              <a:gd name="connsiteY2462" fmla="*/ 3399474 h 6858000"/>
              <a:gd name="connsiteX2463" fmla="*/ 7007967 w 12192001"/>
              <a:gd name="connsiteY2463" fmla="*/ 3369427 h 6858000"/>
              <a:gd name="connsiteX2464" fmla="*/ 7005499 w 12192001"/>
              <a:gd name="connsiteY2464" fmla="*/ 3305578 h 6858000"/>
              <a:gd name="connsiteX2465" fmla="*/ 7006733 w 12192001"/>
              <a:gd name="connsiteY2465" fmla="*/ 3298066 h 6858000"/>
              <a:gd name="connsiteX2466" fmla="*/ 7009201 w 12192001"/>
              <a:gd name="connsiteY2466" fmla="*/ 3245484 h 6858000"/>
              <a:gd name="connsiteX2467" fmla="*/ 7011669 w 12192001"/>
              <a:gd name="connsiteY2467" fmla="*/ 3166611 h 6858000"/>
              <a:gd name="connsiteX2468" fmla="*/ 7011669 w 12192001"/>
              <a:gd name="connsiteY2468" fmla="*/ 3162855 h 6858000"/>
              <a:gd name="connsiteX2469" fmla="*/ 7012903 w 12192001"/>
              <a:gd name="connsiteY2469" fmla="*/ 3162855 h 6858000"/>
              <a:gd name="connsiteX2470" fmla="*/ 7015371 w 12192001"/>
              <a:gd name="connsiteY2470" fmla="*/ 3166611 h 6858000"/>
              <a:gd name="connsiteX2471" fmla="*/ 7015371 w 12192001"/>
              <a:gd name="connsiteY2471" fmla="*/ 3177878 h 6858000"/>
              <a:gd name="connsiteX2472" fmla="*/ 7015371 w 12192001"/>
              <a:gd name="connsiteY2472" fmla="*/ 3245484 h 6858000"/>
              <a:gd name="connsiteX2473" fmla="*/ 7017839 w 12192001"/>
              <a:gd name="connsiteY2473" fmla="*/ 3256751 h 6858000"/>
              <a:gd name="connsiteX2474" fmla="*/ 7022775 w 12192001"/>
              <a:gd name="connsiteY2474" fmla="*/ 3275531 h 6858000"/>
              <a:gd name="connsiteX2475" fmla="*/ 7022775 w 12192001"/>
              <a:gd name="connsiteY2475" fmla="*/ 3320601 h 6858000"/>
              <a:gd name="connsiteX2476" fmla="*/ 7025243 w 12192001"/>
              <a:gd name="connsiteY2476" fmla="*/ 3354404 h 6858000"/>
              <a:gd name="connsiteX2477" fmla="*/ 7028945 w 12192001"/>
              <a:gd name="connsiteY2477" fmla="*/ 3335624 h 6858000"/>
              <a:gd name="connsiteX2478" fmla="*/ 7030179 w 12192001"/>
              <a:gd name="connsiteY2478" fmla="*/ 3245484 h 6858000"/>
              <a:gd name="connsiteX2479" fmla="*/ 7030179 w 12192001"/>
              <a:gd name="connsiteY2479" fmla="*/ 3102761 h 6858000"/>
              <a:gd name="connsiteX2480" fmla="*/ 7028945 w 12192001"/>
              <a:gd name="connsiteY2480" fmla="*/ 3083982 h 6858000"/>
              <a:gd name="connsiteX2481" fmla="*/ 7030179 w 12192001"/>
              <a:gd name="connsiteY2481" fmla="*/ 3046423 h 6858000"/>
              <a:gd name="connsiteX2482" fmla="*/ 7028945 w 12192001"/>
              <a:gd name="connsiteY2482" fmla="*/ 3008865 h 6858000"/>
              <a:gd name="connsiteX2483" fmla="*/ 7028945 w 12192001"/>
              <a:gd name="connsiteY2483" fmla="*/ 2982574 h 6858000"/>
              <a:gd name="connsiteX2484" fmla="*/ 7032647 w 12192001"/>
              <a:gd name="connsiteY2484" fmla="*/ 2918724 h 6858000"/>
              <a:gd name="connsiteX2485" fmla="*/ 7030676 w 12192001"/>
              <a:gd name="connsiteY2485" fmla="*/ 2906724 h 6858000"/>
              <a:gd name="connsiteX2486" fmla="*/ 7034697 w 12192001"/>
              <a:gd name="connsiteY2486" fmla="*/ 2916476 h 6858000"/>
              <a:gd name="connsiteX2487" fmla="*/ 7043470 w 12192001"/>
              <a:gd name="connsiteY2487" fmla="*/ 2947548 h 6858000"/>
              <a:gd name="connsiteX2488" fmla="*/ 7047682 w 12192001"/>
              <a:gd name="connsiteY2488" fmla="*/ 3065993 h 6858000"/>
              <a:gd name="connsiteX2489" fmla="*/ 7044895 w 12192001"/>
              <a:gd name="connsiteY2489" fmla="*/ 3169575 h 6858000"/>
              <a:gd name="connsiteX2490" fmla="*/ 7048933 w 12192001"/>
              <a:gd name="connsiteY2490" fmla="*/ 3198059 h 6858000"/>
              <a:gd name="connsiteX2491" fmla="*/ 7058461 w 12192001"/>
              <a:gd name="connsiteY2491" fmla="*/ 3233222 h 6858000"/>
              <a:gd name="connsiteX2492" fmla="*/ 7066595 w 12192001"/>
              <a:gd name="connsiteY2492" fmla="*/ 3320177 h 6858000"/>
              <a:gd name="connsiteX2493" fmla="*/ 7070827 w 12192001"/>
              <a:gd name="connsiteY2493" fmla="*/ 3448617 h 6858000"/>
              <a:gd name="connsiteX2494" fmla="*/ 7079090 w 12192001"/>
              <a:gd name="connsiteY2494" fmla="*/ 3473630 h 6858000"/>
              <a:gd name="connsiteX2495" fmla="*/ 7088805 w 12192001"/>
              <a:gd name="connsiteY2495" fmla="*/ 3476839 h 6858000"/>
              <a:gd name="connsiteX2496" fmla="*/ 7133083 w 12192001"/>
              <a:gd name="connsiteY2496" fmla="*/ 3588282 h 6858000"/>
              <a:gd name="connsiteX2497" fmla="*/ 7142308 w 12192001"/>
              <a:gd name="connsiteY2497" fmla="*/ 3595427 h 6858000"/>
              <a:gd name="connsiteX2498" fmla="*/ 7151004 w 12192001"/>
              <a:gd name="connsiteY2498" fmla="*/ 3586517 h 6858000"/>
              <a:gd name="connsiteX2499" fmla="*/ 7168170 w 12192001"/>
              <a:gd name="connsiteY2499" fmla="*/ 3580660 h 6858000"/>
              <a:gd name="connsiteX2500" fmla="*/ 7166228 w 12192001"/>
              <a:gd name="connsiteY2500" fmla="*/ 3606401 h 6858000"/>
              <a:gd name="connsiteX2501" fmla="*/ 7159119 w 12192001"/>
              <a:gd name="connsiteY2501" fmla="*/ 3663476 h 6858000"/>
              <a:gd name="connsiteX2502" fmla="*/ 7148746 w 12192001"/>
              <a:gd name="connsiteY2502" fmla="*/ 3706154 h 6858000"/>
              <a:gd name="connsiteX2503" fmla="*/ 7140805 w 12192001"/>
              <a:gd name="connsiteY2503" fmla="*/ 3719156 h 6858000"/>
              <a:gd name="connsiteX2504" fmla="*/ 7138353 w 12192001"/>
              <a:gd name="connsiteY2504" fmla="*/ 3738837 h 6858000"/>
              <a:gd name="connsiteX2505" fmla="*/ 7150804 w 12192001"/>
              <a:gd name="connsiteY2505" fmla="*/ 3740388 h 6858000"/>
              <a:gd name="connsiteX2506" fmla="*/ 7166460 w 12192001"/>
              <a:gd name="connsiteY2506" fmla="*/ 3726349 h 6858000"/>
              <a:gd name="connsiteX2507" fmla="*/ 7173420 w 12192001"/>
              <a:gd name="connsiteY2507" fmla="*/ 3721220 h 6858000"/>
              <a:gd name="connsiteX2508" fmla="*/ 7173194 w 12192001"/>
              <a:gd name="connsiteY2508" fmla="*/ 3733183 h 6858000"/>
              <a:gd name="connsiteX2509" fmla="*/ 7168988 w 12192001"/>
              <a:gd name="connsiteY2509" fmla="*/ 3746650 h 6858000"/>
              <a:gd name="connsiteX2510" fmla="*/ 7167518 w 12192001"/>
              <a:gd name="connsiteY2510" fmla="*/ 3758459 h 6858000"/>
              <a:gd name="connsiteX2511" fmla="*/ 7176632 w 12192001"/>
              <a:gd name="connsiteY2511" fmla="*/ 3837541 h 6858000"/>
              <a:gd name="connsiteX2512" fmla="*/ 7171485 w 12192001"/>
              <a:gd name="connsiteY2512" fmla="*/ 3878871 h 6858000"/>
              <a:gd name="connsiteX2513" fmla="*/ 7174768 w 12192001"/>
              <a:gd name="connsiteY2513" fmla="*/ 3903264 h 6858000"/>
              <a:gd name="connsiteX2514" fmla="*/ 7188934 w 12192001"/>
              <a:gd name="connsiteY2514" fmla="*/ 3891038 h 6858000"/>
              <a:gd name="connsiteX2515" fmla="*/ 7196630 w 12192001"/>
              <a:gd name="connsiteY2515" fmla="*/ 3880004 h 6858000"/>
              <a:gd name="connsiteX2516" fmla="*/ 7207816 w 12192001"/>
              <a:gd name="connsiteY2516" fmla="*/ 3871405 h 6858000"/>
              <a:gd name="connsiteX2517" fmla="*/ 7209099 w 12192001"/>
              <a:gd name="connsiteY2517" fmla="*/ 3891551 h 6858000"/>
              <a:gd name="connsiteX2518" fmla="*/ 7210441 w 12192001"/>
              <a:gd name="connsiteY2518" fmla="*/ 3941684 h 6858000"/>
              <a:gd name="connsiteX2519" fmla="*/ 7182205 w 12192001"/>
              <a:gd name="connsiteY2519" fmla="*/ 4016114 h 6858000"/>
              <a:gd name="connsiteX2520" fmla="*/ 7164588 w 12192001"/>
              <a:gd name="connsiteY2520" fmla="*/ 4045898 h 6858000"/>
              <a:gd name="connsiteX2521" fmla="*/ 7234309 w 12192001"/>
              <a:gd name="connsiteY2521" fmla="*/ 4054582 h 6858000"/>
              <a:gd name="connsiteX2522" fmla="*/ 7256171 w 12192001"/>
              <a:gd name="connsiteY2522" fmla="*/ 4031323 h 6858000"/>
              <a:gd name="connsiteX2523" fmla="*/ 7265395 w 12192001"/>
              <a:gd name="connsiteY2523" fmla="*/ 4038468 h 6858000"/>
              <a:gd name="connsiteX2524" fmla="*/ 7269092 w 12192001"/>
              <a:gd name="connsiteY2524" fmla="*/ 4018942 h 6858000"/>
              <a:gd name="connsiteX2525" fmla="*/ 7268318 w 12192001"/>
              <a:gd name="connsiteY2525" fmla="*/ 4004855 h 6858000"/>
              <a:gd name="connsiteX2526" fmla="*/ 7278239 w 12192001"/>
              <a:gd name="connsiteY2526" fmla="*/ 3986104 h 6858000"/>
              <a:gd name="connsiteX2527" fmla="*/ 7289161 w 12192001"/>
              <a:gd name="connsiteY2527" fmla="*/ 3969477 h 6858000"/>
              <a:gd name="connsiteX2528" fmla="*/ 7289328 w 12192001"/>
              <a:gd name="connsiteY2528" fmla="*/ 3927526 h 6858000"/>
              <a:gd name="connsiteX2529" fmla="*/ 7292986 w 12192001"/>
              <a:gd name="connsiteY2529" fmla="*/ 3888009 h 6858000"/>
              <a:gd name="connsiteX2530" fmla="*/ 7312377 w 12192001"/>
              <a:gd name="connsiteY2530" fmla="*/ 3874435 h 6858000"/>
              <a:gd name="connsiteX2531" fmla="*/ 7320828 w 12192001"/>
              <a:gd name="connsiteY2531" fmla="*/ 3867493 h 6858000"/>
              <a:gd name="connsiteX2532" fmla="*/ 7302321 w 12192001"/>
              <a:gd name="connsiteY2532" fmla="*/ 3823216 h 6858000"/>
              <a:gd name="connsiteX2533" fmla="*/ 7289851 w 12192001"/>
              <a:gd name="connsiteY2533" fmla="*/ 3811670 h 6858000"/>
              <a:gd name="connsiteX2534" fmla="*/ 7291509 w 12192001"/>
              <a:gd name="connsiteY2534" fmla="*/ 3767906 h 6858000"/>
              <a:gd name="connsiteX2535" fmla="*/ 7299470 w 12192001"/>
              <a:gd name="connsiteY2535" fmla="*/ 3764901 h 6858000"/>
              <a:gd name="connsiteX2536" fmla="*/ 7311165 w 12192001"/>
              <a:gd name="connsiteY2536" fmla="*/ 3762360 h 6858000"/>
              <a:gd name="connsiteX2537" fmla="*/ 7318596 w 12192001"/>
              <a:gd name="connsiteY2537" fmla="*/ 3743299 h 6858000"/>
              <a:gd name="connsiteX2538" fmla="*/ 7312010 w 12192001"/>
              <a:gd name="connsiteY2538" fmla="*/ 3684518 h 6858000"/>
              <a:gd name="connsiteX2539" fmla="*/ 7307463 w 12192001"/>
              <a:gd name="connsiteY2539" fmla="*/ 3649975 h 6858000"/>
              <a:gd name="connsiteX2540" fmla="*/ 7325454 w 12192001"/>
              <a:gd name="connsiteY2540" fmla="*/ 3556281 h 6858000"/>
              <a:gd name="connsiteX2541" fmla="*/ 7331376 w 12192001"/>
              <a:gd name="connsiteY2541" fmla="*/ 3529037 h 6858000"/>
              <a:gd name="connsiteX2542" fmla="*/ 7320752 w 12192001"/>
              <a:gd name="connsiteY2542" fmla="*/ 3441773 h 6858000"/>
              <a:gd name="connsiteX2543" fmla="*/ 7325635 w 12192001"/>
              <a:gd name="connsiteY2543" fmla="*/ 3392415 h 6858000"/>
              <a:gd name="connsiteX2544" fmla="*/ 7353890 w 12192001"/>
              <a:gd name="connsiteY2544" fmla="*/ 3327980 h 6858000"/>
              <a:gd name="connsiteX2545" fmla="*/ 7331970 w 12192001"/>
              <a:gd name="connsiteY2545" fmla="*/ 3321253 h 6858000"/>
              <a:gd name="connsiteX2546" fmla="*/ 7322443 w 12192001"/>
              <a:gd name="connsiteY2546" fmla="*/ 3286089 h 6858000"/>
              <a:gd name="connsiteX2547" fmla="*/ 7338363 w 12192001"/>
              <a:gd name="connsiteY2547" fmla="*/ 3280078 h 6858000"/>
              <a:gd name="connsiteX2548" fmla="*/ 7349775 w 12192001"/>
              <a:gd name="connsiteY2548" fmla="*/ 3259514 h 6858000"/>
              <a:gd name="connsiteX2549" fmla="*/ 7351923 w 12192001"/>
              <a:gd name="connsiteY2549" fmla="*/ 3211814 h 6858000"/>
              <a:gd name="connsiteX2550" fmla="*/ 7353543 w 12192001"/>
              <a:gd name="connsiteY2550" fmla="*/ 3148059 h 6858000"/>
              <a:gd name="connsiteX2551" fmla="*/ 7358955 w 12192001"/>
              <a:gd name="connsiteY2551" fmla="*/ 3114756 h 6858000"/>
              <a:gd name="connsiteX2552" fmla="*/ 7370876 w 12192001"/>
              <a:gd name="connsiteY2552" fmla="*/ 3100252 h 6858000"/>
              <a:gd name="connsiteX2553" fmla="*/ 7385513 w 12192001"/>
              <a:gd name="connsiteY2553" fmla="*/ 3074094 h 6858000"/>
              <a:gd name="connsiteX2554" fmla="*/ 7369309 w 12192001"/>
              <a:gd name="connsiteY2554" fmla="*/ 3062083 h 6858000"/>
              <a:gd name="connsiteX2555" fmla="*/ 7366045 w 12192001"/>
              <a:gd name="connsiteY2555" fmla="*/ 3047686 h 6858000"/>
              <a:gd name="connsiteX2556" fmla="*/ 7372250 w 12192001"/>
              <a:gd name="connsiteY2556" fmla="*/ 3038465 h 6858000"/>
              <a:gd name="connsiteX2557" fmla="*/ 7394112 w 12192001"/>
              <a:gd name="connsiteY2557" fmla="*/ 3015206 h 6858000"/>
              <a:gd name="connsiteX2558" fmla="*/ 7394458 w 12192001"/>
              <a:gd name="connsiteY2558" fmla="*/ 3014444 h 6858000"/>
              <a:gd name="connsiteX2559" fmla="*/ 7405805 w 12192001"/>
              <a:gd name="connsiteY2559" fmla="*/ 3039062 h 6858000"/>
              <a:gd name="connsiteX2560" fmla="*/ 7409602 w 12192001"/>
              <a:gd name="connsiteY2560" fmla="*/ 3076610 h 6858000"/>
              <a:gd name="connsiteX2561" fmla="*/ 7398212 w 12192001"/>
              <a:gd name="connsiteY2561" fmla="*/ 3129176 h 6858000"/>
              <a:gd name="connsiteX2562" fmla="*/ 7398212 w 12192001"/>
              <a:gd name="connsiteY2562" fmla="*/ 3159214 h 6858000"/>
              <a:gd name="connsiteX2563" fmla="*/ 7402009 w 12192001"/>
              <a:gd name="connsiteY2563" fmla="*/ 3174233 h 6858000"/>
              <a:gd name="connsiteX2564" fmla="*/ 7409602 w 12192001"/>
              <a:gd name="connsiteY2564" fmla="*/ 3215535 h 6858000"/>
              <a:gd name="connsiteX2565" fmla="*/ 7413398 w 12192001"/>
              <a:gd name="connsiteY2565" fmla="*/ 3230553 h 6858000"/>
              <a:gd name="connsiteX2566" fmla="*/ 7419530 w 12192001"/>
              <a:gd name="connsiteY2566" fmla="*/ 3236031 h 6858000"/>
              <a:gd name="connsiteX2567" fmla="*/ 7419722 w 12192001"/>
              <a:gd name="connsiteY2567" fmla="*/ 3256234 h 6858000"/>
              <a:gd name="connsiteX2568" fmla="*/ 7432288 w 12192001"/>
              <a:gd name="connsiteY2568" fmla="*/ 3317759 h 6858000"/>
              <a:gd name="connsiteX2569" fmla="*/ 7468245 w 12192001"/>
              <a:gd name="connsiteY2569" fmla="*/ 3374202 h 6858000"/>
              <a:gd name="connsiteX2570" fmla="*/ 7459116 w 12192001"/>
              <a:gd name="connsiteY2570" fmla="*/ 3417035 h 6858000"/>
              <a:gd name="connsiteX2571" fmla="*/ 7474321 w 12192001"/>
              <a:gd name="connsiteY2571" fmla="*/ 3426923 h 6858000"/>
              <a:gd name="connsiteX2572" fmla="*/ 7487319 w 12192001"/>
              <a:gd name="connsiteY2572" fmla="*/ 3454525 h 6858000"/>
              <a:gd name="connsiteX2573" fmla="*/ 7474172 w 12192001"/>
              <a:gd name="connsiteY2573" fmla="*/ 3478870 h 6858000"/>
              <a:gd name="connsiteX2574" fmla="*/ 7451046 w 12192001"/>
              <a:gd name="connsiteY2574" fmla="*/ 3491978 h 6858000"/>
              <a:gd name="connsiteX2575" fmla="*/ 7469515 w 12192001"/>
              <a:gd name="connsiteY2575" fmla="*/ 3516264 h 6858000"/>
              <a:gd name="connsiteX2576" fmla="*/ 7481023 w 12192001"/>
              <a:gd name="connsiteY2576" fmla="*/ 3545678 h 6858000"/>
              <a:gd name="connsiteX2577" fmla="*/ 7522070 w 12192001"/>
              <a:gd name="connsiteY2577" fmla="*/ 3530804 h 6858000"/>
              <a:gd name="connsiteX2578" fmla="*/ 7531972 w 12192001"/>
              <a:gd name="connsiteY2578" fmla="*/ 3502058 h 6858000"/>
              <a:gd name="connsiteX2579" fmla="*/ 7520993 w 12192001"/>
              <a:gd name="connsiteY2579" fmla="*/ 3488699 h 6858000"/>
              <a:gd name="connsiteX2580" fmla="*/ 7514993 w 12192001"/>
              <a:gd name="connsiteY2580" fmla="*/ 3475960 h 6858000"/>
              <a:gd name="connsiteX2581" fmla="*/ 7506427 w 12192001"/>
              <a:gd name="connsiteY2581" fmla="*/ 3422928 h 6858000"/>
              <a:gd name="connsiteX2582" fmla="*/ 7510575 w 12192001"/>
              <a:gd name="connsiteY2582" fmla="*/ 3379474 h 6858000"/>
              <a:gd name="connsiteX2583" fmla="*/ 7508311 w 12192001"/>
              <a:gd name="connsiteY2583" fmla="*/ 3367201 h 6858000"/>
              <a:gd name="connsiteX2584" fmla="*/ 7501067 w 12192001"/>
              <a:gd name="connsiteY2584" fmla="*/ 3354306 h 6858000"/>
              <a:gd name="connsiteX2585" fmla="*/ 7501838 w 12192001"/>
              <a:gd name="connsiteY2585" fmla="*/ 3302438 h 6858000"/>
              <a:gd name="connsiteX2586" fmla="*/ 7507445 w 12192001"/>
              <a:gd name="connsiteY2586" fmla="*/ 3278804 h 6858000"/>
              <a:gd name="connsiteX2587" fmla="*/ 7507835 w 12192001"/>
              <a:gd name="connsiteY2587" fmla="*/ 3278895 h 6858000"/>
              <a:gd name="connsiteX2588" fmla="*/ 7523496 w 12192001"/>
              <a:gd name="connsiteY2588" fmla="*/ 3305648 h 6858000"/>
              <a:gd name="connsiteX2589" fmla="*/ 7546275 w 12192001"/>
              <a:gd name="connsiteY2589" fmla="*/ 3328176 h 6858000"/>
              <a:gd name="connsiteX2590" fmla="*/ 7576646 w 12192001"/>
              <a:gd name="connsiteY2590" fmla="*/ 3343195 h 6858000"/>
              <a:gd name="connsiteX2591" fmla="*/ 7584239 w 12192001"/>
              <a:gd name="connsiteY2591" fmla="*/ 3343195 h 6858000"/>
              <a:gd name="connsiteX2592" fmla="*/ 7622204 w 12192001"/>
              <a:gd name="connsiteY2592" fmla="*/ 3286874 h 6858000"/>
              <a:gd name="connsiteX2593" fmla="*/ 7622204 w 12192001"/>
              <a:gd name="connsiteY2593" fmla="*/ 3241914 h 6858000"/>
              <a:gd name="connsiteX2594" fmla="*/ 7622704 w 12192001"/>
              <a:gd name="connsiteY2594" fmla="*/ 3240545 h 6858000"/>
              <a:gd name="connsiteX2595" fmla="*/ 7622204 w 12192001"/>
              <a:gd name="connsiteY2595" fmla="*/ 3239910 h 6858000"/>
              <a:gd name="connsiteX2596" fmla="*/ 7622204 w 12192001"/>
              <a:gd name="connsiteY2596" fmla="*/ 3199499 h 6858000"/>
              <a:gd name="connsiteX2597" fmla="*/ 7626201 w 12192001"/>
              <a:gd name="connsiteY2597" fmla="*/ 3182020 h 6858000"/>
              <a:gd name="connsiteX2598" fmla="*/ 7634895 w 12192001"/>
              <a:gd name="connsiteY2598" fmla="*/ 3112220 h 6858000"/>
              <a:gd name="connsiteX2599" fmla="*/ 7635017 w 12192001"/>
              <a:gd name="connsiteY2599" fmla="*/ 3114157 h 6858000"/>
              <a:gd name="connsiteX2600" fmla="*/ 7644983 w 12192001"/>
              <a:gd name="connsiteY2600" fmla="*/ 3136685 h 6858000"/>
              <a:gd name="connsiteX2601" fmla="*/ 7694337 w 12192001"/>
              <a:gd name="connsiteY2601" fmla="*/ 3264346 h 6858000"/>
              <a:gd name="connsiteX2602" fmla="*/ 7698133 w 12192001"/>
              <a:gd name="connsiteY2602" fmla="*/ 3339440 h 6858000"/>
              <a:gd name="connsiteX2603" fmla="*/ 7698133 w 12192001"/>
              <a:gd name="connsiteY2603" fmla="*/ 3388252 h 6858000"/>
              <a:gd name="connsiteX2604" fmla="*/ 7705726 w 12192001"/>
              <a:gd name="connsiteY2604" fmla="*/ 3433308 h 6858000"/>
              <a:gd name="connsiteX2605" fmla="*/ 7713319 w 12192001"/>
              <a:gd name="connsiteY2605" fmla="*/ 3452082 h 6858000"/>
              <a:gd name="connsiteX2606" fmla="*/ 7720912 w 12192001"/>
              <a:gd name="connsiteY2606" fmla="*/ 3433308 h 6858000"/>
              <a:gd name="connsiteX2607" fmla="*/ 7713319 w 12192001"/>
              <a:gd name="connsiteY2607" fmla="*/ 3301893 h 6858000"/>
              <a:gd name="connsiteX2608" fmla="*/ 7736098 w 12192001"/>
              <a:gd name="connsiteY2608" fmla="*/ 3245572 h 6858000"/>
              <a:gd name="connsiteX2609" fmla="*/ 7743691 w 12192001"/>
              <a:gd name="connsiteY2609" fmla="*/ 3245572 h 6858000"/>
              <a:gd name="connsiteX2610" fmla="*/ 7758877 w 12192001"/>
              <a:gd name="connsiteY2610" fmla="*/ 3249327 h 6858000"/>
              <a:gd name="connsiteX2611" fmla="*/ 7758877 w 12192001"/>
              <a:gd name="connsiteY2611" fmla="*/ 3283120 h 6858000"/>
              <a:gd name="connsiteX2612" fmla="*/ 7766469 w 12192001"/>
              <a:gd name="connsiteY2612" fmla="*/ 3305648 h 6858000"/>
              <a:gd name="connsiteX2613" fmla="*/ 7774063 w 12192001"/>
              <a:gd name="connsiteY2613" fmla="*/ 3309403 h 6858000"/>
              <a:gd name="connsiteX2614" fmla="*/ 7777859 w 12192001"/>
              <a:gd name="connsiteY2614" fmla="*/ 3301893 h 6858000"/>
              <a:gd name="connsiteX2615" fmla="*/ 7777859 w 12192001"/>
              <a:gd name="connsiteY2615" fmla="*/ 3268101 h 6858000"/>
              <a:gd name="connsiteX2616" fmla="*/ 7785452 w 12192001"/>
              <a:gd name="connsiteY2616" fmla="*/ 3256836 h 6858000"/>
              <a:gd name="connsiteX2617" fmla="*/ 7793045 w 12192001"/>
              <a:gd name="connsiteY2617" fmla="*/ 3264346 h 6858000"/>
              <a:gd name="connsiteX2618" fmla="*/ 7812027 w 12192001"/>
              <a:gd name="connsiteY2618" fmla="*/ 3309403 h 6858000"/>
              <a:gd name="connsiteX2619" fmla="*/ 7827213 w 12192001"/>
              <a:gd name="connsiteY2619" fmla="*/ 3380742 h 6858000"/>
              <a:gd name="connsiteX2620" fmla="*/ 7831010 w 12192001"/>
              <a:gd name="connsiteY2620" fmla="*/ 3380742 h 6858000"/>
              <a:gd name="connsiteX2621" fmla="*/ 7838602 w 12192001"/>
              <a:gd name="connsiteY2621" fmla="*/ 3380742 h 6858000"/>
              <a:gd name="connsiteX2622" fmla="*/ 7838602 w 12192001"/>
              <a:gd name="connsiteY2622" fmla="*/ 3365723 h 6858000"/>
              <a:gd name="connsiteX2623" fmla="*/ 7845721 w 12192001"/>
              <a:gd name="connsiteY2623" fmla="*/ 3353051 h 6858000"/>
              <a:gd name="connsiteX2624" fmla="*/ 7853977 w 12192001"/>
              <a:gd name="connsiteY2624" fmla="*/ 3353793 h 6858000"/>
              <a:gd name="connsiteX2625" fmla="*/ 7855592 w 12192001"/>
              <a:gd name="connsiteY2625" fmla="*/ 3370484 h 6858000"/>
              <a:gd name="connsiteX2626" fmla="*/ 7875583 w 12192001"/>
              <a:gd name="connsiteY2626" fmla="*/ 3666774 h 6858000"/>
              <a:gd name="connsiteX2627" fmla="*/ 7880601 w 12192001"/>
              <a:gd name="connsiteY2627" fmla="*/ 3687386 h 6858000"/>
              <a:gd name="connsiteX2628" fmla="*/ 7894767 w 12192001"/>
              <a:gd name="connsiteY2628" fmla="*/ 3675160 h 6858000"/>
              <a:gd name="connsiteX2629" fmla="*/ 7905953 w 12192001"/>
              <a:gd name="connsiteY2629" fmla="*/ 3666560 h 6858000"/>
              <a:gd name="connsiteX2630" fmla="*/ 7913707 w 12192001"/>
              <a:gd name="connsiteY2630" fmla="*/ 3685513 h 6858000"/>
              <a:gd name="connsiteX2631" fmla="*/ 7911501 w 12192001"/>
              <a:gd name="connsiteY2631" fmla="*/ 3703226 h 6858000"/>
              <a:gd name="connsiteX2632" fmla="*/ 7934743 w 12192001"/>
              <a:gd name="connsiteY2632" fmla="*/ 3750091 h 6858000"/>
              <a:gd name="connsiteX2633" fmla="*/ 7953909 w 12192001"/>
              <a:gd name="connsiteY2633" fmla="*/ 3748481 h 6858000"/>
              <a:gd name="connsiteX2634" fmla="*/ 7960417 w 12192001"/>
              <a:gd name="connsiteY2634" fmla="*/ 3767280 h 6858000"/>
              <a:gd name="connsiteX2635" fmla="*/ 7925615 w 12192001"/>
              <a:gd name="connsiteY2635" fmla="*/ 3792924 h 6858000"/>
              <a:gd name="connsiteX2636" fmla="*/ 7950573 w 12192001"/>
              <a:gd name="connsiteY2636" fmla="*/ 3826013 h 6858000"/>
              <a:gd name="connsiteX2637" fmla="*/ 7992130 w 12192001"/>
              <a:gd name="connsiteY2637" fmla="*/ 3817198 h 6858000"/>
              <a:gd name="connsiteX2638" fmla="*/ 7995768 w 12192001"/>
              <a:gd name="connsiteY2638" fmla="*/ 3767685 h 6858000"/>
              <a:gd name="connsiteX2639" fmla="*/ 7991408 w 12192001"/>
              <a:gd name="connsiteY2639" fmla="*/ 3701187 h 6858000"/>
              <a:gd name="connsiteX2640" fmla="*/ 7997046 w 12192001"/>
              <a:gd name="connsiteY2640" fmla="*/ 3655921 h 6858000"/>
              <a:gd name="connsiteX2641" fmla="*/ 7996458 w 12192001"/>
              <a:gd name="connsiteY2641" fmla="*/ 3515036 h 6858000"/>
              <a:gd name="connsiteX2642" fmla="*/ 7992185 w 12192001"/>
              <a:gd name="connsiteY2642" fmla="*/ 3501220 h 6858000"/>
              <a:gd name="connsiteX2643" fmla="*/ 7991410 w 12192001"/>
              <a:gd name="connsiteY2643" fmla="*/ 3494323 h 6858000"/>
              <a:gd name="connsiteX2644" fmla="*/ 8005647 w 12192001"/>
              <a:gd name="connsiteY2644" fmla="*/ 3474610 h 6858000"/>
              <a:gd name="connsiteX2645" fmla="*/ 8028426 w 12192001"/>
              <a:gd name="connsiteY2645" fmla="*/ 3470856 h 6858000"/>
              <a:gd name="connsiteX2646" fmla="*/ 8028426 w 12192001"/>
              <a:gd name="connsiteY2646" fmla="*/ 3437063 h 6858000"/>
              <a:gd name="connsiteX2647" fmla="*/ 8032222 w 12192001"/>
              <a:gd name="connsiteY2647" fmla="*/ 3407025 h 6858000"/>
              <a:gd name="connsiteX2648" fmla="*/ 8028426 w 12192001"/>
              <a:gd name="connsiteY2648" fmla="*/ 3380742 h 6858000"/>
              <a:gd name="connsiteX2649" fmla="*/ 8026831 w 12192001"/>
              <a:gd name="connsiteY2649" fmla="*/ 3340139 h 6858000"/>
              <a:gd name="connsiteX2650" fmla="*/ 8035494 w 12192001"/>
              <a:gd name="connsiteY2650" fmla="*/ 3326936 h 6858000"/>
              <a:gd name="connsiteX2651" fmla="*/ 8045680 w 12192001"/>
              <a:gd name="connsiteY2651" fmla="*/ 3316213 h 6858000"/>
              <a:gd name="connsiteX2652" fmla="*/ 8065432 w 12192001"/>
              <a:gd name="connsiteY2652" fmla="*/ 3360645 h 6858000"/>
              <a:gd name="connsiteX2653" fmla="*/ 8061174 w 12192001"/>
              <a:gd name="connsiteY2653" fmla="*/ 3476035 h 6858000"/>
              <a:gd name="connsiteX2654" fmla="*/ 8055026 w 12192001"/>
              <a:gd name="connsiteY2654" fmla="*/ 3515243 h 6858000"/>
              <a:gd name="connsiteX2655" fmla="*/ 8058046 w 12192001"/>
              <a:gd name="connsiteY2655" fmla="*/ 3531608 h 6858000"/>
              <a:gd name="connsiteX2656" fmla="*/ 8073289 w 12192001"/>
              <a:gd name="connsiteY2656" fmla="*/ 3561487 h 6858000"/>
              <a:gd name="connsiteX2657" fmla="*/ 8078120 w 12192001"/>
              <a:gd name="connsiteY2657" fmla="*/ 3614054 h 6858000"/>
              <a:gd name="connsiteX2658" fmla="*/ 8095589 w 12192001"/>
              <a:gd name="connsiteY2658" fmla="*/ 3636216 h 6858000"/>
              <a:gd name="connsiteX2659" fmla="*/ 8102059 w 12192001"/>
              <a:gd name="connsiteY2659" fmla="*/ 3635023 h 6858000"/>
              <a:gd name="connsiteX2660" fmla="*/ 8111303 w 12192001"/>
              <a:gd name="connsiteY2660" fmla="*/ 3652164 h 6858000"/>
              <a:gd name="connsiteX2661" fmla="*/ 8100363 w 12192001"/>
              <a:gd name="connsiteY2661" fmla="*/ 3658796 h 6858000"/>
              <a:gd name="connsiteX2662" fmla="*/ 8087441 w 12192001"/>
              <a:gd name="connsiteY2662" fmla="*/ 3671177 h 6858000"/>
              <a:gd name="connsiteX2663" fmla="*/ 8107420 w 12192001"/>
              <a:gd name="connsiteY2663" fmla="*/ 3703645 h 6858000"/>
              <a:gd name="connsiteX2664" fmla="*/ 8117380 w 12192001"/>
              <a:gd name="connsiteY2664" fmla="*/ 3704886 h 6858000"/>
              <a:gd name="connsiteX2665" fmla="*/ 8111174 w 12192001"/>
              <a:gd name="connsiteY2665" fmla="*/ 3714106 h 6858000"/>
              <a:gd name="connsiteX2666" fmla="*/ 8109232 w 12192001"/>
              <a:gd name="connsiteY2666" fmla="*/ 3739847 h 6858000"/>
              <a:gd name="connsiteX2667" fmla="*/ 8136455 w 12192001"/>
              <a:gd name="connsiteY2667" fmla="*/ 3785209 h 6858000"/>
              <a:gd name="connsiteX2668" fmla="*/ 8173128 w 12192001"/>
              <a:gd name="connsiteY2668" fmla="*/ 3825752 h 6858000"/>
              <a:gd name="connsiteX2669" fmla="*/ 8187352 w 12192001"/>
              <a:gd name="connsiteY2669" fmla="*/ 3843513 h 6858000"/>
              <a:gd name="connsiteX2670" fmla="*/ 8233591 w 12192001"/>
              <a:gd name="connsiteY2670" fmla="*/ 3939211 h 6858000"/>
              <a:gd name="connsiteX2671" fmla="*/ 8250531 w 12192001"/>
              <a:gd name="connsiteY2671" fmla="*/ 3945318 h 6858000"/>
              <a:gd name="connsiteX2672" fmla="*/ 8251983 w 12192001"/>
              <a:gd name="connsiteY2672" fmla="*/ 3923514 h 6858000"/>
              <a:gd name="connsiteX2673" fmla="*/ 8256395 w 12192001"/>
              <a:gd name="connsiteY2673" fmla="*/ 3888088 h 6858000"/>
              <a:gd name="connsiteX2674" fmla="*/ 8270994 w 12192001"/>
              <a:gd name="connsiteY2674" fmla="*/ 3841939 h 6858000"/>
              <a:gd name="connsiteX2675" fmla="*/ 8243281 w 12192001"/>
              <a:gd name="connsiteY2675" fmla="*/ 3800513 h 6858000"/>
              <a:gd name="connsiteX2676" fmla="*/ 8230340 w 12192001"/>
              <a:gd name="connsiteY2676" fmla="*/ 3802899 h 6858000"/>
              <a:gd name="connsiteX2677" fmla="*/ 8227605 w 12192001"/>
              <a:gd name="connsiteY2677" fmla="*/ 3804557 h 6858000"/>
              <a:gd name="connsiteX2678" fmla="*/ 8229340 w 12192001"/>
              <a:gd name="connsiteY2678" fmla="*/ 3800775 h 6858000"/>
              <a:gd name="connsiteX2679" fmla="*/ 8230792 w 12192001"/>
              <a:gd name="connsiteY2679" fmla="*/ 3778971 h 6858000"/>
              <a:gd name="connsiteX2680" fmla="*/ 8259557 w 12192001"/>
              <a:gd name="connsiteY2680" fmla="*/ 3720596 h 6858000"/>
              <a:gd name="connsiteX2681" fmla="*/ 8274929 w 12192001"/>
              <a:gd name="connsiteY2681" fmla="*/ 3688534 h 6858000"/>
              <a:gd name="connsiteX2682" fmla="*/ 8263666 w 12192001"/>
              <a:gd name="connsiteY2682" fmla="*/ 3657151 h 6858000"/>
              <a:gd name="connsiteX2683" fmla="*/ 8228857 w 12192001"/>
              <a:gd name="connsiteY2683" fmla="*/ 3550885 h 6858000"/>
              <a:gd name="connsiteX2684" fmla="*/ 8249965 w 12192001"/>
              <a:gd name="connsiteY2684" fmla="*/ 3523534 h 6858000"/>
              <a:gd name="connsiteX2685" fmla="*/ 8277071 w 12192001"/>
              <a:gd name="connsiteY2685" fmla="*/ 3508923 h 6858000"/>
              <a:gd name="connsiteX2686" fmla="*/ 8258564 w 12192001"/>
              <a:gd name="connsiteY2686" fmla="*/ 3464646 h 6858000"/>
              <a:gd name="connsiteX2687" fmla="*/ 8260292 w 12192001"/>
              <a:gd name="connsiteY2687" fmla="*/ 3451859 h 6858000"/>
              <a:gd name="connsiteX2688" fmla="*/ 8266046 w 12192001"/>
              <a:gd name="connsiteY2688" fmla="*/ 3452081 h 6858000"/>
              <a:gd name="connsiteX2689" fmla="*/ 8273639 w 12192001"/>
              <a:gd name="connsiteY2689" fmla="*/ 3433307 h 6858000"/>
              <a:gd name="connsiteX2690" fmla="*/ 8271674 w 12192001"/>
              <a:gd name="connsiteY2690" fmla="*/ 3378894 h 6858000"/>
              <a:gd name="connsiteX2691" fmla="*/ 8292986 w 12192001"/>
              <a:gd name="connsiteY2691" fmla="*/ 3371000 h 6858000"/>
              <a:gd name="connsiteX2692" fmla="*/ 8316112 w 12192001"/>
              <a:gd name="connsiteY2692" fmla="*/ 3357891 h 6858000"/>
              <a:gd name="connsiteX2693" fmla="*/ 8317093 w 12192001"/>
              <a:gd name="connsiteY2693" fmla="*/ 3350019 h 6858000"/>
              <a:gd name="connsiteX2694" fmla="*/ 8305585 w 12192001"/>
              <a:gd name="connsiteY2694" fmla="*/ 3320604 h 6858000"/>
              <a:gd name="connsiteX2695" fmla="*/ 8288116 w 12192001"/>
              <a:gd name="connsiteY2695" fmla="*/ 3298442 h 6858000"/>
              <a:gd name="connsiteX2696" fmla="*/ 8273852 w 12192001"/>
              <a:gd name="connsiteY2696" fmla="*/ 3292418 h 6858000"/>
              <a:gd name="connsiteX2697" fmla="*/ 8271425 w 12192001"/>
              <a:gd name="connsiteY2697" fmla="*/ 3286694 h 6858000"/>
              <a:gd name="connsiteX2698" fmla="*/ 8276012 w 12192001"/>
              <a:gd name="connsiteY2698" fmla="*/ 3273732 h 6858000"/>
              <a:gd name="connsiteX2699" fmla="*/ 8288825 w 12192001"/>
              <a:gd name="connsiteY2699" fmla="*/ 3245571 h 6858000"/>
              <a:gd name="connsiteX2700" fmla="*/ 8296418 w 12192001"/>
              <a:gd name="connsiteY2700" fmla="*/ 3245571 h 6858000"/>
              <a:gd name="connsiteX2701" fmla="*/ 8311604 w 12192001"/>
              <a:gd name="connsiteY2701" fmla="*/ 3249326 h 6858000"/>
              <a:gd name="connsiteX2702" fmla="*/ 8311604 w 12192001"/>
              <a:gd name="connsiteY2702" fmla="*/ 3283119 h 6858000"/>
              <a:gd name="connsiteX2703" fmla="*/ 8319197 w 12192001"/>
              <a:gd name="connsiteY2703" fmla="*/ 3305647 h 6858000"/>
              <a:gd name="connsiteX2704" fmla="*/ 8326790 w 12192001"/>
              <a:gd name="connsiteY2704" fmla="*/ 3309402 h 6858000"/>
              <a:gd name="connsiteX2705" fmla="*/ 8330586 w 12192001"/>
              <a:gd name="connsiteY2705" fmla="*/ 3301892 h 6858000"/>
              <a:gd name="connsiteX2706" fmla="*/ 8330586 w 12192001"/>
              <a:gd name="connsiteY2706" fmla="*/ 3268100 h 6858000"/>
              <a:gd name="connsiteX2707" fmla="*/ 8338179 w 12192001"/>
              <a:gd name="connsiteY2707" fmla="*/ 3256835 h 6858000"/>
              <a:gd name="connsiteX2708" fmla="*/ 8345772 w 12192001"/>
              <a:gd name="connsiteY2708" fmla="*/ 3264345 h 6858000"/>
              <a:gd name="connsiteX2709" fmla="*/ 8364754 w 12192001"/>
              <a:gd name="connsiteY2709" fmla="*/ 3309402 h 6858000"/>
              <a:gd name="connsiteX2710" fmla="*/ 8379940 w 12192001"/>
              <a:gd name="connsiteY2710" fmla="*/ 3380741 h 6858000"/>
              <a:gd name="connsiteX2711" fmla="*/ 8383737 w 12192001"/>
              <a:gd name="connsiteY2711" fmla="*/ 3380741 h 6858000"/>
              <a:gd name="connsiteX2712" fmla="*/ 8391329 w 12192001"/>
              <a:gd name="connsiteY2712" fmla="*/ 3380741 h 6858000"/>
              <a:gd name="connsiteX2713" fmla="*/ 8391329 w 12192001"/>
              <a:gd name="connsiteY2713" fmla="*/ 3365722 h 6858000"/>
              <a:gd name="connsiteX2714" fmla="*/ 8414107 w 12192001"/>
              <a:gd name="connsiteY2714" fmla="*/ 3354458 h 6858000"/>
              <a:gd name="connsiteX2715" fmla="*/ 8425497 w 12192001"/>
              <a:gd name="connsiteY2715" fmla="*/ 3350704 h 6858000"/>
              <a:gd name="connsiteX2716" fmla="*/ 8436887 w 12192001"/>
              <a:gd name="connsiteY2716" fmla="*/ 3316911 h 6858000"/>
              <a:gd name="connsiteX2717" fmla="*/ 8436887 w 12192001"/>
              <a:gd name="connsiteY2717" fmla="*/ 3343194 h 6858000"/>
              <a:gd name="connsiteX2718" fmla="*/ 8448277 w 12192001"/>
              <a:gd name="connsiteY2718" fmla="*/ 3346949 h 6858000"/>
              <a:gd name="connsiteX2719" fmla="*/ 8455869 w 12192001"/>
              <a:gd name="connsiteY2719" fmla="*/ 3346949 h 6858000"/>
              <a:gd name="connsiteX2720" fmla="*/ 8455869 w 12192001"/>
              <a:gd name="connsiteY2720" fmla="*/ 3350704 h 6858000"/>
              <a:gd name="connsiteX2721" fmla="*/ 8452073 w 12192001"/>
              <a:gd name="connsiteY2721" fmla="*/ 3388251 h 6858000"/>
              <a:gd name="connsiteX2722" fmla="*/ 8455869 w 12192001"/>
              <a:gd name="connsiteY2722" fmla="*/ 3395760 h 6858000"/>
              <a:gd name="connsiteX2723" fmla="*/ 8463463 w 12192001"/>
              <a:gd name="connsiteY2723" fmla="*/ 3392006 h 6858000"/>
              <a:gd name="connsiteX2724" fmla="*/ 8478647 w 12192001"/>
              <a:gd name="connsiteY2724" fmla="*/ 3369477 h 6858000"/>
              <a:gd name="connsiteX2725" fmla="*/ 8497631 w 12192001"/>
              <a:gd name="connsiteY2725" fmla="*/ 3365722 h 6858000"/>
              <a:gd name="connsiteX2726" fmla="*/ 8509019 w 12192001"/>
              <a:gd name="connsiteY2726" fmla="*/ 3373232 h 6858000"/>
              <a:gd name="connsiteX2727" fmla="*/ 8509019 w 12192001"/>
              <a:gd name="connsiteY2727" fmla="*/ 3392006 h 6858000"/>
              <a:gd name="connsiteX2728" fmla="*/ 8493833 w 12192001"/>
              <a:gd name="connsiteY2728" fmla="*/ 3437062 h 6858000"/>
              <a:gd name="connsiteX2729" fmla="*/ 8501427 w 12192001"/>
              <a:gd name="connsiteY2729" fmla="*/ 3455836 h 6858000"/>
              <a:gd name="connsiteX2730" fmla="*/ 8524205 w 12192001"/>
              <a:gd name="connsiteY2730" fmla="*/ 3467100 h 6858000"/>
              <a:gd name="connsiteX2731" fmla="*/ 8531799 w 12192001"/>
              <a:gd name="connsiteY2731" fmla="*/ 3500893 h 6858000"/>
              <a:gd name="connsiteX2732" fmla="*/ 8528001 w 12192001"/>
              <a:gd name="connsiteY2732" fmla="*/ 3530930 h 6858000"/>
              <a:gd name="connsiteX2733" fmla="*/ 8539391 w 12192001"/>
              <a:gd name="connsiteY2733" fmla="*/ 3538440 h 6858000"/>
              <a:gd name="connsiteX2734" fmla="*/ 8550781 w 12192001"/>
              <a:gd name="connsiteY2734" fmla="*/ 3530930 h 6858000"/>
              <a:gd name="connsiteX2735" fmla="*/ 8546985 w 12192001"/>
              <a:gd name="connsiteY2735" fmla="*/ 3519666 h 6858000"/>
              <a:gd name="connsiteX2736" fmla="*/ 8558373 w 12192001"/>
              <a:gd name="connsiteY2736" fmla="*/ 3474609 h 6858000"/>
              <a:gd name="connsiteX2737" fmla="*/ 8581153 w 12192001"/>
              <a:gd name="connsiteY2737" fmla="*/ 3470855 h 6858000"/>
              <a:gd name="connsiteX2738" fmla="*/ 8581153 w 12192001"/>
              <a:gd name="connsiteY2738" fmla="*/ 3437062 h 6858000"/>
              <a:gd name="connsiteX2739" fmla="*/ 8584949 w 12192001"/>
              <a:gd name="connsiteY2739" fmla="*/ 3407024 h 6858000"/>
              <a:gd name="connsiteX2740" fmla="*/ 8581153 w 12192001"/>
              <a:gd name="connsiteY2740" fmla="*/ 3380741 h 6858000"/>
              <a:gd name="connsiteX2741" fmla="*/ 8577355 w 12192001"/>
              <a:gd name="connsiteY2741" fmla="*/ 3286873 h 6858000"/>
              <a:gd name="connsiteX2742" fmla="*/ 8577355 w 12192001"/>
              <a:gd name="connsiteY2742" fmla="*/ 3245571 h 6858000"/>
              <a:gd name="connsiteX2743" fmla="*/ 8558373 w 12192001"/>
              <a:gd name="connsiteY2743" fmla="*/ 3181741 h 6858000"/>
              <a:gd name="connsiteX2744" fmla="*/ 8569763 w 12192001"/>
              <a:gd name="connsiteY2744" fmla="*/ 3174232 h 6858000"/>
              <a:gd name="connsiteX2745" fmla="*/ 8573559 w 12192001"/>
              <a:gd name="connsiteY2745" fmla="*/ 3132930 h 6858000"/>
              <a:gd name="connsiteX2746" fmla="*/ 8558373 w 12192001"/>
              <a:gd name="connsiteY2746" fmla="*/ 3102892 h 6858000"/>
              <a:gd name="connsiteX2747" fmla="*/ 8550781 w 12192001"/>
              <a:gd name="connsiteY2747" fmla="*/ 3076609 h 6858000"/>
              <a:gd name="connsiteX2748" fmla="*/ 8551219 w 12192001"/>
              <a:gd name="connsiteY2748" fmla="*/ 3075262 h 6858000"/>
              <a:gd name="connsiteX2749" fmla="*/ 8552873 w 12192001"/>
              <a:gd name="connsiteY2749" fmla="*/ 3075807 h 6858000"/>
              <a:gd name="connsiteX2750" fmla="*/ 8557143 w 12192001"/>
              <a:gd name="connsiteY2750" fmla="*/ 3069705 h 6858000"/>
              <a:gd name="connsiteX2751" fmla="*/ 8557143 w 12192001"/>
              <a:gd name="connsiteY2751" fmla="*/ 3057101 h 6858000"/>
              <a:gd name="connsiteX2752" fmla="*/ 8559659 w 12192001"/>
              <a:gd name="connsiteY2752" fmla="*/ 3049391 h 6858000"/>
              <a:gd name="connsiteX2753" fmla="*/ 8564261 w 12192001"/>
              <a:gd name="connsiteY2753" fmla="*/ 3060318 h 6858000"/>
              <a:gd name="connsiteX2754" fmla="*/ 8568533 w 12192001"/>
              <a:gd name="connsiteY2754" fmla="*/ 3077215 h 6858000"/>
              <a:gd name="connsiteX2755" fmla="*/ 8579921 w 12192001"/>
              <a:gd name="connsiteY2755" fmla="*/ 3080969 h 6858000"/>
              <a:gd name="connsiteX2756" fmla="*/ 8589123 w 12192001"/>
              <a:gd name="connsiteY2756" fmla="*/ 3080142 h 6858000"/>
              <a:gd name="connsiteX2757" fmla="*/ 8589775 w 12192001"/>
              <a:gd name="connsiteY2757" fmla="*/ 3121846 h 6858000"/>
              <a:gd name="connsiteX2758" fmla="*/ 8589775 w 12192001"/>
              <a:gd name="connsiteY2758" fmla="*/ 3129358 h 6858000"/>
              <a:gd name="connsiteX2759" fmla="*/ 8591009 w 12192001"/>
              <a:gd name="connsiteY2759" fmla="*/ 3151893 h 6858000"/>
              <a:gd name="connsiteX2760" fmla="*/ 8593477 w 12192001"/>
              <a:gd name="connsiteY2760" fmla="*/ 3196964 h 6858000"/>
              <a:gd name="connsiteX2761" fmla="*/ 8594711 w 12192001"/>
              <a:gd name="connsiteY2761" fmla="*/ 3215743 h 6858000"/>
              <a:gd name="connsiteX2762" fmla="*/ 8594711 w 12192001"/>
              <a:gd name="connsiteY2762" fmla="*/ 3242034 h 6858000"/>
              <a:gd name="connsiteX2763" fmla="*/ 8597179 w 12192001"/>
              <a:gd name="connsiteY2763" fmla="*/ 3268325 h 6858000"/>
              <a:gd name="connsiteX2764" fmla="*/ 8594711 w 12192001"/>
              <a:gd name="connsiteY2764" fmla="*/ 3283348 h 6858000"/>
              <a:gd name="connsiteX2765" fmla="*/ 8598413 w 12192001"/>
              <a:gd name="connsiteY2765" fmla="*/ 3290860 h 6858000"/>
              <a:gd name="connsiteX2766" fmla="*/ 8598413 w 12192001"/>
              <a:gd name="connsiteY2766" fmla="*/ 3298372 h 6858000"/>
              <a:gd name="connsiteX2767" fmla="*/ 8600881 w 12192001"/>
              <a:gd name="connsiteY2767" fmla="*/ 3358466 h 6858000"/>
              <a:gd name="connsiteX2768" fmla="*/ 8603349 w 12192001"/>
              <a:gd name="connsiteY2768" fmla="*/ 3403536 h 6858000"/>
              <a:gd name="connsiteX2769" fmla="*/ 8603349 w 12192001"/>
              <a:gd name="connsiteY2769" fmla="*/ 3448606 h 6858000"/>
              <a:gd name="connsiteX2770" fmla="*/ 8605817 w 12192001"/>
              <a:gd name="connsiteY2770" fmla="*/ 3463630 h 6858000"/>
              <a:gd name="connsiteX2771" fmla="*/ 8608285 w 12192001"/>
              <a:gd name="connsiteY2771" fmla="*/ 3482409 h 6858000"/>
              <a:gd name="connsiteX2772" fmla="*/ 8607051 w 12192001"/>
              <a:gd name="connsiteY2772" fmla="*/ 3523723 h 6858000"/>
              <a:gd name="connsiteX2773" fmla="*/ 8613221 w 12192001"/>
              <a:gd name="connsiteY2773" fmla="*/ 3542503 h 6858000"/>
              <a:gd name="connsiteX2774" fmla="*/ 8623093 w 12192001"/>
              <a:gd name="connsiteY2774" fmla="*/ 3557526 h 6858000"/>
              <a:gd name="connsiteX2775" fmla="*/ 8625561 w 12192001"/>
              <a:gd name="connsiteY2775" fmla="*/ 3598840 h 6858000"/>
              <a:gd name="connsiteX2776" fmla="*/ 8625561 w 12192001"/>
              <a:gd name="connsiteY2776" fmla="*/ 3647667 h 6858000"/>
              <a:gd name="connsiteX2777" fmla="*/ 8625561 w 12192001"/>
              <a:gd name="connsiteY2777" fmla="*/ 3692737 h 6858000"/>
              <a:gd name="connsiteX2778" fmla="*/ 8630497 w 12192001"/>
              <a:gd name="connsiteY2778" fmla="*/ 3711517 h 6858000"/>
              <a:gd name="connsiteX2779" fmla="*/ 8636667 w 12192001"/>
              <a:gd name="connsiteY2779" fmla="*/ 3704005 h 6858000"/>
              <a:gd name="connsiteX2780" fmla="*/ 8636667 w 12192001"/>
              <a:gd name="connsiteY2780" fmla="*/ 3685226 h 6858000"/>
              <a:gd name="connsiteX2781" fmla="*/ 8640369 w 12192001"/>
              <a:gd name="connsiteY2781" fmla="*/ 3666446 h 6858000"/>
              <a:gd name="connsiteX2782" fmla="*/ 8646539 w 12192001"/>
              <a:gd name="connsiteY2782" fmla="*/ 3643911 h 6858000"/>
              <a:gd name="connsiteX2783" fmla="*/ 8650241 w 12192001"/>
              <a:gd name="connsiteY2783" fmla="*/ 3610108 h 6858000"/>
              <a:gd name="connsiteX2784" fmla="*/ 8650241 w 12192001"/>
              <a:gd name="connsiteY2784" fmla="*/ 3576305 h 6858000"/>
              <a:gd name="connsiteX2785" fmla="*/ 8649007 w 12192001"/>
              <a:gd name="connsiteY2785" fmla="*/ 3523723 h 6858000"/>
              <a:gd name="connsiteX2786" fmla="*/ 8650241 w 12192001"/>
              <a:gd name="connsiteY2786" fmla="*/ 3516212 h 6858000"/>
              <a:gd name="connsiteX2787" fmla="*/ 8653943 w 12192001"/>
              <a:gd name="connsiteY2787" fmla="*/ 3519967 h 6858000"/>
              <a:gd name="connsiteX2788" fmla="*/ 8656411 w 12192001"/>
              <a:gd name="connsiteY2788" fmla="*/ 3542503 h 6858000"/>
              <a:gd name="connsiteX2789" fmla="*/ 8665049 w 12192001"/>
              <a:gd name="connsiteY2789" fmla="*/ 3550014 h 6858000"/>
              <a:gd name="connsiteX2790" fmla="*/ 8666283 w 12192001"/>
              <a:gd name="connsiteY2790" fmla="*/ 3512456 h 6858000"/>
              <a:gd name="connsiteX2791" fmla="*/ 8667517 w 12192001"/>
              <a:gd name="connsiteY2791" fmla="*/ 3527479 h 6858000"/>
              <a:gd name="connsiteX2792" fmla="*/ 8667517 w 12192001"/>
              <a:gd name="connsiteY2792" fmla="*/ 3561282 h 6858000"/>
              <a:gd name="connsiteX2793" fmla="*/ 8671219 w 12192001"/>
              <a:gd name="connsiteY2793" fmla="*/ 3595085 h 6858000"/>
              <a:gd name="connsiteX2794" fmla="*/ 8678623 w 12192001"/>
              <a:gd name="connsiteY2794" fmla="*/ 3602596 h 6858000"/>
              <a:gd name="connsiteX2795" fmla="*/ 8682325 w 12192001"/>
              <a:gd name="connsiteY2795" fmla="*/ 3583817 h 6858000"/>
              <a:gd name="connsiteX2796" fmla="*/ 8681091 w 12192001"/>
              <a:gd name="connsiteY2796" fmla="*/ 3553770 h 6858000"/>
              <a:gd name="connsiteX2797" fmla="*/ 8678623 w 12192001"/>
              <a:gd name="connsiteY2797" fmla="*/ 3489921 h 6858000"/>
              <a:gd name="connsiteX2798" fmla="*/ 8679857 w 12192001"/>
              <a:gd name="connsiteY2798" fmla="*/ 3482409 h 6858000"/>
              <a:gd name="connsiteX2799" fmla="*/ 8682325 w 12192001"/>
              <a:gd name="connsiteY2799" fmla="*/ 3429827 h 6858000"/>
              <a:gd name="connsiteX2800" fmla="*/ 8684793 w 12192001"/>
              <a:gd name="connsiteY2800" fmla="*/ 3350954 h 6858000"/>
              <a:gd name="connsiteX2801" fmla="*/ 8684793 w 12192001"/>
              <a:gd name="connsiteY2801" fmla="*/ 3347198 h 6858000"/>
              <a:gd name="connsiteX2802" fmla="*/ 8686027 w 12192001"/>
              <a:gd name="connsiteY2802" fmla="*/ 3347198 h 6858000"/>
              <a:gd name="connsiteX2803" fmla="*/ 8688495 w 12192001"/>
              <a:gd name="connsiteY2803" fmla="*/ 3350954 h 6858000"/>
              <a:gd name="connsiteX2804" fmla="*/ 8688495 w 12192001"/>
              <a:gd name="connsiteY2804" fmla="*/ 3362221 h 6858000"/>
              <a:gd name="connsiteX2805" fmla="*/ 8688495 w 12192001"/>
              <a:gd name="connsiteY2805" fmla="*/ 3429827 h 6858000"/>
              <a:gd name="connsiteX2806" fmla="*/ 8690963 w 12192001"/>
              <a:gd name="connsiteY2806" fmla="*/ 3441094 h 6858000"/>
              <a:gd name="connsiteX2807" fmla="*/ 8695899 w 12192001"/>
              <a:gd name="connsiteY2807" fmla="*/ 3459874 h 6858000"/>
              <a:gd name="connsiteX2808" fmla="*/ 8695899 w 12192001"/>
              <a:gd name="connsiteY2808" fmla="*/ 3504944 h 6858000"/>
              <a:gd name="connsiteX2809" fmla="*/ 8698367 w 12192001"/>
              <a:gd name="connsiteY2809" fmla="*/ 3538747 h 6858000"/>
              <a:gd name="connsiteX2810" fmla="*/ 8702069 w 12192001"/>
              <a:gd name="connsiteY2810" fmla="*/ 3519967 h 6858000"/>
              <a:gd name="connsiteX2811" fmla="*/ 8703303 w 12192001"/>
              <a:gd name="connsiteY2811" fmla="*/ 3429827 h 6858000"/>
              <a:gd name="connsiteX2812" fmla="*/ 8703303 w 12192001"/>
              <a:gd name="connsiteY2812" fmla="*/ 3287104 h 6858000"/>
              <a:gd name="connsiteX2813" fmla="*/ 8702069 w 12192001"/>
              <a:gd name="connsiteY2813" fmla="*/ 3268325 h 6858000"/>
              <a:gd name="connsiteX2814" fmla="*/ 8703205 w 12192001"/>
              <a:gd name="connsiteY2814" fmla="*/ 3257694 h 6858000"/>
              <a:gd name="connsiteX2815" fmla="*/ 8705407 w 12192001"/>
              <a:gd name="connsiteY2815" fmla="*/ 3266404 h 6858000"/>
              <a:gd name="connsiteX2816" fmla="*/ 8712999 w 12192001"/>
              <a:gd name="connsiteY2816" fmla="*/ 3307706 h 6858000"/>
              <a:gd name="connsiteX2817" fmla="*/ 8716795 w 12192001"/>
              <a:gd name="connsiteY2817" fmla="*/ 3322724 h 6858000"/>
              <a:gd name="connsiteX2818" fmla="*/ 8781335 w 12192001"/>
              <a:gd name="connsiteY2818" fmla="*/ 3364026 h 6858000"/>
              <a:gd name="connsiteX2819" fmla="*/ 8826893 w 12192001"/>
              <a:gd name="connsiteY2819" fmla="*/ 3397819 h 6858000"/>
              <a:gd name="connsiteX2820" fmla="*/ 8849673 w 12192001"/>
              <a:gd name="connsiteY2820" fmla="*/ 3420347 h 6858000"/>
              <a:gd name="connsiteX2821" fmla="*/ 8880043 w 12192001"/>
              <a:gd name="connsiteY2821" fmla="*/ 3435366 h 6858000"/>
              <a:gd name="connsiteX2822" fmla="*/ 8887637 w 12192001"/>
              <a:gd name="connsiteY2822" fmla="*/ 3435366 h 6858000"/>
              <a:gd name="connsiteX2823" fmla="*/ 8925601 w 12192001"/>
              <a:gd name="connsiteY2823" fmla="*/ 3379045 h 6858000"/>
              <a:gd name="connsiteX2824" fmla="*/ 8925601 w 12192001"/>
              <a:gd name="connsiteY2824" fmla="*/ 3232598 h 6858000"/>
              <a:gd name="connsiteX2825" fmla="*/ 8934967 w 12192001"/>
              <a:gd name="connsiteY2825" fmla="*/ 3223333 h 6858000"/>
              <a:gd name="connsiteX2826" fmla="*/ 8939377 w 12192001"/>
              <a:gd name="connsiteY2826" fmla="*/ 3208504 h 6858000"/>
              <a:gd name="connsiteX2827" fmla="*/ 8943509 w 12192001"/>
              <a:gd name="connsiteY2827" fmla="*/ 3217846 h 6858000"/>
              <a:gd name="connsiteX2828" fmla="*/ 8943509 w 12192001"/>
              <a:gd name="connsiteY2828" fmla="*/ 3278716 h 6858000"/>
              <a:gd name="connsiteX2829" fmla="*/ 8954899 w 12192001"/>
              <a:gd name="connsiteY2829" fmla="*/ 3289980 h 6858000"/>
              <a:gd name="connsiteX2830" fmla="*/ 8966289 w 12192001"/>
              <a:gd name="connsiteY2830" fmla="*/ 3278716 h 6858000"/>
              <a:gd name="connsiteX2831" fmla="*/ 8964865 w 12192001"/>
              <a:gd name="connsiteY2831" fmla="*/ 3260411 h 6858000"/>
              <a:gd name="connsiteX2832" fmla="*/ 8965743 w 12192001"/>
              <a:gd name="connsiteY2832" fmla="*/ 3250842 h 6858000"/>
              <a:gd name="connsiteX2833" fmla="*/ 8969973 w 12192001"/>
              <a:gd name="connsiteY2833" fmla="*/ 3256195 h 6858000"/>
              <a:gd name="connsiteX2834" fmla="*/ 8984445 w 12192001"/>
              <a:gd name="connsiteY2834" fmla="*/ 3287054 h 6858000"/>
              <a:gd name="connsiteX2835" fmla="*/ 8985271 w 12192001"/>
              <a:gd name="connsiteY2835" fmla="*/ 3291364 h 6858000"/>
              <a:gd name="connsiteX2836" fmla="*/ 8985271 w 12192001"/>
              <a:gd name="connsiteY2836" fmla="*/ 3293735 h 6858000"/>
              <a:gd name="connsiteX2837" fmla="*/ 8984321 w 12192001"/>
              <a:gd name="connsiteY2837" fmla="*/ 3304060 h 6858000"/>
              <a:gd name="connsiteX2838" fmla="*/ 8988487 w 12192001"/>
              <a:gd name="connsiteY2838" fmla="*/ 3308181 h 6858000"/>
              <a:gd name="connsiteX2839" fmla="*/ 8997733 w 12192001"/>
              <a:gd name="connsiteY2839" fmla="*/ 3356517 h 6858000"/>
              <a:gd name="connsiteX2840" fmla="*/ 9001531 w 12192001"/>
              <a:gd name="connsiteY2840" fmla="*/ 3431611 h 6858000"/>
              <a:gd name="connsiteX2841" fmla="*/ 9001531 w 12192001"/>
              <a:gd name="connsiteY2841" fmla="*/ 3480423 h 6858000"/>
              <a:gd name="connsiteX2842" fmla="*/ 9009123 w 12192001"/>
              <a:gd name="connsiteY2842" fmla="*/ 3525479 h 6858000"/>
              <a:gd name="connsiteX2843" fmla="*/ 9016715 w 12192001"/>
              <a:gd name="connsiteY2843" fmla="*/ 3544253 h 6858000"/>
              <a:gd name="connsiteX2844" fmla="*/ 9024309 w 12192001"/>
              <a:gd name="connsiteY2844" fmla="*/ 3525479 h 6858000"/>
              <a:gd name="connsiteX2845" fmla="*/ 9016715 w 12192001"/>
              <a:gd name="connsiteY2845" fmla="*/ 3394064 h 6858000"/>
              <a:gd name="connsiteX2846" fmla="*/ 9039495 w 12192001"/>
              <a:gd name="connsiteY2846" fmla="*/ 3337743 h 6858000"/>
              <a:gd name="connsiteX2847" fmla="*/ 9047087 w 12192001"/>
              <a:gd name="connsiteY2847" fmla="*/ 3337743 h 6858000"/>
              <a:gd name="connsiteX2848" fmla="*/ 9062273 w 12192001"/>
              <a:gd name="connsiteY2848" fmla="*/ 3341498 h 6858000"/>
              <a:gd name="connsiteX2849" fmla="*/ 9062273 w 12192001"/>
              <a:gd name="connsiteY2849" fmla="*/ 3375291 h 6858000"/>
              <a:gd name="connsiteX2850" fmla="*/ 9069867 w 12192001"/>
              <a:gd name="connsiteY2850" fmla="*/ 3397819 h 6858000"/>
              <a:gd name="connsiteX2851" fmla="*/ 9077459 w 12192001"/>
              <a:gd name="connsiteY2851" fmla="*/ 3401574 h 6858000"/>
              <a:gd name="connsiteX2852" fmla="*/ 9081255 w 12192001"/>
              <a:gd name="connsiteY2852" fmla="*/ 3394064 h 6858000"/>
              <a:gd name="connsiteX2853" fmla="*/ 9081255 w 12192001"/>
              <a:gd name="connsiteY2853" fmla="*/ 3360272 h 6858000"/>
              <a:gd name="connsiteX2854" fmla="*/ 9088849 w 12192001"/>
              <a:gd name="connsiteY2854" fmla="*/ 3349007 h 6858000"/>
              <a:gd name="connsiteX2855" fmla="*/ 9096441 w 12192001"/>
              <a:gd name="connsiteY2855" fmla="*/ 3356517 h 6858000"/>
              <a:gd name="connsiteX2856" fmla="*/ 9115425 w 12192001"/>
              <a:gd name="connsiteY2856" fmla="*/ 3401574 h 6858000"/>
              <a:gd name="connsiteX2857" fmla="*/ 9130611 w 12192001"/>
              <a:gd name="connsiteY2857" fmla="*/ 3472913 h 6858000"/>
              <a:gd name="connsiteX2858" fmla="*/ 9134407 w 12192001"/>
              <a:gd name="connsiteY2858" fmla="*/ 3472913 h 6858000"/>
              <a:gd name="connsiteX2859" fmla="*/ 9141999 w 12192001"/>
              <a:gd name="connsiteY2859" fmla="*/ 3472913 h 6858000"/>
              <a:gd name="connsiteX2860" fmla="*/ 9141999 w 12192001"/>
              <a:gd name="connsiteY2860" fmla="*/ 3457894 h 6858000"/>
              <a:gd name="connsiteX2861" fmla="*/ 9164779 w 12192001"/>
              <a:gd name="connsiteY2861" fmla="*/ 3446630 h 6858000"/>
              <a:gd name="connsiteX2862" fmla="*/ 9176169 w 12192001"/>
              <a:gd name="connsiteY2862" fmla="*/ 3442876 h 6858000"/>
              <a:gd name="connsiteX2863" fmla="*/ 9187557 w 12192001"/>
              <a:gd name="connsiteY2863" fmla="*/ 3409083 h 6858000"/>
              <a:gd name="connsiteX2864" fmla="*/ 9187557 w 12192001"/>
              <a:gd name="connsiteY2864" fmla="*/ 3435366 h 6858000"/>
              <a:gd name="connsiteX2865" fmla="*/ 9198947 w 12192001"/>
              <a:gd name="connsiteY2865" fmla="*/ 3439121 h 6858000"/>
              <a:gd name="connsiteX2866" fmla="*/ 9206541 w 12192001"/>
              <a:gd name="connsiteY2866" fmla="*/ 3439121 h 6858000"/>
              <a:gd name="connsiteX2867" fmla="*/ 9206541 w 12192001"/>
              <a:gd name="connsiteY2867" fmla="*/ 3442876 h 6858000"/>
              <a:gd name="connsiteX2868" fmla="*/ 9202743 w 12192001"/>
              <a:gd name="connsiteY2868" fmla="*/ 3480423 h 6858000"/>
              <a:gd name="connsiteX2869" fmla="*/ 9206541 w 12192001"/>
              <a:gd name="connsiteY2869" fmla="*/ 3487932 h 6858000"/>
              <a:gd name="connsiteX2870" fmla="*/ 9214133 w 12192001"/>
              <a:gd name="connsiteY2870" fmla="*/ 3484178 h 6858000"/>
              <a:gd name="connsiteX2871" fmla="*/ 9229319 w 12192001"/>
              <a:gd name="connsiteY2871" fmla="*/ 3461649 h 6858000"/>
              <a:gd name="connsiteX2872" fmla="*/ 9248301 w 12192001"/>
              <a:gd name="connsiteY2872" fmla="*/ 3457894 h 6858000"/>
              <a:gd name="connsiteX2873" fmla="*/ 9259691 w 12192001"/>
              <a:gd name="connsiteY2873" fmla="*/ 3465404 h 6858000"/>
              <a:gd name="connsiteX2874" fmla="*/ 9259691 w 12192001"/>
              <a:gd name="connsiteY2874" fmla="*/ 3484178 h 6858000"/>
              <a:gd name="connsiteX2875" fmla="*/ 9244505 w 12192001"/>
              <a:gd name="connsiteY2875" fmla="*/ 3529234 h 6858000"/>
              <a:gd name="connsiteX2876" fmla="*/ 9252097 w 12192001"/>
              <a:gd name="connsiteY2876" fmla="*/ 3548008 h 6858000"/>
              <a:gd name="connsiteX2877" fmla="*/ 9274875 w 12192001"/>
              <a:gd name="connsiteY2877" fmla="*/ 3559272 h 6858000"/>
              <a:gd name="connsiteX2878" fmla="*/ 9282469 w 12192001"/>
              <a:gd name="connsiteY2878" fmla="*/ 3593065 h 6858000"/>
              <a:gd name="connsiteX2879" fmla="*/ 9278673 w 12192001"/>
              <a:gd name="connsiteY2879" fmla="*/ 3623102 h 6858000"/>
              <a:gd name="connsiteX2880" fmla="*/ 9290061 w 12192001"/>
              <a:gd name="connsiteY2880" fmla="*/ 3630612 h 6858000"/>
              <a:gd name="connsiteX2881" fmla="*/ 9301451 w 12192001"/>
              <a:gd name="connsiteY2881" fmla="*/ 3623102 h 6858000"/>
              <a:gd name="connsiteX2882" fmla="*/ 9297655 w 12192001"/>
              <a:gd name="connsiteY2882" fmla="*/ 3611838 h 6858000"/>
              <a:gd name="connsiteX2883" fmla="*/ 9309045 w 12192001"/>
              <a:gd name="connsiteY2883" fmla="*/ 3566781 h 6858000"/>
              <a:gd name="connsiteX2884" fmla="*/ 9331823 w 12192001"/>
              <a:gd name="connsiteY2884" fmla="*/ 3563027 h 6858000"/>
              <a:gd name="connsiteX2885" fmla="*/ 9331823 w 12192001"/>
              <a:gd name="connsiteY2885" fmla="*/ 3529234 h 6858000"/>
              <a:gd name="connsiteX2886" fmla="*/ 9335619 w 12192001"/>
              <a:gd name="connsiteY2886" fmla="*/ 3499196 h 6858000"/>
              <a:gd name="connsiteX2887" fmla="*/ 9331823 w 12192001"/>
              <a:gd name="connsiteY2887" fmla="*/ 3472913 h 6858000"/>
              <a:gd name="connsiteX2888" fmla="*/ 9328027 w 12192001"/>
              <a:gd name="connsiteY2888" fmla="*/ 3379045 h 6858000"/>
              <a:gd name="connsiteX2889" fmla="*/ 9328027 w 12192001"/>
              <a:gd name="connsiteY2889" fmla="*/ 3337743 h 6858000"/>
              <a:gd name="connsiteX2890" fmla="*/ 9309045 w 12192001"/>
              <a:gd name="connsiteY2890" fmla="*/ 3273913 h 6858000"/>
              <a:gd name="connsiteX2891" fmla="*/ 9320433 w 12192001"/>
              <a:gd name="connsiteY2891" fmla="*/ 3266404 h 6858000"/>
              <a:gd name="connsiteX2892" fmla="*/ 9324231 w 12192001"/>
              <a:gd name="connsiteY2892" fmla="*/ 3225102 h 6858000"/>
              <a:gd name="connsiteX2893" fmla="*/ 9317239 w 12192001"/>
              <a:gd name="connsiteY2893" fmla="*/ 3215988 h 6858000"/>
              <a:gd name="connsiteX2894" fmla="*/ 9334547 w 12192001"/>
              <a:gd name="connsiteY2894" fmla="*/ 3188603 h 6858000"/>
              <a:gd name="connsiteX2895" fmla="*/ 9334547 w 12192001"/>
              <a:gd name="connsiteY2895" fmla="*/ 3169829 h 6858000"/>
              <a:gd name="connsiteX2896" fmla="*/ 9334547 w 12192001"/>
              <a:gd name="connsiteY2896" fmla="*/ 3132282 h 6858000"/>
              <a:gd name="connsiteX2897" fmla="*/ 9334547 w 12192001"/>
              <a:gd name="connsiteY2897" fmla="*/ 3113425 h 6858000"/>
              <a:gd name="connsiteX2898" fmla="*/ 9345111 w 12192001"/>
              <a:gd name="connsiteY2898" fmla="*/ 3102603 h 6858000"/>
              <a:gd name="connsiteX2899" fmla="*/ 9345969 w 12192001"/>
              <a:gd name="connsiteY2899" fmla="*/ 3095182 h 6858000"/>
              <a:gd name="connsiteX2900" fmla="*/ 9347359 w 12192001"/>
              <a:gd name="connsiteY2900" fmla="*/ 3113508 h 6858000"/>
              <a:gd name="connsiteX2901" fmla="*/ 9345935 w 12192001"/>
              <a:gd name="connsiteY2901" fmla="*/ 3132282 h 6858000"/>
              <a:gd name="connsiteX2902" fmla="*/ 9349731 w 12192001"/>
              <a:gd name="connsiteY2902" fmla="*/ 3143546 h 6858000"/>
              <a:gd name="connsiteX2903" fmla="*/ 9357325 w 12192001"/>
              <a:gd name="connsiteY2903" fmla="*/ 3143546 h 6858000"/>
              <a:gd name="connsiteX2904" fmla="*/ 9387695 w 12192001"/>
              <a:gd name="connsiteY2904" fmla="*/ 3132282 h 6858000"/>
              <a:gd name="connsiteX2905" fmla="*/ 9387695 w 12192001"/>
              <a:gd name="connsiteY2905" fmla="*/ 3127973 h 6858000"/>
              <a:gd name="connsiteX2906" fmla="*/ 9391041 w 12192001"/>
              <a:gd name="connsiteY2906" fmla="*/ 3135252 h 6858000"/>
              <a:gd name="connsiteX2907" fmla="*/ 9406701 w 12192001"/>
              <a:gd name="connsiteY2907" fmla="*/ 3142292 h 6858000"/>
              <a:gd name="connsiteX2908" fmla="*/ 9408627 w 12192001"/>
              <a:gd name="connsiteY2908" fmla="*/ 3143244 h 6858000"/>
              <a:gd name="connsiteX2909" fmla="*/ 9406679 w 12192001"/>
              <a:gd name="connsiteY2909" fmla="*/ 3154810 h 6858000"/>
              <a:gd name="connsiteX2910" fmla="*/ 9414271 w 12192001"/>
              <a:gd name="connsiteY2910" fmla="*/ 3166074 h 6858000"/>
              <a:gd name="connsiteX2911" fmla="*/ 9421865 w 12192001"/>
              <a:gd name="connsiteY2911" fmla="*/ 3158565 h 6858000"/>
              <a:gd name="connsiteX2912" fmla="*/ 9424905 w 12192001"/>
              <a:gd name="connsiteY2912" fmla="*/ 3151294 h 6858000"/>
              <a:gd name="connsiteX2913" fmla="*/ 9433253 w 12192001"/>
              <a:gd name="connsiteY2913" fmla="*/ 3155422 h 6858000"/>
              <a:gd name="connsiteX2914" fmla="*/ 9433253 w 12192001"/>
              <a:gd name="connsiteY2914" fmla="*/ 3159312 h 6858000"/>
              <a:gd name="connsiteX2915" fmla="*/ 9430349 w 12192001"/>
              <a:gd name="connsiteY2915" fmla="*/ 3177076 h 6858000"/>
              <a:gd name="connsiteX2916" fmla="*/ 9421801 w 12192001"/>
              <a:gd name="connsiteY2916" fmla="*/ 3188384 h 6858000"/>
              <a:gd name="connsiteX2917" fmla="*/ 9422781 w 12192001"/>
              <a:gd name="connsiteY2917" fmla="*/ 3196256 h 6858000"/>
              <a:gd name="connsiteX2918" fmla="*/ 9433213 w 12192001"/>
              <a:gd name="connsiteY2918" fmla="*/ 3208947 h 6858000"/>
              <a:gd name="connsiteX2919" fmla="*/ 9435629 w 12192001"/>
              <a:gd name="connsiteY2919" fmla="*/ 3209027 h 6858000"/>
              <a:gd name="connsiteX2920" fmla="*/ 9440847 w 12192001"/>
              <a:gd name="connsiteY2920" fmla="*/ 3237414 h 6858000"/>
              <a:gd name="connsiteX2921" fmla="*/ 9456031 w 12192001"/>
              <a:gd name="connsiteY2921" fmla="*/ 3248678 h 6858000"/>
              <a:gd name="connsiteX2922" fmla="*/ 9467421 w 12192001"/>
              <a:gd name="connsiteY2922" fmla="*/ 3229905 h 6858000"/>
              <a:gd name="connsiteX2923" fmla="*/ 9466521 w 12192001"/>
              <a:gd name="connsiteY2923" fmla="*/ 3217000 h 6858000"/>
              <a:gd name="connsiteX2924" fmla="*/ 9467613 w 12192001"/>
              <a:gd name="connsiteY2924" fmla="*/ 3217404 h 6858000"/>
              <a:gd name="connsiteX2925" fmla="*/ 9482935 w 12192001"/>
              <a:gd name="connsiteY2925" fmla="*/ 3242727 h 6858000"/>
              <a:gd name="connsiteX2926" fmla="*/ 9482181 w 12192001"/>
              <a:gd name="connsiteY2926" fmla="*/ 3246818 h 6858000"/>
              <a:gd name="connsiteX2927" fmla="*/ 9480331 w 12192001"/>
              <a:gd name="connsiteY2927" fmla="*/ 3303011 h 6858000"/>
              <a:gd name="connsiteX2928" fmla="*/ 9461823 w 12192001"/>
              <a:gd name="connsiteY2928" fmla="*/ 3347288 h 6858000"/>
              <a:gd name="connsiteX2929" fmla="*/ 9488929 w 12192001"/>
              <a:gd name="connsiteY2929" fmla="*/ 3361899 h 6858000"/>
              <a:gd name="connsiteX2930" fmla="*/ 9510037 w 12192001"/>
              <a:gd name="connsiteY2930" fmla="*/ 3389250 h 6858000"/>
              <a:gd name="connsiteX2931" fmla="*/ 9475229 w 12192001"/>
              <a:gd name="connsiteY2931" fmla="*/ 3495516 h 6858000"/>
              <a:gd name="connsiteX2932" fmla="*/ 9463965 w 12192001"/>
              <a:gd name="connsiteY2932" fmla="*/ 3526898 h 6858000"/>
              <a:gd name="connsiteX2933" fmla="*/ 9479337 w 12192001"/>
              <a:gd name="connsiteY2933" fmla="*/ 3558961 h 6858000"/>
              <a:gd name="connsiteX2934" fmla="*/ 9508101 w 12192001"/>
              <a:gd name="connsiteY2934" fmla="*/ 3617336 h 6858000"/>
              <a:gd name="connsiteX2935" fmla="*/ 9509553 w 12192001"/>
              <a:gd name="connsiteY2935" fmla="*/ 3639140 h 6858000"/>
              <a:gd name="connsiteX2936" fmla="*/ 9511289 w 12192001"/>
              <a:gd name="connsiteY2936" fmla="*/ 3642921 h 6858000"/>
              <a:gd name="connsiteX2937" fmla="*/ 9508553 w 12192001"/>
              <a:gd name="connsiteY2937" fmla="*/ 3641263 h 6858000"/>
              <a:gd name="connsiteX2938" fmla="*/ 9495613 w 12192001"/>
              <a:gd name="connsiteY2938" fmla="*/ 3638878 h 6858000"/>
              <a:gd name="connsiteX2939" fmla="*/ 9467901 w 12192001"/>
              <a:gd name="connsiteY2939" fmla="*/ 3680304 h 6858000"/>
              <a:gd name="connsiteX2940" fmla="*/ 9482499 w 12192001"/>
              <a:gd name="connsiteY2940" fmla="*/ 3726453 h 6858000"/>
              <a:gd name="connsiteX2941" fmla="*/ 9486911 w 12192001"/>
              <a:gd name="connsiteY2941" fmla="*/ 3761879 h 6858000"/>
              <a:gd name="connsiteX2942" fmla="*/ 9488363 w 12192001"/>
              <a:gd name="connsiteY2942" fmla="*/ 3783683 h 6858000"/>
              <a:gd name="connsiteX2943" fmla="*/ 9505303 w 12192001"/>
              <a:gd name="connsiteY2943" fmla="*/ 3777576 h 6858000"/>
              <a:gd name="connsiteX2944" fmla="*/ 9551543 w 12192001"/>
              <a:gd name="connsiteY2944" fmla="*/ 3681878 h 6858000"/>
              <a:gd name="connsiteX2945" fmla="*/ 9565767 w 12192001"/>
              <a:gd name="connsiteY2945" fmla="*/ 3664117 h 6858000"/>
              <a:gd name="connsiteX2946" fmla="*/ 9602439 w 12192001"/>
              <a:gd name="connsiteY2946" fmla="*/ 3623573 h 6858000"/>
              <a:gd name="connsiteX2947" fmla="*/ 9629661 w 12192001"/>
              <a:gd name="connsiteY2947" fmla="*/ 3578211 h 6858000"/>
              <a:gd name="connsiteX2948" fmla="*/ 9627719 w 12192001"/>
              <a:gd name="connsiteY2948" fmla="*/ 3552471 h 6858000"/>
              <a:gd name="connsiteX2949" fmla="*/ 9621515 w 12192001"/>
              <a:gd name="connsiteY2949" fmla="*/ 3543250 h 6858000"/>
              <a:gd name="connsiteX2950" fmla="*/ 9631475 w 12192001"/>
              <a:gd name="connsiteY2950" fmla="*/ 3542010 h 6858000"/>
              <a:gd name="connsiteX2951" fmla="*/ 9651453 w 12192001"/>
              <a:gd name="connsiteY2951" fmla="*/ 3509542 h 6858000"/>
              <a:gd name="connsiteX2952" fmla="*/ 9638531 w 12192001"/>
              <a:gd name="connsiteY2952" fmla="*/ 3497161 h 6858000"/>
              <a:gd name="connsiteX2953" fmla="*/ 9627591 w 12192001"/>
              <a:gd name="connsiteY2953" fmla="*/ 3490529 h 6858000"/>
              <a:gd name="connsiteX2954" fmla="*/ 9636835 w 12192001"/>
              <a:gd name="connsiteY2954" fmla="*/ 3473388 h 6858000"/>
              <a:gd name="connsiteX2955" fmla="*/ 9643305 w 12192001"/>
              <a:gd name="connsiteY2955" fmla="*/ 3474581 h 6858000"/>
              <a:gd name="connsiteX2956" fmla="*/ 9660773 w 12192001"/>
              <a:gd name="connsiteY2956" fmla="*/ 3452419 h 6858000"/>
              <a:gd name="connsiteX2957" fmla="*/ 9665605 w 12192001"/>
              <a:gd name="connsiteY2957" fmla="*/ 3399852 h 6858000"/>
              <a:gd name="connsiteX2958" fmla="*/ 9680849 w 12192001"/>
              <a:gd name="connsiteY2958" fmla="*/ 3369973 h 6858000"/>
              <a:gd name="connsiteX2959" fmla="*/ 9683867 w 12192001"/>
              <a:gd name="connsiteY2959" fmla="*/ 3353608 h 6858000"/>
              <a:gd name="connsiteX2960" fmla="*/ 9677719 w 12192001"/>
              <a:gd name="connsiteY2960" fmla="*/ 3314400 h 6858000"/>
              <a:gd name="connsiteX2961" fmla="*/ 9673463 w 12192001"/>
              <a:gd name="connsiteY2961" fmla="*/ 3199010 h 6858000"/>
              <a:gd name="connsiteX2962" fmla="*/ 9676349 w 12192001"/>
              <a:gd name="connsiteY2962" fmla="*/ 3170169 h 6858000"/>
              <a:gd name="connsiteX2963" fmla="*/ 9682995 w 12192001"/>
              <a:gd name="connsiteY2963" fmla="*/ 3164025 h 6858000"/>
              <a:gd name="connsiteX2964" fmla="*/ 9686869 w 12192001"/>
              <a:gd name="connsiteY2964" fmla="*/ 3176319 h 6858000"/>
              <a:gd name="connsiteX2965" fmla="*/ 9687639 w 12192001"/>
              <a:gd name="connsiteY2965" fmla="*/ 3194858 h 6858000"/>
              <a:gd name="connsiteX2966" fmla="*/ 9691437 w 12192001"/>
              <a:gd name="connsiteY2966" fmla="*/ 3194858 h 6858000"/>
              <a:gd name="connsiteX2967" fmla="*/ 9699029 w 12192001"/>
              <a:gd name="connsiteY2967" fmla="*/ 3194858 h 6858000"/>
              <a:gd name="connsiteX2968" fmla="*/ 9699029 w 12192001"/>
              <a:gd name="connsiteY2968" fmla="*/ 3179839 h 6858000"/>
              <a:gd name="connsiteX2969" fmla="*/ 9705445 w 12192001"/>
              <a:gd name="connsiteY2969" fmla="*/ 3168418 h 6858000"/>
              <a:gd name="connsiteX2970" fmla="*/ 9720371 w 12192001"/>
              <a:gd name="connsiteY2970" fmla="*/ 3191168 h 6858000"/>
              <a:gd name="connsiteX2971" fmla="*/ 9722205 w 12192001"/>
              <a:gd name="connsiteY2971" fmla="*/ 3224917 h 6858000"/>
              <a:gd name="connsiteX2972" fmla="*/ 9725165 w 12192001"/>
              <a:gd name="connsiteY2972" fmla="*/ 3238538 h 6858000"/>
              <a:gd name="connsiteX2973" fmla="*/ 9733635 w 12192001"/>
              <a:gd name="connsiteY2973" fmla="*/ 3235485 h 6858000"/>
              <a:gd name="connsiteX2974" fmla="*/ 9735881 w 12192001"/>
              <a:gd name="connsiteY2974" fmla="*/ 3233207 h 6858000"/>
              <a:gd name="connsiteX2975" fmla="*/ 9746105 w 12192001"/>
              <a:gd name="connsiteY2975" fmla="*/ 3223938 h 6858000"/>
              <a:gd name="connsiteX2976" fmla="*/ 9744067 w 12192001"/>
              <a:gd name="connsiteY2976" fmla="*/ 3248176 h 6858000"/>
              <a:gd name="connsiteX2977" fmla="*/ 9738577 w 12192001"/>
              <a:gd name="connsiteY2977" fmla="*/ 3254856 h 6858000"/>
              <a:gd name="connsiteX2978" fmla="*/ 9735067 w 12192001"/>
              <a:gd name="connsiteY2978" fmla="*/ 3267285 h 6858000"/>
              <a:gd name="connsiteX2979" fmla="*/ 9743029 w 12192001"/>
              <a:gd name="connsiteY2979" fmla="*/ 3270290 h 6858000"/>
              <a:gd name="connsiteX2980" fmla="*/ 9755647 w 12192001"/>
              <a:gd name="connsiteY2980" fmla="*/ 3310690 h 6858000"/>
              <a:gd name="connsiteX2981" fmla="*/ 9741849 w 12192001"/>
              <a:gd name="connsiteY2981" fmla="*/ 3494285 h 6858000"/>
              <a:gd name="connsiteX2982" fmla="*/ 9747487 w 12192001"/>
              <a:gd name="connsiteY2982" fmla="*/ 3539552 h 6858000"/>
              <a:gd name="connsiteX2983" fmla="*/ 9743125 w 12192001"/>
              <a:gd name="connsiteY2983" fmla="*/ 3606050 h 6858000"/>
              <a:gd name="connsiteX2984" fmla="*/ 9746765 w 12192001"/>
              <a:gd name="connsiteY2984" fmla="*/ 3655563 h 6858000"/>
              <a:gd name="connsiteX2985" fmla="*/ 9788321 w 12192001"/>
              <a:gd name="connsiteY2985" fmla="*/ 3664378 h 6858000"/>
              <a:gd name="connsiteX2986" fmla="*/ 9813279 w 12192001"/>
              <a:gd name="connsiteY2986" fmla="*/ 3631289 h 6858000"/>
              <a:gd name="connsiteX2987" fmla="*/ 9778477 w 12192001"/>
              <a:gd name="connsiteY2987" fmla="*/ 3605644 h 6858000"/>
              <a:gd name="connsiteX2988" fmla="*/ 9784985 w 12192001"/>
              <a:gd name="connsiteY2988" fmla="*/ 3586846 h 6858000"/>
              <a:gd name="connsiteX2989" fmla="*/ 9804151 w 12192001"/>
              <a:gd name="connsiteY2989" fmla="*/ 3588456 h 6858000"/>
              <a:gd name="connsiteX2990" fmla="*/ 9827393 w 12192001"/>
              <a:gd name="connsiteY2990" fmla="*/ 3541591 h 6858000"/>
              <a:gd name="connsiteX2991" fmla="*/ 9825187 w 12192001"/>
              <a:gd name="connsiteY2991" fmla="*/ 3523878 h 6858000"/>
              <a:gd name="connsiteX2992" fmla="*/ 9832941 w 12192001"/>
              <a:gd name="connsiteY2992" fmla="*/ 3504924 h 6858000"/>
              <a:gd name="connsiteX2993" fmla="*/ 9844127 w 12192001"/>
              <a:gd name="connsiteY2993" fmla="*/ 3513524 h 6858000"/>
              <a:gd name="connsiteX2994" fmla="*/ 9858293 w 12192001"/>
              <a:gd name="connsiteY2994" fmla="*/ 3525750 h 6858000"/>
              <a:gd name="connsiteX2995" fmla="*/ 9863311 w 12192001"/>
              <a:gd name="connsiteY2995" fmla="*/ 3505139 h 6858000"/>
              <a:gd name="connsiteX2996" fmla="*/ 9868145 w 12192001"/>
              <a:gd name="connsiteY2996" fmla="*/ 3443033 h 6858000"/>
              <a:gd name="connsiteX2997" fmla="*/ 9874775 w 12192001"/>
              <a:gd name="connsiteY2997" fmla="*/ 3446375 h 6858000"/>
              <a:gd name="connsiteX2998" fmla="*/ 9887815 w 12192001"/>
              <a:gd name="connsiteY2998" fmla="*/ 3447314 h 6858000"/>
              <a:gd name="connsiteX2999" fmla="*/ 9893611 w 12192001"/>
              <a:gd name="connsiteY2999" fmla="*/ 3451070 h 6858000"/>
              <a:gd name="connsiteX3000" fmla="*/ 9884917 w 12192001"/>
              <a:gd name="connsiteY3000" fmla="*/ 3503652 h 6858000"/>
              <a:gd name="connsiteX3001" fmla="*/ 9884917 w 12192001"/>
              <a:gd name="connsiteY3001" fmla="*/ 3529942 h 6858000"/>
              <a:gd name="connsiteX3002" fmla="*/ 9887815 w 12192001"/>
              <a:gd name="connsiteY3002" fmla="*/ 3533698 h 6858000"/>
              <a:gd name="connsiteX3003" fmla="*/ 9879121 w 12192001"/>
              <a:gd name="connsiteY3003" fmla="*/ 3559990 h 6858000"/>
              <a:gd name="connsiteX3004" fmla="*/ 9893611 w 12192001"/>
              <a:gd name="connsiteY3004" fmla="*/ 3593792 h 6858000"/>
              <a:gd name="connsiteX3005" fmla="*/ 9899407 w 12192001"/>
              <a:gd name="connsiteY3005" fmla="*/ 3601304 h 6858000"/>
              <a:gd name="connsiteX3006" fmla="*/ 9896509 w 12192001"/>
              <a:gd name="connsiteY3006" fmla="*/ 3608816 h 6858000"/>
              <a:gd name="connsiteX3007" fmla="*/ 9908101 w 12192001"/>
              <a:gd name="connsiteY3007" fmla="*/ 3642618 h 6858000"/>
              <a:gd name="connsiteX3008" fmla="*/ 9913895 w 12192001"/>
              <a:gd name="connsiteY3008" fmla="*/ 3653886 h 6858000"/>
              <a:gd name="connsiteX3009" fmla="*/ 9919691 w 12192001"/>
              <a:gd name="connsiteY3009" fmla="*/ 3698956 h 6858000"/>
              <a:gd name="connsiteX3010" fmla="*/ 9925487 w 12192001"/>
              <a:gd name="connsiteY3010" fmla="*/ 3702712 h 6858000"/>
              <a:gd name="connsiteX3011" fmla="*/ 9928383 w 12192001"/>
              <a:gd name="connsiteY3011" fmla="*/ 3698956 h 6858000"/>
              <a:gd name="connsiteX3012" fmla="*/ 9928383 w 12192001"/>
              <a:gd name="connsiteY3012" fmla="*/ 3683932 h 6858000"/>
              <a:gd name="connsiteX3013" fmla="*/ 9931283 w 12192001"/>
              <a:gd name="connsiteY3013" fmla="*/ 3672665 h 6858000"/>
              <a:gd name="connsiteX3014" fmla="*/ 9942875 w 12192001"/>
              <a:gd name="connsiteY3014" fmla="*/ 3646374 h 6858000"/>
              <a:gd name="connsiteX3015" fmla="*/ 9942875 w 12192001"/>
              <a:gd name="connsiteY3015" fmla="*/ 3620083 h 6858000"/>
              <a:gd name="connsiteX3016" fmla="*/ 9937079 w 12192001"/>
              <a:gd name="connsiteY3016" fmla="*/ 3605060 h 6858000"/>
              <a:gd name="connsiteX3017" fmla="*/ 9937079 w 12192001"/>
              <a:gd name="connsiteY3017" fmla="*/ 3533698 h 6858000"/>
              <a:gd name="connsiteX3018" fmla="*/ 9934181 w 12192001"/>
              <a:gd name="connsiteY3018" fmla="*/ 3526186 h 6858000"/>
              <a:gd name="connsiteX3019" fmla="*/ 9937079 w 12192001"/>
              <a:gd name="connsiteY3019" fmla="*/ 3522431 h 6858000"/>
              <a:gd name="connsiteX3020" fmla="*/ 9945773 w 12192001"/>
              <a:gd name="connsiteY3020" fmla="*/ 3522431 h 6858000"/>
              <a:gd name="connsiteX3021" fmla="*/ 9951567 w 12192001"/>
              <a:gd name="connsiteY3021" fmla="*/ 3436046 h 6858000"/>
              <a:gd name="connsiteX3022" fmla="*/ 9951567 w 12192001"/>
              <a:gd name="connsiteY3022" fmla="*/ 3413511 h 6858000"/>
              <a:gd name="connsiteX3023" fmla="*/ 9951567 w 12192001"/>
              <a:gd name="connsiteY3023" fmla="*/ 3319614 h 6858000"/>
              <a:gd name="connsiteX3024" fmla="*/ 9945773 w 12192001"/>
              <a:gd name="connsiteY3024" fmla="*/ 3319614 h 6858000"/>
              <a:gd name="connsiteX3025" fmla="*/ 9945773 w 12192001"/>
              <a:gd name="connsiteY3025" fmla="*/ 3270788 h 6858000"/>
              <a:gd name="connsiteX3026" fmla="*/ 9951567 w 12192001"/>
              <a:gd name="connsiteY3026" fmla="*/ 3267032 h 6858000"/>
              <a:gd name="connsiteX3027" fmla="*/ 9951567 w 12192001"/>
              <a:gd name="connsiteY3027" fmla="*/ 3252009 h 6858000"/>
              <a:gd name="connsiteX3028" fmla="*/ 9960261 w 12192001"/>
              <a:gd name="connsiteY3028" fmla="*/ 3236986 h 6858000"/>
              <a:gd name="connsiteX3029" fmla="*/ 9957363 w 12192001"/>
              <a:gd name="connsiteY3029" fmla="*/ 3195671 h 6858000"/>
              <a:gd name="connsiteX3030" fmla="*/ 9957363 w 12192001"/>
              <a:gd name="connsiteY3030" fmla="*/ 3180648 h 6858000"/>
              <a:gd name="connsiteX3031" fmla="*/ 9957363 w 12192001"/>
              <a:gd name="connsiteY3031" fmla="*/ 3146845 h 6858000"/>
              <a:gd name="connsiteX3032" fmla="*/ 9963161 w 12192001"/>
              <a:gd name="connsiteY3032" fmla="*/ 3124310 h 6858000"/>
              <a:gd name="connsiteX3033" fmla="*/ 9963161 w 12192001"/>
              <a:gd name="connsiteY3033" fmla="*/ 3075484 h 6858000"/>
              <a:gd name="connsiteX3034" fmla="*/ 9963161 w 12192001"/>
              <a:gd name="connsiteY3034" fmla="*/ 3052832 h 6858000"/>
              <a:gd name="connsiteX3035" fmla="*/ 9970427 w 12192001"/>
              <a:gd name="connsiteY3035" fmla="*/ 3053356 h 6858000"/>
              <a:gd name="connsiteX3036" fmla="*/ 9976223 w 12192001"/>
              <a:gd name="connsiteY3036" fmla="*/ 3057112 h 6858000"/>
              <a:gd name="connsiteX3037" fmla="*/ 9967529 w 12192001"/>
              <a:gd name="connsiteY3037" fmla="*/ 3109694 h 6858000"/>
              <a:gd name="connsiteX3038" fmla="*/ 9967529 w 12192001"/>
              <a:gd name="connsiteY3038" fmla="*/ 3135984 h 6858000"/>
              <a:gd name="connsiteX3039" fmla="*/ 9970427 w 12192001"/>
              <a:gd name="connsiteY3039" fmla="*/ 3139740 h 6858000"/>
              <a:gd name="connsiteX3040" fmla="*/ 9961733 w 12192001"/>
              <a:gd name="connsiteY3040" fmla="*/ 3166032 h 6858000"/>
              <a:gd name="connsiteX3041" fmla="*/ 9976223 w 12192001"/>
              <a:gd name="connsiteY3041" fmla="*/ 3199834 h 6858000"/>
              <a:gd name="connsiteX3042" fmla="*/ 9982019 w 12192001"/>
              <a:gd name="connsiteY3042" fmla="*/ 3207346 h 6858000"/>
              <a:gd name="connsiteX3043" fmla="*/ 9979121 w 12192001"/>
              <a:gd name="connsiteY3043" fmla="*/ 3214858 h 6858000"/>
              <a:gd name="connsiteX3044" fmla="*/ 9990711 w 12192001"/>
              <a:gd name="connsiteY3044" fmla="*/ 3248660 h 6858000"/>
              <a:gd name="connsiteX3045" fmla="*/ 9996507 w 12192001"/>
              <a:gd name="connsiteY3045" fmla="*/ 3259928 h 6858000"/>
              <a:gd name="connsiteX3046" fmla="*/ 10002303 w 12192001"/>
              <a:gd name="connsiteY3046" fmla="*/ 3304998 h 6858000"/>
              <a:gd name="connsiteX3047" fmla="*/ 10008099 w 12192001"/>
              <a:gd name="connsiteY3047" fmla="*/ 3308754 h 6858000"/>
              <a:gd name="connsiteX3048" fmla="*/ 10010997 w 12192001"/>
              <a:gd name="connsiteY3048" fmla="*/ 3304998 h 6858000"/>
              <a:gd name="connsiteX3049" fmla="*/ 10010997 w 12192001"/>
              <a:gd name="connsiteY3049" fmla="*/ 3289974 h 6858000"/>
              <a:gd name="connsiteX3050" fmla="*/ 10013895 w 12192001"/>
              <a:gd name="connsiteY3050" fmla="*/ 3278707 h 6858000"/>
              <a:gd name="connsiteX3051" fmla="*/ 10025485 w 12192001"/>
              <a:gd name="connsiteY3051" fmla="*/ 3252416 h 6858000"/>
              <a:gd name="connsiteX3052" fmla="*/ 10025485 w 12192001"/>
              <a:gd name="connsiteY3052" fmla="*/ 3226125 h 6858000"/>
              <a:gd name="connsiteX3053" fmla="*/ 10019691 w 12192001"/>
              <a:gd name="connsiteY3053" fmla="*/ 3211102 h 6858000"/>
              <a:gd name="connsiteX3054" fmla="*/ 10019691 w 12192001"/>
              <a:gd name="connsiteY3054" fmla="*/ 3139740 h 6858000"/>
              <a:gd name="connsiteX3055" fmla="*/ 10016793 w 12192001"/>
              <a:gd name="connsiteY3055" fmla="*/ 3132228 h 6858000"/>
              <a:gd name="connsiteX3056" fmla="*/ 10019691 w 12192001"/>
              <a:gd name="connsiteY3056" fmla="*/ 3128473 h 6858000"/>
              <a:gd name="connsiteX3057" fmla="*/ 10028385 w 12192001"/>
              <a:gd name="connsiteY3057" fmla="*/ 3128473 h 6858000"/>
              <a:gd name="connsiteX3058" fmla="*/ 10034179 w 12192001"/>
              <a:gd name="connsiteY3058" fmla="*/ 3042088 h 6858000"/>
              <a:gd name="connsiteX3059" fmla="*/ 10034179 w 12192001"/>
              <a:gd name="connsiteY3059" fmla="*/ 3019553 h 6858000"/>
              <a:gd name="connsiteX3060" fmla="*/ 10034179 w 12192001"/>
              <a:gd name="connsiteY3060" fmla="*/ 2925656 h 6858000"/>
              <a:gd name="connsiteX3061" fmla="*/ 10028385 w 12192001"/>
              <a:gd name="connsiteY3061" fmla="*/ 2925656 h 6858000"/>
              <a:gd name="connsiteX3062" fmla="*/ 10028385 w 12192001"/>
              <a:gd name="connsiteY3062" fmla="*/ 2876830 h 6858000"/>
              <a:gd name="connsiteX3063" fmla="*/ 10034179 w 12192001"/>
              <a:gd name="connsiteY3063" fmla="*/ 2873074 h 6858000"/>
              <a:gd name="connsiteX3064" fmla="*/ 10033093 w 12192001"/>
              <a:gd name="connsiteY3064" fmla="*/ 2864154 h 6858000"/>
              <a:gd name="connsiteX3065" fmla="*/ 10033701 w 12192001"/>
              <a:gd name="connsiteY3065" fmla="*/ 2860739 h 6858000"/>
              <a:gd name="connsiteX3066" fmla="*/ 10035135 w 12192001"/>
              <a:gd name="connsiteY3066" fmla="*/ 2877384 h 6858000"/>
              <a:gd name="connsiteX3067" fmla="*/ 10035135 w 12192001"/>
              <a:gd name="connsiteY3067" fmla="*/ 2952502 h 6858000"/>
              <a:gd name="connsiteX3068" fmla="*/ 10038989 w 12192001"/>
              <a:gd name="connsiteY3068" fmla="*/ 3027618 h 6858000"/>
              <a:gd name="connsiteX3069" fmla="*/ 10042841 w 12192001"/>
              <a:gd name="connsiteY3069" fmla="*/ 3106492 h 6858000"/>
              <a:gd name="connsiteX3070" fmla="*/ 10042841 w 12192001"/>
              <a:gd name="connsiteY3070" fmla="*/ 3114004 h 6858000"/>
              <a:gd name="connsiteX3071" fmla="*/ 10046695 w 12192001"/>
              <a:gd name="connsiteY3071" fmla="*/ 3136539 h 6858000"/>
              <a:gd name="connsiteX3072" fmla="*/ 10054403 w 12192001"/>
              <a:gd name="connsiteY3072" fmla="*/ 3181609 h 6858000"/>
              <a:gd name="connsiteX3073" fmla="*/ 10058255 w 12192001"/>
              <a:gd name="connsiteY3073" fmla="*/ 3200388 h 6858000"/>
              <a:gd name="connsiteX3074" fmla="*/ 10058255 w 12192001"/>
              <a:gd name="connsiteY3074" fmla="*/ 3226679 h 6858000"/>
              <a:gd name="connsiteX3075" fmla="*/ 10065963 w 12192001"/>
              <a:gd name="connsiteY3075" fmla="*/ 3252970 h 6858000"/>
              <a:gd name="connsiteX3076" fmla="*/ 10058255 w 12192001"/>
              <a:gd name="connsiteY3076" fmla="*/ 3267994 h 6858000"/>
              <a:gd name="connsiteX3077" fmla="*/ 10069817 w 12192001"/>
              <a:gd name="connsiteY3077" fmla="*/ 3275505 h 6858000"/>
              <a:gd name="connsiteX3078" fmla="*/ 10069817 w 12192001"/>
              <a:gd name="connsiteY3078" fmla="*/ 3283017 h 6858000"/>
              <a:gd name="connsiteX3079" fmla="*/ 10077521 w 12192001"/>
              <a:gd name="connsiteY3079" fmla="*/ 3343111 h 6858000"/>
              <a:gd name="connsiteX3080" fmla="*/ 10085229 w 12192001"/>
              <a:gd name="connsiteY3080" fmla="*/ 3388181 h 6858000"/>
              <a:gd name="connsiteX3081" fmla="*/ 10085229 w 12192001"/>
              <a:gd name="connsiteY3081" fmla="*/ 3433251 h 6858000"/>
              <a:gd name="connsiteX3082" fmla="*/ 10092937 w 12192001"/>
              <a:gd name="connsiteY3082" fmla="*/ 3448275 h 6858000"/>
              <a:gd name="connsiteX3083" fmla="*/ 10100643 w 12192001"/>
              <a:gd name="connsiteY3083" fmla="*/ 3467054 h 6858000"/>
              <a:gd name="connsiteX3084" fmla="*/ 10096789 w 12192001"/>
              <a:gd name="connsiteY3084" fmla="*/ 3508369 h 6858000"/>
              <a:gd name="connsiteX3085" fmla="*/ 10116057 w 12192001"/>
              <a:gd name="connsiteY3085" fmla="*/ 3527148 h 6858000"/>
              <a:gd name="connsiteX3086" fmla="*/ 10146883 w 12192001"/>
              <a:gd name="connsiteY3086" fmla="*/ 3542171 h 6858000"/>
              <a:gd name="connsiteX3087" fmla="*/ 10154591 w 12192001"/>
              <a:gd name="connsiteY3087" fmla="*/ 3583486 h 6858000"/>
              <a:gd name="connsiteX3088" fmla="*/ 10154591 w 12192001"/>
              <a:gd name="connsiteY3088" fmla="*/ 3632312 h 6858000"/>
              <a:gd name="connsiteX3089" fmla="*/ 10154591 w 12192001"/>
              <a:gd name="connsiteY3089" fmla="*/ 3677382 h 6858000"/>
              <a:gd name="connsiteX3090" fmla="*/ 10170003 w 12192001"/>
              <a:gd name="connsiteY3090" fmla="*/ 3696161 h 6858000"/>
              <a:gd name="connsiteX3091" fmla="*/ 10189271 w 12192001"/>
              <a:gd name="connsiteY3091" fmla="*/ 3688650 h 6858000"/>
              <a:gd name="connsiteX3092" fmla="*/ 10189271 w 12192001"/>
              <a:gd name="connsiteY3092" fmla="*/ 3669871 h 6858000"/>
              <a:gd name="connsiteX3093" fmla="*/ 10200831 w 12192001"/>
              <a:gd name="connsiteY3093" fmla="*/ 3651091 h 6858000"/>
              <a:gd name="connsiteX3094" fmla="*/ 10220099 w 12192001"/>
              <a:gd name="connsiteY3094" fmla="*/ 3628556 h 6858000"/>
              <a:gd name="connsiteX3095" fmla="*/ 10231659 w 12192001"/>
              <a:gd name="connsiteY3095" fmla="*/ 3594753 h 6858000"/>
              <a:gd name="connsiteX3096" fmla="*/ 10231659 w 12192001"/>
              <a:gd name="connsiteY3096" fmla="*/ 3560950 h 6858000"/>
              <a:gd name="connsiteX3097" fmla="*/ 10227805 w 12192001"/>
              <a:gd name="connsiteY3097" fmla="*/ 3508369 h 6858000"/>
              <a:gd name="connsiteX3098" fmla="*/ 10231659 w 12192001"/>
              <a:gd name="connsiteY3098" fmla="*/ 3500857 h 6858000"/>
              <a:gd name="connsiteX3099" fmla="*/ 10243219 w 12192001"/>
              <a:gd name="connsiteY3099" fmla="*/ 3504613 h 6858000"/>
              <a:gd name="connsiteX3100" fmla="*/ 10250925 w 12192001"/>
              <a:gd name="connsiteY3100" fmla="*/ 3527148 h 6858000"/>
              <a:gd name="connsiteX3101" fmla="*/ 10277899 w 12192001"/>
              <a:gd name="connsiteY3101" fmla="*/ 3534659 h 6858000"/>
              <a:gd name="connsiteX3102" fmla="*/ 10281753 w 12192001"/>
              <a:gd name="connsiteY3102" fmla="*/ 3497101 h 6858000"/>
              <a:gd name="connsiteX3103" fmla="*/ 10285607 w 12192001"/>
              <a:gd name="connsiteY3103" fmla="*/ 3512125 h 6858000"/>
              <a:gd name="connsiteX3104" fmla="*/ 10285607 w 12192001"/>
              <a:gd name="connsiteY3104" fmla="*/ 3545927 h 6858000"/>
              <a:gd name="connsiteX3105" fmla="*/ 10297167 w 12192001"/>
              <a:gd name="connsiteY3105" fmla="*/ 3579730 h 6858000"/>
              <a:gd name="connsiteX3106" fmla="*/ 10320287 w 12192001"/>
              <a:gd name="connsiteY3106" fmla="*/ 3587242 h 6858000"/>
              <a:gd name="connsiteX3107" fmla="*/ 10331847 w 12192001"/>
              <a:gd name="connsiteY3107" fmla="*/ 3568462 h 6858000"/>
              <a:gd name="connsiteX3108" fmla="*/ 10327995 w 12192001"/>
              <a:gd name="connsiteY3108" fmla="*/ 3538415 h 6858000"/>
              <a:gd name="connsiteX3109" fmla="*/ 10320287 w 12192001"/>
              <a:gd name="connsiteY3109" fmla="*/ 3474566 h 6858000"/>
              <a:gd name="connsiteX3110" fmla="*/ 10324141 w 12192001"/>
              <a:gd name="connsiteY3110" fmla="*/ 3467054 h 6858000"/>
              <a:gd name="connsiteX3111" fmla="*/ 10331847 w 12192001"/>
              <a:gd name="connsiteY3111" fmla="*/ 3414472 h 6858000"/>
              <a:gd name="connsiteX3112" fmla="*/ 10339555 w 12192001"/>
              <a:gd name="connsiteY3112" fmla="*/ 3335599 h 6858000"/>
              <a:gd name="connsiteX3113" fmla="*/ 10339555 w 12192001"/>
              <a:gd name="connsiteY3113" fmla="*/ 3331843 h 6858000"/>
              <a:gd name="connsiteX3114" fmla="*/ 10343407 w 12192001"/>
              <a:gd name="connsiteY3114" fmla="*/ 3331843 h 6858000"/>
              <a:gd name="connsiteX3115" fmla="*/ 10351115 w 12192001"/>
              <a:gd name="connsiteY3115" fmla="*/ 3335599 h 6858000"/>
              <a:gd name="connsiteX3116" fmla="*/ 10351115 w 12192001"/>
              <a:gd name="connsiteY3116" fmla="*/ 3346867 h 6858000"/>
              <a:gd name="connsiteX3117" fmla="*/ 10351115 w 12192001"/>
              <a:gd name="connsiteY3117" fmla="*/ 3414472 h 6858000"/>
              <a:gd name="connsiteX3118" fmla="*/ 10358821 w 12192001"/>
              <a:gd name="connsiteY3118" fmla="*/ 3425740 h 6858000"/>
              <a:gd name="connsiteX3119" fmla="*/ 10374235 w 12192001"/>
              <a:gd name="connsiteY3119" fmla="*/ 3444519 h 6858000"/>
              <a:gd name="connsiteX3120" fmla="*/ 10374235 w 12192001"/>
              <a:gd name="connsiteY3120" fmla="*/ 3489589 h 6858000"/>
              <a:gd name="connsiteX3121" fmla="*/ 10381943 w 12192001"/>
              <a:gd name="connsiteY3121" fmla="*/ 3523392 h 6858000"/>
              <a:gd name="connsiteX3122" fmla="*/ 10393503 w 12192001"/>
              <a:gd name="connsiteY3122" fmla="*/ 3504613 h 6858000"/>
              <a:gd name="connsiteX3123" fmla="*/ 10397355 w 12192001"/>
              <a:gd name="connsiteY3123" fmla="*/ 3414472 h 6858000"/>
              <a:gd name="connsiteX3124" fmla="*/ 10397355 w 12192001"/>
              <a:gd name="connsiteY3124" fmla="*/ 3271750 h 6858000"/>
              <a:gd name="connsiteX3125" fmla="*/ 10393503 w 12192001"/>
              <a:gd name="connsiteY3125" fmla="*/ 3252970 h 6858000"/>
              <a:gd name="connsiteX3126" fmla="*/ 10397355 w 12192001"/>
              <a:gd name="connsiteY3126" fmla="*/ 3215412 h 6858000"/>
              <a:gd name="connsiteX3127" fmla="*/ 10397665 w 12192001"/>
              <a:gd name="connsiteY3127" fmla="*/ 3209371 h 6858000"/>
              <a:gd name="connsiteX3128" fmla="*/ 10398597 w 12192001"/>
              <a:gd name="connsiteY3128" fmla="*/ 3215584 h 6858000"/>
              <a:gd name="connsiteX3129" fmla="*/ 10407849 w 12192001"/>
              <a:gd name="connsiteY3129" fmla="*/ 3228080 h 6858000"/>
              <a:gd name="connsiteX3130" fmla="*/ 10411681 w 12192001"/>
              <a:gd name="connsiteY3130" fmla="*/ 3219552 h 6858000"/>
              <a:gd name="connsiteX3131" fmla="*/ 10413257 w 12192001"/>
              <a:gd name="connsiteY3131" fmla="*/ 3230780 h 6858000"/>
              <a:gd name="connsiteX3132" fmla="*/ 10418141 w 12192001"/>
              <a:gd name="connsiteY3132" fmla="*/ 3280138 h 6858000"/>
              <a:gd name="connsiteX3133" fmla="*/ 10407517 w 12192001"/>
              <a:gd name="connsiteY3133" fmla="*/ 3367402 h 6858000"/>
              <a:gd name="connsiteX3134" fmla="*/ 10413439 w 12192001"/>
              <a:gd name="connsiteY3134" fmla="*/ 3394646 h 6858000"/>
              <a:gd name="connsiteX3135" fmla="*/ 10431431 w 12192001"/>
              <a:gd name="connsiteY3135" fmla="*/ 3488340 h 6858000"/>
              <a:gd name="connsiteX3136" fmla="*/ 10426883 w 12192001"/>
              <a:gd name="connsiteY3136" fmla="*/ 3522883 h 6858000"/>
              <a:gd name="connsiteX3137" fmla="*/ 10420297 w 12192001"/>
              <a:gd name="connsiteY3137" fmla="*/ 3581664 h 6858000"/>
              <a:gd name="connsiteX3138" fmla="*/ 10427729 w 12192001"/>
              <a:gd name="connsiteY3138" fmla="*/ 3600725 h 6858000"/>
              <a:gd name="connsiteX3139" fmla="*/ 10439423 w 12192001"/>
              <a:gd name="connsiteY3139" fmla="*/ 3603265 h 6858000"/>
              <a:gd name="connsiteX3140" fmla="*/ 10447383 w 12192001"/>
              <a:gd name="connsiteY3140" fmla="*/ 3606271 h 6858000"/>
              <a:gd name="connsiteX3141" fmla="*/ 10449041 w 12192001"/>
              <a:gd name="connsiteY3141" fmla="*/ 3650035 h 6858000"/>
              <a:gd name="connsiteX3142" fmla="*/ 10436573 w 12192001"/>
              <a:gd name="connsiteY3142" fmla="*/ 3661581 h 6858000"/>
              <a:gd name="connsiteX3143" fmla="*/ 10418065 w 12192001"/>
              <a:gd name="connsiteY3143" fmla="*/ 3705858 h 6858000"/>
              <a:gd name="connsiteX3144" fmla="*/ 10426515 w 12192001"/>
              <a:gd name="connsiteY3144" fmla="*/ 3712800 h 6858000"/>
              <a:gd name="connsiteX3145" fmla="*/ 10445907 w 12192001"/>
              <a:gd name="connsiteY3145" fmla="*/ 3726374 h 6858000"/>
              <a:gd name="connsiteX3146" fmla="*/ 10449565 w 12192001"/>
              <a:gd name="connsiteY3146" fmla="*/ 3765891 h 6858000"/>
              <a:gd name="connsiteX3147" fmla="*/ 10449733 w 12192001"/>
              <a:gd name="connsiteY3147" fmla="*/ 3807842 h 6858000"/>
              <a:gd name="connsiteX3148" fmla="*/ 10460653 w 12192001"/>
              <a:gd name="connsiteY3148" fmla="*/ 3824469 h 6858000"/>
              <a:gd name="connsiteX3149" fmla="*/ 10470575 w 12192001"/>
              <a:gd name="connsiteY3149" fmla="*/ 3843220 h 6858000"/>
              <a:gd name="connsiteX3150" fmla="*/ 10469801 w 12192001"/>
              <a:gd name="connsiteY3150" fmla="*/ 3857307 h 6858000"/>
              <a:gd name="connsiteX3151" fmla="*/ 10473497 w 12192001"/>
              <a:gd name="connsiteY3151" fmla="*/ 3876833 h 6858000"/>
              <a:gd name="connsiteX3152" fmla="*/ 10482723 w 12192001"/>
              <a:gd name="connsiteY3152" fmla="*/ 3869688 h 6858000"/>
              <a:gd name="connsiteX3153" fmla="*/ 10504585 w 12192001"/>
              <a:gd name="connsiteY3153" fmla="*/ 3892947 h 6858000"/>
              <a:gd name="connsiteX3154" fmla="*/ 10574305 w 12192001"/>
              <a:gd name="connsiteY3154" fmla="*/ 3884263 h 6858000"/>
              <a:gd name="connsiteX3155" fmla="*/ 10556687 w 12192001"/>
              <a:gd name="connsiteY3155" fmla="*/ 3854479 h 6858000"/>
              <a:gd name="connsiteX3156" fmla="*/ 10528453 w 12192001"/>
              <a:gd name="connsiteY3156" fmla="*/ 3780049 h 6858000"/>
              <a:gd name="connsiteX3157" fmla="*/ 10529793 w 12192001"/>
              <a:gd name="connsiteY3157" fmla="*/ 3729916 h 6858000"/>
              <a:gd name="connsiteX3158" fmla="*/ 10531077 w 12192001"/>
              <a:gd name="connsiteY3158" fmla="*/ 3709770 h 6858000"/>
              <a:gd name="connsiteX3159" fmla="*/ 10542263 w 12192001"/>
              <a:gd name="connsiteY3159" fmla="*/ 3718369 h 6858000"/>
              <a:gd name="connsiteX3160" fmla="*/ 10549959 w 12192001"/>
              <a:gd name="connsiteY3160" fmla="*/ 3729403 h 6858000"/>
              <a:gd name="connsiteX3161" fmla="*/ 10564125 w 12192001"/>
              <a:gd name="connsiteY3161" fmla="*/ 3741629 h 6858000"/>
              <a:gd name="connsiteX3162" fmla="*/ 10567409 w 12192001"/>
              <a:gd name="connsiteY3162" fmla="*/ 3717236 h 6858000"/>
              <a:gd name="connsiteX3163" fmla="*/ 10562261 w 12192001"/>
              <a:gd name="connsiteY3163" fmla="*/ 3675906 h 6858000"/>
              <a:gd name="connsiteX3164" fmla="*/ 10571375 w 12192001"/>
              <a:gd name="connsiteY3164" fmla="*/ 3596823 h 6858000"/>
              <a:gd name="connsiteX3165" fmla="*/ 10569905 w 12192001"/>
              <a:gd name="connsiteY3165" fmla="*/ 3585014 h 6858000"/>
              <a:gd name="connsiteX3166" fmla="*/ 10565699 w 12192001"/>
              <a:gd name="connsiteY3166" fmla="*/ 3571548 h 6858000"/>
              <a:gd name="connsiteX3167" fmla="*/ 10565473 w 12192001"/>
              <a:gd name="connsiteY3167" fmla="*/ 3559584 h 6858000"/>
              <a:gd name="connsiteX3168" fmla="*/ 10572433 w 12192001"/>
              <a:gd name="connsiteY3168" fmla="*/ 3564713 h 6858000"/>
              <a:gd name="connsiteX3169" fmla="*/ 10588089 w 12192001"/>
              <a:gd name="connsiteY3169" fmla="*/ 3578752 h 6858000"/>
              <a:gd name="connsiteX3170" fmla="*/ 10600539 w 12192001"/>
              <a:gd name="connsiteY3170" fmla="*/ 3577201 h 6858000"/>
              <a:gd name="connsiteX3171" fmla="*/ 10598089 w 12192001"/>
              <a:gd name="connsiteY3171" fmla="*/ 3557520 h 6858000"/>
              <a:gd name="connsiteX3172" fmla="*/ 10590147 w 12192001"/>
              <a:gd name="connsiteY3172" fmla="*/ 3544519 h 6858000"/>
              <a:gd name="connsiteX3173" fmla="*/ 10579775 w 12192001"/>
              <a:gd name="connsiteY3173" fmla="*/ 3501841 h 6858000"/>
              <a:gd name="connsiteX3174" fmla="*/ 10572665 w 12192001"/>
              <a:gd name="connsiteY3174" fmla="*/ 3444766 h 6858000"/>
              <a:gd name="connsiteX3175" fmla="*/ 10570723 w 12192001"/>
              <a:gd name="connsiteY3175" fmla="*/ 3419025 h 6858000"/>
              <a:gd name="connsiteX3176" fmla="*/ 10587889 w 12192001"/>
              <a:gd name="connsiteY3176" fmla="*/ 3424882 h 6858000"/>
              <a:gd name="connsiteX3177" fmla="*/ 10596585 w 12192001"/>
              <a:gd name="connsiteY3177" fmla="*/ 3433792 h 6858000"/>
              <a:gd name="connsiteX3178" fmla="*/ 10605809 w 12192001"/>
              <a:gd name="connsiteY3178" fmla="*/ 3426647 h 6858000"/>
              <a:gd name="connsiteX3179" fmla="*/ 10650087 w 12192001"/>
              <a:gd name="connsiteY3179" fmla="*/ 3315204 h 6858000"/>
              <a:gd name="connsiteX3180" fmla="*/ 10659803 w 12192001"/>
              <a:gd name="connsiteY3180" fmla="*/ 3311995 h 6858000"/>
              <a:gd name="connsiteX3181" fmla="*/ 10668067 w 12192001"/>
              <a:gd name="connsiteY3181" fmla="*/ 3286982 h 6858000"/>
              <a:gd name="connsiteX3182" fmla="*/ 10661131 w 12192001"/>
              <a:gd name="connsiteY3182" fmla="*/ 3238600 h 6858000"/>
              <a:gd name="connsiteX3183" fmla="*/ 10662213 w 12192001"/>
              <a:gd name="connsiteY3183" fmla="*/ 3224326 h 6858000"/>
              <a:gd name="connsiteX3184" fmla="*/ 10669807 w 12192001"/>
              <a:gd name="connsiteY3184" fmla="*/ 3220571 h 6858000"/>
              <a:gd name="connsiteX3185" fmla="*/ 10673603 w 12192001"/>
              <a:gd name="connsiteY3185" fmla="*/ 3224326 h 6858000"/>
              <a:gd name="connsiteX3186" fmla="*/ 10673603 w 12192001"/>
              <a:gd name="connsiteY3186" fmla="*/ 3261873 h 6858000"/>
              <a:gd name="connsiteX3187" fmla="*/ 10673603 w 12192001"/>
              <a:gd name="connsiteY3187" fmla="*/ 3299420 h 6858000"/>
              <a:gd name="connsiteX3188" fmla="*/ 10673603 w 12192001"/>
              <a:gd name="connsiteY3188" fmla="*/ 3318194 h 6858000"/>
              <a:gd name="connsiteX3189" fmla="*/ 10692585 w 12192001"/>
              <a:gd name="connsiteY3189" fmla="*/ 3348232 h 6858000"/>
              <a:gd name="connsiteX3190" fmla="*/ 10707771 w 12192001"/>
              <a:gd name="connsiteY3190" fmla="*/ 3393288 h 6858000"/>
              <a:gd name="connsiteX3191" fmla="*/ 10719161 w 12192001"/>
              <a:gd name="connsiteY3191" fmla="*/ 3404552 h 6858000"/>
              <a:gd name="connsiteX3192" fmla="*/ 10726753 w 12192001"/>
              <a:gd name="connsiteY3192" fmla="*/ 3393288 h 6858000"/>
              <a:gd name="connsiteX3193" fmla="*/ 10738143 w 12192001"/>
              <a:gd name="connsiteY3193" fmla="*/ 3389534 h 6858000"/>
              <a:gd name="connsiteX3194" fmla="*/ 10753329 w 12192001"/>
              <a:gd name="connsiteY3194" fmla="*/ 3385779 h 6858000"/>
              <a:gd name="connsiteX3195" fmla="*/ 10764717 w 12192001"/>
              <a:gd name="connsiteY3195" fmla="*/ 3385779 h 6858000"/>
              <a:gd name="connsiteX3196" fmla="*/ 10764717 w 12192001"/>
              <a:gd name="connsiteY3196" fmla="*/ 3389534 h 6858000"/>
              <a:gd name="connsiteX3197" fmla="*/ 10791293 w 12192001"/>
              <a:gd name="connsiteY3197" fmla="*/ 3389534 h 6858000"/>
              <a:gd name="connsiteX3198" fmla="*/ 10817869 w 12192001"/>
              <a:gd name="connsiteY3198" fmla="*/ 3359496 h 6858000"/>
              <a:gd name="connsiteX3199" fmla="*/ 10829257 w 12192001"/>
              <a:gd name="connsiteY3199" fmla="*/ 3397043 h 6858000"/>
              <a:gd name="connsiteX3200" fmla="*/ 10833055 w 12192001"/>
              <a:gd name="connsiteY3200" fmla="*/ 3393288 h 6858000"/>
              <a:gd name="connsiteX3201" fmla="*/ 10833055 w 12192001"/>
              <a:gd name="connsiteY3201" fmla="*/ 3243099 h 6858000"/>
              <a:gd name="connsiteX3202" fmla="*/ 10836851 w 12192001"/>
              <a:gd name="connsiteY3202" fmla="*/ 3239345 h 6858000"/>
              <a:gd name="connsiteX3203" fmla="*/ 10840647 w 12192001"/>
              <a:gd name="connsiteY3203" fmla="*/ 3258118 h 6858000"/>
              <a:gd name="connsiteX3204" fmla="*/ 10844443 w 12192001"/>
              <a:gd name="connsiteY3204" fmla="*/ 3275952 h 6858000"/>
              <a:gd name="connsiteX3205" fmla="*/ 10855381 w 12192001"/>
              <a:gd name="connsiteY3205" fmla="*/ 3284742 h 6858000"/>
              <a:gd name="connsiteX3206" fmla="*/ 10849233 w 12192001"/>
              <a:gd name="connsiteY3206" fmla="*/ 3320379 h 6858000"/>
              <a:gd name="connsiteX3207" fmla="*/ 10866811 w 12192001"/>
              <a:gd name="connsiteY3207" fmla="*/ 3370154 h 6858000"/>
              <a:gd name="connsiteX3208" fmla="*/ 10885487 w 12192001"/>
              <a:gd name="connsiteY3208" fmla="*/ 3367828 h 6858000"/>
              <a:gd name="connsiteX3209" fmla="*/ 10891525 w 12192001"/>
              <a:gd name="connsiteY3209" fmla="*/ 3335098 h 6858000"/>
              <a:gd name="connsiteX3210" fmla="*/ 10890001 w 12192001"/>
              <a:gd name="connsiteY3210" fmla="*/ 3328325 h 6858000"/>
              <a:gd name="connsiteX3211" fmla="*/ 10890001 w 12192001"/>
              <a:gd name="connsiteY3211" fmla="*/ 3275817 h 6858000"/>
              <a:gd name="connsiteX3212" fmla="*/ 10897395 w 12192001"/>
              <a:gd name="connsiteY3212" fmla="*/ 3260417 h 6858000"/>
              <a:gd name="connsiteX3213" fmla="*/ 10902883 w 12192001"/>
              <a:gd name="connsiteY3213" fmla="*/ 3253737 h 6858000"/>
              <a:gd name="connsiteX3214" fmla="*/ 10912837 w 12192001"/>
              <a:gd name="connsiteY3214" fmla="*/ 3245117 h 6858000"/>
              <a:gd name="connsiteX3215" fmla="*/ 10916577 w 12192001"/>
              <a:gd name="connsiteY3215" fmla="*/ 3254364 h 6858000"/>
              <a:gd name="connsiteX3216" fmla="*/ 10924169 w 12192001"/>
              <a:gd name="connsiteY3216" fmla="*/ 3295665 h 6858000"/>
              <a:gd name="connsiteX3217" fmla="*/ 10939355 w 12192001"/>
              <a:gd name="connsiteY3217" fmla="*/ 3336967 h 6858000"/>
              <a:gd name="connsiteX3218" fmla="*/ 10939355 w 12192001"/>
              <a:gd name="connsiteY3218" fmla="*/ 3382024 h 6858000"/>
              <a:gd name="connsiteX3219" fmla="*/ 10935559 w 12192001"/>
              <a:gd name="connsiteY3219" fmla="*/ 3415817 h 6858000"/>
              <a:gd name="connsiteX3220" fmla="*/ 10946947 w 12192001"/>
              <a:gd name="connsiteY3220" fmla="*/ 3430836 h 6858000"/>
              <a:gd name="connsiteX3221" fmla="*/ 10958337 w 12192001"/>
              <a:gd name="connsiteY3221" fmla="*/ 3427081 h 6858000"/>
              <a:gd name="connsiteX3222" fmla="*/ 10958337 w 12192001"/>
              <a:gd name="connsiteY3222" fmla="*/ 3408307 h 6858000"/>
              <a:gd name="connsiteX3223" fmla="*/ 10954541 w 12192001"/>
              <a:gd name="connsiteY3223" fmla="*/ 3359496 h 6858000"/>
              <a:gd name="connsiteX3224" fmla="*/ 10958337 w 12192001"/>
              <a:gd name="connsiteY3224" fmla="*/ 3310684 h 6858000"/>
              <a:gd name="connsiteX3225" fmla="*/ 10962133 w 12192001"/>
              <a:gd name="connsiteY3225" fmla="*/ 3295665 h 6858000"/>
              <a:gd name="connsiteX3226" fmla="*/ 10969727 w 12192001"/>
              <a:gd name="connsiteY3226" fmla="*/ 3393288 h 6858000"/>
              <a:gd name="connsiteX3227" fmla="*/ 10969727 w 12192001"/>
              <a:gd name="connsiteY3227" fmla="*/ 3408307 h 6858000"/>
              <a:gd name="connsiteX3228" fmla="*/ 10977319 w 12192001"/>
              <a:gd name="connsiteY3228" fmla="*/ 3427081 h 6858000"/>
              <a:gd name="connsiteX3229" fmla="*/ 10988709 w 12192001"/>
              <a:gd name="connsiteY3229" fmla="*/ 3430836 h 6858000"/>
              <a:gd name="connsiteX3230" fmla="*/ 10996301 w 12192001"/>
              <a:gd name="connsiteY3230" fmla="*/ 3423326 h 6858000"/>
              <a:gd name="connsiteX3231" fmla="*/ 10996301 w 12192001"/>
              <a:gd name="connsiteY3231" fmla="*/ 3367005 h 6858000"/>
              <a:gd name="connsiteX3232" fmla="*/ 11011487 w 12192001"/>
              <a:gd name="connsiteY3232" fmla="*/ 3427081 h 6858000"/>
              <a:gd name="connsiteX3233" fmla="*/ 11019081 w 12192001"/>
              <a:gd name="connsiteY3233" fmla="*/ 3438345 h 6858000"/>
              <a:gd name="connsiteX3234" fmla="*/ 11022877 w 12192001"/>
              <a:gd name="connsiteY3234" fmla="*/ 3423326 h 6858000"/>
              <a:gd name="connsiteX3235" fmla="*/ 11022877 w 12192001"/>
              <a:gd name="connsiteY3235" fmla="*/ 3329458 h 6858000"/>
              <a:gd name="connsiteX3236" fmla="*/ 11030471 w 12192001"/>
              <a:gd name="connsiteY3236" fmla="*/ 3314439 h 6858000"/>
              <a:gd name="connsiteX3237" fmla="*/ 11030471 w 12192001"/>
              <a:gd name="connsiteY3237" fmla="*/ 3340722 h 6858000"/>
              <a:gd name="connsiteX3238" fmla="*/ 11041859 w 12192001"/>
              <a:gd name="connsiteY3238" fmla="*/ 3374515 h 6858000"/>
              <a:gd name="connsiteX3239" fmla="*/ 11041859 w 12192001"/>
              <a:gd name="connsiteY3239" fmla="*/ 3408307 h 6858000"/>
              <a:gd name="connsiteX3240" fmla="*/ 11053249 w 12192001"/>
              <a:gd name="connsiteY3240" fmla="*/ 3419571 h 6858000"/>
              <a:gd name="connsiteX3241" fmla="*/ 11064639 w 12192001"/>
              <a:gd name="connsiteY3241" fmla="*/ 3408307 h 6858000"/>
              <a:gd name="connsiteX3242" fmla="*/ 11064639 w 12192001"/>
              <a:gd name="connsiteY3242" fmla="*/ 3329458 h 6858000"/>
              <a:gd name="connsiteX3243" fmla="*/ 11068435 w 12192001"/>
              <a:gd name="connsiteY3243" fmla="*/ 3295665 h 6858000"/>
              <a:gd name="connsiteX3244" fmla="*/ 11068435 w 12192001"/>
              <a:gd name="connsiteY3244" fmla="*/ 3336967 h 6858000"/>
              <a:gd name="connsiteX3245" fmla="*/ 11083621 w 12192001"/>
              <a:gd name="connsiteY3245" fmla="*/ 3363251 h 6858000"/>
              <a:gd name="connsiteX3246" fmla="*/ 11095011 w 12192001"/>
              <a:gd name="connsiteY3246" fmla="*/ 3363251 h 6858000"/>
              <a:gd name="connsiteX3247" fmla="*/ 11102603 w 12192001"/>
              <a:gd name="connsiteY3247" fmla="*/ 3348232 h 6858000"/>
              <a:gd name="connsiteX3248" fmla="*/ 11110195 w 12192001"/>
              <a:gd name="connsiteY3248" fmla="*/ 3299420 h 6858000"/>
              <a:gd name="connsiteX3249" fmla="*/ 11113993 w 12192001"/>
              <a:gd name="connsiteY3249" fmla="*/ 3235590 h 6858000"/>
              <a:gd name="connsiteX3250" fmla="*/ 11113993 w 12192001"/>
              <a:gd name="connsiteY3250" fmla="*/ 3130458 h 6858000"/>
              <a:gd name="connsiteX3251" fmla="*/ 11117789 w 12192001"/>
              <a:gd name="connsiteY3251" fmla="*/ 3111684 h 6858000"/>
              <a:gd name="connsiteX3252" fmla="*/ 11132975 w 12192001"/>
              <a:gd name="connsiteY3252" fmla="*/ 3122948 h 6858000"/>
              <a:gd name="connsiteX3253" fmla="*/ 11148161 w 12192001"/>
              <a:gd name="connsiteY3253" fmla="*/ 3152986 h 6858000"/>
              <a:gd name="connsiteX3254" fmla="*/ 11155753 w 12192001"/>
              <a:gd name="connsiteY3254" fmla="*/ 3183024 h 6858000"/>
              <a:gd name="connsiteX3255" fmla="*/ 11151957 w 12192001"/>
              <a:gd name="connsiteY3255" fmla="*/ 3243099 h 6858000"/>
              <a:gd name="connsiteX3256" fmla="*/ 11148161 w 12192001"/>
              <a:gd name="connsiteY3256" fmla="*/ 3276892 h 6858000"/>
              <a:gd name="connsiteX3257" fmla="*/ 11163347 w 12192001"/>
              <a:gd name="connsiteY3257" fmla="*/ 3288156 h 6858000"/>
              <a:gd name="connsiteX3258" fmla="*/ 11167143 w 12192001"/>
              <a:gd name="connsiteY3258" fmla="*/ 3273137 h 6858000"/>
              <a:gd name="connsiteX3259" fmla="*/ 11174735 w 12192001"/>
              <a:gd name="connsiteY3259" fmla="*/ 3137967 h 6858000"/>
              <a:gd name="connsiteX3260" fmla="*/ 11175749 w 12192001"/>
              <a:gd name="connsiteY3260" fmla="*/ 3092567 h 6858000"/>
              <a:gd name="connsiteX3261" fmla="*/ 11176789 w 12192001"/>
              <a:gd name="connsiteY3261" fmla="*/ 3085190 h 6858000"/>
              <a:gd name="connsiteX3262" fmla="*/ 11203365 w 12192001"/>
              <a:gd name="connsiteY3262" fmla="*/ 3115228 h 6858000"/>
              <a:gd name="connsiteX3263" fmla="*/ 11206133 w 12192001"/>
              <a:gd name="connsiteY3263" fmla="*/ 3117198 h 6858000"/>
              <a:gd name="connsiteX3264" fmla="*/ 11206159 w 12192001"/>
              <a:gd name="connsiteY3264" fmla="*/ 3117688 h 6858000"/>
              <a:gd name="connsiteX3265" fmla="*/ 11207393 w 12192001"/>
              <a:gd name="connsiteY3265" fmla="*/ 3136467 h 6858000"/>
              <a:gd name="connsiteX3266" fmla="*/ 11207393 w 12192001"/>
              <a:gd name="connsiteY3266" fmla="*/ 3162758 h 6858000"/>
              <a:gd name="connsiteX3267" fmla="*/ 11209861 w 12192001"/>
              <a:gd name="connsiteY3267" fmla="*/ 3189049 h 6858000"/>
              <a:gd name="connsiteX3268" fmla="*/ 11207393 w 12192001"/>
              <a:gd name="connsiteY3268" fmla="*/ 3204072 h 6858000"/>
              <a:gd name="connsiteX3269" fmla="*/ 11211095 w 12192001"/>
              <a:gd name="connsiteY3269" fmla="*/ 3211584 h 6858000"/>
              <a:gd name="connsiteX3270" fmla="*/ 11211095 w 12192001"/>
              <a:gd name="connsiteY3270" fmla="*/ 3219096 h 6858000"/>
              <a:gd name="connsiteX3271" fmla="*/ 11213563 w 12192001"/>
              <a:gd name="connsiteY3271" fmla="*/ 3279190 h 6858000"/>
              <a:gd name="connsiteX3272" fmla="*/ 11216031 w 12192001"/>
              <a:gd name="connsiteY3272" fmla="*/ 3324260 h 6858000"/>
              <a:gd name="connsiteX3273" fmla="*/ 11216031 w 12192001"/>
              <a:gd name="connsiteY3273" fmla="*/ 3369330 h 6858000"/>
              <a:gd name="connsiteX3274" fmla="*/ 11218499 w 12192001"/>
              <a:gd name="connsiteY3274" fmla="*/ 3384354 h 6858000"/>
              <a:gd name="connsiteX3275" fmla="*/ 11220967 w 12192001"/>
              <a:gd name="connsiteY3275" fmla="*/ 3403133 h 6858000"/>
              <a:gd name="connsiteX3276" fmla="*/ 11219733 w 12192001"/>
              <a:gd name="connsiteY3276" fmla="*/ 3444447 h 6858000"/>
              <a:gd name="connsiteX3277" fmla="*/ 11225905 w 12192001"/>
              <a:gd name="connsiteY3277" fmla="*/ 3463227 h 6858000"/>
              <a:gd name="connsiteX3278" fmla="*/ 11235777 w 12192001"/>
              <a:gd name="connsiteY3278" fmla="*/ 3478250 h 6858000"/>
              <a:gd name="connsiteX3279" fmla="*/ 11238245 w 12192001"/>
              <a:gd name="connsiteY3279" fmla="*/ 3519564 h 6858000"/>
              <a:gd name="connsiteX3280" fmla="*/ 11238245 w 12192001"/>
              <a:gd name="connsiteY3280" fmla="*/ 3568391 h 6858000"/>
              <a:gd name="connsiteX3281" fmla="*/ 11238245 w 12192001"/>
              <a:gd name="connsiteY3281" fmla="*/ 3613461 h 6858000"/>
              <a:gd name="connsiteX3282" fmla="*/ 11243181 w 12192001"/>
              <a:gd name="connsiteY3282" fmla="*/ 3632240 h 6858000"/>
              <a:gd name="connsiteX3283" fmla="*/ 11249351 w 12192001"/>
              <a:gd name="connsiteY3283" fmla="*/ 3624728 h 6858000"/>
              <a:gd name="connsiteX3284" fmla="*/ 11249351 w 12192001"/>
              <a:gd name="connsiteY3284" fmla="*/ 3605949 h 6858000"/>
              <a:gd name="connsiteX3285" fmla="*/ 11253053 w 12192001"/>
              <a:gd name="connsiteY3285" fmla="*/ 3587170 h 6858000"/>
              <a:gd name="connsiteX3286" fmla="*/ 11259223 w 12192001"/>
              <a:gd name="connsiteY3286" fmla="*/ 3564635 h 6858000"/>
              <a:gd name="connsiteX3287" fmla="*/ 11262925 w 12192001"/>
              <a:gd name="connsiteY3287" fmla="*/ 3530832 h 6858000"/>
              <a:gd name="connsiteX3288" fmla="*/ 11262925 w 12192001"/>
              <a:gd name="connsiteY3288" fmla="*/ 3497029 h 6858000"/>
              <a:gd name="connsiteX3289" fmla="*/ 11261691 w 12192001"/>
              <a:gd name="connsiteY3289" fmla="*/ 3444447 h 6858000"/>
              <a:gd name="connsiteX3290" fmla="*/ 11262925 w 12192001"/>
              <a:gd name="connsiteY3290" fmla="*/ 3436936 h 6858000"/>
              <a:gd name="connsiteX3291" fmla="*/ 11266627 w 12192001"/>
              <a:gd name="connsiteY3291" fmla="*/ 3440691 h 6858000"/>
              <a:gd name="connsiteX3292" fmla="*/ 11269095 w 12192001"/>
              <a:gd name="connsiteY3292" fmla="*/ 3463227 h 6858000"/>
              <a:gd name="connsiteX3293" fmla="*/ 11277733 w 12192001"/>
              <a:gd name="connsiteY3293" fmla="*/ 3470738 h 6858000"/>
              <a:gd name="connsiteX3294" fmla="*/ 11278967 w 12192001"/>
              <a:gd name="connsiteY3294" fmla="*/ 3433180 h 6858000"/>
              <a:gd name="connsiteX3295" fmla="*/ 11280201 w 12192001"/>
              <a:gd name="connsiteY3295" fmla="*/ 3448203 h 6858000"/>
              <a:gd name="connsiteX3296" fmla="*/ 11280201 w 12192001"/>
              <a:gd name="connsiteY3296" fmla="*/ 3482006 h 6858000"/>
              <a:gd name="connsiteX3297" fmla="*/ 11283903 w 12192001"/>
              <a:gd name="connsiteY3297" fmla="*/ 3515809 h 6858000"/>
              <a:gd name="connsiteX3298" fmla="*/ 11291307 w 12192001"/>
              <a:gd name="connsiteY3298" fmla="*/ 3523320 h 6858000"/>
              <a:gd name="connsiteX3299" fmla="*/ 11295009 w 12192001"/>
              <a:gd name="connsiteY3299" fmla="*/ 3504541 h 6858000"/>
              <a:gd name="connsiteX3300" fmla="*/ 11293775 w 12192001"/>
              <a:gd name="connsiteY3300" fmla="*/ 3474494 h 6858000"/>
              <a:gd name="connsiteX3301" fmla="*/ 11291307 w 12192001"/>
              <a:gd name="connsiteY3301" fmla="*/ 3410645 h 6858000"/>
              <a:gd name="connsiteX3302" fmla="*/ 11292541 w 12192001"/>
              <a:gd name="connsiteY3302" fmla="*/ 3403133 h 6858000"/>
              <a:gd name="connsiteX3303" fmla="*/ 11295009 w 12192001"/>
              <a:gd name="connsiteY3303" fmla="*/ 3350551 h 6858000"/>
              <a:gd name="connsiteX3304" fmla="*/ 11297477 w 12192001"/>
              <a:gd name="connsiteY3304" fmla="*/ 3271678 h 6858000"/>
              <a:gd name="connsiteX3305" fmla="*/ 11297477 w 12192001"/>
              <a:gd name="connsiteY3305" fmla="*/ 3267922 h 6858000"/>
              <a:gd name="connsiteX3306" fmla="*/ 11298711 w 12192001"/>
              <a:gd name="connsiteY3306" fmla="*/ 3267922 h 6858000"/>
              <a:gd name="connsiteX3307" fmla="*/ 11301179 w 12192001"/>
              <a:gd name="connsiteY3307" fmla="*/ 3271678 h 6858000"/>
              <a:gd name="connsiteX3308" fmla="*/ 11301179 w 12192001"/>
              <a:gd name="connsiteY3308" fmla="*/ 3282945 h 6858000"/>
              <a:gd name="connsiteX3309" fmla="*/ 11301179 w 12192001"/>
              <a:gd name="connsiteY3309" fmla="*/ 3350551 h 6858000"/>
              <a:gd name="connsiteX3310" fmla="*/ 11303647 w 12192001"/>
              <a:gd name="connsiteY3310" fmla="*/ 3361818 h 6858000"/>
              <a:gd name="connsiteX3311" fmla="*/ 11308583 w 12192001"/>
              <a:gd name="connsiteY3311" fmla="*/ 3380598 h 6858000"/>
              <a:gd name="connsiteX3312" fmla="*/ 11308583 w 12192001"/>
              <a:gd name="connsiteY3312" fmla="*/ 3425668 h 6858000"/>
              <a:gd name="connsiteX3313" fmla="*/ 11311051 w 12192001"/>
              <a:gd name="connsiteY3313" fmla="*/ 3459471 h 6858000"/>
              <a:gd name="connsiteX3314" fmla="*/ 11314753 w 12192001"/>
              <a:gd name="connsiteY3314" fmla="*/ 3440691 h 6858000"/>
              <a:gd name="connsiteX3315" fmla="*/ 11315987 w 12192001"/>
              <a:gd name="connsiteY3315" fmla="*/ 3350551 h 6858000"/>
              <a:gd name="connsiteX3316" fmla="*/ 11315987 w 12192001"/>
              <a:gd name="connsiteY3316" fmla="*/ 3207828 h 6858000"/>
              <a:gd name="connsiteX3317" fmla="*/ 11314753 w 12192001"/>
              <a:gd name="connsiteY3317" fmla="*/ 3189049 h 6858000"/>
              <a:gd name="connsiteX3318" fmla="*/ 11315987 w 12192001"/>
              <a:gd name="connsiteY3318" fmla="*/ 3151490 h 6858000"/>
              <a:gd name="connsiteX3319" fmla="*/ 11314753 w 12192001"/>
              <a:gd name="connsiteY3319" fmla="*/ 3113932 h 6858000"/>
              <a:gd name="connsiteX3320" fmla="*/ 11314753 w 12192001"/>
              <a:gd name="connsiteY3320" fmla="*/ 3087641 h 6858000"/>
              <a:gd name="connsiteX3321" fmla="*/ 11316909 w 12192001"/>
              <a:gd name="connsiteY3321" fmla="*/ 3050449 h 6858000"/>
              <a:gd name="connsiteX3322" fmla="*/ 11321055 w 12192001"/>
              <a:gd name="connsiteY3322" fmla="*/ 3043888 h 6858000"/>
              <a:gd name="connsiteX3323" fmla="*/ 11321055 w 12192001"/>
              <a:gd name="connsiteY3323" fmla="*/ 3025114 h 6858000"/>
              <a:gd name="connsiteX3324" fmla="*/ 11321055 w 12192001"/>
              <a:gd name="connsiteY3324" fmla="*/ 2987567 h 6858000"/>
              <a:gd name="connsiteX3325" fmla="*/ 11321055 w 12192001"/>
              <a:gd name="connsiteY3325" fmla="*/ 2950020 h 6858000"/>
              <a:gd name="connsiteX3326" fmla="*/ 11324853 w 12192001"/>
              <a:gd name="connsiteY3326" fmla="*/ 2946265 h 6858000"/>
              <a:gd name="connsiteX3327" fmla="*/ 11332445 w 12192001"/>
              <a:gd name="connsiteY3327" fmla="*/ 2950020 h 6858000"/>
              <a:gd name="connsiteX3328" fmla="*/ 11332445 w 12192001"/>
              <a:gd name="connsiteY3328" fmla="*/ 2987567 h 6858000"/>
              <a:gd name="connsiteX3329" fmla="*/ 11336241 w 12192001"/>
              <a:gd name="connsiteY3329" fmla="*/ 2998831 h 6858000"/>
              <a:gd name="connsiteX3330" fmla="*/ 11343835 w 12192001"/>
              <a:gd name="connsiteY3330" fmla="*/ 2998831 h 6858000"/>
              <a:gd name="connsiteX3331" fmla="*/ 11356173 w 12192001"/>
              <a:gd name="connsiteY3331" fmla="*/ 2986159 h 6858000"/>
              <a:gd name="connsiteX3332" fmla="*/ 11362739 w 12192001"/>
              <a:gd name="connsiteY3332" fmla="*/ 2986671 h 6858000"/>
              <a:gd name="connsiteX3333" fmla="*/ 11362739 w 12192001"/>
              <a:gd name="connsiteY3333" fmla="*/ 3000337 h 6858000"/>
              <a:gd name="connsiteX3334" fmla="*/ 11370331 w 12192001"/>
              <a:gd name="connsiteY3334" fmla="*/ 3045393 h 6858000"/>
              <a:gd name="connsiteX3335" fmla="*/ 11370331 w 12192001"/>
              <a:gd name="connsiteY3335" fmla="*/ 3086695 h 6858000"/>
              <a:gd name="connsiteX3336" fmla="*/ 11370331 w 12192001"/>
              <a:gd name="connsiteY3336" fmla="*/ 3094205 h 6858000"/>
              <a:gd name="connsiteX3337" fmla="*/ 11377923 w 12192001"/>
              <a:gd name="connsiteY3337" fmla="*/ 3146771 h 6858000"/>
              <a:gd name="connsiteX3338" fmla="*/ 11362739 w 12192001"/>
              <a:gd name="connsiteY3338" fmla="*/ 3191828 h 6858000"/>
              <a:gd name="connsiteX3339" fmla="*/ 11366535 w 12192001"/>
              <a:gd name="connsiteY3339" fmla="*/ 3199337 h 6858000"/>
              <a:gd name="connsiteX3340" fmla="*/ 11370331 w 12192001"/>
              <a:gd name="connsiteY3340" fmla="*/ 3210601 h 6858000"/>
              <a:gd name="connsiteX3341" fmla="*/ 11374127 w 12192001"/>
              <a:gd name="connsiteY3341" fmla="*/ 3323243 h 6858000"/>
              <a:gd name="connsiteX3342" fmla="*/ 11381721 w 12192001"/>
              <a:gd name="connsiteY3342" fmla="*/ 3357036 h 6858000"/>
              <a:gd name="connsiteX3343" fmla="*/ 11381721 w 12192001"/>
              <a:gd name="connsiteY3343" fmla="*/ 3394583 h 6858000"/>
              <a:gd name="connsiteX3344" fmla="*/ 11377923 w 12192001"/>
              <a:gd name="connsiteY3344" fmla="*/ 3454658 h 6858000"/>
              <a:gd name="connsiteX3345" fmla="*/ 11377923 w 12192001"/>
              <a:gd name="connsiteY3345" fmla="*/ 3469677 h 6858000"/>
              <a:gd name="connsiteX3346" fmla="*/ 11381721 w 12192001"/>
              <a:gd name="connsiteY3346" fmla="*/ 3480941 h 6858000"/>
              <a:gd name="connsiteX3347" fmla="*/ 11393109 w 12192001"/>
              <a:gd name="connsiteY3347" fmla="*/ 3473432 h 6858000"/>
              <a:gd name="connsiteX3348" fmla="*/ 11408295 w 12192001"/>
              <a:gd name="connsiteY3348" fmla="*/ 3435885 h 6858000"/>
              <a:gd name="connsiteX3349" fmla="*/ 11419685 w 12192001"/>
              <a:gd name="connsiteY3349" fmla="*/ 3420866 h 6858000"/>
              <a:gd name="connsiteX3350" fmla="*/ 11434871 w 12192001"/>
              <a:gd name="connsiteY3350" fmla="*/ 3477187 h 6858000"/>
              <a:gd name="connsiteX3351" fmla="*/ 11450057 w 12192001"/>
              <a:gd name="connsiteY3351" fmla="*/ 3518489 h 6858000"/>
              <a:gd name="connsiteX3352" fmla="*/ 11465243 w 12192001"/>
              <a:gd name="connsiteY3352" fmla="*/ 3525998 h 6858000"/>
              <a:gd name="connsiteX3353" fmla="*/ 11469039 w 12192001"/>
              <a:gd name="connsiteY3353" fmla="*/ 3510979 h 6858000"/>
              <a:gd name="connsiteX3354" fmla="*/ 11469039 w 12192001"/>
              <a:gd name="connsiteY3354" fmla="*/ 3435885 h 6858000"/>
              <a:gd name="connsiteX3355" fmla="*/ 11503207 w 12192001"/>
              <a:gd name="connsiteY3355" fmla="*/ 3304469 h 6858000"/>
              <a:gd name="connsiteX3356" fmla="*/ 11514597 w 12192001"/>
              <a:gd name="connsiteY3356" fmla="*/ 3255658 h 6858000"/>
              <a:gd name="connsiteX3357" fmla="*/ 11510801 w 12192001"/>
              <a:gd name="connsiteY3357" fmla="*/ 3203092 h 6858000"/>
              <a:gd name="connsiteX3358" fmla="*/ 11499411 w 12192001"/>
              <a:gd name="connsiteY3358" fmla="*/ 3146771 h 6858000"/>
              <a:gd name="connsiteX3359" fmla="*/ 11507003 w 12192001"/>
              <a:gd name="connsiteY3359" fmla="*/ 3056658 h 6858000"/>
              <a:gd name="connsiteX3360" fmla="*/ 11507003 w 12192001"/>
              <a:gd name="connsiteY3360" fmla="*/ 3045393 h 6858000"/>
              <a:gd name="connsiteX3361" fmla="*/ 11501673 w 12192001"/>
              <a:gd name="connsiteY3361" fmla="*/ 3006454 h 6858000"/>
              <a:gd name="connsiteX3362" fmla="*/ 11508507 w 12192001"/>
              <a:gd name="connsiteY3362" fmla="*/ 3006810 h 6858000"/>
              <a:gd name="connsiteX3363" fmla="*/ 11514675 w 12192001"/>
              <a:gd name="connsiteY3363" fmla="*/ 2998831 h 6858000"/>
              <a:gd name="connsiteX3364" fmla="*/ 11526065 w 12192001"/>
              <a:gd name="connsiteY3364" fmla="*/ 2998831 h 6858000"/>
              <a:gd name="connsiteX3365" fmla="*/ 11533183 w 12192001"/>
              <a:gd name="connsiteY3365" fmla="*/ 3007279 h 6858000"/>
              <a:gd name="connsiteX3366" fmla="*/ 11533509 w 12192001"/>
              <a:gd name="connsiteY3366" fmla="*/ 3006635 h 6858000"/>
              <a:gd name="connsiteX3367" fmla="*/ 11533509 w 12192001"/>
              <a:gd name="connsiteY3367" fmla="*/ 3013933 h 6858000"/>
              <a:gd name="connsiteX3368" fmla="*/ 11535977 w 12192001"/>
              <a:gd name="connsiteY3368" fmla="*/ 3074027 h 6858000"/>
              <a:gd name="connsiteX3369" fmla="*/ 11538445 w 12192001"/>
              <a:gd name="connsiteY3369" fmla="*/ 3119097 h 6858000"/>
              <a:gd name="connsiteX3370" fmla="*/ 11538445 w 12192001"/>
              <a:gd name="connsiteY3370" fmla="*/ 3164167 h 6858000"/>
              <a:gd name="connsiteX3371" fmla="*/ 11540913 w 12192001"/>
              <a:gd name="connsiteY3371" fmla="*/ 3179191 h 6858000"/>
              <a:gd name="connsiteX3372" fmla="*/ 11543381 w 12192001"/>
              <a:gd name="connsiteY3372" fmla="*/ 3197970 h 6858000"/>
              <a:gd name="connsiteX3373" fmla="*/ 11542147 w 12192001"/>
              <a:gd name="connsiteY3373" fmla="*/ 3239284 h 6858000"/>
              <a:gd name="connsiteX3374" fmla="*/ 11548317 w 12192001"/>
              <a:gd name="connsiteY3374" fmla="*/ 3258064 h 6858000"/>
              <a:gd name="connsiteX3375" fmla="*/ 11558189 w 12192001"/>
              <a:gd name="connsiteY3375" fmla="*/ 3273087 h 6858000"/>
              <a:gd name="connsiteX3376" fmla="*/ 11560657 w 12192001"/>
              <a:gd name="connsiteY3376" fmla="*/ 3314401 h 6858000"/>
              <a:gd name="connsiteX3377" fmla="*/ 11560657 w 12192001"/>
              <a:gd name="connsiteY3377" fmla="*/ 3363228 h 6858000"/>
              <a:gd name="connsiteX3378" fmla="*/ 11560657 w 12192001"/>
              <a:gd name="connsiteY3378" fmla="*/ 3408298 h 6858000"/>
              <a:gd name="connsiteX3379" fmla="*/ 11565593 w 12192001"/>
              <a:gd name="connsiteY3379" fmla="*/ 3427077 h 6858000"/>
              <a:gd name="connsiteX3380" fmla="*/ 11571763 w 12192001"/>
              <a:gd name="connsiteY3380" fmla="*/ 3419565 h 6858000"/>
              <a:gd name="connsiteX3381" fmla="*/ 11571763 w 12192001"/>
              <a:gd name="connsiteY3381" fmla="*/ 3400786 h 6858000"/>
              <a:gd name="connsiteX3382" fmla="*/ 11575465 w 12192001"/>
              <a:gd name="connsiteY3382" fmla="*/ 3382007 h 6858000"/>
              <a:gd name="connsiteX3383" fmla="*/ 11581635 w 12192001"/>
              <a:gd name="connsiteY3383" fmla="*/ 3359472 h 6858000"/>
              <a:gd name="connsiteX3384" fmla="*/ 11585337 w 12192001"/>
              <a:gd name="connsiteY3384" fmla="*/ 3325669 h 6858000"/>
              <a:gd name="connsiteX3385" fmla="*/ 11585337 w 12192001"/>
              <a:gd name="connsiteY3385" fmla="*/ 3291866 h 6858000"/>
              <a:gd name="connsiteX3386" fmla="*/ 11584103 w 12192001"/>
              <a:gd name="connsiteY3386" fmla="*/ 3239284 h 6858000"/>
              <a:gd name="connsiteX3387" fmla="*/ 11585337 w 12192001"/>
              <a:gd name="connsiteY3387" fmla="*/ 3231773 h 6858000"/>
              <a:gd name="connsiteX3388" fmla="*/ 11589039 w 12192001"/>
              <a:gd name="connsiteY3388" fmla="*/ 3235528 h 6858000"/>
              <a:gd name="connsiteX3389" fmla="*/ 11591507 w 12192001"/>
              <a:gd name="connsiteY3389" fmla="*/ 3258064 h 6858000"/>
              <a:gd name="connsiteX3390" fmla="*/ 11600145 w 12192001"/>
              <a:gd name="connsiteY3390" fmla="*/ 3265575 h 6858000"/>
              <a:gd name="connsiteX3391" fmla="*/ 11601379 w 12192001"/>
              <a:gd name="connsiteY3391" fmla="*/ 3228017 h 6858000"/>
              <a:gd name="connsiteX3392" fmla="*/ 11602613 w 12192001"/>
              <a:gd name="connsiteY3392" fmla="*/ 3243040 h 6858000"/>
              <a:gd name="connsiteX3393" fmla="*/ 11602613 w 12192001"/>
              <a:gd name="connsiteY3393" fmla="*/ 3276843 h 6858000"/>
              <a:gd name="connsiteX3394" fmla="*/ 11606315 w 12192001"/>
              <a:gd name="connsiteY3394" fmla="*/ 3310646 h 6858000"/>
              <a:gd name="connsiteX3395" fmla="*/ 11613719 w 12192001"/>
              <a:gd name="connsiteY3395" fmla="*/ 3318157 h 6858000"/>
              <a:gd name="connsiteX3396" fmla="*/ 11617421 w 12192001"/>
              <a:gd name="connsiteY3396" fmla="*/ 3299378 h 6858000"/>
              <a:gd name="connsiteX3397" fmla="*/ 11616187 w 12192001"/>
              <a:gd name="connsiteY3397" fmla="*/ 3269331 h 6858000"/>
              <a:gd name="connsiteX3398" fmla="*/ 11613719 w 12192001"/>
              <a:gd name="connsiteY3398" fmla="*/ 3205482 h 6858000"/>
              <a:gd name="connsiteX3399" fmla="*/ 11614953 w 12192001"/>
              <a:gd name="connsiteY3399" fmla="*/ 3197970 h 6858000"/>
              <a:gd name="connsiteX3400" fmla="*/ 11616487 w 12192001"/>
              <a:gd name="connsiteY3400" fmla="*/ 3165284 h 6858000"/>
              <a:gd name="connsiteX3401" fmla="*/ 11617101 w 12192001"/>
              <a:gd name="connsiteY3401" fmla="*/ 3165545 h 6858000"/>
              <a:gd name="connsiteX3402" fmla="*/ 11630901 w 12192001"/>
              <a:gd name="connsiteY3402" fmla="*/ 3173343 h 6858000"/>
              <a:gd name="connsiteX3403" fmla="*/ 11630995 w 12192001"/>
              <a:gd name="connsiteY3403" fmla="*/ 3175435 h 6858000"/>
              <a:gd name="connsiteX3404" fmla="*/ 11630995 w 12192001"/>
              <a:gd name="connsiteY3404" fmla="*/ 3220505 h 6858000"/>
              <a:gd name="connsiteX3405" fmla="*/ 11633317 w 12192001"/>
              <a:gd name="connsiteY3405" fmla="*/ 3252288 h 6858000"/>
              <a:gd name="connsiteX3406" fmla="*/ 11632287 w 12192001"/>
              <a:gd name="connsiteY3406" fmla="*/ 3259413 h 6858000"/>
              <a:gd name="connsiteX3407" fmla="*/ 11651269 w 12192001"/>
              <a:gd name="connsiteY3407" fmla="*/ 3274432 h 6858000"/>
              <a:gd name="connsiteX3408" fmla="*/ 11651269 w 12192001"/>
              <a:gd name="connsiteY3408" fmla="*/ 3304469 h 6858000"/>
              <a:gd name="connsiteX3409" fmla="*/ 11632287 w 12192001"/>
              <a:gd name="connsiteY3409" fmla="*/ 3311979 h 6858000"/>
              <a:gd name="connsiteX3410" fmla="*/ 11620897 w 12192001"/>
              <a:gd name="connsiteY3410" fmla="*/ 3330752 h 6858000"/>
              <a:gd name="connsiteX3411" fmla="*/ 11613305 w 12192001"/>
              <a:gd name="connsiteY3411" fmla="*/ 3353281 h 6858000"/>
              <a:gd name="connsiteX3412" fmla="*/ 11628491 w 12192001"/>
              <a:gd name="connsiteY3412" fmla="*/ 3383319 h 6858000"/>
              <a:gd name="connsiteX3413" fmla="*/ 11658863 w 12192001"/>
              <a:gd name="connsiteY3413" fmla="*/ 3435885 h 6858000"/>
              <a:gd name="connsiteX3414" fmla="*/ 11651269 w 12192001"/>
              <a:gd name="connsiteY3414" fmla="*/ 3462168 h 6858000"/>
              <a:gd name="connsiteX3415" fmla="*/ 11636083 w 12192001"/>
              <a:gd name="connsiteY3415" fmla="*/ 3492206 h 6858000"/>
              <a:gd name="connsiteX3416" fmla="*/ 11639879 w 12192001"/>
              <a:gd name="connsiteY3416" fmla="*/ 3533508 h 6858000"/>
              <a:gd name="connsiteX3417" fmla="*/ 11651269 w 12192001"/>
              <a:gd name="connsiteY3417" fmla="*/ 3541017 h 6858000"/>
              <a:gd name="connsiteX3418" fmla="*/ 11632287 w 12192001"/>
              <a:gd name="connsiteY3418" fmla="*/ 3604847 h 6858000"/>
              <a:gd name="connsiteX3419" fmla="*/ 11632287 w 12192001"/>
              <a:gd name="connsiteY3419" fmla="*/ 3646150 h 6858000"/>
              <a:gd name="connsiteX3420" fmla="*/ 11628491 w 12192001"/>
              <a:gd name="connsiteY3420" fmla="*/ 3740018 h 6858000"/>
              <a:gd name="connsiteX3421" fmla="*/ 11624695 w 12192001"/>
              <a:gd name="connsiteY3421" fmla="*/ 3766301 h 6858000"/>
              <a:gd name="connsiteX3422" fmla="*/ 11628491 w 12192001"/>
              <a:gd name="connsiteY3422" fmla="*/ 3796339 h 6858000"/>
              <a:gd name="connsiteX3423" fmla="*/ 11628491 w 12192001"/>
              <a:gd name="connsiteY3423" fmla="*/ 3830131 h 6858000"/>
              <a:gd name="connsiteX3424" fmla="*/ 11651269 w 12192001"/>
              <a:gd name="connsiteY3424" fmla="*/ 3833886 h 6858000"/>
              <a:gd name="connsiteX3425" fmla="*/ 11662659 w 12192001"/>
              <a:gd name="connsiteY3425" fmla="*/ 3878943 h 6858000"/>
              <a:gd name="connsiteX3426" fmla="*/ 11658863 w 12192001"/>
              <a:gd name="connsiteY3426" fmla="*/ 3890207 h 6858000"/>
              <a:gd name="connsiteX3427" fmla="*/ 11670251 w 12192001"/>
              <a:gd name="connsiteY3427" fmla="*/ 3897716 h 6858000"/>
              <a:gd name="connsiteX3428" fmla="*/ 11681641 w 12192001"/>
              <a:gd name="connsiteY3428" fmla="*/ 3890207 h 6858000"/>
              <a:gd name="connsiteX3429" fmla="*/ 11677845 w 12192001"/>
              <a:gd name="connsiteY3429" fmla="*/ 3860169 h 6858000"/>
              <a:gd name="connsiteX3430" fmla="*/ 11685437 w 12192001"/>
              <a:gd name="connsiteY3430" fmla="*/ 3826376 h 6858000"/>
              <a:gd name="connsiteX3431" fmla="*/ 11708217 w 12192001"/>
              <a:gd name="connsiteY3431" fmla="*/ 3815112 h 6858000"/>
              <a:gd name="connsiteX3432" fmla="*/ 11715809 w 12192001"/>
              <a:gd name="connsiteY3432" fmla="*/ 3796339 h 6858000"/>
              <a:gd name="connsiteX3433" fmla="*/ 11700623 w 12192001"/>
              <a:gd name="connsiteY3433" fmla="*/ 3751282 h 6858000"/>
              <a:gd name="connsiteX3434" fmla="*/ 11700623 w 12192001"/>
              <a:gd name="connsiteY3434" fmla="*/ 3732508 h 6858000"/>
              <a:gd name="connsiteX3435" fmla="*/ 11712013 w 12192001"/>
              <a:gd name="connsiteY3435" fmla="*/ 3724999 h 6858000"/>
              <a:gd name="connsiteX3436" fmla="*/ 11730995 w 12192001"/>
              <a:gd name="connsiteY3436" fmla="*/ 3728754 h 6858000"/>
              <a:gd name="connsiteX3437" fmla="*/ 11746181 w 12192001"/>
              <a:gd name="connsiteY3437" fmla="*/ 3751282 h 6858000"/>
              <a:gd name="connsiteX3438" fmla="*/ 11753773 w 12192001"/>
              <a:gd name="connsiteY3438" fmla="*/ 3755037 h 6858000"/>
              <a:gd name="connsiteX3439" fmla="*/ 11757571 w 12192001"/>
              <a:gd name="connsiteY3439" fmla="*/ 3747527 h 6858000"/>
              <a:gd name="connsiteX3440" fmla="*/ 11753773 w 12192001"/>
              <a:gd name="connsiteY3440" fmla="*/ 3709980 h 6858000"/>
              <a:gd name="connsiteX3441" fmla="*/ 11753773 w 12192001"/>
              <a:gd name="connsiteY3441" fmla="*/ 3706225 h 6858000"/>
              <a:gd name="connsiteX3442" fmla="*/ 11761367 w 12192001"/>
              <a:gd name="connsiteY3442" fmla="*/ 3706225 h 6858000"/>
              <a:gd name="connsiteX3443" fmla="*/ 11772757 w 12192001"/>
              <a:gd name="connsiteY3443" fmla="*/ 3702471 h 6858000"/>
              <a:gd name="connsiteX3444" fmla="*/ 11772757 w 12192001"/>
              <a:gd name="connsiteY3444" fmla="*/ 3676188 h 6858000"/>
              <a:gd name="connsiteX3445" fmla="*/ 11784145 w 12192001"/>
              <a:gd name="connsiteY3445" fmla="*/ 3709980 h 6858000"/>
              <a:gd name="connsiteX3446" fmla="*/ 11795535 w 12192001"/>
              <a:gd name="connsiteY3446" fmla="*/ 3713735 h 6858000"/>
              <a:gd name="connsiteX3447" fmla="*/ 11818313 w 12192001"/>
              <a:gd name="connsiteY3447" fmla="*/ 3724999 h 6858000"/>
              <a:gd name="connsiteX3448" fmla="*/ 11818313 w 12192001"/>
              <a:gd name="connsiteY3448" fmla="*/ 3740018 h 6858000"/>
              <a:gd name="connsiteX3449" fmla="*/ 11825907 w 12192001"/>
              <a:gd name="connsiteY3449" fmla="*/ 3740018 h 6858000"/>
              <a:gd name="connsiteX3450" fmla="*/ 11829703 w 12192001"/>
              <a:gd name="connsiteY3450" fmla="*/ 3740018 h 6858000"/>
              <a:gd name="connsiteX3451" fmla="*/ 11844889 w 12192001"/>
              <a:gd name="connsiteY3451" fmla="*/ 3668678 h 6858000"/>
              <a:gd name="connsiteX3452" fmla="*/ 11863871 w 12192001"/>
              <a:gd name="connsiteY3452" fmla="*/ 3623621 h 6858000"/>
              <a:gd name="connsiteX3453" fmla="*/ 11871465 w 12192001"/>
              <a:gd name="connsiteY3453" fmla="*/ 3616111 h 6858000"/>
              <a:gd name="connsiteX3454" fmla="*/ 11879057 w 12192001"/>
              <a:gd name="connsiteY3454" fmla="*/ 3627376 h 6858000"/>
              <a:gd name="connsiteX3455" fmla="*/ 11879057 w 12192001"/>
              <a:gd name="connsiteY3455" fmla="*/ 3661169 h 6858000"/>
              <a:gd name="connsiteX3456" fmla="*/ 11882853 w 12192001"/>
              <a:gd name="connsiteY3456" fmla="*/ 3668678 h 6858000"/>
              <a:gd name="connsiteX3457" fmla="*/ 11890447 w 12192001"/>
              <a:gd name="connsiteY3457" fmla="*/ 3664923 h 6858000"/>
              <a:gd name="connsiteX3458" fmla="*/ 11898039 w 12192001"/>
              <a:gd name="connsiteY3458" fmla="*/ 3642395 h 6858000"/>
              <a:gd name="connsiteX3459" fmla="*/ 11898039 w 12192001"/>
              <a:gd name="connsiteY3459" fmla="*/ 3608602 h 6858000"/>
              <a:gd name="connsiteX3460" fmla="*/ 11913225 w 12192001"/>
              <a:gd name="connsiteY3460" fmla="*/ 3604847 h 6858000"/>
              <a:gd name="connsiteX3461" fmla="*/ 11920819 w 12192001"/>
              <a:gd name="connsiteY3461" fmla="*/ 3604847 h 6858000"/>
              <a:gd name="connsiteX3462" fmla="*/ 11943597 w 12192001"/>
              <a:gd name="connsiteY3462" fmla="*/ 3661169 h 6858000"/>
              <a:gd name="connsiteX3463" fmla="*/ 11936005 w 12192001"/>
              <a:gd name="connsiteY3463" fmla="*/ 3792584 h 6858000"/>
              <a:gd name="connsiteX3464" fmla="*/ 11943597 w 12192001"/>
              <a:gd name="connsiteY3464" fmla="*/ 3811358 h 6858000"/>
              <a:gd name="connsiteX3465" fmla="*/ 11951191 w 12192001"/>
              <a:gd name="connsiteY3465" fmla="*/ 3792584 h 6858000"/>
              <a:gd name="connsiteX3466" fmla="*/ 11958783 w 12192001"/>
              <a:gd name="connsiteY3466" fmla="*/ 3747527 h 6858000"/>
              <a:gd name="connsiteX3467" fmla="*/ 11958783 w 12192001"/>
              <a:gd name="connsiteY3467" fmla="*/ 3698716 h 6858000"/>
              <a:gd name="connsiteX3468" fmla="*/ 11962579 w 12192001"/>
              <a:gd name="connsiteY3468" fmla="*/ 3623621 h 6858000"/>
              <a:gd name="connsiteX3469" fmla="*/ 12011933 w 12192001"/>
              <a:gd name="connsiteY3469" fmla="*/ 3495960 h 6858000"/>
              <a:gd name="connsiteX3470" fmla="*/ 12023323 w 12192001"/>
              <a:gd name="connsiteY3470" fmla="*/ 3450904 h 6858000"/>
              <a:gd name="connsiteX3471" fmla="*/ 12027119 w 12192001"/>
              <a:gd name="connsiteY3471" fmla="*/ 3435885 h 6858000"/>
              <a:gd name="connsiteX3472" fmla="*/ 12034713 w 12192001"/>
              <a:gd name="connsiteY3472" fmla="*/ 3450904 h 6858000"/>
              <a:gd name="connsiteX3473" fmla="*/ 12034713 w 12192001"/>
              <a:gd name="connsiteY3473" fmla="*/ 3646150 h 6858000"/>
              <a:gd name="connsiteX3474" fmla="*/ 12072677 w 12192001"/>
              <a:gd name="connsiteY3474" fmla="*/ 3702471 h 6858000"/>
              <a:gd name="connsiteX3475" fmla="*/ 12080269 w 12192001"/>
              <a:gd name="connsiteY3475" fmla="*/ 3702471 h 6858000"/>
              <a:gd name="connsiteX3476" fmla="*/ 12110641 w 12192001"/>
              <a:gd name="connsiteY3476" fmla="*/ 3687452 h 6858000"/>
              <a:gd name="connsiteX3477" fmla="*/ 12133421 w 12192001"/>
              <a:gd name="connsiteY3477" fmla="*/ 3664923 h 6858000"/>
              <a:gd name="connsiteX3478" fmla="*/ 12178979 w 12192001"/>
              <a:gd name="connsiteY3478" fmla="*/ 3631130 h 6858000"/>
              <a:gd name="connsiteX3479" fmla="*/ 12192001 w 12192001"/>
              <a:gd name="connsiteY3479" fmla="*/ 3625560 h 6858000"/>
              <a:gd name="connsiteX3480" fmla="*/ 12192001 w 12192001"/>
              <a:gd name="connsiteY3480" fmla="*/ 6858000 h 6858000"/>
              <a:gd name="connsiteX3481" fmla="*/ 0 w 12192001"/>
              <a:gd name="connsiteY348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</a:cxnLst>
            <a:rect l="l" t="t" r="r" b="b"/>
            <a:pathLst>
              <a:path w="12192001" h="6858000">
                <a:moveTo>
                  <a:pt x="9190279" y="3229905"/>
                </a:moveTo>
                <a:lnTo>
                  <a:pt x="9200621" y="3239530"/>
                </a:lnTo>
                <a:lnTo>
                  <a:pt x="9197049" y="3257486"/>
                </a:lnTo>
                <a:cubicBezTo>
                  <a:pt x="9193251" y="3265465"/>
                  <a:pt x="9187557" y="3272036"/>
                  <a:pt x="9179965" y="3277668"/>
                </a:cubicBezTo>
                <a:cubicBezTo>
                  <a:pt x="9179965" y="3288932"/>
                  <a:pt x="9179965" y="3300196"/>
                  <a:pt x="9179965" y="3311460"/>
                </a:cubicBezTo>
                <a:cubicBezTo>
                  <a:pt x="9179965" y="3318970"/>
                  <a:pt x="9176169" y="3318970"/>
                  <a:pt x="9172371" y="3322724"/>
                </a:cubicBezTo>
                <a:cubicBezTo>
                  <a:pt x="9168575" y="3326479"/>
                  <a:pt x="9164779" y="3322724"/>
                  <a:pt x="9160983" y="3318970"/>
                </a:cubicBezTo>
                <a:cubicBezTo>
                  <a:pt x="9153389" y="3313338"/>
                  <a:pt x="9149593" y="3310522"/>
                  <a:pt x="9149117" y="3307236"/>
                </a:cubicBezTo>
                <a:cubicBezTo>
                  <a:pt x="9148643" y="3303951"/>
                  <a:pt x="9151491" y="3300196"/>
                  <a:pt x="9157185" y="3292687"/>
                </a:cubicBezTo>
                <a:cubicBezTo>
                  <a:pt x="9160983" y="3288932"/>
                  <a:pt x="9172371" y="3277668"/>
                  <a:pt x="9176169" y="3277668"/>
                </a:cubicBezTo>
                <a:lnTo>
                  <a:pt x="9175531" y="3264129"/>
                </a:lnTo>
                <a:lnTo>
                  <a:pt x="9178889" y="3267452"/>
                </a:lnTo>
                <a:cubicBezTo>
                  <a:pt x="9190279" y="3259943"/>
                  <a:pt x="9186483" y="3241169"/>
                  <a:pt x="9190279" y="3229905"/>
                </a:cubicBezTo>
                <a:close/>
                <a:moveTo>
                  <a:pt x="2427530" y="3229904"/>
                </a:moveTo>
                <a:lnTo>
                  <a:pt x="2437871" y="3239529"/>
                </a:lnTo>
                <a:lnTo>
                  <a:pt x="2434299" y="3257485"/>
                </a:lnTo>
                <a:cubicBezTo>
                  <a:pt x="2430502" y="3265464"/>
                  <a:pt x="2424808" y="3272035"/>
                  <a:pt x="2417215" y="3277667"/>
                </a:cubicBezTo>
                <a:cubicBezTo>
                  <a:pt x="2417215" y="3288931"/>
                  <a:pt x="2417215" y="3300195"/>
                  <a:pt x="2417215" y="3311459"/>
                </a:cubicBezTo>
                <a:cubicBezTo>
                  <a:pt x="2417215" y="3318969"/>
                  <a:pt x="2413419" y="3318969"/>
                  <a:pt x="2409622" y="3322723"/>
                </a:cubicBezTo>
                <a:cubicBezTo>
                  <a:pt x="2405826" y="3326478"/>
                  <a:pt x="2402029" y="3322723"/>
                  <a:pt x="2398233" y="3318969"/>
                </a:cubicBezTo>
                <a:cubicBezTo>
                  <a:pt x="2390640" y="3313337"/>
                  <a:pt x="2386844" y="3310521"/>
                  <a:pt x="2386368" y="3307235"/>
                </a:cubicBezTo>
                <a:cubicBezTo>
                  <a:pt x="2385894" y="3303950"/>
                  <a:pt x="2388741" y="3300195"/>
                  <a:pt x="2394436" y="3292686"/>
                </a:cubicBezTo>
                <a:cubicBezTo>
                  <a:pt x="2398233" y="3288931"/>
                  <a:pt x="2409622" y="3277667"/>
                  <a:pt x="2413419" y="3277667"/>
                </a:cubicBezTo>
                <a:lnTo>
                  <a:pt x="2412782" y="3264128"/>
                </a:lnTo>
                <a:lnTo>
                  <a:pt x="2416140" y="3267451"/>
                </a:lnTo>
                <a:cubicBezTo>
                  <a:pt x="2427530" y="3259942"/>
                  <a:pt x="2423734" y="3241168"/>
                  <a:pt x="2427530" y="3229904"/>
                </a:cubicBezTo>
                <a:close/>
                <a:moveTo>
                  <a:pt x="9175093" y="3213128"/>
                </a:moveTo>
                <a:lnTo>
                  <a:pt x="9175093" y="3219648"/>
                </a:lnTo>
                <a:lnTo>
                  <a:pt x="9174269" y="3216184"/>
                </a:lnTo>
                <a:close/>
                <a:moveTo>
                  <a:pt x="2412344" y="3213127"/>
                </a:moveTo>
                <a:lnTo>
                  <a:pt x="2412344" y="3219647"/>
                </a:lnTo>
                <a:lnTo>
                  <a:pt x="2411520" y="3216183"/>
                </a:lnTo>
                <a:close/>
                <a:moveTo>
                  <a:pt x="7852245" y="3203298"/>
                </a:moveTo>
                <a:lnTo>
                  <a:pt x="7858997" y="3216262"/>
                </a:lnTo>
                <a:lnTo>
                  <a:pt x="7855917" y="3225149"/>
                </a:lnTo>
                <a:lnTo>
                  <a:pt x="7845721" y="3215065"/>
                </a:lnTo>
                <a:close/>
                <a:moveTo>
                  <a:pt x="1089495" y="3203297"/>
                </a:moveTo>
                <a:lnTo>
                  <a:pt x="1096247" y="3216261"/>
                </a:lnTo>
                <a:lnTo>
                  <a:pt x="1093167" y="3225148"/>
                </a:lnTo>
                <a:lnTo>
                  <a:pt x="1082971" y="3215064"/>
                </a:lnTo>
                <a:close/>
                <a:moveTo>
                  <a:pt x="8412877" y="3194537"/>
                </a:moveTo>
                <a:lnTo>
                  <a:pt x="8412877" y="3197366"/>
                </a:lnTo>
                <a:cubicBezTo>
                  <a:pt x="8416673" y="3201120"/>
                  <a:pt x="8420471" y="3201120"/>
                  <a:pt x="8424267" y="3200651"/>
                </a:cubicBezTo>
                <a:lnTo>
                  <a:pt x="8429293" y="3200858"/>
                </a:lnTo>
                <a:lnTo>
                  <a:pt x="8429293" y="3219288"/>
                </a:lnTo>
                <a:cubicBezTo>
                  <a:pt x="8429293" y="3226798"/>
                  <a:pt x="8425497" y="3226798"/>
                  <a:pt x="8421701" y="3230552"/>
                </a:cubicBezTo>
                <a:cubicBezTo>
                  <a:pt x="8417905" y="3234307"/>
                  <a:pt x="8414107" y="3230552"/>
                  <a:pt x="8410311" y="3226798"/>
                </a:cubicBezTo>
                <a:cubicBezTo>
                  <a:pt x="8402719" y="3221166"/>
                  <a:pt x="8398921" y="3218350"/>
                  <a:pt x="8398447" y="3215064"/>
                </a:cubicBezTo>
                <a:cubicBezTo>
                  <a:pt x="8397973" y="3211779"/>
                  <a:pt x="8400821" y="3208024"/>
                  <a:pt x="8406515" y="3200515"/>
                </a:cubicBezTo>
                <a:close/>
                <a:moveTo>
                  <a:pt x="1650128" y="3194536"/>
                </a:moveTo>
                <a:lnTo>
                  <a:pt x="1650128" y="3197365"/>
                </a:lnTo>
                <a:cubicBezTo>
                  <a:pt x="1653924" y="3201119"/>
                  <a:pt x="1657721" y="3201119"/>
                  <a:pt x="1661517" y="3200650"/>
                </a:cubicBezTo>
                <a:lnTo>
                  <a:pt x="1666544" y="3200857"/>
                </a:lnTo>
                <a:lnTo>
                  <a:pt x="1666544" y="3219287"/>
                </a:lnTo>
                <a:cubicBezTo>
                  <a:pt x="1666544" y="3226797"/>
                  <a:pt x="1662748" y="3226797"/>
                  <a:pt x="1658951" y="3230551"/>
                </a:cubicBezTo>
                <a:cubicBezTo>
                  <a:pt x="1655155" y="3234306"/>
                  <a:pt x="1651358" y="3230551"/>
                  <a:pt x="1647562" y="3226797"/>
                </a:cubicBezTo>
                <a:cubicBezTo>
                  <a:pt x="1639969" y="3221165"/>
                  <a:pt x="1636172" y="3218349"/>
                  <a:pt x="1635698" y="3215063"/>
                </a:cubicBezTo>
                <a:cubicBezTo>
                  <a:pt x="1635223" y="3211778"/>
                  <a:pt x="1638071" y="3208023"/>
                  <a:pt x="1643765" y="3200514"/>
                </a:cubicBezTo>
                <a:close/>
                <a:moveTo>
                  <a:pt x="5750363" y="3186884"/>
                </a:moveTo>
                <a:lnTo>
                  <a:pt x="5752736" y="3195581"/>
                </a:lnTo>
                <a:cubicBezTo>
                  <a:pt x="5752736" y="3199336"/>
                  <a:pt x="5756533" y="3199336"/>
                  <a:pt x="5760329" y="3199336"/>
                </a:cubicBezTo>
                <a:cubicBezTo>
                  <a:pt x="5767922" y="3210600"/>
                  <a:pt x="5779311" y="3221864"/>
                  <a:pt x="5775515" y="3233129"/>
                </a:cubicBezTo>
                <a:cubicBezTo>
                  <a:pt x="5775515" y="3244393"/>
                  <a:pt x="5771718" y="3259412"/>
                  <a:pt x="5756533" y="3266921"/>
                </a:cubicBezTo>
                <a:cubicBezTo>
                  <a:pt x="5755584" y="3266921"/>
                  <a:pt x="5753448" y="3270910"/>
                  <a:pt x="5750838" y="3276953"/>
                </a:cubicBezTo>
                <a:lnTo>
                  <a:pt x="5744252" y="3294186"/>
                </a:lnTo>
                <a:lnTo>
                  <a:pt x="5750363" y="3250199"/>
                </a:lnTo>
                <a:close/>
                <a:moveTo>
                  <a:pt x="11637003" y="3176791"/>
                </a:moveTo>
                <a:lnTo>
                  <a:pt x="11643677" y="3180563"/>
                </a:lnTo>
                <a:cubicBezTo>
                  <a:pt x="11647473" y="3184318"/>
                  <a:pt x="11647473" y="3188073"/>
                  <a:pt x="11647473" y="3191828"/>
                </a:cubicBezTo>
                <a:cubicBezTo>
                  <a:pt x="11641779" y="3197460"/>
                  <a:pt x="11640829" y="3204969"/>
                  <a:pt x="11640355" y="3212478"/>
                </a:cubicBezTo>
                <a:lnTo>
                  <a:pt x="11637045" y="3228481"/>
                </a:lnTo>
                <a:lnTo>
                  <a:pt x="11636395" y="3190458"/>
                </a:lnTo>
                <a:close/>
                <a:moveTo>
                  <a:pt x="4874254" y="3176790"/>
                </a:moveTo>
                <a:lnTo>
                  <a:pt x="4880927" y="3180562"/>
                </a:lnTo>
                <a:cubicBezTo>
                  <a:pt x="4884723" y="3184317"/>
                  <a:pt x="4884723" y="3188072"/>
                  <a:pt x="4884723" y="3191827"/>
                </a:cubicBezTo>
                <a:cubicBezTo>
                  <a:pt x="4879029" y="3197459"/>
                  <a:pt x="4878080" y="3204968"/>
                  <a:pt x="4877605" y="3212477"/>
                </a:cubicBezTo>
                <a:lnTo>
                  <a:pt x="4874296" y="3228480"/>
                </a:lnTo>
                <a:lnTo>
                  <a:pt x="4873645" y="3190457"/>
                </a:lnTo>
                <a:close/>
                <a:moveTo>
                  <a:pt x="10392817" y="3171625"/>
                </a:moveTo>
                <a:lnTo>
                  <a:pt x="10396461" y="3174087"/>
                </a:lnTo>
                <a:lnTo>
                  <a:pt x="10396461" y="3189386"/>
                </a:lnTo>
                <a:lnTo>
                  <a:pt x="10393503" y="3177853"/>
                </a:lnTo>
                <a:close/>
                <a:moveTo>
                  <a:pt x="3630068" y="3171624"/>
                </a:moveTo>
                <a:lnTo>
                  <a:pt x="3633711" y="3174086"/>
                </a:lnTo>
                <a:lnTo>
                  <a:pt x="3633711" y="3189385"/>
                </a:lnTo>
                <a:lnTo>
                  <a:pt x="3630753" y="3177852"/>
                </a:lnTo>
                <a:close/>
                <a:moveTo>
                  <a:pt x="7874279" y="3156322"/>
                </a:moveTo>
                <a:lnTo>
                  <a:pt x="7883925" y="3176805"/>
                </a:lnTo>
                <a:lnTo>
                  <a:pt x="7876567" y="3185497"/>
                </a:lnTo>
                <a:lnTo>
                  <a:pt x="7876567" y="3191004"/>
                </a:lnTo>
                <a:lnTo>
                  <a:pt x="7868940" y="3192268"/>
                </a:lnTo>
                <a:lnTo>
                  <a:pt x="7861201" y="3193551"/>
                </a:lnTo>
                <a:lnTo>
                  <a:pt x="7863280" y="3191598"/>
                </a:lnTo>
                <a:cubicBezTo>
                  <a:pt x="7867076" y="3188313"/>
                  <a:pt x="7870872" y="3185497"/>
                  <a:pt x="7872771" y="3185497"/>
                </a:cubicBezTo>
                <a:cubicBezTo>
                  <a:pt x="7868974" y="3177987"/>
                  <a:pt x="7869923" y="3171416"/>
                  <a:pt x="7871821" y="3165315"/>
                </a:cubicBezTo>
                <a:close/>
                <a:moveTo>
                  <a:pt x="1111529" y="3156321"/>
                </a:moveTo>
                <a:lnTo>
                  <a:pt x="1121175" y="3176804"/>
                </a:lnTo>
                <a:lnTo>
                  <a:pt x="1113817" y="3185496"/>
                </a:lnTo>
                <a:lnTo>
                  <a:pt x="1113817" y="3191003"/>
                </a:lnTo>
                <a:lnTo>
                  <a:pt x="1106190" y="3192267"/>
                </a:lnTo>
                <a:lnTo>
                  <a:pt x="1098451" y="3193550"/>
                </a:lnTo>
                <a:lnTo>
                  <a:pt x="1100530" y="3191597"/>
                </a:lnTo>
                <a:cubicBezTo>
                  <a:pt x="1104326" y="3188312"/>
                  <a:pt x="1108122" y="3185496"/>
                  <a:pt x="1110021" y="3185496"/>
                </a:cubicBezTo>
                <a:cubicBezTo>
                  <a:pt x="1106224" y="3177986"/>
                  <a:pt x="1107173" y="3171415"/>
                  <a:pt x="1109071" y="3165314"/>
                </a:cubicBezTo>
                <a:close/>
                <a:moveTo>
                  <a:pt x="8704705" y="3121474"/>
                </a:moveTo>
                <a:lnTo>
                  <a:pt x="8709203" y="3131233"/>
                </a:lnTo>
                <a:cubicBezTo>
                  <a:pt x="8720593" y="3142498"/>
                  <a:pt x="8724389" y="3157517"/>
                  <a:pt x="8712999" y="3168781"/>
                </a:cubicBezTo>
                <a:lnTo>
                  <a:pt x="8702069" y="3192652"/>
                </a:lnTo>
                <a:lnTo>
                  <a:pt x="8702069" y="3166917"/>
                </a:lnTo>
                <a:close/>
                <a:moveTo>
                  <a:pt x="1941955" y="3121473"/>
                </a:moveTo>
                <a:lnTo>
                  <a:pt x="1946453" y="3131232"/>
                </a:lnTo>
                <a:cubicBezTo>
                  <a:pt x="1957843" y="3142497"/>
                  <a:pt x="1961639" y="3157516"/>
                  <a:pt x="1950250" y="3168780"/>
                </a:cubicBezTo>
                <a:lnTo>
                  <a:pt x="1939320" y="3192651"/>
                </a:lnTo>
                <a:lnTo>
                  <a:pt x="1939320" y="3166916"/>
                </a:lnTo>
                <a:close/>
                <a:moveTo>
                  <a:pt x="11619889" y="3062759"/>
                </a:moveTo>
                <a:cubicBezTo>
                  <a:pt x="11621123" y="3062759"/>
                  <a:pt x="11621123" y="3062759"/>
                  <a:pt x="11621123" y="3062759"/>
                </a:cubicBezTo>
                <a:cubicBezTo>
                  <a:pt x="11622357" y="3062759"/>
                  <a:pt x="11623591" y="3062759"/>
                  <a:pt x="11623591" y="3066515"/>
                </a:cubicBezTo>
                <a:cubicBezTo>
                  <a:pt x="11623591" y="3070271"/>
                  <a:pt x="11623591" y="3074027"/>
                  <a:pt x="11623591" y="3077782"/>
                </a:cubicBezTo>
                <a:lnTo>
                  <a:pt x="11623591" y="3134854"/>
                </a:lnTo>
                <a:lnTo>
                  <a:pt x="11617487" y="3143274"/>
                </a:lnTo>
                <a:lnTo>
                  <a:pt x="11619889" y="3066515"/>
                </a:lnTo>
                <a:cubicBezTo>
                  <a:pt x="11619889" y="3066515"/>
                  <a:pt x="11619889" y="3062759"/>
                  <a:pt x="11619889" y="3062759"/>
                </a:cubicBezTo>
                <a:close/>
                <a:moveTo>
                  <a:pt x="4857140" y="3062758"/>
                </a:moveTo>
                <a:cubicBezTo>
                  <a:pt x="4858374" y="3062758"/>
                  <a:pt x="4858374" y="3062758"/>
                  <a:pt x="4858374" y="3062758"/>
                </a:cubicBezTo>
                <a:cubicBezTo>
                  <a:pt x="4859608" y="3062758"/>
                  <a:pt x="4860842" y="3062758"/>
                  <a:pt x="4860842" y="3066514"/>
                </a:cubicBezTo>
                <a:cubicBezTo>
                  <a:pt x="4860842" y="3070270"/>
                  <a:pt x="4860842" y="3074026"/>
                  <a:pt x="4860842" y="3077781"/>
                </a:cubicBezTo>
                <a:lnTo>
                  <a:pt x="4860842" y="3134853"/>
                </a:lnTo>
                <a:lnTo>
                  <a:pt x="4854738" y="3143273"/>
                </a:lnTo>
                <a:lnTo>
                  <a:pt x="4857140" y="3066514"/>
                </a:lnTo>
                <a:cubicBezTo>
                  <a:pt x="4857140" y="3066514"/>
                  <a:pt x="4857140" y="3062758"/>
                  <a:pt x="4857140" y="3062758"/>
                </a:cubicBezTo>
                <a:close/>
                <a:moveTo>
                  <a:pt x="11421763" y="3062275"/>
                </a:moveTo>
                <a:lnTo>
                  <a:pt x="11427357" y="3092699"/>
                </a:lnTo>
                <a:cubicBezTo>
                  <a:pt x="11427357" y="3100209"/>
                  <a:pt x="11434949" y="3103963"/>
                  <a:pt x="11442543" y="3103963"/>
                </a:cubicBezTo>
                <a:lnTo>
                  <a:pt x="11444773" y="3102615"/>
                </a:lnTo>
                <a:lnTo>
                  <a:pt x="11442463" y="3116733"/>
                </a:lnTo>
                <a:cubicBezTo>
                  <a:pt x="11442463" y="3184318"/>
                  <a:pt x="11442463" y="3255658"/>
                  <a:pt x="11442463" y="3323243"/>
                </a:cubicBezTo>
                <a:cubicBezTo>
                  <a:pt x="11442463" y="3345771"/>
                  <a:pt x="11438667" y="3364545"/>
                  <a:pt x="11419685" y="3375809"/>
                </a:cubicBezTo>
                <a:cubicBezTo>
                  <a:pt x="11412093" y="3372054"/>
                  <a:pt x="11412093" y="3364545"/>
                  <a:pt x="11408295" y="3360790"/>
                </a:cubicBezTo>
                <a:cubicBezTo>
                  <a:pt x="11404499" y="3349526"/>
                  <a:pt x="11402601" y="3342016"/>
                  <a:pt x="11404499" y="3336384"/>
                </a:cubicBezTo>
                <a:cubicBezTo>
                  <a:pt x="11406397" y="3330752"/>
                  <a:pt x="11412093" y="3326997"/>
                  <a:pt x="11423481" y="3323243"/>
                </a:cubicBezTo>
                <a:cubicBezTo>
                  <a:pt x="11431075" y="3319488"/>
                  <a:pt x="11431075" y="3315734"/>
                  <a:pt x="11427277" y="3311979"/>
                </a:cubicBezTo>
                <a:cubicBezTo>
                  <a:pt x="11419685" y="3300715"/>
                  <a:pt x="11423481" y="3285696"/>
                  <a:pt x="11423481" y="3274432"/>
                </a:cubicBezTo>
                <a:cubicBezTo>
                  <a:pt x="11423481" y="3251903"/>
                  <a:pt x="11423481" y="3233130"/>
                  <a:pt x="11412093" y="3210601"/>
                </a:cubicBezTo>
                <a:cubicBezTo>
                  <a:pt x="11408295" y="3203092"/>
                  <a:pt x="11404499" y="3188073"/>
                  <a:pt x="11408295" y="3184318"/>
                </a:cubicBezTo>
                <a:cubicBezTo>
                  <a:pt x="11419685" y="3169299"/>
                  <a:pt x="11412093" y="3150526"/>
                  <a:pt x="11419685" y="3139262"/>
                </a:cubicBezTo>
                <a:cubicBezTo>
                  <a:pt x="11423481" y="3131752"/>
                  <a:pt x="11423481" y="3124243"/>
                  <a:pt x="11419685" y="3116733"/>
                </a:cubicBezTo>
                <a:cubicBezTo>
                  <a:pt x="11412093" y="3101714"/>
                  <a:pt x="11412093" y="3090450"/>
                  <a:pt x="11419685" y="3075431"/>
                </a:cubicBezTo>
                <a:close/>
                <a:moveTo>
                  <a:pt x="4659014" y="3062274"/>
                </a:moveTo>
                <a:lnTo>
                  <a:pt x="4664607" y="3092698"/>
                </a:lnTo>
                <a:cubicBezTo>
                  <a:pt x="4664607" y="3100208"/>
                  <a:pt x="4672200" y="3103962"/>
                  <a:pt x="4679793" y="3103962"/>
                </a:cubicBezTo>
                <a:lnTo>
                  <a:pt x="4682023" y="3102614"/>
                </a:lnTo>
                <a:lnTo>
                  <a:pt x="4679714" y="3116732"/>
                </a:lnTo>
                <a:cubicBezTo>
                  <a:pt x="4679714" y="3184317"/>
                  <a:pt x="4679714" y="3255657"/>
                  <a:pt x="4679714" y="3323242"/>
                </a:cubicBezTo>
                <a:cubicBezTo>
                  <a:pt x="4679714" y="3345770"/>
                  <a:pt x="4675918" y="3364544"/>
                  <a:pt x="4656936" y="3375808"/>
                </a:cubicBezTo>
                <a:cubicBezTo>
                  <a:pt x="4649344" y="3372053"/>
                  <a:pt x="4649344" y="3364544"/>
                  <a:pt x="4645546" y="3360789"/>
                </a:cubicBezTo>
                <a:cubicBezTo>
                  <a:pt x="4641750" y="3349525"/>
                  <a:pt x="4639851" y="3342015"/>
                  <a:pt x="4641750" y="3336383"/>
                </a:cubicBezTo>
                <a:cubicBezTo>
                  <a:pt x="4643648" y="3330751"/>
                  <a:pt x="4649344" y="3326996"/>
                  <a:pt x="4660732" y="3323242"/>
                </a:cubicBezTo>
                <a:cubicBezTo>
                  <a:pt x="4668325" y="3319487"/>
                  <a:pt x="4668325" y="3315733"/>
                  <a:pt x="4664528" y="3311978"/>
                </a:cubicBezTo>
                <a:cubicBezTo>
                  <a:pt x="4656936" y="3300714"/>
                  <a:pt x="4660732" y="3285695"/>
                  <a:pt x="4660732" y="3274431"/>
                </a:cubicBezTo>
                <a:cubicBezTo>
                  <a:pt x="4660732" y="3251902"/>
                  <a:pt x="4660732" y="3233129"/>
                  <a:pt x="4649344" y="3210600"/>
                </a:cubicBezTo>
                <a:cubicBezTo>
                  <a:pt x="4645546" y="3203091"/>
                  <a:pt x="4641750" y="3188072"/>
                  <a:pt x="4645546" y="3184317"/>
                </a:cubicBezTo>
                <a:cubicBezTo>
                  <a:pt x="4656936" y="3169298"/>
                  <a:pt x="4649344" y="3150525"/>
                  <a:pt x="4656936" y="3139261"/>
                </a:cubicBezTo>
                <a:cubicBezTo>
                  <a:pt x="4660732" y="3131751"/>
                  <a:pt x="4660732" y="3124242"/>
                  <a:pt x="4656936" y="3116732"/>
                </a:cubicBezTo>
                <a:cubicBezTo>
                  <a:pt x="4649344" y="3101713"/>
                  <a:pt x="4649344" y="3090449"/>
                  <a:pt x="4656936" y="3075430"/>
                </a:cubicBezTo>
                <a:close/>
                <a:moveTo>
                  <a:pt x="6510010" y="2989021"/>
                </a:moveTo>
                <a:lnTo>
                  <a:pt x="6510606" y="3000336"/>
                </a:lnTo>
                <a:lnTo>
                  <a:pt x="6510360" y="3002132"/>
                </a:lnTo>
                <a:lnTo>
                  <a:pt x="6510068" y="2995024"/>
                </a:lnTo>
                <a:close/>
                <a:moveTo>
                  <a:pt x="11419763" y="2983812"/>
                </a:moveTo>
                <a:cubicBezTo>
                  <a:pt x="11419763" y="3010095"/>
                  <a:pt x="11419763" y="3028869"/>
                  <a:pt x="11419763" y="3051397"/>
                </a:cubicBezTo>
                <a:lnTo>
                  <a:pt x="11420905" y="3057605"/>
                </a:lnTo>
                <a:lnTo>
                  <a:pt x="11415889" y="3045393"/>
                </a:lnTo>
                <a:lnTo>
                  <a:pt x="11402023" y="3020131"/>
                </a:lnTo>
                <a:lnTo>
                  <a:pt x="11404577" y="3017604"/>
                </a:lnTo>
                <a:cubicBezTo>
                  <a:pt x="11405527" y="3015727"/>
                  <a:pt x="11406477" y="3013850"/>
                  <a:pt x="11408375" y="3013850"/>
                </a:cubicBezTo>
                <a:cubicBezTo>
                  <a:pt x="11415967" y="3006341"/>
                  <a:pt x="11412171" y="2995076"/>
                  <a:pt x="11419763" y="2983812"/>
                </a:cubicBezTo>
                <a:close/>
                <a:moveTo>
                  <a:pt x="4657014" y="2983811"/>
                </a:moveTo>
                <a:cubicBezTo>
                  <a:pt x="4657014" y="3010094"/>
                  <a:pt x="4657014" y="3028868"/>
                  <a:pt x="4657014" y="3051396"/>
                </a:cubicBezTo>
                <a:lnTo>
                  <a:pt x="4658156" y="3057604"/>
                </a:lnTo>
                <a:lnTo>
                  <a:pt x="4653139" y="3045392"/>
                </a:lnTo>
                <a:lnTo>
                  <a:pt x="4639273" y="3020130"/>
                </a:lnTo>
                <a:lnTo>
                  <a:pt x="4641828" y="3017603"/>
                </a:lnTo>
                <a:cubicBezTo>
                  <a:pt x="4642777" y="3015726"/>
                  <a:pt x="4643727" y="3013849"/>
                  <a:pt x="4645625" y="3013849"/>
                </a:cubicBezTo>
                <a:cubicBezTo>
                  <a:pt x="4653218" y="3006340"/>
                  <a:pt x="4649421" y="2995075"/>
                  <a:pt x="4657014" y="2983811"/>
                </a:cubicBezTo>
                <a:close/>
                <a:moveTo>
                  <a:pt x="5748564" y="2975947"/>
                </a:moveTo>
                <a:lnTo>
                  <a:pt x="5752736" y="2996581"/>
                </a:lnTo>
                <a:cubicBezTo>
                  <a:pt x="5752736" y="2996581"/>
                  <a:pt x="5756533" y="3000336"/>
                  <a:pt x="5760329" y="3000336"/>
                </a:cubicBezTo>
                <a:cubicBezTo>
                  <a:pt x="5764126" y="3007845"/>
                  <a:pt x="5767922" y="3011600"/>
                  <a:pt x="5771718" y="3015355"/>
                </a:cubicBezTo>
                <a:cubicBezTo>
                  <a:pt x="5786904" y="3030374"/>
                  <a:pt x="5786904" y="3045392"/>
                  <a:pt x="5775515" y="3064166"/>
                </a:cubicBezTo>
                <a:cubicBezTo>
                  <a:pt x="5771718" y="3067921"/>
                  <a:pt x="5767922" y="3071676"/>
                  <a:pt x="5764126" y="3075430"/>
                </a:cubicBezTo>
                <a:cubicBezTo>
                  <a:pt x="5760329" y="3077307"/>
                  <a:pt x="5753685" y="3085755"/>
                  <a:pt x="5747991" y="3094204"/>
                </a:cubicBezTo>
                <a:lnTo>
                  <a:pt x="5745683" y="3098353"/>
                </a:lnTo>
                <a:lnTo>
                  <a:pt x="5745547" y="3098087"/>
                </a:lnTo>
                <a:cubicBezTo>
                  <a:pt x="5743620" y="3095270"/>
                  <a:pt x="5742657" y="3092453"/>
                  <a:pt x="5746510" y="3088697"/>
                </a:cubicBezTo>
                <a:cubicBezTo>
                  <a:pt x="5758070" y="3077429"/>
                  <a:pt x="5750363" y="3062406"/>
                  <a:pt x="5750363" y="3051139"/>
                </a:cubicBezTo>
                <a:cubicBezTo>
                  <a:pt x="5750363" y="3039871"/>
                  <a:pt x="5754217" y="3024848"/>
                  <a:pt x="5746510" y="3013580"/>
                </a:cubicBezTo>
                <a:cubicBezTo>
                  <a:pt x="5744583" y="3009824"/>
                  <a:pt x="5744583" y="3005129"/>
                  <a:pt x="5745065" y="3000434"/>
                </a:cubicBezTo>
                <a:cubicBezTo>
                  <a:pt x="5745547" y="2995739"/>
                  <a:pt x="5746510" y="2991045"/>
                  <a:pt x="5746510" y="2987289"/>
                </a:cubicBezTo>
                <a:close/>
                <a:moveTo>
                  <a:pt x="8705771" y="2973327"/>
                </a:moveTo>
                <a:lnTo>
                  <a:pt x="8713889" y="2991167"/>
                </a:lnTo>
                <a:lnTo>
                  <a:pt x="8705771" y="2999445"/>
                </a:lnTo>
                <a:close/>
                <a:moveTo>
                  <a:pt x="1943022" y="2973326"/>
                </a:moveTo>
                <a:lnTo>
                  <a:pt x="1951139" y="2991166"/>
                </a:lnTo>
                <a:lnTo>
                  <a:pt x="1943022" y="2999444"/>
                </a:lnTo>
                <a:close/>
                <a:moveTo>
                  <a:pt x="11161603" y="2969522"/>
                </a:moveTo>
                <a:lnTo>
                  <a:pt x="11161603" y="3009424"/>
                </a:lnTo>
                <a:lnTo>
                  <a:pt x="11151957" y="3025325"/>
                </a:lnTo>
                <a:cubicBezTo>
                  <a:pt x="11151957" y="3029080"/>
                  <a:pt x="11144365" y="3029080"/>
                  <a:pt x="11144365" y="3025325"/>
                </a:cubicBezTo>
                <a:cubicBezTo>
                  <a:pt x="11144365" y="3019693"/>
                  <a:pt x="11141517" y="3015938"/>
                  <a:pt x="11139145" y="3012653"/>
                </a:cubicBezTo>
                <a:lnTo>
                  <a:pt x="11138719" y="3010884"/>
                </a:lnTo>
                <a:lnTo>
                  <a:pt x="11150215" y="3001646"/>
                </a:lnTo>
                <a:cubicBezTo>
                  <a:pt x="11153061" y="2996014"/>
                  <a:pt x="11154011" y="2989444"/>
                  <a:pt x="11154011" y="2983812"/>
                </a:cubicBezTo>
                <a:lnTo>
                  <a:pt x="11155413" y="2976880"/>
                </a:lnTo>
                <a:lnTo>
                  <a:pt x="11155753" y="2976514"/>
                </a:lnTo>
                <a:close/>
                <a:moveTo>
                  <a:pt x="4398854" y="2969521"/>
                </a:moveTo>
                <a:lnTo>
                  <a:pt x="4398854" y="3009423"/>
                </a:lnTo>
                <a:lnTo>
                  <a:pt x="4389207" y="3025324"/>
                </a:lnTo>
                <a:cubicBezTo>
                  <a:pt x="4389207" y="3029079"/>
                  <a:pt x="4381615" y="3029079"/>
                  <a:pt x="4381615" y="3025324"/>
                </a:cubicBezTo>
                <a:cubicBezTo>
                  <a:pt x="4381615" y="3019692"/>
                  <a:pt x="4378767" y="3015937"/>
                  <a:pt x="4376395" y="3012652"/>
                </a:cubicBezTo>
                <a:lnTo>
                  <a:pt x="4375969" y="3010883"/>
                </a:lnTo>
                <a:lnTo>
                  <a:pt x="4387465" y="3001645"/>
                </a:lnTo>
                <a:cubicBezTo>
                  <a:pt x="4390312" y="2996013"/>
                  <a:pt x="4391261" y="2989443"/>
                  <a:pt x="4391261" y="2983811"/>
                </a:cubicBezTo>
                <a:lnTo>
                  <a:pt x="4392663" y="2976879"/>
                </a:lnTo>
                <a:lnTo>
                  <a:pt x="4393004" y="2976513"/>
                </a:lnTo>
                <a:close/>
                <a:moveTo>
                  <a:pt x="11400809" y="2964402"/>
                </a:moveTo>
                <a:lnTo>
                  <a:pt x="11400781" y="2965039"/>
                </a:lnTo>
                <a:lnTo>
                  <a:pt x="11397207" y="2986248"/>
                </a:lnTo>
                <a:lnTo>
                  <a:pt x="11396907" y="2974054"/>
                </a:lnTo>
                <a:close/>
                <a:moveTo>
                  <a:pt x="4638060" y="2964401"/>
                </a:moveTo>
                <a:lnTo>
                  <a:pt x="4638032" y="2965038"/>
                </a:lnTo>
                <a:lnTo>
                  <a:pt x="4634457" y="2986247"/>
                </a:lnTo>
                <a:lnTo>
                  <a:pt x="4634157" y="2974053"/>
                </a:lnTo>
                <a:close/>
                <a:moveTo>
                  <a:pt x="11472915" y="2946265"/>
                </a:moveTo>
                <a:lnTo>
                  <a:pt x="11473823" y="2947163"/>
                </a:lnTo>
                <a:lnTo>
                  <a:pt x="11475683" y="2970299"/>
                </a:lnTo>
                <a:cubicBezTo>
                  <a:pt x="11475683" y="2997520"/>
                  <a:pt x="11474733" y="3024742"/>
                  <a:pt x="11476631" y="3052903"/>
                </a:cubicBezTo>
                <a:cubicBezTo>
                  <a:pt x="11476631" y="3052903"/>
                  <a:pt x="11472835" y="3052903"/>
                  <a:pt x="11472835" y="3056658"/>
                </a:cubicBezTo>
                <a:cubicBezTo>
                  <a:pt x="11465243" y="3052903"/>
                  <a:pt x="11469039" y="3049148"/>
                  <a:pt x="11469039" y="3041639"/>
                </a:cubicBezTo>
                <a:cubicBezTo>
                  <a:pt x="11469039" y="3037884"/>
                  <a:pt x="11465243" y="3037884"/>
                  <a:pt x="11465243" y="3037884"/>
                </a:cubicBezTo>
                <a:cubicBezTo>
                  <a:pt x="11461447" y="3037884"/>
                  <a:pt x="11453853" y="3037884"/>
                  <a:pt x="11457649" y="3041639"/>
                </a:cubicBezTo>
                <a:cubicBezTo>
                  <a:pt x="11457649" y="3045393"/>
                  <a:pt x="11450057" y="3049148"/>
                  <a:pt x="11450057" y="3052903"/>
                </a:cubicBezTo>
                <a:lnTo>
                  <a:pt x="11449339" y="3062567"/>
                </a:lnTo>
                <a:lnTo>
                  <a:pt x="11446339" y="3055152"/>
                </a:lnTo>
                <a:cubicBezTo>
                  <a:pt x="11444441" y="3053274"/>
                  <a:pt x="11444441" y="3049519"/>
                  <a:pt x="11444915" y="3045765"/>
                </a:cubicBezTo>
                <a:cubicBezTo>
                  <a:pt x="11445389" y="3042010"/>
                  <a:pt x="11446339" y="3038255"/>
                  <a:pt x="11446339" y="3036378"/>
                </a:cubicBezTo>
                <a:cubicBezTo>
                  <a:pt x="11457729" y="3010095"/>
                  <a:pt x="11469117" y="2983812"/>
                  <a:pt x="11465321" y="2953774"/>
                </a:cubicBezTo>
                <a:cubicBezTo>
                  <a:pt x="11465321" y="2950020"/>
                  <a:pt x="11469117" y="2946265"/>
                  <a:pt x="11472915" y="2946265"/>
                </a:cubicBezTo>
                <a:close/>
                <a:moveTo>
                  <a:pt x="4710165" y="2946264"/>
                </a:moveTo>
                <a:lnTo>
                  <a:pt x="4711073" y="2947162"/>
                </a:lnTo>
                <a:lnTo>
                  <a:pt x="4712934" y="2970298"/>
                </a:lnTo>
                <a:cubicBezTo>
                  <a:pt x="4712934" y="2997519"/>
                  <a:pt x="4711984" y="3024741"/>
                  <a:pt x="4713882" y="3052902"/>
                </a:cubicBezTo>
                <a:cubicBezTo>
                  <a:pt x="4713882" y="3052902"/>
                  <a:pt x="4710086" y="3052902"/>
                  <a:pt x="4710086" y="3056657"/>
                </a:cubicBezTo>
                <a:cubicBezTo>
                  <a:pt x="4702493" y="3052902"/>
                  <a:pt x="4706290" y="3049147"/>
                  <a:pt x="4706290" y="3041638"/>
                </a:cubicBezTo>
                <a:cubicBezTo>
                  <a:pt x="4706290" y="3037883"/>
                  <a:pt x="4702493" y="3037883"/>
                  <a:pt x="4702493" y="3037883"/>
                </a:cubicBezTo>
                <a:cubicBezTo>
                  <a:pt x="4698697" y="3037883"/>
                  <a:pt x="4691104" y="3037883"/>
                  <a:pt x="4694900" y="3041638"/>
                </a:cubicBezTo>
                <a:cubicBezTo>
                  <a:pt x="4694900" y="3045392"/>
                  <a:pt x="4687307" y="3049147"/>
                  <a:pt x="4687307" y="3052902"/>
                </a:cubicBezTo>
                <a:lnTo>
                  <a:pt x="4686589" y="3062566"/>
                </a:lnTo>
                <a:lnTo>
                  <a:pt x="4683589" y="3055151"/>
                </a:lnTo>
                <a:cubicBezTo>
                  <a:pt x="4681691" y="3053273"/>
                  <a:pt x="4681691" y="3049518"/>
                  <a:pt x="4682166" y="3045764"/>
                </a:cubicBezTo>
                <a:cubicBezTo>
                  <a:pt x="4682640" y="3042009"/>
                  <a:pt x="4683589" y="3038254"/>
                  <a:pt x="4683589" y="3036377"/>
                </a:cubicBezTo>
                <a:cubicBezTo>
                  <a:pt x="4694979" y="3010094"/>
                  <a:pt x="4706368" y="2983811"/>
                  <a:pt x="4702572" y="2953773"/>
                </a:cubicBezTo>
                <a:cubicBezTo>
                  <a:pt x="4702572" y="2950019"/>
                  <a:pt x="4706368" y="2946264"/>
                  <a:pt x="4710165" y="2946264"/>
                </a:cubicBezTo>
                <a:close/>
                <a:moveTo>
                  <a:pt x="9904805" y="2925015"/>
                </a:moveTo>
                <a:lnTo>
                  <a:pt x="9905203" y="2932761"/>
                </a:lnTo>
                <a:cubicBezTo>
                  <a:pt x="9908101" y="2940273"/>
                  <a:pt x="9908101" y="2944028"/>
                  <a:pt x="9913895" y="2944028"/>
                </a:cubicBezTo>
                <a:cubicBezTo>
                  <a:pt x="9916793" y="2944028"/>
                  <a:pt x="9922589" y="2940273"/>
                  <a:pt x="9922589" y="2947784"/>
                </a:cubicBezTo>
                <a:cubicBezTo>
                  <a:pt x="9925487" y="2962808"/>
                  <a:pt x="9934181" y="2974076"/>
                  <a:pt x="9934181" y="2989099"/>
                </a:cubicBezTo>
                <a:cubicBezTo>
                  <a:pt x="9934181" y="3004122"/>
                  <a:pt x="9937079" y="3004122"/>
                  <a:pt x="9928383" y="3019146"/>
                </a:cubicBezTo>
                <a:cubicBezTo>
                  <a:pt x="9928383" y="3022902"/>
                  <a:pt x="9928383" y="3022902"/>
                  <a:pt x="9928383" y="3022902"/>
                </a:cubicBezTo>
                <a:cubicBezTo>
                  <a:pt x="9934181" y="3030414"/>
                  <a:pt x="9931283" y="3041681"/>
                  <a:pt x="9934181" y="3049192"/>
                </a:cubicBezTo>
                <a:cubicBezTo>
                  <a:pt x="9939977" y="3071728"/>
                  <a:pt x="9939977" y="3071728"/>
                  <a:pt x="9928383" y="3090507"/>
                </a:cubicBezTo>
                <a:cubicBezTo>
                  <a:pt x="9928383" y="3090507"/>
                  <a:pt x="9928383" y="3098019"/>
                  <a:pt x="9928383" y="3098019"/>
                </a:cubicBezTo>
                <a:cubicBezTo>
                  <a:pt x="9945773" y="3101774"/>
                  <a:pt x="9934181" y="3113042"/>
                  <a:pt x="9934181" y="3124310"/>
                </a:cubicBezTo>
                <a:cubicBezTo>
                  <a:pt x="9931283" y="3128066"/>
                  <a:pt x="9934181" y="3135578"/>
                  <a:pt x="9928383" y="3135578"/>
                </a:cubicBezTo>
                <a:cubicBezTo>
                  <a:pt x="9922589" y="3131822"/>
                  <a:pt x="9925487" y="3128066"/>
                  <a:pt x="9922589" y="3124310"/>
                </a:cubicBezTo>
                <a:cubicBezTo>
                  <a:pt x="9925487" y="3113042"/>
                  <a:pt x="9925487" y="3101774"/>
                  <a:pt x="9913895" y="3098019"/>
                </a:cubicBezTo>
                <a:cubicBezTo>
                  <a:pt x="9913895" y="3101774"/>
                  <a:pt x="9916793" y="3109286"/>
                  <a:pt x="9910997" y="3109286"/>
                </a:cubicBezTo>
                <a:cubicBezTo>
                  <a:pt x="9908101" y="3113042"/>
                  <a:pt x="9905203" y="3109286"/>
                  <a:pt x="9905203" y="3101774"/>
                </a:cubicBezTo>
                <a:cubicBezTo>
                  <a:pt x="9905203" y="3094263"/>
                  <a:pt x="9902305" y="3090507"/>
                  <a:pt x="9899407" y="3090507"/>
                </a:cubicBezTo>
                <a:cubicBezTo>
                  <a:pt x="9896509" y="3086751"/>
                  <a:pt x="9893611" y="3090507"/>
                  <a:pt x="9896509" y="3090507"/>
                </a:cubicBezTo>
                <a:cubicBezTo>
                  <a:pt x="9896509" y="3090507"/>
                  <a:pt x="9896509" y="3094263"/>
                  <a:pt x="9896509" y="3094263"/>
                </a:cubicBezTo>
                <a:cubicBezTo>
                  <a:pt x="9896509" y="3109286"/>
                  <a:pt x="9899407" y="3124310"/>
                  <a:pt x="9896509" y="3139334"/>
                </a:cubicBezTo>
                <a:cubicBezTo>
                  <a:pt x="9890713" y="3150601"/>
                  <a:pt x="9893611" y="3165624"/>
                  <a:pt x="9893611" y="3176892"/>
                </a:cubicBezTo>
                <a:cubicBezTo>
                  <a:pt x="9902305" y="3184404"/>
                  <a:pt x="9893611" y="3199427"/>
                  <a:pt x="9899407" y="3214450"/>
                </a:cubicBezTo>
                <a:cubicBezTo>
                  <a:pt x="9908101" y="3225718"/>
                  <a:pt x="9893611" y="3233230"/>
                  <a:pt x="9893611" y="3248253"/>
                </a:cubicBezTo>
                <a:cubicBezTo>
                  <a:pt x="9893611" y="3248253"/>
                  <a:pt x="9893611" y="3248253"/>
                  <a:pt x="9893611" y="3252009"/>
                </a:cubicBezTo>
                <a:cubicBezTo>
                  <a:pt x="9896509" y="3252009"/>
                  <a:pt x="9899407" y="3248253"/>
                  <a:pt x="9902305" y="3255765"/>
                </a:cubicBezTo>
                <a:cubicBezTo>
                  <a:pt x="9902305" y="3259520"/>
                  <a:pt x="9902305" y="3263276"/>
                  <a:pt x="9896509" y="3263276"/>
                </a:cubicBezTo>
                <a:cubicBezTo>
                  <a:pt x="9896509" y="3267032"/>
                  <a:pt x="9896509" y="3274544"/>
                  <a:pt x="9896509" y="3278300"/>
                </a:cubicBezTo>
                <a:cubicBezTo>
                  <a:pt x="9896509" y="3282056"/>
                  <a:pt x="9896509" y="3285812"/>
                  <a:pt x="9893611" y="3285812"/>
                </a:cubicBezTo>
                <a:cubicBezTo>
                  <a:pt x="9890713" y="3297080"/>
                  <a:pt x="9899407" y="3304591"/>
                  <a:pt x="9902305" y="3315858"/>
                </a:cubicBezTo>
                <a:cubicBezTo>
                  <a:pt x="9905203" y="3315858"/>
                  <a:pt x="9908101" y="3312102"/>
                  <a:pt x="9910997" y="3319614"/>
                </a:cubicBezTo>
                <a:cubicBezTo>
                  <a:pt x="9910997" y="3323370"/>
                  <a:pt x="9910997" y="3330882"/>
                  <a:pt x="9910997" y="3334638"/>
                </a:cubicBezTo>
                <a:cubicBezTo>
                  <a:pt x="9905203" y="3338394"/>
                  <a:pt x="9899407" y="3334638"/>
                  <a:pt x="9893611" y="3338394"/>
                </a:cubicBezTo>
                <a:cubicBezTo>
                  <a:pt x="9887815" y="3338394"/>
                  <a:pt x="9887815" y="3338394"/>
                  <a:pt x="9887815" y="3345906"/>
                </a:cubicBezTo>
                <a:cubicBezTo>
                  <a:pt x="9887815" y="3349662"/>
                  <a:pt x="9887815" y="3353417"/>
                  <a:pt x="9887815" y="3360929"/>
                </a:cubicBezTo>
                <a:cubicBezTo>
                  <a:pt x="9887815" y="3364685"/>
                  <a:pt x="9887815" y="3372196"/>
                  <a:pt x="9887815" y="3375952"/>
                </a:cubicBezTo>
                <a:cubicBezTo>
                  <a:pt x="9887815" y="3379708"/>
                  <a:pt x="9887815" y="3383464"/>
                  <a:pt x="9884917" y="3383464"/>
                </a:cubicBezTo>
                <a:cubicBezTo>
                  <a:pt x="9873325" y="3394732"/>
                  <a:pt x="9873325" y="3394732"/>
                  <a:pt x="9873325" y="3405999"/>
                </a:cubicBezTo>
                <a:cubicBezTo>
                  <a:pt x="9873325" y="3413510"/>
                  <a:pt x="9873325" y="3417266"/>
                  <a:pt x="9871877" y="3418205"/>
                </a:cubicBezTo>
                <a:lnTo>
                  <a:pt x="9870141" y="3417401"/>
                </a:lnTo>
                <a:lnTo>
                  <a:pt x="9874799" y="3357557"/>
                </a:lnTo>
                <a:lnTo>
                  <a:pt x="9878783" y="3287876"/>
                </a:lnTo>
                <a:lnTo>
                  <a:pt x="9888853" y="3284972"/>
                </a:lnTo>
                <a:cubicBezTo>
                  <a:pt x="9888853" y="3273708"/>
                  <a:pt x="9888853" y="3262443"/>
                  <a:pt x="9888853" y="3251179"/>
                </a:cubicBezTo>
                <a:cubicBezTo>
                  <a:pt x="9892649" y="3243670"/>
                  <a:pt x="9885055" y="3232406"/>
                  <a:pt x="9892649" y="3221141"/>
                </a:cubicBezTo>
                <a:cubicBezTo>
                  <a:pt x="9904037" y="3209877"/>
                  <a:pt x="9888853" y="3206123"/>
                  <a:pt x="9888853" y="3194858"/>
                </a:cubicBezTo>
                <a:lnTo>
                  <a:pt x="9887641" y="3164011"/>
                </a:lnTo>
                <a:lnTo>
                  <a:pt x="9892701" y="3111743"/>
                </a:lnTo>
                <a:cubicBezTo>
                  <a:pt x="9894965" y="3099469"/>
                  <a:pt x="9892739" y="3091752"/>
                  <a:pt x="9888779" y="3080253"/>
                </a:cubicBezTo>
                <a:lnTo>
                  <a:pt x="9885055" y="3069513"/>
                </a:lnTo>
                <a:lnTo>
                  <a:pt x="9885055" y="3059688"/>
                </a:lnTo>
                <a:lnTo>
                  <a:pt x="9884081" y="3046591"/>
                </a:lnTo>
                <a:lnTo>
                  <a:pt x="9890609" y="3034056"/>
                </a:lnTo>
                <a:lnTo>
                  <a:pt x="9883057" y="3032805"/>
                </a:lnTo>
                <a:lnTo>
                  <a:pt x="9882683" y="3027773"/>
                </a:lnTo>
                <a:cubicBezTo>
                  <a:pt x="9880311" y="3017447"/>
                  <a:pt x="9875565" y="3007122"/>
                  <a:pt x="9866073" y="2995858"/>
                </a:cubicBezTo>
                <a:cubicBezTo>
                  <a:pt x="9869869" y="2992103"/>
                  <a:pt x="9877463" y="2992103"/>
                  <a:pt x="9877463" y="2988349"/>
                </a:cubicBezTo>
                <a:cubicBezTo>
                  <a:pt x="9886955" y="2980839"/>
                  <a:pt x="9891701" y="2976146"/>
                  <a:pt x="9892175" y="2970513"/>
                </a:cubicBezTo>
                <a:lnTo>
                  <a:pt x="9885627" y="2956434"/>
                </a:lnTo>
                <a:lnTo>
                  <a:pt x="9894273" y="2941663"/>
                </a:lnTo>
                <a:close/>
                <a:moveTo>
                  <a:pt x="3142055" y="2925014"/>
                </a:moveTo>
                <a:lnTo>
                  <a:pt x="3142453" y="2932760"/>
                </a:lnTo>
                <a:cubicBezTo>
                  <a:pt x="3145351" y="2940272"/>
                  <a:pt x="3145351" y="2944027"/>
                  <a:pt x="3151146" y="2944027"/>
                </a:cubicBezTo>
                <a:cubicBezTo>
                  <a:pt x="3154043" y="2944027"/>
                  <a:pt x="3159840" y="2940272"/>
                  <a:pt x="3159840" y="2947783"/>
                </a:cubicBezTo>
                <a:cubicBezTo>
                  <a:pt x="3162738" y="2962807"/>
                  <a:pt x="3171432" y="2974075"/>
                  <a:pt x="3171432" y="2989098"/>
                </a:cubicBezTo>
                <a:cubicBezTo>
                  <a:pt x="3171432" y="3004121"/>
                  <a:pt x="3174329" y="3004121"/>
                  <a:pt x="3165634" y="3019145"/>
                </a:cubicBezTo>
                <a:cubicBezTo>
                  <a:pt x="3165634" y="3022901"/>
                  <a:pt x="3165634" y="3022901"/>
                  <a:pt x="3165634" y="3022901"/>
                </a:cubicBezTo>
                <a:cubicBezTo>
                  <a:pt x="3171432" y="3030413"/>
                  <a:pt x="3168533" y="3041680"/>
                  <a:pt x="3171432" y="3049191"/>
                </a:cubicBezTo>
                <a:cubicBezTo>
                  <a:pt x="3177227" y="3071727"/>
                  <a:pt x="3177227" y="3071727"/>
                  <a:pt x="3165634" y="3090506"/>
                </a:cubicBezTo>
                <a:cubicBezTo>
                  <a:pt x="3165634" y="3090506"/>
                  <a:pt x="3165634" y="3098018"/>
                  <a:pt x="3165634" y="3098018"/>
                </a:cubicBezTo>
                <a:cubicBezTo>
                  <a:pt x="3183023" y="3101773"/>
                  <a:pt x="3171432" y="3113041"/>
                  <a:pt x="3171432" y="3124309"/>
                </a:cubicBezTo>
                <a:cubicBezTo>
                  <a:pt x="3168533" y="3128065"/>
                  <a:pt x="3171432" y="3135577"/>
                  <a:pt x="3165634" y="3135577"/>
                </a:cubicBezTo>
                <a:cubicBezTo>
                  <a:pt x="3159840" y="3131821"/>
                  <a:pt x="3162738" y="3128065"/>
                  <a:pt x="3159840" y="3124309"/>
                </a:cubicBezTo>
                <a:cubicBezTo>
                  <a:pt x="3162738" y="3113041"/>
                  <a:pt x="3162738" y="3101773"/>
                  <a:pt x="3151146" y="3098018"/>
                </a:cubicBezTo>
                <a:cubicBezTo>
                  <a:pt x="3151146" y="3101773"/>
                  <a:pt x="3154043" y="3109285"/>
                  <a:pt x="3148248" y="3109285"/>
                </a:cubicBezTo>
                <a:cubicBezTo>
                  <a:pt x="3145351" y="3113041"/>
                  <a:pt x="3142453" y="3109285"/>
                  <a:pt x="3142453" y="3101773"/>
                </a:cubicBezTo>
                <a:cubicBezTo>
                  <a:pt x="3142453" y="3094262"/>
                  <a:pt x="3139555" y="3090506"/>
                  <a:pt x="3136657" y="3090506"/>
                </a:cubicBezTo>
                <a:cubicBezTo>
                  <a:pt x="3133759" y="3086750"/>
                  <a:pt x="3130861" y="3090506"/>
                  <a:pt x="3133759" y="3090506"/>
                </a:cubicBezTo>
                <a:cubicBezTo>
                  <a:pt x="3133759" y="3090506"/>
                  <a:pt x="3133759" y="3094262"/>
                  <a:pt x="3133759" y="3094262"/>
                </a:cubicBezTo>
                <a:cubicBezTo>
                  <a:pt x="3133759" y="3109285"/>
                  <a:pt x="3136657" y="3124309"/>
                  <a:pt x="3133759" y="3139333"/>
                </a:cubicBezTo>
                <a:cubicBezTo>
                  <a:pt x="3127963" y="3150600"/>
                  <a:pt x="3130861" y="3165623"/>
                  <a:pt x="3130861" y="3176891"/>
                </a:cubicBezTo>
                <a:cubicBezTo>
                  <a:pt x="3139555" y="3184403"/>
                  <a:pt x="3130861" y="3199426"/>
                  <a:pt x="3136657" y="3214449"/>
                </a:cubicBezTo>
                <a:cubicBezTo>
                  <a:pt x="3145351" y="3225717"/>
                  <a:pt x="3130861" y="3233229"/>
                  <a:pt x="3130861" y="3248252"/>
                </a:cubicBezTo>
                <a:cubicBezTo>
                  <a:pt x="3130861" y="3248252"/>
                  <a:pt x="3130861" y="3248252"/>
                  <a:pt x="3130861" y="3252008"/>
                </a:cubicBezTo>
                <a:cubicBezTo>
                  <a:pt x="3133759" y="3252008"/>
                  <a:pt x="3136657" y="3248252"/>
                  <a:pt x="3139555" y="3255764"/>
                </a:cubicBezTo>
                <a:cubicBezTo>
                  <a:pt x="3139555" y="3259519"/>
                  <a:pt x="3139555" y="3263275"/>
                  <a:pt x="3133759" y="3263275"/>
                </a:cubicBezTo>
                <a:cubicBezTo>
                  <a:pt x="3133759" y="3267031"/>
                  <a:pt x="3133759" y="3274543"/>
                  <a:pt x="3133759" y="3278299"/>
                </a:cubicBezTo>
                <a:cubicBezTo>
                  <a:pt x="3133759" y="3282055"/>
                  <a:pt x="3133759" y="3285811"/>
                  <a:pt x="3130861" y="3285811"/>
                </a:cubicBezTo>
                <a:cubicBezTo>
                  <a:pt x="3127963" y="3297079"/>
                  <a:pt x="3136657" y="3304590"/>
                  <a:pt x="3139555" y="3315857"/>
                </a:cubicBezTo>
                <a:cubicBezTo>
                  <a:pt x="3142453" y="3315857"/>
                  <a:pt x="3145351" y="3312101"/>
                  <a:pt x="3148248" y="3319613"/>
                </a:cubicBezTo>
                <a:cubicBezTo>
                  <a:pt x="3148248" y="3323369"/>
                  <a:pt x="3148248" y="3330881"/>
                  <a:pt x="3148248" y="3334637"/>
                </a:cubicBezTo>
                <a:cubicBezTo>
                  <a:pt x="3142453" y="3338393"/>
                  <a:pt x="3136657" y="3334637"/>
                  <a:pt x="3130861" y="3338393"/>
                </a:cubicBezTo>
                <a:cubicBezTo>
                  <a:pt x="3125066" y="3338393"/>
                  <a:pt x="3125066" y="3338393"/>
                  <a:pt x="3125066" y="3345905"/>
                </a:cubicBezTo>
                <a:cubicBezTo>
                  <a:pt x="3125066" y="3349661"/>
                  <a:pt x="3125066" y="3353416"/>
                  <a:pt x="3125066" y="3360928"/>
                </a:cubicBezTo>
                <a:cubicBezTo>
                  <a:pt x="3125066" y="3364684"/>
                  <a:pt x="3125066" y="3372195"/>
                  <a:pt x="3125066" y="3375951"/>
                </a:cubicBezTo>
                <a:cubicBezTo>
                  <a:pt x="3125066" y="3379707"/>
                  <a:pt x="3125066" y="3383463"/>
                  <a:pt x="3122168" y="3383463"/>
                </a:cubicBezTo>
                <a:cubicBezTo>
                  <a:pt x="3110576" y="3394731"/>
                  <a:pt x="3110576" y="3394731"/>
                  <a:pt x="3110576" y="3405998"/>
                </a:cubicBezTo>
                <a:cubicBezTo>
                  <a:pt x="3110576" y="3413509"/>
                  <a:pt x="3110576" y="3417265"/>
                  <a:pt x="3109127" y="3418204"/>
                </a:cubicBezTo>
                <a:lnTo>
                  <a:pt x="3107392" y="3417400"/>
                </a:lnTo>
                <a:lnTo>
                  <a:pt x="3112050" y="3357556"/>
                </a:lnTo>
                <a:lnTo>
                  <a:pt x="3116034" y="3287875"/>
                </a:lnTo>
                <a:lnTo>
                  <a:pt x="3126103" y="3284971"/>
                </a:lnTo>
                <a:cubicBezTo>
                  <a:pt x="3126103" y="3273707"/>
                  <a:pt x="3126103" y="3262442"/>
                  <a:pt x="3126103" y="3251178"/>
                </a:cubicBezTo>
                <a:cubicBezTo>
                  <a:pt x="3129900" y="3243669"/>
                  <a:pt x="3122306" y="3232405"/>
                  <a:pt x="3129900" y="3221140"/>
                </a:cubicBezTo>
                <a:cubicBezTo>
                  <a:pt x="3141288" y="3209876"/>
                  <a:pt x="3126103" y="3206122"/>
                  <a:pt x="3126103" y="3194857"/>
                </a:cubicBezTo>
                <a:lnTo>
                  <a:pt x="3124892" y="3164010"/>
                </a:lnTo>
                <a:lnTo>
                  <a:pt x="3129951" y="3111742"/>
                </a:lnTo>
                <a:cubicBezTo>
                  <a:pt x="3132215" y="3099468"/>
                  <a:pt x="3129989" y="3091751"/>
                  <a:pt x="3126029" y="3080252"/>
                </a:cubicBezTo>
                <a:lnTo>
                  <a:pt x="3122306" y="3069512"/>
                </a:lnTo>
                <a:lnTo>
                  <a:pt x="3122306" y="3059687"/>
                </a:lnTo>
                <a:lnTo>
                  <a:pt x="3121332" y="3046590"/>
                </a:lnTo>
                <a:lnTo>
                  <a:pt x="3127860" y="3034055"/>
                </a:lnTo>
                <a:lnTo>
                  <a:pt x="3120307" y="3032804"/>
                </a:lnTo>
                <a:lnTo>
                  <a:pt x="3119933" y="3027772"/>
                </a:lnTo>
                <a:cubicBezTo>
                  <a:pt x="3117561" y="3017446"/>
                  <a:pt x="3112815" y="3007121"/>
                  <a:pt x="3103324" y="2995857"/>
                </a:cubicBezTo>
                <a:cubicBezTo>
                  <a:pt x="3107120" y="2992102"/>
                  <a:pt x="3114714" y="2992102"/>
                  <a:pt x="3114714" y="2988348"/>
                </a:cubicBezTo>
                <a:cubicBezTo>
                  <a:pt x="3124205" y="2980838"/>
                  <a:pt x="3128951" y="2976145"/>
                  <a:pt x="3129425" y="2970512"/>
                </a:cubicBezTo>
                <a:lnTo>
                  <a:pt x="3122877" y="2956433"/>
                </a:lnTo>
                <a:lnTo>
                  <a:pt x="3131524" y="2941662"/>
                </a:lnTo>
                <a:close/>
                <a:moveTo>
                  <a:pt x="8568623" y="2910087"/>
                </a:moveTo>
                <a:lnTo>
                  <a:pt x="8568533" y="2912007"/>
                </a:lnTo>
                <a:cubicBezTo>
                  <a:pt x="8570431" y="2912007"/>
                  <a:pt x="8574227" y="2914823"/>
                  <a:pt x="8578023" y="2918108"/>
                </a:cubicBezTo>
                <a:lnTo>
                  <a:pt x="8587307" y="2926830"/>
                </a:lnTo>
                <a:lnTo>
                  <a:pt x="8587307" y="2949759"/>
                </a:lnTo>
                <a:lnTo>
                  <a:pt x="8583719" y="2953309"/>
                </a:lnTo>
                <a:lnTo>
                  <a:pt x="8578723" y="2954955"/>
                </a:lnTo>
                <a:lnTo>
                  <a:pt x="8577355" y="2952703"/>
                </a:lnTo>
                <a:lnTo>
                  <a:pt x="8566493" y="2948405"/>
                </a:lnTo>
                <a:lnTo>
                  <a:pt x="8564737" y="2945799"/>
                </a:lnTo>
                <a:lnTo>
                  <a:pt x="8564737" y="2912009"/>
                </a:lnTo>
                <a:close/>
                <a:moveTo>
                  <a:pt x="1805873" y="2910086"/>
                </a:moveTo>
                <a:lnTo>
                  <a:pt x="1805783" y="2912006"/>
                </a:lnTo>
                <a:cubicBezTo>
                  <a:pt x="1807681" y="2912006"/>
                  <a:pt x="1811478" y="2914822"/>
                  <a:pt x="1815274" y="2918107"/>
                </a:cubicBezTo>
                <a:lnTo>
                  <a:pt x="1824557" y="2926829"/>
                </a:lnTo>
                <a:lnTo>
                  <a:pt x="1824557" y="2949758"/>
                </a:lnTo>
                <a:lnTo>
                  <a:pt x="1820969" y="2953308"/>
                </a:lnTo>
                <a:lnTo>
                  <a:pt x="1815973" y="2954954"/>
                </a:lnTo>
                <a:lnTo>
                  <a:pt x="1814606" y="2952702"/>
                </a:lnTo>
                <a:lnTo>
                  <a:pt x="1803743" y="2948404"/>
                </a:lnTo>
                <a:lnTo>
                  <a:pt x="1801987" y="2945798"/>
                </a:lnTo>
                <a:lnTo>
                  <a:pt x="1801987" y="2912008"/>
                </a:lnTo>
                <a:close/>
                <a:moveTo>
                  <a:pt x="11637165" y="2892054"/>
                </a:moveTo>
                <a:lnTo>
                  <a:pt x="11668829" y="2909754"/>
                </a:lnTo>
                <a:cubicBezTo>
                  <a:pt x="11677845" y="2917733"/>
                  <a:pt x="11685437" y="2927119"/>
                  <a:pt x="11693031" y="2936506"/>
                </a:cubicBezTo>
                <a:cubicBezTo>
                  <a:pt x="11696827" y="2940261"/>
                  <a:pt x="11700623" y="2947771"/>
                  <a:pt x="11700623" y="2955280"/>
                </a:cubicBezTo>
                <a:cubicBezTo>
                  <a:pt x="11700623" y="2962790"/>
                  <a:pt x="11700623" y="2974054"/>
                  <a:pt x="11704419" y="2985318"/>
                </a:cubicBezTo>
                <a:cubicBezTo>
                  <a:pt x="11708217" y="2989073"/>
                  <a:pt x="11708217" y="2996582"/>
                  <a:pt x="11704419" y="3004091"/>
                </a:cubicBezTo>
                <a:cubicBezTo>
                  <a:pt x="11696827" y="3007846"/>
                  <a:pt x="11700623" y="3015356"/>
                  <a:pt x="11700623" y="3019110"/>
                </a:cubicBezTo>
                <a:cubicBezTo>
                  <a:pt x="11700623" y="3026620"/>
                  <a:pt x="11696827" y="3030375"/>
                  <a:pt x="11704419" y="3030375"/>
                </a:cubicBezTo>
                <a:cubicBezTo>
                  <a:pt x="11712013" y="3030375"/>
                  <a:pt x="11712013" y="3026620"/>
                  <a:pt x="11712013" y="3019110"/>
                </a:cubicBezTo>
                <a:cubicBezTo>
                  <a:pt x="11712013" y="3007846"/>
                  <a:pt x="11712013" y="2996582"/>
                  <a:pt x="11712013" y="2989073"/>
                </a:cubicBezTo>
                <a:cubicBezTo>
                  <a:pt x="11712013" y="2974054"/>
                  <a:pt x="11723403" y="2970299"/>
                  <a:pt x="11734791" y="2977808"/>
                </a:cubicBezTo>
                <a:cubicBezTo>
                  <a:pt x="11734791" y="2977808"/>
                  <a:pt x="11738589" y="2977808"/>
                  <a:pt x="11742385" y="2977808"/>
                </a:cubicBezTo>
                <a:cubicBezTo>
                  <a:pt x="11765163" y="2989073"/>
                  <a:pt x="11765163" y="2989073"/>
                  <a:pt x="11765163" y="3019110"/>
                </a:cubicBezTo>
                <a:cubicBezTo>
                  <a:pt x="11765163" y="3019110"/>
                  <a:pt x="11765163" y="3022865"/>
                  <a:pt x="11765163" y="3022865"/>
                </a:cubicBezTo>
                <a:cubicBezTo>
                  <a:pt x="11776553" y="3034129"/>
                  <a:pt x="11776553" y="3045393"/>
                  <a:pt x="11765163" y="3056658"/>
                </a:cubicBezTo>
                <a:cubicBezTo>
                  <a:pt x="11765163" y="3064167"/>
                  <a:pt x="11765163" y="3067922"/>
                  <a:pt x="11765163" y="3075431"/>
                </a:cubicBezTo>
                <a:cubicBezTo>
                  <a:pt x="11765163" y="3079186"/>
                  <a:pt x="11768959" y="3086695"/>
                  <a:pt x="11757571" y="3090450"/>
                </a:cubicBezTo>
                <a:cubicBezTo>
                  <a:pt x="11757571" y="3097960"/>
                  <a:pt x="11761367" y="3109224"/>
                  <a:pt x="11757571" y="3116733"/>
                </a:cubicBezTo>
                <a:cubicBezTo>
                  <a:pt x="11757571" y="3131752"/>
                  <a:pt x="11761367" y="3143016"/>
                  <a:pt x="11765163" y="3150526"/>
                </a:cubicBezTo>
                <a:cubicBezTo>
                  <a:pt x="11772757" y="3161790"/>
                  <a:pt x="11772757" y="3173054"/>
                  <a:pt x="11765163" y="3184318"/>
                </a:cubicBezTo>
                <a:cubicBezTo>
                  <a:pt x="11761367" y="3191828"/>
                  <a:pt x="11757571" y="3206847"/>
                  <a:pt x="11757571" y="3218111"/>
                </a:cubicBezTo>
                <a:cubicBezTo>
                  <a:pt x="11761367" y="3221865"/>
                  <a:pt x="11761367" y="3229375"/>
                  <a:pt x="11753773" y="3233130"/>
                </a:cubicBezTo>
                <a:cubicBezTo>
                  <a:pt x="11749977" y="3236884"/>
                  <a:pt x="11749977" y="3240639"/>
                  <a:pt x="11753773" y="3244394"/>
                </a:cubicBezTo>
                <a:cubicBezTo>
                  <a:pt x="11765163" y="3263167"/>
                  <a:pt x="11757571" y="3285696"/>
                  <a:pt x="11757571" y="3304469"/>
                </a:cubicBezTo>
                <a:cubicBezTo>
                  <a:pt x="11765163" y="3304469"/>
                  <a:pt x="11768959" y="3300715"/>
                  <a:pt x="11772757" y="3308224"/>
                </a:cubicBezTo>
                <a:cubicBezTo>
                  <a:pt x="11772757" y="3311979"/>
                  <a:pt x="11772757" y="3319488"/>
                  <a:pt x="11765163" y="3315734"/>
                </a:cubicBezTo>
                <a:cubicBezTo>
                  <a:pt x="11765163" y="3323243"/>
                  <a:pt x="11765163" y="3330752"/>
                  <a:pt x="11765163" y="3338262"/>
                </a:cubicBezTo>
                <a:cubicBezTo>
                  <a:pt x="11768959" y="3338262"/>
                  <a:pt x="11776553" y="3334507"/>
                  <a:pt x="11780349" y="3342017"/>
                </a:cubicBezTo>
                <a:cubicBezTo>
                  <a:pt x="11780349" y="3345771"/>
                  <a:pt x="11776553" y="3349526"/>
                  <a:pt x="11772757" y="3349526"/>
                </a:cubicBezTo>
                <a:cubicBezTo>
                  <a:pt x="11772757" y="3357036"/>
                  <a:pt x="11772757" y="3364545"/>
                  <a:pt x="11772757" y="3368300"/>
                </a:cubicBezTo>
                <a:cubicBezTo>
                  <a:pt x="11776553" y="3372054"/>
                  <a:pt x="11784145" y="3368300"/>
                  <a:pt x="11784145" y="3375809"/>
                </a:cubicBezTo>
                <a:cubicBezTo>
                  <a:pt x="11784145" y="3379564"/>
                  <a:pt x="11787943" y="3387073"/>
                  <a:pt x="11780349" y="3390828"/>
                </a:cubicBezTo>
                <a:cubicBezTo>
                  <a:pt x="11776553" y="3398337"/>
                  <a:pt x="11787943" y="3409602"/>
                  <a:pt x="11784145" y="3417111"/>
                </a:cubicBezTo>
                <a:cubicBezTo>
                  <a:pt x="11776553" y="3428375"/>
                  <a:pt x="11780349" y="3435885"/>
                  <a:pt x="11780349" y="3443394"/>
                </a:cubicBezTo>
                <a:cubicBezTo>
                  <a:pt x="11776553" y="3450904"/>
                  <a:pt x="11780349" y="3454658"/>
                  <a:pt x="11780349" y="3462168"/>
                </a:cubicBezTo>
                <a:cubicBezTo>
                  <a:pt x="11787943" y="3473432"/>
                  <a:pt x="11787943" y="3492206"/>
                  <a:pt x="11780349" y="3507224"/>
                </a:cubicBezTo>
                <a:cubicBezTo>
                  <a:pt x="11780349" y="3518489"/>
                  <a:pt x="11791739" y="3529753"/>
                  <a:pt x="11784145" y="3544772"/>
                </a:cubicBezTo>
                <a:cubicBezTo>
                  <a:pt x="11787943" y="3544772"/>
                  <a:pt x="11799331" y="3556036"/>
                  <a:pt x="11803129" y="3559791"/>
                </a:cubicBezTo>
                <a:cubicBezTo>
                  <a:pt x="11814517" y="3574810"/>
                  <a:pt x="11814517" y="3574810"/>
                  <a:pt x="11799331" y="3586074"/>
                </a:cubicBezTo>
                <a:cubicBezTo>
                  <a:pt x="11795535" y="3589828"/>
                  <a:pt x="11791739" y="3593583"/>
                  <a:pt x="11787943" y="3589828"/>
                </a:cubicBezTo>
                <a:cubicBezTo>
                  <a:pt x="11784145" y="3586074"/>
                  <a:pt x="11780349" y="3586074"/>
                  <a:pt x="11780349" y="3578564"/>
                </a:cubicBezTo>
                <a:cubicBezTo>
                  <a:pt x="11780349" y="3567300"/>
                  <a:pt x="11780349" y="3556036"/>
                  <a:pt x="11780349" y="3544772"/>
                </a:cubicBezTo>
                <a:cubicBezTo>
                  <a:pt x="11765163" y="3533508"/>
                  <a:pt x="11757571" y="3518489"/>
                  <a:pt x="11757571" y="3495960"/>
                </a:cubicBezTo>
                <a:cubicBezTo>
                  <a:pt x="11757571" y="3488451"/>
                  <a:pt x="11757571" y="3480941"/>
                  <a:pt x="11757571" y="3473432"/>
                </a:cubicBezTo>
                <a:cubicBezTo>
                  <a:pt x="11761367" y="3435885"/>
                  <a:pt x="11749977" y="3398337"/>
                  <a:pt x="11746181" y="3360790"/>
                </a:cubicBezTo>
                <a:cubicBezTo>
                  <a:pt x="11746181" y="3357036"/>
                  <a:pt x="11738589" y="3353281"/>
                  <a:pt x="11734791" y="3345771"/>
                </a:cubicBezTo>
                <a:cubicBezTo>
                  <a:pt x="11730995" y="3368300"/>
                  <a:pt x="11730995" y="3390828"/>
                  <a:pt x="11730995" y="3409602"/>
                </a:cubicBezTo>
                <a:cubicBezTo>
                  <a:pt x="11730995" y="3409602"/>
                  <a:pt x="11727199" y="3409602"/>
                  <a:pt x="11727199" y="3409602"/>
                </a:cubicBezTo>
                <a:cubicBezTo>
                  <a:pt x="11727199" y="3387073"/>
                  <a:pt x="11727199" y="3364545"/>
                  <a:pt x="11727199" y="3345771"/>
                </a:cubicBezTo>
                <a:cubicBezTo>
                  <a:pt x="11727199" y="3323243"/>
                  <a:pt x="11727199" y="3304469"/>
                  <a:pt x="11727199" y="3285696"/>
                </a:cubicBezTo>
                <a:cubicBezTo>
                  <a:pt x="11727199" y="3281941"/>
                  <a:pt x="11727199" y="3274432"/>
                  <a:pt x="11723403" y="3270677"/>
                </a:cubicBezTo>
                <a:cubicBezTo>
                  <a:pt x="11715809" y="3263167"/>
                  <a:pt x="11700623" y="3266922"/>
                  <a:pt x="11704419" y="3251903"/>
                </a:cubicBezTo>
                <a:cubicBezTo>
                  <a:pt x="11708217" y="3240639"/>
                  <a:pt x="11696827" y="3233130"/>
                  <a:pt x="11700623" y="3221865"/>
                </a:cubicBezTo>
                <a:cubicBezTo>
                  <a:pt x="11700623" y="3214356"/>
                  <a:pt x="11696827" y="3203092"/>
                  <a:pt x="11704419" y="3195582"/>
                </a:cubicBezTo>
                <a:cubicBezTo>
                  <a:pt x="11708217" y="3191828"/>
                  <a:pt x="11704419" y="3188073"/>
                  <a:pt x="11704419" y="3180563"/>
                </a:cubicBezTo>
                <a:cubicBezTo>
                  <a:pt x="11696827" y="3184318"/>
                  <a:pt x="11693031" y="3191828"/>
                  <a:pt x="11689235" y="3191828"/>
                </a:cubicBezTo>
                <a:cubicBezTo>
                  <a:pt x="11681641" y="3195582"/>
                  <a:pt x="11674049" y="3191828"/>
                  <a:pt x="11674049" y="3184318"/>
                </a:cubicBezTo>
                <a:cubicBezTo>
                  <a:pt x="11674049" y="3176809"/>
                  <a:pt x="11674049" y="3165545"/>
                  <a:pt x="11662659" y="3165545"/>
                </a:cubicBezTo>
                <a:cubicBezTo>
                  <a:pt x="11658863" y="3165545"/>
                  <a:pt x="11658863" y="3158035"/>
                  <a:pt x="11658863" y="3154280"/>
                </a:cubicBezTo>
                <a:cubicBezTo>
                  <a:pt x="11670251" y="3135507"/>
                  <a:pt x="11655065" y="3116733"/>
                  <a:pt x="11655065" y="3101714"/>
                </a:cubicBezTo>
                <a:cubicBezTo>
                  <a:pt x="11651269" y="3097960"/>
                  <a:pt x="11651269" y="3094205"/>
                  <a:pt x="11647473" y="3094205"/>
                </a:cubicBezTo>
                <a:cubicBezTo>
                  <a:pt x="11643677" y="3094205"/>
                  <a:pt x="11639879" y="3097960"/>
                  <a:pt x="11639879" y="3101714"/>
                </a:cubicBezTo>
                <a:lnTo>
                  <a:pt x="11638399" y="3105036"/>
                </a:lnTo>
                <a:lnTo>
                  <a:pt x="11638399" y="3002665"/>
                </a:lnTo>
                <a:cubicBezTo>
                  <a:pt x="11638399" y="2998909"/>
                  <a:pt x="11637475" y="2996092"/>
                  <a:pt x="11636857" y="2993275"/>
                </a:cubicBezTo>
                <a:cubicBezTo>
                  <a:pt x="11636241" y="2990458"/>
                  <a:pt x="11635931" y="2987642"/>
                  <a:pt x="11637165" y="2983886"/>
                </a:cubicBezTo>
                <a:cubicBezTo>
                  <a:pt x="11640867" y="2972618"/>
                  <a:pt x="11638399" y="2957595"/>
                  <a:pt x="11638399" y="2946327"/>
                </a:cubicBezTo>
                <a:cubicBezTo>
                  <a:pt x="11638399" y="2935060"/>
                  <a:pt x="11639633" y="2920036"/>
                  <a:pt x="11637165" y="2908769"/>
                </a:cubicBezTo>
                <a:close/>
                <a:moveTo>
                  <a:pt x="4874416" y="2892053"/>
                </a:moveTo>
                <a:lnTo>
                  <a:pt x="4906079" y="2909753"/>
                </a:lnTo>
                <a:cubicBezTo>
                  <a:pt x="4915095" y="2917732"/>
                  <a:pt x="4922688" y="2927118"/>
                  <a:pt x="4930281" y="2936505"/>
                </a:cubicBezTo>
                <a:cubicBezTo>
                  <a:pt x="4934077" y="2940260"/>
                  <a:pt x="4937874" y="2947770"/>
                  <a:pt x="4937874" y="2955279"/>
                </a:cubicBezTo>
                <a:cubicBezTo>
                  <a:pt x="4937874" y="2962789"/>
                  <a:pt x="4937874" y="2974053"/>
                  <a:pt x="4941670" y="2985317"/>
                </a:cubicBezTo>
                <a:cubicBezTo>
                  <a:pt x="4945467" y="2989072"/>
                  <a:pt x="4945467" y="2996581"/>
                  <a:pt x="4941670" y="3004090"/>
                </a:cubicBezTo>
                <a:cubicBezTo>
                  <a:pt x="4934077" y="3007845"/>
                  <a:pt x="4937874" y="3015355"/>
                  <a:pt x="4937874" y="3019109"/>
                </a:cubicBezTo>
                <a:cubicBezTo>
                  <a:pt x="4937874" y="3026619"/>
                  <a:pt x="4934077" y="3030374"/>
                  <a:pt x="4941670" y="3030374"/>
                </a:cubicBezTo>
                <a:cubicBezTo>
                  <a:pt x="4949263" y="3030374"/>
                  <a:pt x="4949263" y="3026619"/>
                  <a:pt x="4949263" y="3019109"/>
                </a:cubicBezTo>
                <a:cubicBezTo>
                  <a:pt x="4949263" y="3007845"/>
                  <a:pt x="4949263" y="2996581"/>
                  <a:pt x="4949263" y="2989072"/>
                </a:cubicBezTo>
                <a:cubicBezTo>
                  <a:pt x="4949263" y="2974053"/>
                  <a:pt x="4960653" y="2970298"/>
                  <a:pt x="4972042" y="2977807"/>
                </a:cubicBezTo>
                <a:cubicBezTo>
                  <a:pt x="4972042" y="2977807"/>
                  <a:pt x="4975839" y="2977807"/>
                  <a:pt x="4979635" y="2977807"/>
                </a:cubicBezTo>
                <a:cubicBezTo>
                  <a:pt x="5002414" y="2989072"/>
                  <a:pt x="5002414" y="2989072"/>
                  <a:pt x="5002414" y="3019109"/>
                </a:cubicBezTo>
                <a:cubicBezTo>
                  <a:pt x="5002414" y="3019109"/>
                  <a:pt x="5002414" y="3022864"/>
                  <a:pt x="5002414" y="3022864"/>
                </a:cubicBezTo>
                <a:cubicBezTo>
                  <a:pt x="5013804" y="3034128"/>
                  <a:pt x="5013804" y="3045392"/>
                  <a:pt x="5002414" y="3056657"/>
                </a:cubicBezTo>
                <a:cubicBezTo>
                  <a:pt x="5002414" y="3064166"/>
                  <a:pt x="5002414" y="3067921"/>
                  <a:pt x="5002414" y="3075430"/>
                </a:cubicBezTo>
                <a:cubicBezTo>
                  <a:pt x="5002414" y="3079185"/>
                  <a:pt x="5006210" y="3086694"/>
                  <a:pt x="4994821" y="3090449"/>
                </a:cubicBezTo>
                <a:cubicBezTo>
                  <a:pt x="4994821" y="3097959"/>
                  <a:pt x="4998617" y="3109223"/>
                  <a:pt x="4994821" y="3116732"/>
                </a:cubicBezTo>
                <a:cubicBezTo>
                  <a:pt x="4994821" y="3131751"/>
                  <a:pt x="4998617" y="3143015"/>
                  <a:pt x="5002414" y="3150525"/>
                </a:cubicBezTo>
                <a:cubicBezTo>
                  <a:pt x="5010007" y="3161789"/>
                  <a:pt x="5010007" y="3173053"/>
                  <a:pt x="5002414" y="3184317"/>
                </a:cubicBezTo>
                <a:cubicBezTo>
                  <a:pt x="4998617" y="3191827"/>
                  <a:pt x="4994821" y="3206846"/>
                  <a:pt x="4994821" y="3218110"/>
                </a:cubicBezTo>
                <a:cubicBezTo>
                  <a:pt x="4998617" y="3221864"/>
                  <a:pt x="4998617" y="3229374"/>
                  <a:pt x="4991024" y="3233129"/>
                </a:cubicBezTo>
                <a:cubicBezTo>
                  <a:pt x="4987228" y="3236883"/>
                  <a:pt x="4987228" y="3240638"/>
                  <a:pt x="4991024" y="3244393"/>
                </a:cubicBezTo>
                <a:cubicBezTo>
                  <a:pt x="5002414" y="3263166"/>
                  <a:pt x="4994821" y="3285695"/>
                  <a:pt x="4994821" y="3304468"/>
                </a:cubicBezTo>
                <a:cubicBezTo>
                  <a:pt x="5002414" y="3304468"/>
                  <a:pt x="5006210" y="3300714"/>
                  <a:pt x="5010007" y="3308223"/>
                </a:cubicBezTo>
                <a:cubicBezTo>
                  <a:pt x="5010007" y="3311978"/>
                  <a:pt x="5010007" y="3319487"/>
                  <a:pt x="5002414" y="3315733"/>
                </a:cubicBezTo>
                <a:cubicBezTo>
                  <a:pt x="5002414" y="3323242"/>
                  <a:pt x="5002414" y="3330751"/>
                  <a:pt x="5002414" y="3338261"/>
                </a:cubicBezTo>
                <a:cubicBezTo>
                  <a:pt x="5006210" y="3338261"/>
                  <a:pt x="5013804" y="3334506"/>
                  <a:pt x="5017600" y="3342016"/>
                </a:cubicBezTo>
                <a:cubicBezTo>
                  <a:pt x="5017600" y="3345770"/>
                  <a:pt x="5013804" y="3349525"/>
                  <a:pt x="5010007" y="3349525"/>
                </a:cubicBezTo>
                <a:cubicBezTo>
                  <a:pt x="5010007" y="3357035"/>
                  <a:pt x="5010007" y="3364544"/>
                  <a:pt x="5010007" y="3368299"/>
                </a:cubicBezTo>
                <a:cubicBezTo>
                  <a:pt x="5013804" y="3372053"/>
                  <a:pt x="5021396" y="3368299"/>
                  <a:pt x="5021396" y="3375808"/>
                </a:cubicBezTo>
                <a:cubicBezTo>
                  <a:pt x="5021396" y="3379563"/>
                  <a:pt x="5025193" y="3387072"/>
                  <a:pt x="5017600" y="3390827"/>
                </a:cubicBezTo>
                <a:cubicBezTo>
                  <a:pt x="5013804" y="3398336"/>
                  <a:pt x="5025193" y="3409601"/>
                  <a:pt x="5021396" y="3417110"/>
                </a:cubicBezTo>
                <a:cubicBezTo>
                  <a:pt x="5013804" y="3428374"/>
                  <a:pt x="5017600" y="3435884"/>
                  <a:pt x="5017600" y="3443393"/>
                </a:cubicBezTo>
                <a:cubicBezTo>
                  <a:pt x="5013804" y="3450903"/>
                  <a:pt x="5017600" y="3454657"/>
                  <a:pt x="5017600" y="3462167"/>
                </a:cubicBezTo>
                <a:cubicBezTo>
                  <a:pt x="5025193" y="3473431"/>
                  <a:pt x="5025193" y="3492205"/>
                  <a:pt x="5017600" y="3507223"/>
                </a:cubicBezTo>
                <a:cubicBezTo>
                  <a:pt x="5017600" y="3518488"/>
                  <a:pt x="5028989" y="3529752"/>
                  <a:pt x="5021396" y="3544771"/>
                </a:cubicBezTo>
                <a:cubicBezTo>
                  <a:pt x="5025193" y="3544771"/>
                  <a:pt x="5036582" y="3556035"/>
                  <a:pt x="5040379" y="3559790"/>
                </a:cubicBezTo>
                <a:cubicBezTo>
                  <a:pt x="5051768" y="3574809"/>
                  <a:pt x="5051768" y="3574809"/>
                  <a:pt x="5036582" y="3586073"/>
                </a:cubicBezTo>
                <a:cubicBezTo>
                  <a:pt x="5032786" y="3589827"/>
                  <a:pt x="5028989" y="3593582"/>
                  <a:pt x="5025193" y="3589827"/>
                </a:cubicBezTo>
                <a:cubicBezTo>
                  <a:pt x="5021396" y="3586073"/>
                  <a:pt x="5017600" y="3586073"/>
                  <a:pt x="5017600" y="3578563"/>
                </a:cubicBezTo>
                <a:cubicBezTo>
                  <a:pt x="5017600" y="3567299"/>
                  <a:pt x="5017600" y="3556035"/>
                  <a:pt x="5017600" y="3544771"/>
                </a:cubicBezTo>
                <a:cubicBezTo>
                  <a:pt x="5002414" y="3533507"/>
                  <a:pt x="4994821" y="3518488"/>
                  <a:pt x="4994821" y="3495959"/>
                </a:cubicBezTo>
                <a:cubicBezTo>
                  <a:pt x="4994821" y="3488450"/>
                  <a:pt x="4994821" y="3480940"/>
                  <a:pt x="4994821" y="3473431"/>
                </a:cubicBezTo>
                <a:cubicBezTo>
                  <a:pt x="4998617" y="3435884"/>
                  <a:pt x="4987228" y="3398336"/>
                  <a:pt x="4983432" y="3360789"/>
                </a:cubicBezTo>
                <a:cubicBezTo>
                  <a:pt x="4983432" y="3357035"/>
                  <a:pt x="4975839" y="3353280"/>
                  <a:pt x="4972042" y="3345770"/>
                </a:cubicBezTo>
                <a:cubicBezTo>
                  <a:pt x="4968246" y="3368299"/>
                  <a:pt x="4968246" y="3390827"/>
                  <a:pt x="4968246" y="3409601"/>
                </a:cubicBezTo>
                <a:cubicBezTo>
                  <a:pt x="4968246" y="3409601"/>
                  <a:pt x="4964449" y="3409601"/>
                  <a:pt x="4964449" y="3409601"/>
                </a:cubicBezTo>
                <a:cubicBezTo>
                  <a:pt x="4964449" y="3387072"/>
                  <a:pt x="4964449" y="3364544"/>
                  <a:pt x="4964449" y="3345770"/>
                </a:cubicBezTo>
                <a:cubicBezTo>
                  <a:pt x="4964449" y="3323242"/>
                  <a:pt x="4964449" y="3304468"/>
                  <a:pt x="4964449" y="3285695"/>
                </a:cubicBezTo>
                <a:cubicBezTo>
                  <a:pt x="4964449" y="3281940"/>
                  <a:pt x="4964449" y="3274431"/>
                  <a:pt x="4960653" y="3270676"/>
                </a:cubicBezTo>
                <a:cubicBezTo>
                  <a:pt x="4953060" y="3263166"/>
                  <a:pt x="4937874" y="3266921"/>
                  <a:pt x="4941670" y="3251902"/>
                </a:cubicBezTo>
                <a:cubicBezTo>
                  <a:pt x="4945467" y="3240638"/>
                  <a:pt x="4934077" y="3233129"/>
                  <a:pt x="4937874" y="3221864"/>
                </a:cubicBezTo>
                <a:cubicBezTo>
                  <a:pt x="4937874" y="3214355"/>
                  <a:pt x="4934077" y="3203091"/>
                  <a:pt x="4941670" y="3195581"/>
                </a:cubicBezTo>
                <a:cubicBezTo>
                  <a:pt x="4945467" y="3191827"/>
                  <a:pt x="4941670" y="3188072"/>
                  <a:pt x="4941670" y="3180562"/>
                </a:cubicBezTo>
                <a:cubicBezTo>
                  <a:pt x="4934077" y="3184317"/>
                  <a:pt x="4930281" y="3191827"/>
                  <a:pt x="4926485" y="3191827"/>
                </a:cubicBezTo>
                <a:cubicBezTo>
                  <a:pt x="4918892" y="3195581"/>
                  <a:pt x="4911299" y="3191827"/>
                  <a:pt x="4911299" y="3184317"/>
                </a:cubicBezTo>
                <a:cubicBezTo>
                  <a:pt x="4911299" y="3176808"/>
                  <a:pt x="4911299" y="3165544"/>
                  <a:pt x="4899909" y="3165544"/>
                </a:cubicBezTo>
                <a:cubicBezTo>
                  <a:pt x="4896113" y="3165544"/>
                  <a:pt x="4896113" y="3158034"/>
                  <a:pt x="4896113" y="3154279"/>
                </a:cubicBezTo>
                <a:cubicBezTo>
                  <a:pt x="4907502" y="3135506"/>
                  <a:pt x="4892316" y="3116732"/>
                  <a:pt x="4892316" y="3101713"/>
                </a:cubicBezTo>
                <a:cubicBezTo>
                  <a:pt x="4888520" y="3097959"/>
                  <a:pt x="4888520" y="3094204"/>
                  <a:pt x="4884723" y="3094204"/>
                </a:cubicBezTo>
                <a:cubicBezTo>
                  <a:pt x="4880927" y="3094204"/>
                  <a:pt x="4877130" y="3097959"/>
                  <a:pt x="4877130" y="3101713"/>
                </a:cubicBezTo>
                <a:lnTo>
                  <a:pt x="4875650" y="3105035"/>
                </a:lnTo>
                <a:lnTo>
                  <a:pt x="4875650" y="3002664"/>
                </a:lnTo>
                <a:cubicBezTo>
                  <a:pt x="4875650" y="2998908"/>
                  <a:pt x="4874725" y="2996091"/>
                  <a:pt x="4874108" y="2993274"/>
                </a:cubicBezTo>
                <a:cubicBezTo>
                  <a:pt x="4873491" y="2990457"/>
                  <a:pt x="4873182" y="2987641"/>
                  <a:pt x="4874416" y="2983885"/>
                </a:cubicBezTo>
                <a:cubicBezTo>
                  <a:pt x="4878118" y="2972617"/>
                  <a:pt x="4875650" y="2957594"/>
                  <a:pt x="4875650" y="2946326"/>
                </a:cubicBezTo>
                <a:cubicBezTo>
                  <a:pt x="4875650" y="2935059"/>
                  <a:pt x="4876884" y="2920035"/>
                  <a:pt x="4874416" y="2908768"/>
                </a:cubicBezTo>
                <a:close/>
                <a:moveTo>
                  <a:pt x="6510640" y="2885171"/>
                </a:moveTo>
                <a:lnTo>
                  <a:pt x="6512504" y="2906467"/>
                </a:lnTo>
                <a:lnTo>
                  <a:pt x="6508795" y="2948849"/>
                </a:lnTo>
                <a:lnTo>
                  <a:pt x="6507600" y="2931175"/>
                </a:lnTo>
                <a:cubicBezTo>
                  <a:pt x="6507600" y="2931175"/>
                  <a:pt x="6507600" y="2927419"/>
                  <a:pt x="6508834" y="2923663"/>
                </a:cubicBezTo>
                <a:close/>
                <a:moveTo>
                  <a:pt x="5758070" y="2849912"/>
                </a:moveTo>
                <a:lnTo>
                  <a:pt x="5760329" y="2853902"/>
                </a:lnTo>
                <a:cubicBezTo>
                  <a:pt x="5775515" y="2872675"/>
                  <a:pt x="5775515" y="2883939"/>
                  <a:pt x="5760329" y="2906468"/>
                </a:cubicBezTo>
                <a:lnTo>
                  <a:pt x="5755921" y="2918461"/>
                </a:lnTo>
                <a:lnTo>
                  <a:pt x="5754217" y="2914519"/>
                </a:lnTo>
                <a:cubicBezTo>
                  <a:pt x="5752290" y="2912172"/>
                  <a:pt x="5750363" y="2910294"/>
                  <a:pt x="5750363" y="2908416"/>
                </a:cubicBezTo>
                <a:cubicBezTo>
                  <a:pt x="5754217" y="2900904"/>
                  <a:pt x="5758070" y="2893393"/>
                  <a:pt x="5758070" y="2885881"/>
                </a:cubicBezTo>
                <a:close/>
                <a:moveTo>
                  <a:pt x="8565805" y="2833370"/>
                </a:moveTo>
                <a:lnTo>
                  <a:pt x="8570431" y="2850523"/>
                </a:lnTo>
                <a:lnTo>
                  <a:pt x="8569523" y="2854338"/>
                </a:lnTo>
                <a:lnTo>
                  <a:pt x="8569289" y="2853202"/>
                </a:lnTo>
                <a:lnTo>
                  <a:pt x="8564387" y="2838983"/>
                </a:lnTo>
                <a:close/>
                <a:moveTo>
                  <a:pt x="1803056" y="2833369"/>
                </a:moveTo>
                <a:lnTo>
                  <a:pt x="1807681" y="2850522"/>
                </a:lnTo>
                <a:lnTo>
                  <a:pt x="1806774" y="2854337"/>
                </a:lnTo>
                <a:lnTo>
                  <a:pt x="1806539" y="2853201"/>
                </a:lnTo>
                <a:lnTo>
                  <a:pt x="1801638" y="2838982"/>
                </a:lnTo>
                <a:close/>
                <a:moveTo>
                  <a:pt x="9900619" y="2826107"/>
                </a:moveTo>
                <a:lnTo>
                  <a:pt x="9902305" y="2831353"/>
                </a:lnTo>
                <a:cubicBezTo>
                  <a:pt x="9903753" y="2836986"/>
                  <a:pt x="9905927" y="2842620"/>
                  <a:pt x="9906651" y="2848254"/>
                </a:cubicBezTo>
                <a:lnTo>
                  <a:pt x="9903797" y="2859352"/>
                </a:lnTo>
                <a:lnTo>
                  <a:pt x="9895957" y="2843520"/>
                </a:lnTo>
                <a:lnTo>
                  <a:pt x="9890539" y="2836431"/>
                </a:lnTo>
                <a:close/>
                <a:moveTo>
                  <a:pt x="3137869" y="2826106"/>
                </a:moveTo>
                <a:lnTo>
                  <a:pt x="3139555" y="2831352"/>
                </a:lnTo>
                <a:cubicBezTo>
                  <a:pt x="3141004" y="2836985"/>
                  <a:pt x="3143178" y="2842619"/>
                  <a:pt x="3143902" y="2848253"/>
                </a:cubicBezTo>
                <a:lnTo>
                  <a:pt x="3141048" y="2859351"/>
                </a:lnTo>
                <a:lnTo>
                  <a:pt x="3133207" y="2843519"/>
                </a:lnTo>
                <a:lnTo>
                  <a:pt x="3127790" y="2836430"/>
                </a:lnTo>
                <a:close/>
                <a:moveTo>
                  <a:pt x="11518471" y="2818604"/>
                </a:moveTo>
                <a:lnTo>
                  <a:pt x="11524711" y="2827147"/>
                </a:lnTo>
                <a:lnTo>
                  <a:pt x="11524871" y="2837407"/>
                </a:lnTo>
                <a:cubicBezTo>
                  <a:pt x="11524871" y="2837407"/>
                  <a:pt x="11524871" y="2841163"/>
                  <a:pt x="11524871" y="2844919"/>
                </a:cubicBezTo>
                <a:cubicBezTo>
                  <a:pt x="11524871" y="2852431"/>
                  <a:pt x="11523637" y="2863698"/>
                  <a:pt x="11526105" y="2867454"/>
                </a:cubicBezTo>
                <a:lnTo>
                  <a:pt x="11527921" y="2900632"/>
                </a:lnTo>
                <a:lnTo>
                  <a:pt x="11526065" y="2897454"/>
                </a:lnTo>
                <a:cubicBezTo>
                  <a:pt x="11529861" y="2889944"/>
                  <a:pt x="11518471" y="2882435"/>
                  <a:pt x="11518471" y="2874925"/>
                </a:cubicBezTo>
                <a:cubicBezTo>
                  <a:pt x="11518471" y="2859906"/>
                  <a:pt x="11518471" y="2841133"/>
                  <a:pt x="11518471" y="2818604"/>
                </a:cubicBezTo>
                <a:close/>
                <a:moveTo>
                  <a:pt x="4755722" y="2818603"/>
                </a:moveTo>
                <a:lnTo>
                  <a:pt x="4761961" y="2827146"/>
                </a:lnTo>
                <a:lnTo>
                  <a:pt x="4762121" y="2837406"/>
                </a:lnTo>
                <a:cubicBezTo>
                  <a:pt x="4762121" y="2837406"/>
                  <a:pt x="4762121" y="2841162"/>
                  <a:pt x="4762121" y="2844918"/>
                </a:cubicBezTo>
                <a:cubicBezTo>
                  <a:pt x="4762121" y="2852430"/>
                  <a:pt x="4760887" y="2863697"/>
                  <a:pt x="4763355" y="2867453"/>
                </a:cubicBezTo>
                <a:lnTo>
                  <a:pt x="4765172" y="2900631"/>
                </a:lnTo>
                <a:lnTo>
                  <a:pt x="4763315" y="2897453"/>
                </a:lnTo>
                <a:cubicBezTo>
                  <a:pt x="4767112" y="2889943"/>
                  <a:pt x="4755722" y="2882434"/>
                  <a:pt x="4755722" y="2874924"/>
                </a:cubicBezTo>
                <a:cubicBezTo>
                  <a:pt x="4755722" y="2859905"/>
                  <a:pt x="4755722" y="2841132"/>
                  <a:pt x="4755722" y="2818603"/>
                </a:cubicBezTo>
                <a:close/>
                <a:moveTo>
                  <a:pt x="9977649" y="2788646"/>
                </a:moveTo>
                <a:lnTo>
                  <a:pt x="9980207" y="2798896"/>
                </a:lnTo>
                <a:cubicBezTo>
                  <a:pt x="9979845" y="2805469"/>
                  <a:pt x="9979121" y="2812980"/>
                  <a:pt x="9982019" y="2820492"/>
                </a:cubicBezTo>
                <a:cubicBezTo>
                  <a:pt x="9990711" y="2831760"/>
                  <a:pt x="9976223" y="2839272"/>
                  <a:pt x="9976223" y="2854295"/>
                </a:cubicBezTo>
                <a:cubicBezTo>
                  <a:pt x="9976223" y="2854295"/>
                  <a:pt x="9976223" y="2854295"/>
                  <a:pt x="9976223" y="2858051"/>
                </a:cubicBezTo>
                <a:cubicBezTo>
                  <a:pt x="9979121" y="2858051"/>
                  <a:pt x="9982019" y="2854295"/>
                  <a:pt x="9984917" y="2861807"/>
                </a:cubicBezTo>
                <a:cubicBezTo>
                  <a:pt x="9984917" y="2865562"/>
                  <a:pt x="9984917" y="2869318"/>
                  <a:pt x="9979121" y="2869318"/>
                </a:cubicBezTo>
                <a:cubicBezTo>
                  <a:pt x="9979121" y="2873074"/>
                  <a:pt x="9979121" y="2880586"/>
                  <a:pt x="9979121" y="2884342"/>
                </a:cubicBezTo>
                <a:cubicBezTo>
                  <a:pt x="9979121" y="2888098"/>
                  <a:pt x="9979121" y="2891854"/>
                  <a:pt x="9976223" y="2891854"/>
                </a:cubicBezTo>
                <a:cubicBezTo>
                  <a:pt x="9973325" y="2903122"/>
                  <a:pt x="9982019" y="2910633"/>
                  <a:pt x="9984917" y="2921900"/>
                </a:cubicBezTo>
                <a:cubicBezTo>
                  <a:pt x="9987813" y="2921900"/>
                  <a:pt x="9990711" y="2918144"/>
                  <a:pt x="9993609" y="2925656"/>
                </a:cubicBezTo>
                <a:cubicBezTo>
                  <a:pt x="9993609" y="2929412"/>
                  <a:pt x="9993609" y="2936924"/>
                  <a:pt x="9993609" y="2940680"/>
                </a:cubicBezTo>
                <a:cubicBezTo>
                  <a:pt x="9987813" y="2944436"/>
                  <a:pt x="9982019" y="2940680"/>
                  <a:pt x="9976223" y="2944436"/>
                </a:cubicBezTo>
                <a:cubicBezTo>
                  <a:pt x="9970427" y="2944436"/>
                  <a:pt x="9970427" y="2944436"/>
                  <a:pt x="9970427" y="2951948"/>
                </a:cubicBezTo>
                <a:cubicBezTo>
                  <a:pt x="9970427" y="2955704"/>
                  <a:pt x="9970427" y="2959459"/>
                  <a:pt x="9970427" y="2966971"/>
                </a:cubicBezTo>
                <a:cubicBezTo>
                  <a:pt x="9970427" y="2970727"/>
                  <a:pt x="9970427" y="2978238"/>
                  <a:pt x="9970427" y="2981994"/>
                </a:cubicBezTo>
                <a:cubicBezTo>
                  <a:pt x="9970427" y="2985750"/>
                  <a:pt x="9970427" y="2989506"/>
                  <a:pt x="9967529" y="2989506"/>
                </a:cubicBezTo>
                <a:lnTo>
                  <a:pt x="9964115" y="2993300"/>
                </a:lnTo>
                <a:lnTo>
                  <a:pt x="9963975" y="2992854"/>
                </a:lnTo>
                <a:cubicBezTo>
                  <a:pt x="9962979" y="2989098"/>
                  <a:pt x="9962435" y="2985342"/>
                  <a:pt x="9963161" y="2981587"/>
                </a:cubicBezTo>
                <a:cubicBezTo>
                  <a:pt x="9966057" y="2977832"/>
                  <a:pt x="9963161" y="2970320"/>
                  <a:pt x="9966057" y="2970320"/>
                </a:cubicBezTo>
                <a:cubicBezTo>
                  <a:pt x="9971853" y="2959052"/>
                  <a:pt x="9968955" y="2951540"/>
                  <a:pt x="9968955" y="2940273"/>
                </a:cubicBezTo>
                <a:cubicBezTo>
                  <a:pt x="9968955" y="2925250"/>
                  <a:pt x="9966057" y="2906470"/>
                  <a:pt x="9968955" y="2891446"/>
                </a:cubicBezTo>
                <a:cubicBezTo>
                  <a:pt x="9971853" y="2876423"/>
                  <a:pt x="9974751" y="2865156"/>
                  <a:pt x="9971853" y="2853888"/>
                </a:cubicBezTo>
                <a:cubicBezTo>
                  <a:pt x="9971853" y="2842620"/>
                  <a:pt x="9977649" y="2831353"/>
                  <a:pt x="9977649" y="2820086"/>
                </a:cubicBezTo>
                <a:close/>
                <a:moveTo>
                  <a:pt x="3214899" y="2788645"/>
                </a:moveTo>
                <a:lnTo>
                  <a:pt x="3217458" y="2798895"/>
                </a:lnTo>
                <a:cubicBezTo>
                  <a:pt x="3217095" y="2805468"/>
                  <a:pt x="3216371" y="2812979"/>
                  <a:pt x="3219269" y="2820491"/>
                </a:cubicBezTo>
                <a:cubicBezTo>
                  <a:pt x="3227962" y="2831759"/>
                  <a:pt x="3213473" y="2839271"/>
                  <a:pt x="3213473" y="2854294"/>
                </a:cubicBezTo>
                <a:cubicBezTo>
                  <a:pt x="3213473" y="2854294"/>
                  <a:pt x="3213473" y="2854294"/>
                  <a:pt x="3213473" y="2858050"/>
                </a:cubicBezTo>
                <a:cubicBezTo>
                  <a:pt x="3216371" y="2858050"/>
                  <a:pt x="3219269" y="2854294"/>
                  <a:pt x="3222167" y="2861806"/>
                </a:cubicBezTo>
                <a:cubicBezTo>
                  <a:pt x="3222167" y="2865561"/>
                  <a:pt x="3222167" y="2869317"/>
                  <a:pt x="3216371" y="2869317"/>
                </a:cubicBezTo>
                <a:cubicBezTo>
                  <a:pt x="3216371" y="2873073"/>
                  <a:pt x="3216371" y="2880585"/>
                  <a:pt x="3216371" y="2884341"/>
                </a:cubicBezTo>
                <a:cubicBezTo>
                  <a:pt x="3216371" y="2888097"/>
                  <a:pt x="3216371" y="2891853"/>
                  <a:pt x="3213473" y="2891853"/>
                </a:cubicBezTo>
                <a:cubicBezTo>
                  <a:pt x="3210576" y="2903121"/>
                  <a:pt x="3219269" y="2910632"/>
                  <a:pt x="3222167" y="2921899"/>
                </a:cubicBezTo>
                <a:cubicBezTo>
                  <a:pt x="3225064" y="2921899"/>
                  <a:pt x="3227962" y="2918143"/>
                  <a:pt x="3230860" y="2925655"/>
                </a:cubicBezTo>
                <a:cubicBezTo>
                  <a:pt x="3230860" y="2929411"/>
                  <a:pt x="3230860" y="2936923"/>
                  <a:pt x="3230860" y="2940679"/>
                </a:cubicBezTo>
                <a:cubicBezTo>
                  <a:pt x="3225064" y="2944435"/>
                  <a:pt x="3219269" y="2940679"/>
                  <a:pt x="3213473" y="2944435"/>
                </a:cubicBezTo>
                <a:cubicBezTo>
                  <a:pt x="3207678" y="2944435"/>
                  <a:pt x="3207678" y="2944435"/>
                  <a:pt x="3207678" y="2951947"/>
                </a:cubicBezTo>
                <a:cubicBezTo>
                  <a:pt x="3207678" y="2955703"/>
                  <a:pt x="3207678" y="2959458"/>
                  <a:pt x="3207678" y="2966970"/>
                </a:cubicBezTo>
                <a:cubicBezTo>
                  <a:pt x="3207678" y="2970726"/>
                  <a:pt x="3207678" y="2978237"/>
                  <a:pt x="3207678" y="2981993"/>
                </a:cubicBezTo>
                <a:cubicBezTo>
                  <a:pt x="3207678" y="2985749"/>
                  <a:pt x="3207678" y="2989505"/>
                  <a:pt x="3204780" y="2989505"/>
                </a:cubicBezTo>
                <a:lnTo>
                  <a:pt x="3201365" y="2993299"/>
                </a:lnTo>
                <a:lnTo>
                  <a:pt x="3201225" y="2992853"/>
                </a:lnTo>
                <a:cubicBezTo>
                  <a:pt x="3200229" y="2989097"/>
                  <a:pt x="3199686" y="2985341"/>
                  <a:pt x="3200411" y="2981586"/>
                </a:cubicBezTo>
                <a:cubicBezTo>
                  <a:pt x="3203307" y="2977831"/>
                  <a:pt x="3200411" y="2970319"/>
                  <a:pt x="3203307" y="2970319"/>
                </a:cubicBezTo>
                <a:cubicBezTo>
                  <a:pt x="3209103" y="2959051"/>
                  <a:pt x="3206205" y="2951539"/>
                  <a:pt x="3206205" y="2940272"/>
                </a:cubicBezTo>
                <a:cubicBezTo>
                  <a:pt x="3206205" y="2925249"/>
                  <a:pt x="3203307" y="2906469"/>
                  <a:pt x="3206205" y="2891445"/>
                </a:cubicBezTo>
                <a:cubicBezTo>
                  <a:pt x="3209103" y="2876422"/>
                  <a:pt x="3212001" y="2865155"/>
                  <a:pt x="3209103" y="2853887"/>
                </a:cubicBezTo>
                <a:cubicBezTo>
                  <a:pt x="3209103" y="2842619"/>
                  <a:pt x="3214899" y="2831352"/>
                  <a:pt x="3214899" y="2820085"/>
                </a:cubicBezTo>
                <a:close/>
                <a:moveTo>
                  <a:pt x="9907729" y="2769337"/>
                </a:moveTo>
                <a:lnTo>
                  <a:pt x="9909187" y="2776893"/>
                </a:lnTo>
                <a:cubicBezTo>
                  <a:pt x="9908823" y="2784404"/>
                  <a:pt x="9906651" y="2791916"/>
                  <a:pt x="9902305" y="2797550"/>
                </a:cubicBezTo>
                <a:lnTo>
                  <a:pt x="9900717" y="2802489"/>
                </a:lnTo>
                <a:lnTo>
                  <a:pt x="9897395" y="2796857"/>
                </a:lnTo>
                <a:lnTo>
                  <a:pt x="9896475" y="2785948"/>
                </a:lnTo>
                <a:lnTo>
                  <a:pt x="9899967" y="2783248"/>
                </a:lnTo>
                <a:close/>
                <a:moveTo>
                  <a:pt x="3144980" y="2769336"/>
                </a:moveTo>
                <a:lnTo>
                  <a:pt x="3146437" y="2776892"/>
                </a:lnTo>
                <a:cubicBezTo>
                  <a:pt x="3146074" y="2784403"/>
                  <a:pt x="3143901" y="2791915"/>
                  <a:pt x="3139555" y="2797549"/>
                </a:cubicBezTo>
                <a:lnTo>
                  <a:pt x="3137967" y="2802488"/>
                </a:lnTo>
                <a:lnTo>
                  <a:pt x="3134645" y="2796856"/>
                </a:lnTo>
                <a:lnTo>
                  <a:pt x="3133726" y="2785947"/>
                </a:lnTo>
                <a:lnTo>
                  <a:pt x="3137218" y="2783247"/>
                </a:lnTo>
                <a:close/>
                <a:moveTo>
                  <a:pt x="7032740" y="2740085"/>
                </a:moveTo>
                <a:lnTo>
                  <a:pt x="7036220" y="2802743"/>
                </a:lnTo>
                <a:cubicBezTo>
                  <a:pt x="7037729" y="2810925"/>
                  <a:pt x="7038305" y="2818992"/>
                  <a:pt x="7037636" y="2826903"/>
                </a:cubicBezTo>
                <a:lnTo>
                  <a:pt x="7032647" y="2846044"/>
                </a:lnTo>
                <a:lnTo>
                  <a:pt x="7032647" y="2749711"/>
                </a:lnTo>
                <a:close/>
                <a:moveTo>
                  <a:pt x="269990" y="2740084"/>
                </a:moveTo>
                <a:lnTo>
                  <a:pt x="273470" y="2802742"/>
                </a:lnTo>
                <a:cubicBezTo>
                  <a:pt x="274979" y="2810924"/>
                  <a:pt x="275555" y="2818991"/>
                  <a:pt x="274886" y="2826902"/>
                </a:cubicBezTo>
                <a:lnTo>
                  <a:pt x="269897" y="2846043"/>
                </a:lnTo>
                <a:lnTo>
                  <a:pt x="269897" y="2749710"/>
                </a:lnTo>
                <a:close/>
                <a:moveTo>
                  <a:pt x="10006037" y="2724604"/>
                </a:moveTo>
                <a:lnTo>
                  <a:pt x="10008441" y="2734904"/>
                </a:lnTo>
                <a:lnTo>
                  <a:pt x="10009521" y="2739533"/>
                </a:lnTo>
                <a:lnTo>
                  <a:pt x="10007013" y="2735986"/>
                </a:lnTo>
                <a:lnTo>
                  <a:pt x="10005367" y="2730869"/>
                </a:lnTo>
                <a:close/>
                <a:moveTo>
                  <a:pt x="3243288" y="2724603"/>
                </a:moveTo>
                <a:lnTo>
                  <a:pt x="3245692" y="2734903"/>
                </a:lnTo>
                <a:lnTo>
                  <a:pt x="3246772" y="2739532"/>
                </a:lnTo>
                <a:lnTo>
                  <a:pt x="3244263" y="2735985"/>
                </a:lnTo>
                <a:lnTo>
                  <a:pt x="3242618" y="2730868"/>
                </a:lnTo>
                <a:close/>
                <a:moveTo>
                  <a:pt x="9988095" y="2709054"/>
                </a:moveTo>
                <a:lnTo>
                  <a:pt x="9989359" y="2710139"/>
                </a:lnTo>
                <a:lnTo>
                  <a:pt x="9991231" y="2715608"/>
                </a:lnTo>
                <a:lnTo>
                  <a:pt x="9989625" y="2715797"/>
                </a:lnTo>
                <a:close/>
                <a:moveTo>
                  <a:pt x="3225346" y="2709053"/>
                </a:moveTo>
                <a:lnTo>
                  <a:pt x="3226610" y="2710138"/>
                </a:lnTo>
                <a:lnTo>
                  <a:pt x="3228481" y="2715607"/>
                </a:lnTo>
                <a:lnTo>
                  <a:pt x="3226875" y="2715796"/>
                </a:lnTo>
                <a:close/>
                <a:moveTo>
                  <a:pt x="9978203" y="2700571"/>
                </a:moveTo>
                <a:lnTo>
                  <a:pt x="9979173" y="2701402"/>
                </a:lnTo>
                <a:lnTo>
                  <a:pt x="9980207" y="2722840"/>
                </a:lnTo>
                <a:cubicBezTo>
                  <a:pt x="9980571" y="2730352"/>
                  <a:pt x="9980571" y="2737864"/>
                  <a:pt x="9979121" y="2745376"/>
                </a:cubicBezTo>
                <a:lnTo>
                  <a:pt x="9977649" y="2753007"/>
                </a:lnTo>
                <a:lnTo>
                  <a:pt x="9977649" y="2733700"/>
                </a:lnTo>
                <a:close/>
                <a:moveTo>
                  <a:pt x="3215454" y="2700570"/>
                </a:moveTo>
                <a:lnTo>
                  <a:pt x="3216424" y="2701401"/>
                </a:lnTo>
                <a:lnTo>
                  <a:pt x="3217458" y="2722839"/>
                </a:lnTo>
                <a:cubicBezTo>
                  <a:pt x="3217821" y="2730351"/>
                  <a:pt x="3217821" y="2737863"/>
                  <a:pt x="3216371" y="2745375"/>
                </a:cubicBezTo>
                <a:lnTo>
                  <a:pt x="3214899" y="2753006"/>
                </a:lnTo>
                <a:lnTo>
                  <a:pt x="3214899" y="2733699"/>
                </a:lnTo>
                <a:close/>
                <a:moveTo>
                  <a:pt x="5758507" y="2697894"/>
                </a:moveTo>
                <a:lnTo>
                  <a:pt x="5765549" y="2717323"/>
                </a:lnTo>
                <a:cubicBezTo>
                  <a:pt x="5766024" y="2728118"/>
                  <a:pt x="5764126" y="2739382"/>
                  <a:pt x="5760329" y="2745015"/>
                </a:cubicBezTo>
                <a:lnTo>
                  <a:pt x="5758114" y="2748770"/>
                </a:lnTo>
                <a:close/>
                <a:moveTo>
                  <a:pt x="6913229" y="2624282"/>
                </a:moveTo>
                <a:lnTo>
                  <a:pt x="6913753" y="2670505"/>
                </a:lnTo>
                <a:lnTo>
                  <a:pt x="6911673" y="2667061"/>
                </a:lnTo>
                <a:cubicBezTo>
                  <a:pt x="6910416" y="2660659"/>
                  <a:pt x="6910713" y="2653201"/>
                  <a:pt x="6911693" y="2645329"/>
                </a:cubicBezTo>
                <a:close/>
                <a:moveTo>
                  <a:pt x="150479" y="2624281"/>
                </a:moveTo>
                <a:lnTo>
                  <a:pt x="151003" y="2670504"/>
                </a:lnTo>
                <a:lnTo>
                  <a:pt x="148923" y="2667060"/>
                </a:lnTo>
                <a:cubicBezTo>
                  <a:pt x="147666" y="2660658"/>
                  <a:pt x="147963" y="2653200"/>
                  <a:pt x="148943" y="2645328"/>
                </a:cubicBezTo>
                <a:close/>
                <a:moveTo>
                  <a:pt x="6560841" y="2606626"/>
                </a:moveTo>
                <a:lnTo>
                  <a:pt x="6562814" y="2614764"/>
                </a:lnTo>
                <a:cubicBezTo>
                  <a:pt x="6562814" y="2618518"/>
                  <a:pt x="6565047" y="2618518"/>
                  <a:pt x="6566163" y="2622273"/>
                </a:cubicBezTo>
                <a:lnTo>
                  <a:pt x="6565358" y="2627534"/>
                </a:lnTo>
                <a:lnTo>
                  <a:pt x="6561383" y="2632373"/>
                </a:lnTo>
                <a:lnTo>
                  <a:pt x="6562954" y="2643247"/>
                </a:lnTo>
                <a:lnTo>
                  <a:pt x="6561280" y="2654188"/>
                </a:lnTo>
                <a:cubicBezTo>
                  <a:pt x="6560582" y="2664513"/>
                  <a:pt x="6560582" y="2674839"/>
                  <a:pt x="6560582" y="2686103"/>
                </a:cubicBezTo>
                <a:cubicBezTo>
                  <a:pt x="6560582" y="2701122"/>
                  <a:pt x="6560582" y="2712386"/>
                  <a:pt x="6560582" y="2727405"/>
                </a:cubicBezTo>
                <a:cubicBezTo>
                  <a:pt x="6561698" y="2757443"/>
                  <a:pt x="6558349" y="2787481"/>
                  <a:pt x="6559465" y="2821273"/>
                </a:cubicBezTo>
                <a:cubicBezTo>
                  <a:pt x="6559465" y="2832537"/>
                  <a:pt x="6555000" y="2836292"/>
                  <a:pt x="6558349" y="2847557"/>
                </a:cubicBezTo>
                <a:cubicBezTo>
                  <a:pt x="6560582" y="2858820"/>
                  <a:pt x="6558349" y="2870085"/>
                  <a:pt x="6559465" y="2877594"/>
                </a:cubicBezTo>
                <a:cubicBezTo>
                  <a:pt x="6559465" y="2888858"/>
                  <a:pt x="6559465" y="2900122"/>
                  <a:pt x="6559465" y="2911387"/>
                </a:cubicBezTo>
                <a:cubicBezTo>
                  <a:pt x="6561698" y="2918896"/>
                  <a:pt x="6563930" y="2911387"/>
                  <a:pt x="6566163" y="2915142"/>
                </a:cubicBezTo>
                <a:cubicBezTo>
                  <a:pt x="6570628" y="2926405"/>
                  <a:pt x="6571745" y="2941425"/>
                  <a:pt x="6569512" y="2960198"/>
                </a:cubicBezTo>
                <a:cubicBezTo>
                  <a:pt x="6569512" y="2963953"/>
                  <a:pt x="6568396" y="2963953"/>
                  <a:pt x="6568396" y="2971462"/>
                </a:cubicBezTo>
                <a:cubicBezTo>
                  <a:pt x="6568396" y="2975217"/>
                  <a:pt x="6569512" y="2978972"/>
                  <a:pt x="6571745" y="2978972"/>
                </a:cubicBezTo>
                <a:cubicBezTo>
                  <a:pt x="6572861" y="2978972"/>
                  <a:pt x="6575093" y="2978972"/>
                  <a:pt x="6575093" y="2971462"/>
                </a:cubicBezTo>
                <a:cubicBezTo>
                  <a:pt x="6573977" y="2960198"/>
                  <a:pt x="6575093" y="2948934"/>
                  <a:pt x="6573977" y="2941425"/>
                </a:cubicBezTo>
                <a:cubicBezTo>
                  <a:pt x="6573977" y="2926405"/>
                  <a:pt x="6576210" y="2918896"/>
                  <a:pt x="6576210" y="2907632"/>
                </a:cubicBezTo>
                <a:cubicBezTo>
                  <a:pt x="6577326" y="2900122"/>
                  <a:pt x="6580675" y="2896368"/>
                  <a:pt x="6582908" y="2896368"/>
                </a:cubicBezTo>
                <a:cubicBezTo>
                  <a:pt x="6586256" y="2888858"/>
                  <a:pt x="6587373" y="2888858"/>
                  <a:pt x="6585140" y="2877594"/>
                </a:cubicBezTo>
                <a:cubicBezTo>
                  <a:pt x="6584024" y="2862575"/>
                  <a:pt x="6582908" y="2847557"/>
                  <a:pt x="6580675" y="2832537"/>
                </a:cubicBezTo>
                <a:cubicBezTo>
                  <a:pt x="6579559" y="2828783"/>
                  <a:pt x="6580675" y="2821273"/>
                  <a:pt x="6580675" y="2813764"/>
                </a:cubicBezTo>
                <a:cubicBezTo>
                  <a:pt x="6580675" y="2810009"/>
                  <a:pt x="6582908" y="2810009"/>
                  <a:pt x="6584024" y="2806255"/>
                </a:cubicBezTo>
                <a:cubicBezTo>
                  <a:pt x="6586256" y="2798745"/>
                  <a:pt x="6587373" y="2806255"/>
                  <a:pt x="6589605" y="2810009"/>
                </a:cubicBezTo>
                <a:lnTo>
                  <a:pt x="6590314" y="2813584"/>
                </a:lnTo>
                <a:lnTo>
                  <a:pt x="6587958" y="2838883"/>
                </a:lnTo>
                <a:cubicBezTo>
                  <a:pt x="6587958" y="2857656"/>
                  <a:pt x="6587958" y="2880185"/>
                  <a:pt x="6587958" y="2898958"/>
                </a:cubicBezTo>
                <a:lnTo>
                  <a:pt x="6591112" y="2922354"/>
                </a:lnTo>
                <a:lnTo>
                  <a:pt x="6588364" y="2947769"/>
                </a:lnTo>
                <a:cubicBezTo>
                  <a:pt x="6587248" y="2962789"/>
                  <a:pt x="6590597" y="2977807"/>
                  <a:pt x="6590597" y="2996581"/>
                </a:cubicBezTo>
                <a:cubicBezTo>
                  <a:pt x="6590597" y="2996581"/>
                  <a:pt x="6591713" y="3000336"/>
                  <a:pt x="6592830" y="3000336"/>
                </a:cubicBezTo>
                <a:cubicBezTo>
                  <a:pt x="6593946" y="3007845"/>
                  <a:pt x="6595062" y="3011600"/>
                  <a:pt x="6596178" y="3015355"/>
                </a:cubicBezTo>
                <a:lnTo>
                  <a:pt x="6596813" y="3043093"/>
                </a:lnTo>
                <a:lnTo>
                  <a:pt x="6595551" y="3045392"/>
                </a:lnTo>
                <a:cubicBezTo>
                  <a:pt x="6587958" y="3056657"/>
                  <a:pt x="6587958" y="3064166"/>
                  <a:pt x="6591755" y="3075430"/>
                </a:cubicBezTo>
                <a:lnTo>
                  <a:pt x="6592898" y="3079577"/>
                </a:lnTo>
                <a:lnTo>
                  <a:pt x="6589202" y="3094204"/>
                </a:lnTo>
                <a:cubicBezTo>
                  <a:pt x="6587528" y="3102652"/>
                  <a:pt x="6586132" y="3111100"/>
                  <a:pt x="6586132" y="3112978"/>
                </a:cubicBezTo>
                <a:cubicBezTo>
                  <a:pt x="6588364" y="3124242"/>
                  <a:pt x="6583899" y="3127996"/>
                  <a:pt x="6585015" y="3139261"/>
                </a:cubicBezTo>
                <a:cubicBezTo>
                  <a:pt x="6586132" y="3158035"/>
                  <a:pt x="6590597" y="3173053"/>
                  <a:pt x="6590597" y="3195581"/>
                </a:cubicBezTo>
                <a:cubicBezTo>
                  <a:pt x="6590597" y="3199336"/>
                  <a:pt x="6591713" y="3199336"/>
                  <a:pt x="6592830" y="3199336"/>
                </a:cubicBezTo>
                <a:lnTo>
                  <a:pt x="6595814" y="3221917"/>
                </a:lnTo>
                <a:lnTo>
                  <a:pt x="6589382" y="3242515"/>
                </a:lnTo>
                <a:cubicBezTo>
                  <a:pt x="6587958" y="3252841"/>
                  <a:pt x="6587958" y="3263166"/>
                  <a:pt x="6587958" y="3274431"/>
                </a:cubicBezTo>
                <a:lnTo>
                  <a:pt x="6588692" y="3288941"/>
                </a:lnTo>
                <a:lnTo>
                  <a:pt x="6587657" y="3298152"/>
                </a:lnTo>
                <a:lnTo>
                  <a:pt x="6584162" y="3311978"/>
                </a:lnTo>
                <a:cubicBezTo>
                  <a:pt x="6582264" y="3313855"/>
                  <a:pt x="6581315" y="3315733"/>
                  <a:pt x="6581789" y="3317610"/>
                </a:cubicBezTo>
                <a:lnTo>
                  <a:pt x="6585554" y="3321046"/>
                </a:lnTo>
                <a:lnTo>
                  <a:pt x="6585434" y="3322362"/>
                </a:lnTo>
                <a:cubicBezTo>
                  <a:pt x="6584946" y="3328874"/>
                  <a:pt x="6584736" y="3333567"/>
                  <a:pt x="6585015" y="3334506"/>
                </a:cubicBezTo>
                <a:cubicBezTo>
                  <a:pt x="6586690" y="3343893"/>
                  <a:pt x="6587527" y="3355157"/>
                  <a:pt x="6588504" y="3366421"/>
                </a:cubicBezTo>
                <a:lnTo>
                  <a:pt x="6589395" y="3372996"/>
                </a:lnTo>
                <a:lnTo>
                  <a:pt x="6573247" y="3353749"/>
                </a:lnTo>
                <a:cubicBezTo>
                  <a:pt x="6569925" y="3344831"/>
                  <a:pt x="6568976" y="3334506"/>
                  <a:pt x="6568976" y="3323242"/>
                </a:cubicBezTo>
                <a:cubicBezTo>
                  <a:pt x="6568976" y="3255657"/>
                  <a:pt x="6568976" y="3184317"/>
                  <a:pt x="6568976" y="3116732"/>
                </a:cubicBezTo>
                <a:cubicBezTo>
                  <a:pt x="6568976" y="3094204"/>
                  <a:pt x="6557587" y="3075430"/>
                  <a:pt x="6561383" y="3052902"/>
                </a:cubicBezTo>
                <a:cubicBezTo>
                  <a:pt x="6561383" y="3049147"/>
                  <a:pt x="6553790" y="3045392"/>
                  <a:pt x="6553790" y="3041638"/>
                </a:cubicBezTo>
                <a:cubicBezTo>
                  <a:pt x="6557587" y="3037883"/>
                  <a:pt x="6549994" y="3037883"/>
                  <a:pt x="6546197" y="3037883"/>
                </a:cubicBezTo>
                <a:cubicBezTo>
                  <a:pt x="6546197" y="3037883"/>
                  <a:pt x="6542401" y="3037883"/>
                  <a:pt x="6542401" y="3041638"/>
                </a:cubicBezTo>
                <a:cubicBezTo>
                  <a:pt x="6542401" y="3049147"/>
                  <a:pt x="6546197" y="3052902"/>
                  <a:pt x="6538604" y="3056657"/>
                </a:cubicBezTo>
                <a:cubicBezTo>
                  <a:pt x="6538604" y="3052902"/>
                  <a:pt x="6534808" y="3052902"/>
                  <a:pt x="6534808" y="3052902"/>
                </a:cubicBezTo>
                <a:cubicBezTo>
                  <a:pt x="6538604" y="2996581"/>
                  <a:pt x="6531011" y="2944015"/>
                  <a:pt x="6542401" y="2887694"/>
                </a:cubicBezTo>
                <a:cubicBezTo>
                  <a:pt x="6546197" y="2868920"/>
                  <a:pt x="6546197" y="2850147"/>
                  <a:pt x="6542401" y="2831373"/>
                </a:cubicBezTo>
                <a:cubicBezTo>
                  <a:pt x="6538604" y="2812600"/>
                  <a:pt x="6553790" y="2793826"/>
                  <a:pt x="6542401" y="2775052"/>
                </a:cubicBezTo>
                <a:cubicBezTo>
                  <a:pt x="6542401" y="2771298"/>
                  <a:pt x="6542401" y="2767543"/>
                  <a:pt x="6542401" y="2767543"/>
                </a:cubicBezTo>
                <a:cubicBezTo>
                  <a:pt x="6553790" y="2756279"/>
                  <a:pt x="6549994" y="2741260"/>
                  <a:pt x="6549994" y="2726241"/>
                </a:cubicBezTo>
                <a:cubicBezTo>
                  <a:pt x="6549994" y="2703713"/>
                  <a:pt x="6549994" y="2681184"/>
                  <a:pt x="6549994" y="2654901"/>
                </a:cubicBezTo>
                <a:cubicBezTo>
                  <a:pt x="6549994" y="2647392"/>
                  <a:pt x="6553790" y="2639882"/>
                  <a:pt x="6557587" y="2632373"/>
                </a:cubicBezTo>
                <a:cubicBezTo>
                  <a:pt x="6555688" y="2626741"/>
                  <a:pt x="6557587" y="2622047"/>
                  <a:pt x="6559485" y="2617354"/>
                </a:cubicBezTo>
                <a:close/>
                <a:moveTo>
                  <a:pt x="6784033" y="2605694"/>
                </a:moveTo>
                <a:cubicBezTo>
                  <a:pt x="6786403" y="2608238"/>
                  <a:pt x="6787285" y="2613844"/>
                  <a:pt x="6786927" y="2621794"/>
                </a:cubicBezTo>
                <a:lnTo>
                  <a:pt x="6787216" y="2625228"/>
                </a:lnTo>
                <a:lnTo>
                  <a:pt x="6788182" y="2699958"/>
                </a:lnTo>
                <a:cubicBezTo>
                  <a:pt x="6789298" y="2722486"/>
                  <a:pt x="6790415" y="2745014"/>
                  <a:pt x="6790415" y="2778807"/>
                </a:cubicBezTo>
                <a:cubicBezTo>
                  <a:pt x="6792647" y="2760033"/>
                  <a:pt x="6795996" y="2748769"/>
                  <a:pt x="6795996" y="2737505"/>
                </a:cubicBezTo>
                <a:cubicBezTo>
                  <a:pt x="6794880" y="2718731"/>
                  <a:pt x="6798229" y="2699958"/>
                  <a:pt x="6792647" y="2684939"/>
                </a:cubicBezTo>
                <a:cubicBezTo>
                  <a:pt x="6791531" y="2681184"/>
                  <a:pt x="6791531" y="2673675"/>
                  <a:pt x="6791531" y="2666165"/>
                </a:cubicBezTo>
                <a:lnTo>
                  <a:pt x="6791531" y="2651752"/>
                </a:lnTo>
                <a:lnTo>
                  <a:pt x="6798681" y="2649240"/>
                </a:lnTo>
                <a:cubicBezTo>
                  <a:pt x="6801661" y="2645614"/>
                  <a:pt x="6805886" y="2642143"/>
                  <a:pt x="6807641" y="2648358"/>
                </a:cubicBezTo>
                <a:lnTo>
                  <a:pt x="6807515" y="2651146"/>
                </a:lnTo>
                <a:lnTo>
                  <a:pt x="6803810" y="2651146"/>
                </a:lnTo>
                <a:lnTo>
                  <a:pt x="6802938" y="2680497"/>
                </a:lnTo>
                <a:lnTo>
                  <a:pt x="6801152" y="2687772"/>
                </a:lnTo>
                <a:cubicBezTo>
                  <a:pt x="6800451" y="2695929"/>
                  <a:pt x="6800654" y="2704448"/>
                  <a:pt x="6800796" y="2713460"/>
                </a:cubicBezTo>
                <a:cubicBezTo>
                  <a:pt x="6802467" y="2740650"/>
                  <a:pt x="6799653" y="2765782"/>
                  <a:pt x="6793537" y="2789503"/>
                </a:cubicBezTo>
                <a:lnTo>
                  <a:pt x="6778985" y="2825837"/>
                </a:lnTo>
                <a:lnTo>
                  <a:pt x="6780368" y="2786316"/>
                </a:lnTo>
                <a:cubicBezTo>
                  <a:pt x="6780368" y="2756279"/>
                  <a:pt x="6780368" y="2726241"/>
                  <a:pt x="6780368" y="2696203"/>
                </a:cubicBezTo>
                <a:cubicBezTo>
                  <a:pt x="6780368" y="2684939"/>
                  <a:pt x="6782601" y="2677429"/>
                  <a:pt x="6781484" y="2669920"/>
                </a:cubicBezTo>
                <a:lnTo>
                  <a:pt x="6775895" y="2607260"/>
                </a:lnTo>
                <a:close/>
                <a:moveTo>
                  <a:pt x="7034947" y="2580356"/>
                </a:moveTo>
                <a:lnTo>
                  <a:pt x="7035795" y="2582839"/>
                </a:lnTo>
                <a:cubicBezTo>
                  <a:pt x="7040040" y="2589364"/>
                  <a:pt x="7040304" y="2597392"/>
                  <a:pt x="7036588" y="2606922"/>
                </a:cubicBezTo>
                <a:lnTo>
                  <a:pt x="7033854" y="2624842"/>
                </a:lnTo>
                <a:lnTo>
                  <a:pt x="7033881" y="2622011"/>
                </a:lnTo>
                <a:cubicBezTo>
                  <a:pt x="7033881" y="2610744"/>
                  <a:pt x="7032647" y="2595720"/>
                  <a:pt x="7035115" y="2584453"/>
                </a:cubicBezTo>
                <a:close/>
                <a:moveTo>
                  <a:pt x="272197" y="2580355"/>
                </a:moveTo>
                <a:lnTo>
                  <a:pt x="273045" y="2582838"/>
                </a:lnTo>
                <a:cubicBezTo>
                  <a:pt x="277290" y="2589363"/>
                  <a:pt x="277554" y="2597391"/>
                  <a:pt x="273838" y="2606921"/>
                </a:cubicBezTo>
                <a:lnTo>
                  <a:pt x="271104" y="2624841"/>
                </a:lnTo>
                <a:lnTo>
                  <a:pt x="271131" y="2622010"/>
                </a:lnTo>
                <a:cubicBezTo>
                  <a:pt x="271131" y="2610743"/>
                  <a:pt x="269897" y="2595719"/>
                  <a:pt x="272365" y="2584452"/>
                </a:cubicBezTo>
                <a:close/>
                <a:moveTo>
                  <a:pt x="6562030" y="2571232"/>
                </a:moveTo>
                <a:lnTo>
                  <a:pt x="6561698" y="2573462"/>
                </a:lnTo>
                <a:lnTo>
                  <a:pt x="6561567" y="2574420"/>
                </a:lnTo>
                <a:lnTo>
                  <a:pt x="6561383" y="2572297"/>
                </a:lnTo>
                <a:close/>
                <a:moveTo>
                  <a:pt x="9908055" y="2561252"/>
                </a:moveTo>
                <a:lnTo>
                  <a:pt x="9904841" y="2583466"/>
                </a:lnTo>
                <a:cubicBezTo>
                  <a:pt x="9904477" y="2590978"/>
                  <a:pt x="9905203" y="2598490"/>
                  <a:pt x="9908101" y="2606002"/>
                </a:cubicBezTo>
                <a:cubicBezTo>
                  <a:pt x="9910997" y="2609757"/>
                  <a:pt x="9910997" y="2613513"/>
                  <a:pt x="9910997" y="2613513"/>
                </a:cubicBezTo>
                <a:lnTo>
                  <a:pt x="9909437" y="2617794"/>
                </a:lnTo>
                <a:lnTo>
                  <a:pt x="9909037" y="2612296"/>
                </a:lnTo>
                <a:lnTo>
                  <a:pt x="9907769" y="2609703"/>
                </a:lnTo>
                <a:lnTo>
                  <a:pt x="9907835" y="2609121"/>
                </a:lnTo>
                <a:lnTo>
                  <a:pt x="9906761" y="2607640"/>
                </a:lnTo>
                <a:lnTo>
                  <a:pt x="9896949" y="2587570"/>
                </a:lnTo>
                <a:cubicBezTo>
                  <a:pt x="9901067" y="2582560"/>
                  <a:pt x="9904489" y="2575138"/>
                  <a:pt x="9907123" y="2566316"/>
                </a:cubicBezTo>
                <a:close/>
                <a:moveTo>
                  <a:pt x="3145305" y="2561251"/>
                </a:moveTo>
                <a:lnTo>
                  <a:pt x="3142091" y="2583465"/>
                </a:lnTo>
                <a:cubicBezTo>
                  <a:pt x="3141728" y="2590977"/>
                  <a:pt x="3142453" y="2598489"/>
                  <a:pt x="3145351" y="2606001"/>
                </a:cubicBezTo>
                <a:cubicBezTo>
                  <a:pt x="3148248" y="2609756"/>
                  <a:pt x="3148248" y="2613512"/>
                  <a:pt x="3148248" y="2613512"/>
                </a:cubicBezTo>
                <a:lnTo>
                  <a:pt x="3146688" y="2617793"/>
                </a:lnTo>
                <a:lnTo>
                  <a:pt x="3146288" y="2612295"/>
                </a:lnTo>
                <a:lnTo>
                  <a:pt x="3145020" y="2609702"/>
                </a:lnTo>
                <a:lnTo>
                  <a:pt x="3145086" y="2609120"/>
                </a:lnTo>
                <a:lnTo>
                  <a:pt x="3144012" y="2607639"/>
                </a:lnTo>
                <a:lnTo>
                  <a:pt x="3134200" y="2587569"/>
                </a:lnTo>
                <a:cubicBezTo>
                  <a:pt x="3138318" y="2582559"/>
                  <a:pt x="3141739" y="2575137"/>
                  <a:pt x="3144373" y="2566315"/>
                </a:cubicBezTo>
                <a:close/>
                <a:moveTo>
                  <a:pt x="9910563" y="2547601"/>
                </a:moveTo>
                <a:lnTo>
                  <a:pt x="9910997" y="2549664"/>
                </a:lnTo>
                <a:lnTo>
                  <a:pt x="9908145" y="2560759"/>
                </a:lnTo>
                <a:close/>
                <a:moveTo>
                  <a:pt x="3147814" y="2547600"/>
                </a:moveTo>
                <a:lnTo>
                  <a:pt x="3148248" y="2549663"/>
                </a:lnTo>
                <a:lnTo>
                  <a:pt x="3145396" y="2560758"/>
                </a:lnTo>
                <a:close/>
                <a:moveTo>
                  <a:pt x="9907133" y="2470410"/>
                </a:moveTo>
                <a:lnTo>
                  <a:pt x="9908101" y="2474546"/>
                </a:lnTo>
                <a:cubicBezTo>
                  <a:pt x="9910997" y="2485814"/>
                  <a:pt x="9910997" y="2497082"/>
                  <a:pt x="9910997" y="2508349"/>
                </a:cubicBezTo>
                <a:lnTo>
                  <a:pt x="9910311" y="2511616"/>
                </a:lnTo>
                <a:lnTo>
                  <a:pt x="9907123" y="2476378"/>
                </a:lnTo>
                <a:close/>
                <a:moveTo>
                  <a:pt x="3144384" y="2470409"/>
                </a:moveTo>
                <a:lnTo>
                  <a:pt x="3145351" y="2474545"/>
                </a:lnTo>
                <a:cubicBezTo>
                  <a:pt x="3148248" y="2485813"/>
                  <a:pt x="3148248" y="2497081"/>
                  <a:pt x="3148248" y="2508348"/>
                </a:cubicBezTo>
                <a:lnTo>
                  <a:pt x="3147561" y="2511615"/>
                </a:lnTo>
                <a:lnTo>
                  <a:pt x="3144373" y="2476377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3" y="1874760"/>
                </a:lnTo>
                <a:lnTo>
                  <a:pt x="1" y="1874798"/>
                </a:lnTo>
                <a:lnTo>
                  <a:pt x="1" y="1980514"/>
                </a:lnTo>
                <a:lnTo>
                  <a:pt x="3" y="1980522"/>
                </a:lnTo>
                <a:lnTo>
                  <a:pt x="3" y="2054923"/>
                </a:lnTo>
                <a:lnTo>
                  <a:pt x="1" y="2054928"/>
                </a:lnTo>
                <a:lnTo>
                  <a:pt x="1" y="2074693"/>
                </a:lnTo>
                <a:lnTo>
                  <a:pt x="3" y="2074711"/>
                </a:lnTo>
                <a:lnTo>
                  <a:pt x="3" y="2379618"/>
                </a:lnTo>
                <a:lnTo>
                  <a:pt x="1" y="2379625"/>
                </a:lnTo>
                <a:lnTo>
                  <a:pt x="1" y="2424764"/>
                </a:lnTo>
                <a:lnTo>
                  <a:pt x="3" y="2424785"/>
                </a:lnTo>
                <a:lnTo>
                  <a:pt x="3" y="2444783"/>
                </a:lnTo>
                <a:lnTo>
                  <a:pt x="2170" y="2444783"/>
                </a:lnTo>
                <a:lnTo>
                  <a:pt x="4830" y="2464988"/>
                </a:lnTo>
                <a:cubicBezTo>
                  <a:pt x="5283" y="2474038"/>
                  <a:pt x="4741" y="2483465"/>
                  <a:pt x="2271" y="2493150"/>
                </a:cubicBezTo>
                <a:cubicBezTo>
                  <a:pt x="-1445" y="2502680"/>
                  <a:pt x="1800" y="2507082"/>
                  <a:pt x="6780" y="2507702"/>
                </a:cubicBezTo>
                <a:cubicBezTo>
                  <a:pt x="10515" y="2508167"/>
                  <a:pt x="13005" y="2508478"/>
                  <a:pt x="15495" y="2508788"/>
                </a:cubicBezTo>
                <a:cubicBezTo>
                  <a:pt x="29435" y="2508525"/>
                  <a:pt x="29190" y="2510493"/>
                  <a:pt x="20759" y="2527431"/>
                </a:cubicBezTo>
                <a:lnTo>
                  <a:pt x="1" y="2581905"/>
                </a:lnTo>
                <a:lnTo>
                  <a:pt x="1" y="2610297"/>
                </a:lnTo>
                <a:lnTo>
                  <a:pt x="2656" y="2611867"/>
                </a:lnTo>
                <a:cubicBezTo>
                  <a:pt x="4927" y="2611400"/>
                  <a:pt x="7351" y="2609704"/>
                  <a:pt x="9463" y="2607968"/>
                </a:cubicBezTo>
                <a:cubicBezTo>
                  <a:pt x="20649" y="2599369"/>
                  <a:pt x="24893" y="2605893"/>
                  <a:pt x="24177" y="2621793"/>
                </a:cubicBezTo>
                <a:cubicBezTo>
                  <a:pt x="24687" y="2627852"/>
                  <a:pt x="26442" y="2634067"/>
                  <a:pt x="25706" y="2639971"/>
                </a:cubicBezTo>
                <a:cubicBezTo>
                  <a:pt x="23990" y="2653748"/>
                  <a:pt x="27480" y="2656181"/>
                  <a:pt x="35931" y="2649239"/>
                </a:cubicBezTo>
                <a:cubicBezTo>
                  <a:pt x="38911" y="2645613"/>
                  <a:pt x="43136" y="2642142"/>
                  <a:pt x="44891" y="2648357"/>
                </a:cubicBezTo>
                <a:cubicBezTo>
                  <a:pt x="48136" y="2652758"/>
                  <a:pt x="46155" y="2658507"/>
                  <a:pt x="44175" y="2664257"/>
                </a:cubicBezTo>
                <a:cubicBezTo>
                  <a:pt x="37234" y="2679381"/>
                  <a:pt x="37763" y="2695436"/>
                  <a:pt x="38046" y="2713459"/>
                </a:cubicBezTo>
                <a:cubicBezTo>
                  <a:pt x="41388" y="2767839"/>
                  <a:pt x="26789" y="2813988"/>
                  <a:pt x="3721" y="2857083"/>
                </a:cubicBezTo>
                <a:lnTo>
                  <a:pt x="1" y="2863081"/>
                </a:lnTo>
                <a:lnTo>
                  <a:pt x="1" y="2875655"/>
                </a:lnTo>
                <a:lnTo>
                  <a:pt x="9230" y="2873759"/>
                </a:lnTo>
                <a:cubicBezTo>
                  <a:pt x="22170" y="2871373"/>
                  <a:pt x="28660" y="2880176"/>
                  <a:pt x="28944" y="2898199"/>
                </a:cubicBezTo>
                <a:cubicBezTo>
                  <a:pt x="30305" y="2958328"/>
                  <a:pt x="31666" y="3018457"/>
                  <a:pt x="33026" y="3078585"/>
                </a:cubicBezTo>
                <a:cubicBezTo>
                  <a:pt x="32820" y="3100545"/>
                  <a:pt x="28878" y="3122039"/>
                  <a:pt x="31162" y="3144308"/>
                </a:cubicBezTo>
                <a:cubicBezTo>
                  <a:pt x="33181" y="3158550"/>
                  <a:pt x="35936" y="3166888"/>
                  <a:pt x="47631" y="3164347"/>
                </a:cubicBezTo>
                <a:cubicBezTo>
                  <a:pt x="61571" y="3164085"/>
                  <a:pt x="67080" y="3180760"/>
                  <a:pt x="58404" y="3199666"/>
                </a:cubicBezTo>
                <a:cubicBezTo>
                  <a:pt x="51463" y="3214791"/>
                  <a:pt x="51237" y="3226754"/>
                  <a:pt x="54501" y="3241151"/>
                </a:cubicBezTo>
                <a:cubicBezTo>
                  <a:pt x="58500" y="3249644"/>
                  <a:pt x="57520" y="3257517"/>
                  <a:pt x="51314" y="3266737"/>
                </a:cubicBezTo>
                <a:cubicBezTo>
                  <a:pt x="43863" y="3275802"/>
                  <a:pt x="41148" y="3287456"/>
                  <a:pt x="43412" y="3299730"/>
                </a:cubicBezTo>
                <a:cubicBezTo>
                  <a:pt x="43676" y="3307757"/>
                  <a:pt x="46186" y="3318063"/>
                  <a:pt x="45205" y="3325935"/>
                </a:cubicBezTo>
                <a:cubicBezTo>
                  <a:pt x="43734" y="3337744"/>
                  <a:pt x="46979" y="3342145"/>
                  <a:pt x="52959" y="3344889"/>
                </a:cubicBezTo>
                <a:cubicBezTo>
                  <a:pt x="64674" y="3352344"/>
                  <a:pt x="65428" y="3356435"/>
                  <a:pt x="55507" y="3375186"/>
                </a:cubicBezTo>
                <a:cubicBezTo>
                  <a:pt x="49056" y="3386374"/>
                  <a:pt x="41360" y="3397407"/>
                  <a:pt x="37154" y="3410874"/>
                </a:cubicBezTo>
                <a:cubicBezTo>
                  <a:pt x="38399" y="3411029"/>
                  <a:pt x="38154" y="3412997"/>
                  <a:pt x="39399" y="3413152"/>
                </a:cubicBezTo>
                <a:cubicBezTo>
                  <a:pt x="57790" y="3397455"/>
                  <a:pt x="57790" y="3397455"/>
                  <a:pt x="73259" y="3415371"/>
                </a:cubicBezTo>
                <a:cubicBezTo>
                  <a:pt x="75504" y="3417649"/>
                  <a:pt x="77749" y="3419928"/>
                  <a:pt x="78749" y="3422051"/>
                </a:cubicBezTo>
                <a:cubicBezTo>
                  <a:pt x="97953" y="3440432"/>
                  <a:pt x="98747" y="3464514"/>
                  <a:pt x="84619" y="3496732"/>
                </a:cubicBezTo>
                <a:cubicBezTo>
                  <a:pt x="76188" y="3513669"/>
                  <a:pt x="78452" y="3525943"/>
                  <a:pt x="90657" y="3529462"/>
                </a:cubicBezTo>
                <a:cubicBezTo>
                  <a:pt x="96637" y="3532205"/>
                  <a:pt x="102862" y="3532981"/>
                  <a:pt x="109332" y="3531788"/>
                </a:cubicBezTo>
                <a:cubicBezTo>
                  <a:pt x="127498" y="3528055"/>
                  <a:pt x="135665" y="3503090"/>
                  <a:pt x="126911" y="3482013"/>
                </a:cubicBezTo>
                <a:cubicBezTo>
                  <a:pt x="120157" y="3465183"/>
                  <a:pt x="118383" y="3448972"/>
                  <a:pt x="118099" y="3430949"/>
                </a:cubicBezTo>
                <a:cubicBezTo>
                  <a:pt x="119061" y="3413081"/>
                  <a:pt x="117286" y="3396871"/>
                  <a:pt x="110042" y="3383977"/>
                </a:cubicBezTo>
                <a:cubicBezTo>
                  <a:pt x="97308" y="3364403"/>
                  <a:pt x="97289" y="3354408"/>
                  <a:pt x="112436" y="3334309"/>
                </a:cubicBezTo>
                <a:cubicBezTo>
                  <a:pt x="121867" y="3319495"/>
                  <a:pt x="126073" y="3306028"/>
                  <a:pt x="126034" y="3286037"/>
                </a:cubicBezTo>
                <a:cubicBezTo>
                  <a:pt x="126712" y="3250146"/>
                  <a:pt x="120919" y="3215447"/>
                  <a:pt x="120106" y="3181369"/>
                </a:cubicBezTo>
                <a:cubicBezTo>
                  <a:pt x="118803" y="3151227"/>
                  <a:pt x="122480" y="3121706"/>
                  <a:pt x="136872" y="3097516"/>
                </a:cubicBezTo>
                <a:cubicBezTo>
                  <a:pt x="146058" y="3084670"/>
                  <a:pt x="144549" y="3076487"/>
                  <a:pt x="138550" y="3063748"/>
                </a:cubicBezTo>
                <a:cubicBezTo>
                  <a:pt x="110553" y="3004299"/>
                  <a:pt x="100967" y="2939148"/>
                  <a:pt x="131693" y="2865028"/>
                </a:cubicBezTo>
                <a:cubicBezTo>
                  <a:pt x="136899" y="2853685"/>
                  <a:pt x="135634" y="2843534"/>
                  <a:pt x="134370" y="2833384"/>
                </a:cubicBezTo>
                <a:cubicBezTo>
                  <a:pt x="132616" y="2827169"/>
                  <a:pt x="128616" y="2818676"/>
                  <a:pt x="133332" y="2811269"/>
                </a:cubicBezTo>
                <a:cubicBezTo>
                  <a:pt x="139292" y="2804017"/>
                  <a:pt x="143537" y="2810542"/>
                  <a:pt x="148272" y="2813130"/>
                </a:cubicBezTo>
                <a:lnTo>
                  <a:pt x="151932" y="2813943"/>
                </a:lnTo>
                <a:lnTo>
                  <a:pt x="152666" y="2858629"/>
                </a:lnTo>
                <a:cubicBezTo>
                  <a:pt x="153900" y="2884920"/>
                  <a:pt x="153900" y="2911211"/>
                  <a:pt x="153900" y="2937502"/>
                </a:cubicBezTo>
                <a:cubicBezTo>
                  <a:pt x="153900" y="2937502"/>
                  <a:pt x="153900" y="2941258"/>
                  <a:pt x="153900" y="2945014"/>
                </a:cubicBezTo>
                <a:cubicBezTo>
                  <a:pt x="153900" y="2952526"/>
                  <a:pt x="152666" y="2963793"/>
                  <a:pt x="155134" y="2967549"/>
                </a:cubicBezTo>
                <a:cubicBezTo>
                  <a:pt x="155134" y="2982573"/>
                  <a:pt x="157602" y="2997596"/>
                  <a:pt x="157602" y="3012620"/>
                </a:cubicBezTo>
                <a:cubicBezTo>
                  <a:pt x="157602" y="3020131"/>
                  <a:pt x="157602" y="3023887"/>
                  <a:pt x="158837" y="3031399"/>
                </a:cubicBezTo>
                <a:cubicBezTo>
                  <a:pt x="160071" y="3038911"/>
                  <a:pt x="158837" y="3046422"/>
                  <a:pt x="158837" y="3057690"/>
                </a:cubicBezTo>
                <a:cubicBezTo>
                  <a:pt x="158837" y="3065202"/>
                  <a:pt x="161304" y="3072713"/>
                  <a:pt x="161304" y="3083981"/>
                </a:cubicBezTo>
                <a:cubicBezTo>
                  <a:pt x="161304" y="3087737"/>
                  <a:pt x="160071" y="3091493"/>
                  <a:pt x="158837" y="3099004"/>
                </a:cubicBezTo>
                <a:cubicBezTo>
                  <a:pt x="158837" y="3106516"/>
                  <a:pt x="162539" y="3102760"/>
                  <a:pt x="162539" y="3106516"/>
                </a:cubicBezTo>
                <a:cubicBezTo>
                  <a:pt x="162539" y="3110272"/>
                  <a:pt x="162539" y="3110272"/>
                  <a:pt x="162539" y="3114028"/>
                </a:cubicBezTo>
                <a:cubicBezTo>
                  <a:pt x="162539" y="3132807"/>
                  <a:pt x="163773" y="3155342"/>
                  <a:pt x="165007" y="3174122"/>
                </a:cubicBezTo>
                <a:cubicBezTo>
                  <a:pt x="165007" y="3189145"/>
                  <a:pt x="166241" y="3204168"/>
                  <a:pt x="167475" y="3219192"/>
                </a:cubicBezTo>
                <a:cubicBezTo>
                  <a:pt x="168709" y="3241727"/>
                  <a:pt x="168709" y="3241727"/>
                  <a:pt x="167475" y="3264262"/>
                </a:cubicBezTo>
                <a:cubicBezTo>
                  <a:pt x="166241" y="3271774"/>
                  <a:pt x="165007" y="3279286"/>
                  <a:pt x="169943" y="3279286"/>
                </a:cubicBezTo>
                <a:cubicBezTo>
                  <a:pt x="172411" y="3279286"/>
                  <a:pt x="173645" y="3290553"/>
                  <a:pt x="172411" y="3298065"/>
                </a:cubicBezTo>
                <a:cubicBezTo>
                  <a:pt x="168709" y="3313088"/>
                  <a:pt x="171177" y="3324356"/>
                  <a:pt x="171177" y="3339379"/>
                </a:cubicBezTo>
                <a:cubicBezTo>
                  <a:pt x="169943" y="3346891"/>
                  <a:pt x="174879" y="3361914"/>
                  <a:pt x="177347" y="3358159"/>
                </a:cubicBezTo>
                <a:cubicBezTo>
                  <a:pt x="183517" y="3358159"/>
                  <a:pt x="187219" y="3361914"/>
                  <a:pt x="187219" y="3373182"/>
                </a:cubicBezTo>
                <a:cubicBezTo>
                  <a:pt x="187219" y="3388205"/>
                  <a:pt x="189687" y="3399473"/>
                  <a:pt x="189687" y="3414496"/>
                </a:cubicBezTo>
                <a:cubicBezTo>
                  <a:pt x="189687" y="3429520"/>
                  <a:pt x="188453" y="3444543"/>
                  <a:pt x="189687" y="3463323"/>
                </a:cubicBezTo>
                <a:cubicBezTo>
                  <a:pt x="190921" y="3478346"/>
                  <a:pt x="190921" y="3493369"/>
                  <a:pt x="189687" y="3508393"/>
                </a:cubicBezTo>
                <a:cubicBezTo>
                  <a:pt x="188453" y="3519660"/>
                  <a:pt x="192155" y="3523416"/>
                  <a:pt x="194623" y="3527172"/>
                </a:cubicBezTo>
                <a:cubicBezTo>
                  <a:pt x="198325" y="3538440"/>
                  <a:pt x="200793" y="3534684"/>
                  <a:pt x="200793" y="3519660"/>
                </a:cubicBezTo>
                <a:cubicBezTo>
                  <a:pt x="200793" y="3515905"/>
                  <a:pt x="200793" y="3508393"/>
                  <a:pt x="200793" y="3500881"/>
                </a:cubicBezTo>
                <a:cubicBezTo>
                  <a:pt x="202027" y="3493369"/>
                  <a:pt x="202027" y="3482102"/>
                  <a:pt x="204495" y="3482102"/>
                </a:cubicBezTo>
                <a:cubicBezTo>
                  <a:pt x="210665" y="3482102"/>
                  <a:pt x="210665" y="3470834"/>
                  <a:pt x="210665" y="3459567"/>
                </a:cubicBezTo>
                <a:cubicBezTo>
                  <a:pt x="210665" y="3444543"/>
                  <a:pt x="210665" y="3433276"/>
                  <a:pt x="214367" y="3425764"/>
                </a:cubicBezTo>
                <a:cubicBezTo>
                  <a:pt x="216835" y="3418252"/>
                  <a:pt x="216835" y="3403229"/>
                  <a:pt x="214367" y="3391961"/>
                </a:cubicBezTo>
                <a:cubicBezTo>
                  <a:pt x="210665" y="3376938"/>
                  <a:pt x="213133" y="3358159"/>
                  <a:pt x="213133" y="3339379"/>
                </a:cubicBezTo>
                <a:cubicBezTo>
                  <a:pt x="213133" y="3335623"/>
                  <a:pt x="214367" y="3335623"/>
                  <a:pt x="214367" y="3331868"/>
                </a:cubicBezTo>
                <a:cubicBezTo>
                  <a:pt x="216835" y="3328112"/>
                  <a:pt x="218069" y="3331868"/>
                  <a:pt x="218069" y="3335623"/>
                </a:cubicBezTo>
                <a:cubicBezTo>
                  <a:pt x="218069" y="3346891"/>
                  <a:pt x="218069" y="3354403"/>
                  <a:pt x="220537" y="3358159"/>
                </a:cubicBezTo>
                <a:cubicBezTo>
                  <a:pt x="224239" y="3369426"/>
                  <a:pt x="226707" y="3365670"/>
                  <a:pt x="229175" y="3365670"/>
                </a:cubicBezTo>
                <a:cubicBezTo>
                  <a:pt x="229175" y="3354403"/>
                  <a:pt x="230409" y="3343135"/>
                  <a:pt x="230409" y="3328112"/>
                </a:cubicBezTo>
                <a:cubicBezTo>
                  <a:pt x="231643" y="3335623"/>
                  <a:pt x="231643" y="3339379"/>
                  <a:pt x="231643" y="3343135"/>
                </a:cubicBezTo>
                <a:cubicBezTo>
                  <a:pt x="231643" y="3354403"/>
                  <a:pt x="232877" y="3365670"/>
                  <a:pt x="231643" y="3376938"/>
                </a:cubicBezTo>
                <a:cubicBezTo>
                  <a:pt x="230409" y="3391961"/>
                  <a:pt x="234111" y="3395717"/>
                  <a:pt x="235345" y="3410741"/>
                </a:cubicBezTo>
                <a:cubicBezTo>
                  <a:pt x="236579" y="3425764"/>
                  <a:pt x="237813" y="3425764"/>
                  <a:pt x="242749" y="3418252"/>
                </a:cubicBezTo>
                <a:cubicBezTo>
                  <a:pt x="246451" y="3414496"/>
                  <a:pt x="247685" y="3406985"/>
                  <a:pt x="246451" y="3399473"/>
                </a:cubicBezTo>
                <a:cubicBezTo>
                  <a:pt x="243983" y="3388205"/>
                  <a:pt x="245217" y="3376938"/>
                  <a:pt x="245217" y="3369426"/>
                </a:cubicBezTo>
                <a:cubicBezTo>
                  <a:pt x="243983" y="3346891"/>
                  <a:pt x="246451" y="3328112"/>
                  <a:pt x="242749" y="3305577"/>
                </a:cubicBezTo>
                <a:cubicBezTo>
                  <a:pt x="242749" y="3305577"/>
                  <a:pt x="242749" y="3301821"/>
                  <a:pt x="243983" y="3298065"/>
                </a:cubicBezTo>
                <a:cubicBezTo>
                  <a:pt x="246451" y="3279286"/>
                  <a:pt x="246451" y="3264262"/>
                  <a:pt x="246451" y="3245483"/>
                </a:cubicBezTo>
                <a:cubicBezTo>
                  <a:pt x="247685" y="3219192"/>
                  <a:pt x="250153" y="3192901"/>
                  <a:pt x="248919" y="3166610"/>
                </a:cubicBezTo>
                <a:cubicBezTo>
                  <a:pt x="248919" y="3166610"/>
                  <a:pt x="248919" y="3162854"/>
                  <a:pt x="248919" y="3162854"/>
                </a:cubicBezTo>
                <a:cubicBezTo>
                  <a:pt x="250153" y="3162854"/>
                  <a:pt x="250153" y="3162854"/>
                  <a:pt x="250153" y="3162854"/>
                </a:cubicBezTo>
                <a:cubicBezTo>
                  <a:pt x="251387" y="3162854"/>
                  <a:pt x="252621" y="3162854"/>
                  <a:pt x="252621" y="3166610"/>
                </a:cubicBezTo>
                <a:cubicBezTo>
                  <a:pt x="252621" y="3170366"/>
                  <a:pt x="252621" y="3174122"/>
                  <a:pt x="252621" y="3177877"/>
                </a:cubicBezTo>
                <a:cubicBezTo>
                  <a:pt x="252621" y="3200413"/>
                  <a:pt x="252621" y="3222948"/>
                  <a:pt x="252621" y="3245483"/>
                </a:cubicBezTo>
                <a:cubicBezTo>
                  <a:pt x="252621" y="3249239"/>
                  <a:pt x="252621" y="3256750"/>
                  <a:pt x="255089" y="3256750"/>
                </a:cubicBezTo>
                <a:cubicBezTo>
                  <a:pt x="260025" y="3252995"/>
                  <a:pt x="260025" y="3268018"/>
                  <a:pt x="260025" y="3275530"/>
                </a:cubicBezTo>
                <a:cubicBezTo>
                  <a:pt x="260025" y="3290553"/>
                  <a:pt x="260025" y="3305577"/>
                  <a:pt x="260025" y="3320600"/>
                </a:cubicBezTo>
                <a:cubicBezTo>
                  <a:pt x="260025" y="3331868"/>
                  <a:pt x="261259" y="3343135"/>
                  <a:pt x="262493" y="3354403"/>
                </a:cubicBezTo>
                <a:cubicBezTo>
                  <a:pt x="264961" y="3350647"/>
                  <a:pt x="266195" y="3343135"/>
                  <a:pt x="266195" y="3335623"/>
                </a:cubicBezTo>
                <a:cubicBezTo>
                  <a:pt x="266195" y="3305577"/>
                  <a:pt x="263727" y="3275530"/>
                  <a:pt x="267429" y="3245483"/>
                </a:cubicBezTo>
                <a:cubicBezTo>
                  <a:pt x="267429" y="3196657"/>
                  <a:pt x="267429" y="3147831"/>
                  <a:pt x="267429" y="3102760"/>
                </a:cubicBezTo>
                <a:cubicBezTo>
                  <a:pt x="267429" y="3095248"/>
                  <a:pt x="263727" y="3091493"/>
                  <a:pt x="266195" y="3083981"/>
                </a:cubicBezTo>
                <a:cubicBezTo>
                  <a:pt x="269897" y="3072713"/>
                  <a:pt x="267429" y="3057690"/>
                  <a:pt x="267429" y="3046422"/>
                </a:cubicBezTo>
                <a:cubicBezTo>
                  <a:pt x="267429" y="3035155"/>
                  <a:pt x="268663" y="3020131"/>
                  <a:pt x="266195" y="3008864"/>
                </a:cubicBezTo>
                <a:cubicBezTo>
                  <a:pt x="264961" y="3001352"/>
                  <a:pt x="266195" y="2990084"/>
                  <a:pt x="266195" y="2982573"/>
                </a:cubicBezTo>
                <a:cubicBezTo>
                  <a:pt x="268663" y="2963793"/>
                  <a:pt x="269897" y="2941258"/>
                  <a:pt x="269897" y="2918723"/>
                </a:cubicBezTo>
                <a:lnTo>
                  <a:pt x="267926" y="2906723"/>
                </a:lnTo>
                <a:lnTo>
                  <a:pt x="271947" y="2916475"/>
                </a:lnTo>
                <a:cubicBezTo>
                  <a:pt x="278437" y="2925278"/>
                  <a:pt x="282191" y="2935739"/>
                  <a:pt x="280720" y="2947547"/>
                </a:cubicBezTo>
                <a:cubicBezTo>
                  <a:pt x="276817" y="2989032"/>
                  <a:pt x="282120" y="3027667"/>
                  <a:pt x="284932" y="3065992"/>
                </a:cubicBezTo>
                <a:cubicBezTo>
                  <a:pt x="288235" y="3100380"/>
                  <a:pt x="290293" y="3134613"/>
                  <a:pt x="282145" y="3169574"/>
                </a:cubicBezTo>
                <a:cubicBezTo>
                  <a:pt x="279184" y="3183195"/>
                  <a:pt x="280694" y="3191378"/>
                  <a:pt x="286183" y="3198058"/>
                </a:cubicBezTo>
                <a:cubicBezTo>
                  <a:pt x="292673" y="3206861"/>
                  <a:pt x="300162" y="3217787"/>
                  <a:pt x="295711" y="3233221"/>
                </a:cubicBezTo>
                <a:cubicBezTo>
                  <a:pt x="286564" y="3266059"/>
                  <a:pt x="291847" y="3294698"/>
                  <a:pt x="303845" y="3320176"/>
                </a:cubicBezTo>
                <a:cubicBezTo>
                  <a:pt x="320598" y="3358238"/>
                  <a:pt x="322675" y="3402467"/>
                  <a:pt x="308077" y="3448616"/>
                </a:cubicBezTo>
                <a:cubicBezTo>
                  <a:pt x="303380" y="3466019"/>
                  <a:pt x="305135" y="3472233"/>
                  <a:pt x="316340" y="3473629"/>
                </a:cubicBezTo>
                <a:cubicBezTo>
                  <a:pt x="320075" y="3474094"/>
                  <a:pt x="323810" y="3474560"/>
                  <a:pt x="326055" y="3476838"/>
                </a:cubicBezTo>
                <a:cubicBezTo>
                  <a:pt x="349014" y="3505680"/>
                  <a:pt x="370727" y="3534367"/>
                  <a:pt x="370333" y="3588281"/>
                </a:cubicBezTo>
                <a:cubicBezTo>
                  <a:pt x="370108" y="3600245"/>
                  <a:pt x="374088" y="3598742"/>
                  <a:pt x="379558" y="3595426"/>
                </a:cubicBezTo>
                <a:cubicBezTo>
                  <a:pt x="382293" y="3593768"/>
                  <a:pt x="385274" y="3590142"/>
                  <a:pt x="388254" y="3586516"/>
                </a:cubicBezTo>
                <a:cubicBezTo>
                  <a:pt x="394215" y="3579264"/>
                  <a:pt x="398930" y="3571856"/>
                  <a:pt x="405420" y="3580659"/>
                </a:cubicBezTo>
                <a:cubicBezTo>
                  <a:pt x="412154" y="3587494"/>
                  <a:pt x="405949" y="3596714"/>
                  <a:pt x="403478" y="3606400"/>
                </a:cubicBezTo>
                <a:cubicBezTo>
                  <a:pt x="397291" y="3625616"/>
                  <a:pt x="390860" y="3646800"/>
                  <a:pt x="396369" y="3663475"/>
                </a:cubicBezTo>
                <a:cubicBezTo>
                  <a:pt x="402633" y="3684242"/>
                  <a:pt x="397672" y="3693617"/>
                  <a:pt x="385996" y="3706153"/>
                </a:cubicBezTo>
                <a:cubicBezTo>
                  <a:pt x="383015" y="3709779"/>
                  <a:pt x="380035" y="3713406"/>
                  <a:pt x="378055" y="3719155"/>
                </a:cubicBezTo>
                <a:cubicBezTo>
                  <a:pt x="373584" y="3724594"/>
                  <a:pt x="371604" y="3730343"/>
                  <a:pt x="375603" y="3738836"/>
                </a:cubicBezTo>
                <a:cubicBezTo>
                  <a:pt x="378603" y="3745205"/>
                  <a:pt x="383583" y="3745826"/>
                  <a:pt x="388054" y="3740387"/>
                </a:cubicBezTo>
                <a:cubicBezTo>
                  <a:pt x="393769" y="3735103"/>
                  <a:pt x="398994" y="3733755"/>
                  <a:pt x="403710" y="3726348"/>
                </a:cubicBezTo>
                <a:cubicBezTo>
                  <a:pt x="405445" y="3722566"/>
                  <a:pt x="407180" y="3718785"/>
                  <a:pt x="410670" y="3721219"/>
                </a:cubicBezTo>
                <a:cubicBezTo>
                  <a:pt x="412915" y="3723497"/>
                  <a:pt x="410935" y="3729246"/>
                  <a:pt x="410444" y="3733182"/>
                </a:cubicBezTo>
                <a:cubicBezTo>
                  <a:pt x="409709" y="3739087"/>
                  <a:pt x="409219" y="3743023"/>
                  <a:pt x="406238" y="3746649"/>
                </a:cubicBezTo>
                <a:cubicBezTo>
                  <a:pt x="403258" y="3750275"/>
                  <a:pt x="402768" y="3754211"/>
                  <a:pt x="404768" y="3758458"/>
                </a:cubicBezTo>
                <a:cubicBezTo>
                  <a:pt x="415766" y="3781813"/>
                  <a:pt x="418804" y="3808173"/>
                  <a:pt x="413882" y="3837540"/>
                </a:cubicBezTo>
                <a:cubicBezTo>
                  <a:pt x="410921" y="3851162"/>
                  <a:pt x="409205" y="3864938"/>
                  <a:pt x="408735" y="3878870"/>
                </a:cubicBezTo>
                <a:cubicBezTo>
                  <a:pt x="407754" y="3886743"/>
                  <a:pt x="406283" y="3898551"/>
                  <a:pt x="412018" y="3903263"/>
                </a:cubicBezTo>
                <a:cubicBezTo>
                  <a:pt x="416753" y="3905851"/>
                  <a:pt x="421714" y="3896476"/>
                  <a:pt x="426184" y="3891037"/>
                </a:cubicBezTo>
                <a:cubicBezTo>
                  <a:pt x="429164" y="3887411"/>
                  <a:pt x="430900" y="3883630"/>
                  <a:pt x="433880" y="3880003"/>
                </a:cubicBezTo>
                <a:cubicBezTo>
                  <a:pt x="436860" y="3876377"/>
                  <a:pt x="440576" y="3866847"/>
                  <a:pt x="445066" y="3871404"/>
                </a:cubicBezTo>
                <a:cubicBezTo>
                  <a:pt x="449801" y="3873992"/>
                  <a:pt x="448575" y="3883832"/>
                  <a:pt x="446349" y="3891550"/>
                </a:cubicBezTo>
                <a:cubicBezTo>
                  <a:pt x="444143" y="3909263"/>
                  <a:pt x="444917" y="3923350"/>
                  <a:pt x="447691" y="3941683"/>
                </a:cubicBezTo>
                <a:cubicBezTo>
                  <a:pt x="455238" y="3982596"/>
                  <a:pt x="446317" y="4003470"/>
                  <a:pt x="419455" y="4016113"/>
                </a:cubicBezTo>
                <a:cubicBezTo>
                  <a:pt x="408760" y="4020777"/>
                  <a:pt x="402554" y="4029997"/>
                  <a:pt x="401838" y="4045897"/>
                </a:cubicBezTo>
                <a:cubicBezTo>
                  <a:pt x="425493" y="4048843"/>
                  <a:pt x="447903" y="4051635"/>
                  <a:pt x="471559" y="4054581"/>
                </a:cubicBezTo>
                <a:cubicBezTo>
                  <a:pt x="476236" y="4027183"/>
                  <a:pt x="483196" y="4022054"/>
                  <a:pt x="493421" y="4031322"/>
                </a:cubicBezTo>
                <a:cubicBezTo>
                  <a:pt x="496911" y="4033755"/>
                  <a:pt x="498420" y="4041938"/>
                  <a:pt x="502645" y="4038467"/>
                </a:cubicBezTo>
                <a:cubicBezTo>
                  <a:pt x="507116" y="4033028"/>
                  <a:pt x="506851" y="4025000"/>
                  <a:pt x="506342" y="4018941"/>
                </a:cubicBezTo>
                <a:cubicBezTo>
                  <a:pt x="507077" y="4013036"/>
                  <a:pt x="506322" y="4008945"/>
                  <a:pt x="505568" y="4004854"/>
                </a:cubicBezTo>
                <a:cubicBezTo>
                  <a:pt x="504549" y="3992735"/>
                  <a:pt x="506529" y="3986986"/>
                  <a:pt x="515489" y="3986103"/>
                </a:cubicBezTo>
                <a:cubicBezTo>
                  <a:pt x="520714" y="3984755"/>
                  <a:pt x="528920" y="3979781"/>
                  <a:pt x="526411" y="3969476"/>
                </a:cubicBezTo>
                <a:cubicBezTo>
                  <a:pt x="524391" y="3955234"/>
                  <a:pt x="526107" y="3941457"/>
                  <a:pt x="526578" y="3927525"/>
                </a:cubicBezTo>
                <a:cubicBezTo>
                  <a:pt x="526804" y="3915561"/>
                  <a:pt x="526030" y="3901475"/>
                  <a:pt x="530236" y="3888008"/>
                </a:cubicBezTo>
                <a:cubicBezTo>
                  <a:pt x="534197" y="3876509"/>
                  <a:pt x="538403" y="3863043"/>
                  <a:pt x="549627" y="3874434"/>
                </a:cubicBezTo>
                <a:cubicBezTo>
                  <a:pt x="552872" y="3878836"/>
                  <a:pt x="555853" y="3875209"/>
                  <a:pt x="558078" y="3867492"/>
                </a:cubicBezTo>
                <a:cubicBezTo>
                  <a:pt x="561755" y="3837970"/>
                  <a:pt x="558001" y="3827510"/>
                  <a:pt x="539571" y="3823215"/>
                </a:cubicBezTo>
                <a:cubicBezTo>
                  <a:pt x="533346" y="3822440"/>
                  <a:pt x="528611" y="3819852"/>
                  <a:pt x="527101" y="3811669"/>
                </a:cubicBezTo>
                <a:cubicBezTo>
                  <a:pt x="525082" y="3797427"/>
                  <a:pt x="524308" y="3783340"/>
                  <a:pt x="528759" y="3767905"/>
                </a:cubicBezTo>
                <a:cubicBezTo>
                  <a:pt x="529250" y="3763969"/>
                  <a:pt x="534475" y="3762621"/>
                  <a:pt x="536720" y="3764900"/>
                </a:cubicBezTo>
                <a:cubicBezTo>
                  <a:pt x="540455" y="3765365"/>
                  <a:pt x="545435" y="3765985"/>
                  <a:pt x="548415" y="3762359"/>
                </a:cubicBezTo>
                <a:cubicBezTo>
                  <a:pt x="552886" y="3756920"/>
                  <a:pt x="562581" y="3750133"/>
                  <a:pt x="555846" y="3743298"/>
                </a:cubicBezTo>
                <a:cubicBezTo>
                  <a:pt x="544112" y="3725848"/>
                  <a:pt x="546564" y="3706167"/>
                  <a:pt x="549260" y="3684517"/>
                </a:cubicBezTo>
                <a:cubicBezTo>
                  <a:pt x="549486" y="3672554"/>
                  <a:pt x="549712" y="3660590"/>
                  <a:pt x="544713" y="3649974"/>
                </a:cubicBezTo>
                <a:cubicBezTo>
                  <a:pt x="526960" y="3609788"/>
                  <a:pt x="531882" y="3580422"/>
                  <a:pt x="562704" y="3556280"/>
                </a:cubicBezTo>
                <a:cubicBezTo>
                  <a:pt x="571155" y="3549338"/>
                  <a:pt x="574871" y="3539807"/>
                  <a:pt x="568626" y="3529036"/>
                </a:cubicBezTo>
                <a:cubicBezTo>
                  <a:pt x="556628" y="3503558"/>
                  <a:pt x="555325" y="3473416"/>
                  <a:pt x="558002" y="3441772"/>
                </a:cubicBezTo>
                <a:cubicBezTo>
                  <a:pt x="558718" y="3425872"/>
                  <a:pt x="561924" y="3410282"/>
                  <a:pt x="562885" y="3392414"/>
                </a:cubicBezTo>
                <a:cubicBezTo>
                  <a:pt x="564073" y="3362582"/>
                  <a:pt x="567259" y="3336997"/>
                  <a:pt x="591140" y="3327979"/>
                </a:cubicBezTo>
                <a:cubicBezTo>
                  <a:pt x="582425" y="3326894"/>
                  <a:pt x="575955" y="3328087"/>
                  <a:pt x="569220" y="3321252"/>
                </a:cubicBezTo>
                <a:cubicBezTo>
                  <a:pt x="559996" y="3314107"/>
                  <a:pt x="557977" y="3299865"/>
                  <a:pt x="559693" y="3286088"/>
                </a:cubicBezTo>
                <a:cubicBezTo>
                  <a:pt x="562899" y="3270498"/>
                  <a:pt x="570388" y="3281424"/>
                  <a:pt x="575613" y="3280077"/>
                </a:cubicBezTo>
                <a:cubicBezTo>
                  <a:pt x="583329" y="3279039"/>
                  <a:pt x="589289" y="3271787"/>
                  <a:pt x="587025" y="3259513"/>
                </a:cubicBezTo>
                <a:cubicBezTo>
                  <a:pt x="584006" y="3243148"/>
                  <a:pt x="585722" y="3229371"/>
                  <a:pt x="589173" y="3211813"/>
                </a:cubicBezTo>
                <a:cubicBezTo>
                  <a:pt x="595605" y="3190629"/>
                  <a:pt x="598301" y="3168980"/>
                  <a:pt x="590793" y="3148058"/>
                </a:cubicBezTo>
                <a:cubicBezTo>
                  <a:pt x="586038" y="3135474"/>
                  <a:pt x="588754" y="3123821"/>
                  <a:pt x="596205" y="3114755"/>
                </a:cubicBezTo>
                <a:cubicBezTo>
                  <a:pt x="600675" y="3109316"/>
                  <a:pt x="605146" y="3103877"/>
                  <a:pt x="608126" y="3100251"/>
                </a:cubicBezTo>
                <a:cubicBezTo>
                  <a:pt x="614332" y="3091031"/>
                  <a:pt x="623782" y="3086212"/>
                  <a:pt x="622763" y="3074093"/>
                </a:cubicBezTo>
                <a:cubicBezTo>
                  <a:pt x="621744" y="3061975"/>
                  <a:pt x="612784" y="3062857"/>
                  <a:pt x="606559" y="3062082"/>
                </a:cubicBezTo>
                <a:cubicBezTo>
                  <a:pt x="600334" y="3061306"/>
                  <a:pt x="603804" y="3053744"/>
                  <a:pt x="603295" y="3047685"/>
                </a:cubicBezTo>
                <a:cubicBezTo>
                  <a:pt x="604030" y="3041780"/>
                  <a:pt x="604765" y="3035876"/>
                  <a:pt x="609500" y="3038464"/>
                </a:cubicBezTo>
                <a:cubicBezTo>
                  <a:pt x="622705" y="3044107"/>
                  <a:pt x="627911" y="3032763"/>
                  <a:pt x="631362" y="3015205"/>
                </a:cubicBezTo>
                <a:lnTo>
                  <a:pt x="631708" y="3014443"/>
                </a:lnTo>
                <a:lnTo>
                  <a:pt x="643055" y="3039061"/>
                </a:lnTo>
                <a:cubicBezTo>
                  <a:pt x="654445" y="3050326"/>
                  <a:pt x="658241" y="3065345"/>
                  <a:pt x="646852" y="3076609"/>
                </a:cubicBezTo>
                <a:cubicBezTo>
                  <a:pt x="635462" y="3091628"/>
                  <a:pt x="631666" y="3110401"/>
                  <a:pt x="635462" y="3129175"/>
                </a:cubicBezTo>
                <a:cubicBezTo>
                  <a:pt x="635462" y="3136684"/>
                  <a:pt x="635462" y="3147948"/>
                  <a:pt x="635462" y="3159213"/>
                </a:cubicBezTo>
                <a:cubicBezTo>
                  <a:pt x="635462" y="3166722"/>
                  <a:pt x="635462" y="3170477"/>
                  <a:pt x="639259" y="3174232"/>
                </a:cubicBezTo>
                <a:cubicBezTo>
                  <a:pt x="650648" y="3185496"/>
                  <a:pt x="646852" y="3200515"/>
                  <a:pt x="646852" y="3215534"/>
                </a:cubicBezTo>
                <a:cubicBezTo>
                  <a:pt x="646852" y="3219288"/>
                  <a:pt x="643055" y="3226798"/>
                  <a:pt x="650648" y="3230552"/>
                </a:cubicBezTo>
                <a:lnTo>
                  <a:pt x="656780" y="3236030"/>
                </a:lnTo>
                <a:lnTo>
                  <a:pt x="656972" y="3256233"/>
                </a:lnTo>
                <a:cubicBezTo>
                  <a:pt x="658755" y="3277441"/>
                  <a:pt x="662529" y="3297897"/>
                  <a:pt x="669538" y="3317758"/>
                </a:cubicBezTo>
                <a:cubicBezTo>
                  <a:pt x="678046" y="3340803"/>
                  <a:pt x="691025" y="3358408"/>
                  <a:pt x="705495" y="3374201"/>
                </a:cubicBezTo>
                <a:cubicBezTo>
                  <a:pt x="688838" y="3386117"/>
                  <a:pt x="686368" y="3395802"/>
                  <a:pt x="696366" y="3417034"/>
                </a:cubicBezTo>
                <a:cubicBezTo>
                  <a:pt x="699366" y="3423404"/>
                  <a:pt x="705101" y="3428115"/>
                  <a:pt x="711571" y="3426922"/>
                </a:cubicBezTo>
                <a:cubicBezTo>
                  <a:pt x="723021" y="3426350"/>
                  <a:pt x="725040" y="3440592"/>
                  <a:pt x="724569" y="3454524"/>
                </a:cubicBezTo>
                <a:cubicBezTo>
                  <a:pt x="725343" y="3468611"/>
                  <a:pt x="718383" y="3473740"/>
                  <a:pt x="711422" y="3478869"/>
                </a:cubicBezTo>
                <a:cubicBezTo>
                  <a:pt x="704707" y="3482029"/>
                  <a:pt x="697237" y="3481099"/>
                  <a:pt x="688296" y="3491977"/>
                </a:cubicBezTo>
                <a:cubicBezTo>
                  <a:pt x="703972" y="3487934"/>
                  <a:pt x="706236" y="3500208"/>
                  <a:pt x="706765" y="3516263"/>
                </a:cubicBezTo>
                <a:cubicBezTo>
                  <a:pt x="706294" y="3530195"/>
                  <a:pt x="710558" y="3546715"/>
                  <a:pt x="718273" y="3545677"/>
                </a:cubicBezTo>
                <a:cubicBezTo>
                  <a:pt x="732458" y="3543447"/>
                  <a:pt x="746399" y="3543184"/>
                  <a:pt x="759320" y="3530803"/>
                </a:cubicBezTo>
                <a:cubicBezTo>
                  <a:pt x="766526" y="3523706"/>
                  <a:pt x="768751" y="3515989"/>
                  <a:pt x="769222" y="3502057"/>
                </a:cubicBezTo>
                <a:cubicBezTo>
                  <a:pt x="767958" y="3491906"/>
                  <a:pt x="765958" y="3487660"/>
                  <a:pt x="758243" y="3488698"/>
                </a:cubicBezTo>
                <a:cubicBezTo>
                  <a:pt x="753263" y="3488077"/>
                  <a:pt x="751508" y="3481863"/>
                  <a:pt x="752243" y="3475959"/>
                </a:cubicBezTo>
                <a:cubicBezTo>
                  <a:pt x="756430" y="3452496"/>
                  <a:pt x="750676" y="3437789"/>
                  <a:pt x="743677" y="3422927"/>
                </a:cubicBezTo>
                <a:cubicBezTo>
                  <a:pt x="737923" y="3408220"/>
                  <a:pt x="737394" y="3392165"/>
                  <a:pt x="747825" y="3379473"/>
                </a:cubicBezTo>
                <a:cubicBezTo>
                  <a:pt x="755276" y="3370408"/>
                  <a:pt x="753276" y="3366162"/>
                  <a:pt x="745561" y="3367200"/>
                </a:cubicBezTo>
                <a:cubicBezTo>
                  <a:pt x="740581" y="3366579"/>
                  <a:pt x="739826" y="3362488"/>
                  <a:pt x="738317" y="3354305"/>
                </a:cubicBezTo>
                <a:cubicBezTo>
                  <a:pt x="736665" y="3337111"/>
                  <a:pt x="736943" y="3319658"/>
                  <a:pt x="739088" y="3302437"/>
                </a:cubicBezTo>
                <a:lnTo>
                  <a:pt x="744695" y="3278803"/>
                </a:lnTo>
                <a:lnTo>
                  <a:pt x="745085" y="3278894"/>
                </a:lnTo>
                <a:cubicBezTo>
                  <a:pt x="754102" y="3283118"/>
                  <a:pt x="760746" y="3290628"/>
                  <a:pt x="760746" y="3305647"/>
                </a:cubicBezTo>
                <a:cubicBezTo>
                  <a:pt x="760746" y="3316911"/>
                  <a:pt x="772135" y="3328175"/>
                  <a:pt x="783525" y="3328175"/>
                </a:cubicBezTo>
                <a:cubicBezTo>
                  <a:pt x="794914" y="3331930"/>
                  <a:pt x="802507" y="3335685"/>
                  <a:pt x="813896" y="3343194"/>
                </a:cubicBezTo>
                <a:cubicBezTo>
                  <a:pt x="817693" y="3343194"/>
                  <a:pt x="821489" y="3343194"/>
                  <a:pt x="821489" y="3343194"/>
                </a:cubicBezTo>
                <a:cubicBezTo>
                  <a:pt x="840471" y="3324420"/>
                  <a:pt x="859454" y="3309402"/>
                  <a:pt x="859454" y="3286873"/>
                </a:cubicBezTo>
                <a:lnTo>
                  <a:pt x="859454" y="3241913"/>
                </a:lnTo>
                <a:lnTo>
                  <a:pt x="859954" y="3240544"/>
                </a:lnTo>
                <a:lnTo>
                  <a:pt x="859454" y="3239909"/>
                </a:lnTo>
                <a:lnTo>
                  <a:pt x="859454" y="3199498"/>
                </a:lnTo>
                <a:lnTo>
                  <a:pt x="863451" y="3182019"/>
                </a:lnTo>
                <a:lnTo>
                  <a:pt x="872145" y="3112219"/>
                </a:lnTo>
                <a:lnTo>
                  <a:pt x="872267" y="3114156"/>
                </a:lnTo>
                <a:cubicBezTo>
                  <a:pt x="873691" y="3121665"/>
                  <a:pt x="876538" y="3129175"/>
                  <a:pt x="882233" y="3136684"/>
                </a:cubicBezTo>
                <a:cubicBezTo>
                  <a:pt x="916401" y="3170477"/>
                  <a:pt x="927790" y="3215534"/>
                  <a:pt x="931587" y="3264345"/>
                </a:cubicBezTo>
                <a:cubicBezTo>
                  <a:pt x="931587" y="3286873"/>
                  <a:pt x="927790" y="3313156"/>
                  <a:pt x="935383" y="3339439"/>
                </a:cubicBezTo>
                <a:cubicBezTo>
                  <a:pt x="942976" y="3354458"/>
                  <a:pt x="939180" y="3373232"/>
                  <a:pt x="935383" y="3388251"/>
                </a:cubicBezTo>
                <a:cubicBezTo>
                  <a:pt x="935383" y="3403270"/>
                  <a:pt x="946773" y="3418289"/>
                  <a:pt x="942976" y="3433307"/>
                </a:cubicBezTo>
                <a:cubicBezTo>
                  <a:pt x="942976" y="3440817"/>
                  <a:pt x="935383" y="3455836"/>
                  <a:pt x="950569" y="3452081"/>
                </a:cubicBezTo>
                <a:cubicBezTo>
                  <a:pt x="961958" y="3452081"/>
                  <a:pt x="954365" y="3440817"/>
                  <a:pt x="958162" y="3433307"/>
                </a:cubicBezTo>
                <a:cubicBezTo>
                  <a:pt x="961958" y="3388251"/>
                  <a:pt x="950569" y="3346949"/>
                  <a:pt x="950569" y="3301892"/>
                </a:cubicBezTo>
                <a:cubicBezTo>
                  <a:pt x="950569" y="3279364"/>
                  <a:pt x="969551" y="3268100"/>
                  <a:pt x="973348" y="3245571"/>
                </a:cubicBezTo>
                <a:cubicBezTo>
                  <a:pt x="973348" y="3245571"/>
                  <a:pt x="977144" y="3245571"/>
                  <a:pt x="980941" y="3245571"/>
                </a:cubicBezTo>
                <a:cubicBezTo>
                  <a:pt x="984737" y="3245571"/>
                  <a:pt x="992330" y="3241817"/>
                  <a:pt x="996127" y="3249326"/>
                </a:cubicBezTo>
                <a:cubicBezTo>
                  <a:pt x="996127" y="3260590"/>
                  <a:pt x="996127" y="3271854"/>
                  <a:pt x="996127" y="3283119"/>
                </a:cubicBezTo>
                <a:cubicBezTo>
                  <a:pt x="996127" y="3294383"/>
                  <a:pt x="1003719" y="3298137"/>
                  <a:pt x="1003719" y="3305647"/>
                </a:cubicBezTo>
                <a:cubicBezTo>
                  <a:pt x="1003719" y="3309402"/>
                  <a:pt x="1007516" y="3309402"/>
                  <a:pt x="1011313" y="3309402"/>
                </a:cubicBezTo>
                <a:cubicBezTo>
                  <a:pt x="1015109" y="3309402"/>
                  <a:pt x="1015109" y="3305647"/>
                  <a:pt x="1015109" y="3301892"/>
                </a:cubicBezTo>
                <a:cubicBezTo>
                  <a:pt x="1015109" y="3290628"/>
                  <a:pt x="1015109" y="3279364"/>
                  <a:pt x="1015109" y="3268100"/>
                </a:cubicBezTo>
                <a:cubicBezTo>
                  <a:pt x="1015109" y="3264345"/>
                  <a:pt x="1015109" y="3256835"/>
                  <a:pt x="1022702" y="3256835"/>
                </a:cubicBezTo>
                <a:cubicBezTo>
                  <a:pt x="1026498" y="3256835"/>
                  <a:pt x="1026498" y="3264345"/>
                  <a:pt x="1030295" y="3264345"/>
                </a:cubicBezTo>
                <a:cubicBezTo>
                  <a:pt x="1041684" y="3279364"/>
                  <a:pt x="1049277" y="3294383"/>
                  <a:pt x="1049277" y="3309402"/>
                </a:cubicBezTo>
                <a:cubicBezTo>
                  <a:pt x="1049277" y="3335685"/>
                  <a:pt x="1068260" y="3354458"/>
                  <a:pt x="1064463" y="3380741"/>
                </a:cubicBezTo>
                <a:cubicBezTo>
                  <a:pt x="1064463" y="3380741"/>
                  <a:pt x="1068260" y="3380741"/>
                  <a:pt x="1068260" y="3380741"/>
                </a:cubicBezTo>
                <a:cubicBezTo>
                  <a:pt x="1072056" y="3380741"/>
                  <a:pt x="1072056" y="3380741"/>
                  <a:pt x="1075852" y="3380741"/>
                </a:cubicBezTo>
                <a:cubicBezTo>
                  <a:pt x="1075852" y="3376987"/>
                  <a:pt x="1075852" y="3369477"/>
                  <a:pt x="1075852" y="3365722"/>
                </a:cubicBezTo>
                <a:cubicBezTo>
                  <a:pt x="1077751" y="3358213"/>
                  <a:pt x="1079649" y="3354458"/>
                  <a:pt x="1082971" y="3353050"/>
                </a:cubicBezTo>
                <a:lnTo>
                  <a:pt x="1091227" y="3353792"/>
                </a:lnTo>
                <a:lnTo>
                  <a:pt x="1092842" y="3370483"/>
                </a:lnTo>
                <a:cubicBezTo>
                  <a:pt x="1100751" y="3469401"/>
                  <a:pt x="1100944" y="3569357"/>
                  <a:pt x="1112833" y="3666773"/>
                </a:cubicBezTo>
                <a:cubicBezTo>
                  <a:pt x="1113097" y="3674801"/>
                  <a:pt x="1111626" y="3686609"/>
                  <a:pt x="1117851" y="3687385"/>
                </a:cubicBezTo>
                <a:cubicBezTo>
                  <a:pt x="1123831" y="3690128"/>
                  <a:pt x="1127547" y="3680598"/>
                  <a:pt x="1132017" y="3675159"/>
                </a:cubicBezTo>
                <a:cubicBezTo>
                  <a:pt x="1135243" y="3669565"/>
                  <a:pt x="1138713" y="3662002"/>
                  <a:pt x="1143203" y="3666559"/>
                </a:cubicBezTo>
                <a:cubicBezTo>
                  <a:pt x="1149183" y="3669302"/>
                  <a:pt x="1150693" y="3677485"/>
                  <a:pt x="1150957" y="3685512"/>
                </a:cubicBezTo>
                <a:cubicBezTo>
                  <a:pt x="1150222" y="3691417"/>
                  <a:pt x="1149486" y="3697321"/>
                  <a:pt x="1148751" y="3703225"/>
                </a:cubicBezTo>
                <a:cubicBezTo>
                  <a:pt x="1146564" y="3730934"/>
                  <a:pt x="1154563" y="3747919"/>
                  <a:pt x="1171993" y="3750090"/>
                </a:cubicBezTo>
                <a:cubicBezTo>
                  <a:pt x="1178218" y="3750866"/>
                  <a:pt x="1184443" y="3751641"/>
                  <a:pt x="1191159" y="3748480"/>
                </a:cubicBezTo>
                <a:cubicBezTo>
                  <a:pt x="1198874" y="3747443"/>
                  <a:pt x="1201628" y="3755780"/>
                  <a:pt x="1197667" y="3767279"/>
                </a:cubicBezTo>
                <a:cubicBezTo>
                  <a:pt x="1191236" y="3788463"/>
                  <a:pt x="1180050" y="3797063"/>
                  <a:pt x="1162865" y="3792923"/>
                </a:cubicBezTo>
                <a:cubicBezTo>
                  <a:pt x="1171109" y="3807941"/>
                  <a:pt x="1178599" y="3818867"/>
                  <a:pt x="1187823" y="3826012"/>
                </a:cubicBezTo>
                <a:cubicBezTo>
                  <a:pt x="1197048" y="3833157"/>
                  <a:pt x="1220194" y="3830044"/>
                  <a:pt x="1229380" y="3817197"/>
                </a:cubicBezTo>
                <a:cubicBezTo>
                  <a:pt x="1240301" y="3800570"/>
                  <a:pt x="1236282" y="3782082"/>
                  <a:pt x="1233018" y="3767684"/>
                </a:cubicBezTo>
                <a:cubicBezTo>
                  <a:pt x="1227999" y="3747073"/>
                  <a:pt x="1225716" y="3724804"/>
                  <a:pt x="1228658" y="3701186"/>
                </a:cubicBezTo>
                <a:cubicBezTo>
                  <a:pt x="1230373" y="3687409"/>
                  <a:pt x="1232335" y="3671665"/>
                  <a:pt x="1234296" y="3655920"/>
                </a:cubicBezTo>
                <a:cubicBezTo>
                  <a:pt x="1240363" y="3607208"/>
                  <a:pt x="1242790" y="3559169"/>
                  <a:pt x="1233708" y="3515035"/>
                </a:cubicBezTo>
                <a:lnTo>
                  <a:pt x="1229435" y="3501219"/>
                </a:lnTo>
                <a:lnTo>
                  <a:pt x="1228660" y="3494322"/>
                </a:lnTo>
                <a:cubicBezTo>
                  <a:pt x="1230558" y="3486812"/>
                  <a:pt x="1235304" y="3480241"/>
                  <a:pt x="1242897" y="3474609"/>
                </a:cubicBezTo>
                <a:cubicBezTo>
                  <a:pt x="1250490" y="3470855"/>
                  <a:pt x="1258083" y="3478364"/>
                  <a:pt x="1265676" y="3470855"/>
                </a:cubicBezTo>
                <a:cubicBezTo>
                  <a:pt x="1265676" y="3459591"/>
                  <a:pt x="1265676" y="3448326"/>
                  <a:pt x="1265676" y="3437062"/>
                </a:cubicBezTo>
                <a:cubicBezTo>
                  <a:pt x="1269472" y="3429553"/>
                  <a:pt x="1261879" y="3418289"/>
                  <a:pt x="1269472" y="3407024"/>
                </a:cubicBezTo>
                <a:cubicBezTo>
                  <a:pt x="1280861" y="3395760"/>
                  <a:pt x="1265676" y="3392006"/>
                  <a:pt x="1265676" y="3380741"/>
                </a:cubicBezTo>
                <a:lnTo>
                  <a:pt x="1264081" y="3340138"/>
                </a:lnTo>
                <a:lnTo>
                  <a:pt x="1272744" y="3326935"/>
                </a:lnTo>
                <a:cubicBezTo>
                  <a:pt x="1275724" y="3323309"/>
                  <a:pt x="1279195" y="3315747"/>
                  <a:pt x="1282930" y="3316212"/>
                </a:cubicBezTo>
                <a:cubicBezTo>
                  <a:pt x="1296625" y="3317918"/>
                  <a:pt x="1307624" y="3341273"/>
                  <a:pt x="1302682" y="3360644"/>
                </a:cubicBezTo>
                <a:cubicBezTo>
                  <a:pt x="1292799" y="3399386"/>
                  <a:pt x="1291877" y="3437245"/>
                  <a:pt x="1298424" y="3476034"/>
                </a:cubicBezTo>
                <a:cubicBezTo>
                  <a:pt x="1299198" y="3490121"/>
                  <a:pt x="1299972" y="3504208"/>
                  <a:pt x="1292276" y="3515242"/>
                </a:cubicBezTo>
                <a:cubicBezTo>
                  <a:pt x="1287316" y="3524617"/>
                  <a:pt x="1288071" y="3528708"/>
                  <a:pt x="1295296" y="3531607"/>
                </a:cubicBezTo>
                <a:cubicBezTo>
                  <a:pt x="1305010" y="3534815"/>
                  <a:pt x="1310010" y="3545431"/>
                  <a:pt x="1310539" y="3561486"/>
                </a:cubicBezTo>
                <a:cubicBezTo>
                  <a:pt x="1312312" y="3577696"/>
                  <a:pt x="1313842" y="3595875"/>
                  <a:pt x="1315370" y="3614053"/>
                </a:cubicBezTo>
                <a:cubicBezTo>
                  <a:pt x="1315899" y="3630108"/>
                  <a:pt x="1322634" y="3636943"/>
                  <a:pt x="1332839" y="3636215"/>
                </a:cubicBezTo>
                <a:cubicBezTo>
                  <a:pt x="1334084" y="3636370"/>
                  <a:pt x="1336574" y="3636680"/>
                  <a:pt x="1339309" y="3635022"/>
                </a:cubicBezTo>
                <a:cubicBezTo>
                  <a:pt x="1345534" y="3635798"/>
                  <a:pt x="1349779" y="3642322"/>
                  <a:pt x="1348553" y="3652163"/>
                </a:cubicBezTo>
                <a:cubicBezTo>
                  <a:pt x="1348818" y="3660191"/>
                  <a:pt x="1342593" y="3659415"/>
                  <a:pt x="1337613" y="3658795"/>
                </a:cubicBezTo>
                <a:cubicBezTo>
                  <a:pt x="1332387" y="3660143"/>
                  <a:pt x="1327407" y="3659523"/>
                  <a:pt x="1324691" y="3671176"/>
                </a:cubicBezTo>
                <a:cubicBezTo>
                  <a:pt x="1322485" y="3688889"/>
                  <a:pt x="1332974" y="3706185"/>
                  <a:pt x="1344670" y="3703644"/>
                </a:cubicBezTo>
                <a:cubicBezTo>
                  <a:pt x="1348405" y="3704110"/>
                  <a:pt x="1351385" y="3700483"/>
                  <a:pt x="1354630" y="3704885"/>
                </a:cubicBezTo>
                <a:cubicBezTo>
                  <a:pt x="1353894" y="3710789"/>
                  <a:pt x="1350159" y="3710324"/>
                  <a:pt x="1348424" y="3714105"/>
                </a:cubicBezTo>
                <a:cubicBezTo>
                  <a:pt x="1339728" y="3723015"/>
                  <a:pt x="1338748" y="3730888"/>
                  <a:pt x="1346482" y="3739846"/>
                </a:cubicBezTo>
                <a:cubicBezTo>
                  <a:pt x="1358952" y="3751392"/>
                  <a:pt x="1366951" y="3768377"/>
                  <a:pt x="1373705" y="3785208"/>
                </a:cubicBezTo>
                <a:cubicBezTo>
                  <a:pt x="1382704" y="3804316"/>
                  <a:pt x="1393192" y="3821612"/>
                  <a:pt x="1410378" y="3825751"/>
                </a:cubicBezTo>
                <a:cubicBezTo>
                  <a:pt x="1416358" y="3828495"/>
                  <a:pt x="1423337" y="3833361"/>
                  <a:pt x="1424602" y="3843512"/>
                </a:cubicBezTo>
                <a:cubicBezTo>
                  <a:pt x="1432149" y="3884425"/>
                  <a:pt x="1460559" y="3899955"/>
                  <a:pt x="1470841" y="3939210"/>
                </a:cubicBezTo>
                <a:cubicBezTo>
                  <a:pt x="1474595" y="3949671"/>
                  <a:pt x="1481066" y="3948478"/>
                  <a:pt x="1487781" y="3945317"/>
                </a:cubicBezTo>
                <a:cubicBezTo>
                  <a:pt x="1494741" y="3940188"/>
                  <a:pt x="1492232" y="3929883"/>
                  <a:pt x="1489233" y="3923513"/>
                </a:cubicBezTo>
                <a:cubicBezTo>
                  <a:pt x="1484478" y="3910929"/>
                  <a:pt x="1487194" y="3899276"/>
                  <a:pt x="1493645" y="3888087"/>
                </a:cubicBezTo>
                <a:cubicBezTo>
                  <a:pt x="1501586" y="3875086"/>
                  <a:pt x="1506037" y="3859651"/>
                  <a:pt x="1508244" y="3841938"/>
                </a:cubicBezTo>
                <a:cubicBezTo>
                  <a:pt x="1510675" y="3812261"/>
                  <a:pt x="1498941" y="3794811"/>
                  <a:pt x="1480531" y="3800512"/>
                </a:cubicBezTo>
                <a:cubicBezTo>
                  <a:pt x="1476551" y="3802015"/>
                  <a:pt x="1471325" y="3803363"/>
                  <a:pt x="1467590" y="3802898"/>
                </a:cubicBezTo>
                <a:cubicBezTo>
                  <a:pt x="1466345" y="3802743"/>
                  <a:pt x="1464855" y="3804556"/>
                  <a:pt x="1464855" y="3804556"/>
                </a:cubicBezTo>
                <a:cubicBezTo>
                  <a:pt x="1465100" y="3802588"/>
                  <a:pt x="1465100" y="3802588"/>
                  <a:pt x="1466590" y="3800774"/>
                </a:cubicBezTo>
                <a:cubicBezTo>
                  <a:pt x="1467571" y="3792902"/>
                  <a:pt x="1468306" y="3786998"/>
                  <a:pt x="1468042" y="3778970"/>
                </a:cubicBezTo>
                <a:cubicBezTo>
                  <a:pt x="1466474" y="3740801"/>
                  <a:pt x="1471680" y="3729457"/>
                  <a:pt x="1496807" y="3720595"/>
                </a:cubicBezTo>
                <a:cubicBezTo>
                  <a:pt x="1508502" y="3718055"/>
                  <a:pt x="1512463" y="3706556"/>
                  <a:pt x="1512179" y="3688533"/>
                </a:cubicBezTo>
                <a:cubicBezTo>
                  <a:pt x="1512650" y="3674601"/>
                  <a:pt x="1508650" y="3666108"/>
                  <a:pt x="1500916" y="3657150"/>
                </a:cubicBezTo>
                <a:cubicBezTo>
                  <a:pt x="1478712" y="3632399"/>
                  <a:pt x="1466694" y="3596926"/>
                  <a:pt x="1466107" y="3550884"/>
                </a:cubicBezTo>
                <a:cubicBezTo>
                  <a:pt x="1463295" y="3512559"/>
                  <a:pt x="1463295" y="3512559"/>
                  <a:pt x="1487215" y="3523533"/>
                </a:cubicBezTo>
                <a:cubicBezTo>
                  <a:pt x="1500420" y="3529175"/>
                  <a:pt x="1507135" y="3526014"/>
                  <a:pt x="1514321" y="3508922"/>
                </a:cubicBezTo>
                <a:cubicBezTo>
                  <a:pt x="1496381" y="3500691"/>
                  <a:pt x="1493382" y="3494322"/>
                  <a:pt x="1495814" y="3464645"/>
                </a:cubicBezTo>
                <a:lnTo>
                  <a:pt x="1497542" y="3451858"/>
                </a:lnTo>
                <a:lnTo>
                  <a:pt x="1503296" y="3452080"/>
                </a:lnTo>
                <a:cubicBezTo>
                  <a:pt x="1514686" y="3452080"/>
                  <a:pt x="1507093" y="3440816"/>
                  <a:pt x="1510889" y="3433306"/>
                </a:cubicBezTo>
                <a:lnTo>
                  <a:pt x="1508924" y="3378893"/>
                </a:lnTo>
                <a:lnTo>
                  <a:pt x="1530236" y="3370999"/>
                </a:lnTo>
                <a:cubicBezTo>
                  <a:pt x="1538951" y="3372084"/>
                  <a:pt x="1547666" y="3373170"/>
                  <a:pt x="1553362" y="3357890"/>
                </a:cubicBezTo>
                <a:cubicBezTo>
                  <a:pt x="1554852" y="3356077"/>
                  <a:pt x="1558078" y="3350483"/>
                  <a:pt x="1554343" y="3350018"/>
                </a:cubicBezTo>
                <a:cubicBezTo>
                  <a:pt x="1544628" y="3346809"/>
                  <a:pt x="1545099" y="3332877"/>
                  <a:pt x="1542835" y="3320603"/>
                </a:cubicBezTo>
                <a:cubicBezTo>
                  <a:pt x="1540816" y="3306362"/>
                  <a:pt x="1535571" y="3297714"/>
                  <a:pt x="1525366" y="3298441"/>
                </a:cubicBezTo>
                <a:cubicBezTo>
                  <a:pt x="1519641" y="3298727"/>
                  <a:pt x="1514844" y="3296631"/>
                  <a:pt x="1511102" y="3292417"/>
                </a:cubicBezTo>
                <a:lnTo>
                  <a:pt x="1508675" y="3286693"/>
                </a:lnTo>
                <a:lnTo>
                  <a:pt x="1513262" y="3273731"/>
                </a:lnTo>
                <a:cubicBezTo>
                  <a:pt x="1518482" y="3265282"/>
                  <a:pt x="1524177" y="3256834"/>
                  <a:pt x="1526075" y="3245570"/>
                </a:cubicBezTo>
                <a:cubicBezTo>
                  <a:pt x="1526075" y="3245570"/>
                  <a:pt x="1529872" y="3245570"/>
                  <a:pt x="1533668" y="3245570"/>
                </a:cubicBezTo>
                <a:cubicBezTo>
                  <a:pt x="1537464" y="3245570"/>
                  <a:pt x="1545057" y="3241816"/>
                  <a:pt x="1548854" y="3249325"/>
                </a:cubicBezTo>
                <a:cubicBezTo>
                  <a:pt x="1548854" y="3260589"/>
                  <a:pt x="1548854" y="3271853"/>
                  <a:pt x="1548854" y="3283118"/>
                </a:cubicBezTo>
                <a:cubicBezTo>
                  <a:pt x="1548854" y="3294382"/>
                  <a:pt x="1556447" y="3298136"/>
                  <a:pt x="1556447" y="3305646"/>
                </a:cubicBezTo>
                <a:cubicBezTo>
                  <a:pt x="1556447" y="3309401"/>
                  <a:pt x="1560243" y="3309401"/>
                  <a:pt x="1564040" y="3309401"/>
                </a:cubicBezTo>
                <a:cubicBezTo>
                  <a:pt x="1567836" y="3309401"/>
                  <a:pt x="1567836" y="3305646"/>
                  <a:pt x="1567836" y="3301891"/>
                </a:cubicBezTo>
                <a:cubicBezTo>
                  <a:pt x="1567836" y="3290627"/>
                  <a:pt x="1567836" y="3279363"/>
                  <a:pt x="1567836" y="3268099"/>
                </a:cubicBezTo>
                <a:cubicBezTo>
                  <a:pt x="1567836" y="3264344"/>
                  <a:pt x="1567836" y="3256834"/>
                  <a:pt x="1575429" y="3256834"/>
                </a:cubicBezTo>
                <a:cubicBezTo>
                  <a:pt x="1579226" y="3256834"/>
                  <a:pt x="1579226" y="3264344"/>
                  <a:pt x="1583022" y="3264344"/>
                </a:cubicBezTo>
                <a:cubicBezTo>
                  <a:pt x="1594412" y="3279363"/>
                  <a:pt x="1602004" y="3294382"/>
                  <a:pt x="1602004" y="3309401"/>
                </a:cubicBezTo>
                <a:cubicBezTo>
                  <a:pt x="1602004" y="3335684"/>
                  <a:pt x="1620987" y="3354457"/>
                  <a:pt x="1617190" y="3380740"/>
                </a:cubicBezTo>
                <a:cubicBezTo>
                  <a:pt x="1617190" y="3380740"/>
                  <a:pt x="1620987" y="3380740"/>
                  <a:pt x="1620987" y="3380740"/>
                </a:cubicBezTo>
                <a:cubicBezTo>
                  <a:pt x="1624783" y="3380740"/>
                  <a:pt x="1624783" y="3380740"/>
                  <a:pt x="1628580" y="3380740"/>
                </a:cubicBezTo>
                <a:cubicBezTo>
                  <a:pt x="1628580" y="3376986"/>
                  <a:pt x="1628580" y="3369476"/>
                  <a:pt x="1628580" y="3365721"/>
                </a:cubicBezTo>
                <a:cubicBezTo>
                  <a:pt x="1632376" y="3350703"/>
                  <a:pt x="1636172" y="3350703"/>
                  <a:pt x="1651358" y="3354457"/>
                </a:cubicBezTo>
                <a:cubicBezTo>
                  <a:pt x="1655155" y="3358212"/>
                  <a:pt x="1658951" y="3358212"/>
                  <a:pt x="1662748" y="3350703"/>
                </a:cubicBezTo>
                <a:cubicBezTo>
                  <a:pt x="1666544" y="3339438"/>
                  <a:pt x="1666544" y="3328174"/>
                  <a:pt x="1674137" y="3316910"/>
                </a:cubicBezTo>
                <a:cubicBezTo>
                  <a:pt x="1674137" y="3328174"/>
                  <a:pt x="1674137" y="3335684"/>
                  <a:pt x="1674137" y="3343193"/>
                </a:cubicBezTo>
                <a:cubicBezTo>
                  <a:pt x="1674137" y="3350703"/>
                  <a:pt x="1681730" y="3350703"/>
                  <a:pt x="1685527" y="3346948"/>
                </a:cubicBezTo>
                <a:cubicBezTo>
                  <a:pt x="1689323" y="3346948"/>
                  <a:pt x="1689323" y="3339438"/>
                  <a:pt x="1693120" y="3346948"/>
                </a:cubicBezTo>
                <a:cubicBezTo>
                  <a:pt x="1693120" y="3346948"/>
                  <a:pt x="1696916" y="3350703"/>
                  <a:pt x="1693120" y="3350703"/>
                </a:cubicBezTo>
                <a:cubicBezTo>
                  <a:pt x="1685527" y="3361967"/>
                  <a:pt x="1689323" y="3376986"/>
                  <a:pt x="1689323" y="3388250"/>
                </a:cubicBezTo>
                <a:cubicBezTo>
                  <a:pt x="1689323" y="3392005"/>
                  <a:pt x="1689323" y="3395759"/>
                  <a:pt x="1693120" y="3395759"/>
                </a:cubicBezTo>
                <a:cubicBezTo>
                  <a:pt x="1696916" y="3395759"/>
                  <a:pt x="1696916" y="3395759"/>
                  <a:pt x="1700713" y="3392005"/>
                </a:cubicBezTo>
                <a:cubicBezTo>
                  <a:pt x="1708305" y="3384495"/>
                  <a:pt x="1708305" y="3373231"/>
                  <a:pt x="1715898" y="3369476"/>
                </a:cubicBezTo>
                <a:cubicBezTo>
                  <a:pt x="1723491" y="3365721"/>
                  <a:pt x="1727288" y="3358212"/>
                  <a:pt x="1734881" y="3365721"/>
                </a:cubicBezTo>
                <a:cubicBezTo>
                  <a:pt x="1738677" y="3369476"/>
                  <a:pt x="1746270" y="3369476"/>
                  <a:pt x="1746270" y="3373231"/>
                </a:cubicBezTo>
                <a:cubicBezTo>
                  <a:pt x="1746270" y="3380740"/>
                  <a:pt x="1750067" y="3388250"/>
                  <a:pt x="1746270" y="3392005"/>
                </a:cubicBezTo>
                <a:cubicBezTo>
                  <a:pt x="1738677" y="3407023"/>
                  <a:pt x="1734881" y="3422042"/>
                  <a:pt x="1731084" y="3437061"/>
                </a:cubicBezTo>
                <a:cubicBezTo>
                  <a:pt x="1723491" y="3448325"/>
                  <a:pt x="1727288" y="3448325"/>
                  <a:pt x="1738677" y="3455835"/>
                </a:cubicBezTo>
                <a:cubicBezTo>
                  <a:pt x="1746270" y="3455835"/>
                  <a:pt x="1757660" y="3459590"/>
                  <a:pt x="1761456" y="3467099"/>
                </a:cubicBezTo>
                <a:cubicBezTo>
                  <a:pt x="1761456" y="3478363"/>
                  <a:pt x="1769049" y="3485873"/>
                  <a:pt x="1769049" y="3500892"/>
                </a:cubicBezTo>
                <a:cubicBezTo>
                  <a:pt x="1765252" y="3508401"/>
                  <a:pt x="1769049" y="3519665"/>
                  <a:pt x="1765252" y="3530929"/>
                </a:cubicBezTo>
                <a:cubicBezTo>
                  <a:pt x="1765252" y="3538439"/>
                  <a:pt x="1772845" y="3538439"/>
                  <a:pt x="1776642" y="3538439"/>
                </a:cubicBezTo>
                <a:cubicBezTo>
                  <a:pt x="1784235" y="3538439"/>
                  <a:pt x="1788031" y="3534684"/>
                  <a:pt x="1788031" y="3530929"/>
                </a:cubicBezTo>
                <a:cubicBezTo>
                  <a:pt x="1788031" y="3523420"/>
                  <a:pt x="1784235" y="3523420"/>
                  <a:pt x="1784235" y="3519665"/>
                </a:cubicBezTo>
                <a:cubicBezTo>
                  <a:pt x="1776642" y="3500892"/>
                  <a:pt x="1780438" y="3485873"/>
                  <a:pt x="1795624" y="3474608"/>
                </a:cubicBezTo>
                <a:cubicBezTo>
                  <a:pt x="1803217" y="3470854"/>
                  <a:pt x="1810810" y="3478363"/>
                  <a:pt x="1818403" y="3470854"/>
                </a:cubicBezTo>
                <a:cubicBezTo>
                  <a:pt x="1818403" y="3459590"/>
                  <a:pt x="1818403" y="3448325"/>
                  <a:pt x="1818403" y="3437061"/>
                </a:cubicBezTo>
                <a:cubicBezTo>
                  <a:pt x="1822199" y="3429552"/>
                  <a:pt x="1814606" y="3418288"/>
                  <a:pt x="1822199" y="3407023"/>
                </a:cubicBezTo>
                <a:cubicBezTo>
                  <a:pt x="1833589" y="3395759"/>
                  <a:pt x="1818403" y="3392005"/>
                  <a:pt x="1818403" y="3380740"/>
                </a:cubicBezTo>
                <a:cubicBezTo>
                  <a:pt x="1822199" y="3346948"/>
                  <a:pt x="1810810" y="3316910"/>
                  <a:pt x="1814606" y="3286872"/>
                </a:cubicBezTo>
                <a:cubicBezTo>
                  <a:pt x="1814606" y="3271853"/>
                  <a:pt x="1814606" y="3260589"/>
                  <a:pt x="1814606" y="3245570"/>
                </a:cubicBezTo>
                <a:cubicBezTo>
                  <a:pt x="1814606" y="3223042"/>
                  <a:pt x="1814606" y="3204268"/>
                  <a:pt x="1795624" y="3181740"/>
                </a:cubicBezTo>
                <a:cubicBezTo>
                  <a:pt x="1799420" y="3177985"/>
                  <a:pt x="1807013" y="3177985"/>
                  <a:pt x="1807013" y="3174231"/>
                </a:cubicBezTo>
                <a:cubicBezTo>
                  <a:pt x="1825996" y="3159212"/>
                  <a:pt x="1825996" y="3155457"/>
                  <a:pt x="1810810" y="3132929"/>
                </a:cubicBezTo>
                <a:cubicBezTo>
                  <a:pt x="1803217" y="3125419"/>
                  <a:pt x="1795624" y="3114155"/>
                  <a:pt x="1795624" y="3102891"/>
                </a:cubicBezTo>
                <a:cubicBezTo>
                  <a:pt x="1791828" y="3091627"/>
                  <a:pt x="1784235" y="3084117"/>
                  <a:pt x="1788031" y="3076608"/>
                </a:cubicBezTo>
                <a:lnTo>
                  <a:pt x="1788470" y="3075261"/>
                </a:lnTo>
                <a:lnTo>
                  <a:pt x="1790123" y="3075806"/>
                </a:lnTo>
                <a:cubicBezTo>
                  <a:pt x="1792495" y="3075336"/>
                  <a:pt x="1794394" y="3073459"/>
                  <a:pt x="1794394" y="3069704"/>
                </a:cubicBezTo>
                <a:lnTo>
                  <a:pt x="1794394" y="3057100"/>
                </a:lnTo>
                <a:lnTo>
                  <a:pt x="1796909" y="3049390"/>
                </a:lnTo>
                <a:lnTo>
                  <a:pt x="1801512" y="3060317"/>
                </a:lnTo>
                <a:cubicBezTo>
                  <a:pt x="1802936" y="3065949"/>
                  <a:pt x="1803885" y="3071581"/>
                  <a:pt x="1805783" y="3077214"/>
                </a:cubicBezTo>
                <a:cubicBezTo>
                  <a:pt x="1809580" y="3084723"/>
                  <a:pt x="1813376" y="3084723"/>
                  <a:pt x="1817172" y="3080968"/>
                </a:cubicBezTo>
                <a:lnTo>
                  <a:pt x="1826373" y="3080141"/>
                </a:lnTo>
                <a:lnTo>
                  <a:pt x="1827025" y="3121845"/>
                </a:lnTo>
                <a:cubicBezTo>
                  <a:pt x="1827025" y="3121845"/>
                  <a:pt x="1827025" y="3125601"/>
                  <a:pt x="1827025" y="3129357"/>
                </a:cubicBezTo>
                <a:cubicBezTo>
                  <a:pt x="1827025" y="3136869"/>
                  <a:pt x="1825791" y="3148136"/>
                  <a:pt x="1828259" y="3151892"/>
                </a:cubicBezTo>
                <a:cubicBezTo>
                  <a:pt x="1828259" y="3166916"/>
                  <a:pt x="1830727" y="3181939"/>
                  <a:pt x="1830727" y="3196963"/>
                </a:cubicBezTo>
                <a:cubicBezTo>
                  <a:pt x="1830727" y="3204474"/>
                  <a:pt x="1830727" y="3208230"/>
                  <a:pt x="1831961" y="3215742"/>
                </a:cubicBezTo>
                <a:cubicBezTo>
                  <a:pt x="1833195" y="3223254"/>
                  <a:pt x="1831961" y="3230765"/>
                  <a:pt x="1831961" y="3242033"/>
                </a:cubicBezTo>
                <a:cubicBezTo>
                  <a:pt x="1831961" y="3249545"/>
                  <a:pt x="1834429" y="3257056"/>
                  <a:pt x="1834429" y="3268324"/>
                </a:cubicBezTo>
                <a:cubicBezTo>
                  <a:pt x="1834429" y="3272080"/>
                  <a:pt x="1833195" y="3275836"/>
                  <a:pt x="1831961" y="3283347"/>
                </a:cubicBezTo>
                <a:cubicBezTo>
                  <a:pt x="1831961" y="3290859"/>
                  <a:pt x="1835663" y="3287103"/>
                  <a:pt x="1835663" y="3290859"/>
                </a:cubicBezTo>
                <a:cubicBezTo>
                  <a:pt x="1835663" y="3294615"/>
                  <a:pt x="1835663" y="3294615"/>
                  <a:pt x="1835663" y="3298371"/>
                </a:cubicBezTo>
                <a:cubicBezTo>
                  <a:pt x="1835663" y="3317150"/>
                  <a:pt x="1836897" y="3339685"/>
                  <a:pt x="1838131" y="3358465"/>
                </a:cubicBezTo>
                <a:cubicBezTo>
                  <a:pt x="1838131" y="3373488"/>
                  <a:pt x="1839365" y="3388511"/>
                  <a:pt x="1840600" y="3403535"/>
                </a:cubicBezTo>
                <a:cubicBezTo>
                  <a:pt x="1841834" y="3426070"/>
                  <a:pt x="1841834" y="3426070"/>
                  <a:pt x="1840600" y="3448605"/>
                </a:cubicBezTo>
                <a:cubicBezTo>
                  <a:pt x="1839365" y="3456117"/>
                  <a:pt x="1838131" y="3463629"/>
                  <a:pt x="1843068" y="3463629"/>
                </a:cubicBezTo>
                <a:cubicBezTo>
                  <a:pt x="1845536" y="3463629"/>
                  <a:pt x="1846770" y="3474896"/>
                  <a:pt x="1845536" y="3482408"/>
                </a:cubicBezTo>
                <a:cubicBezTo>
                  <a:pt x="1841834" y="3497431"/>
                  <a:pt x="1844302" y="3508699"/>
                  <a:pt x="1844302" y="3523722"/>
                </a:cubicBezTo>
                <a:cubicBezTo>
                  <a:pt x="1843068" y="3531234"/>
                  <a:pt x="1848003" y="3546257"/>
                  <a:pt x="1850472" y="3542502"/>
                </a:cubicBezTo>
                <a:cubicBezTo>
                  <a:pt x="1856641" y="3542502"/>
                  <a:pt x="1860344" y="3546257"/>
                  <a:pt x="1860344" y="3557525"/>
                </a:cubicBezTo>
                <a:cubicBezTo>
                  <a:pt x="1860344" y="3572548"/>
                  <a:pt x="1862812" y="3583816"/>
                  <a:pt x="1862812" y="3598839"/>
                </a:cubicBezTo>
                <a:cubicBezTo>
                  <a:pt x="1862812" y="3613863"/>
                  <a:pt x="1861578" y="3628886"/>
                  <a:pt x="1862812" y="3647666"/>
                </a:cubicBezTo>
                <a:cubicBezTo>
                  <a:pt x="1864046" y="3662690"/>
                  <a:pt x="1864046" y="3677713"/>
                  <a:pt x="1862812" y="3692736"/>
                </a:cubicBezTo>
                <a:cubicBezTo>
                  <a:pt x="1861578" y="3704004"/>
                  <a:pt x="1865280" y="3707760"/>
                  <a:pt x="1867748" y="3711516"/>
                </a:cubicBezTo>
                <a:cubicBezTo>
                  <a:pt x="1871450" y="3722783"/>
                  <a:pt x="1873918" y="3719027"/>
                  <a:pt x="1873918" y="3704004"/>
                </a:cubicBezTo>
                <a:cubicBezTo>
                  <a:pt x="1873918" y="3700248"/>
                  <a:pt x="1873918" y="3692736"/>
                  <a:pt x="1873918" y="3685225"/>
                </a:cubicBezTo>
                <a:cubicBezTo>
                  <a:pt x="1875152" y="3677713"/>
                  <a:pt x="1875152" y="3666445"/>
                  <a:pt x="1877620" y="3666445"/>
                </a:cubicBezTo>
                <a:cubicBezTo>
                  <a:pt x="1883790" y="3666445"/>
                  <a:pt x="1883790" y="3655178"/>
                  <a:pt x="1883790" y="3643910"/>
                </a:cubicBezTo>
                <a:cubicBezTo>
                  <a:pt x="1883790" y="3628886"/>
                  <a:pt x="1883790" y="3617619"/>
                  <a:pt x="1887492" y="3610107"/>
                </a:cubicBezTo>
                <a:cubicBezTo>
                  <a:pt x="1889960" y="3602595"/>
                  <a:pt x="1889960" y="3587572"/>
                  <a:pt x="1887492" y="3576304"/>
                </a:cubicBezTo>
                <a:cubicBezTo>
                  <a:pt x="1883790" y="3561281"/>
                  <a:pt x="1886258" y="3542502"/>
                  <a:pt x="1886258" y="3523722"/>
                </a:cubicBezTo>
                <a:cubicBezTo>
                  <a:pt x="1886258" y="3519966"/>
                  <a:pt x="1887492" y="3519966"/>
                  <a:pt x="1887492" y="3516211"/>
                </a:cubicBezTo>
                <a:cubicBezTo>
                  <a:pt x="1889960" y="3512455"/>
                  <a:pt x="1891194" y="3516211"/>
                  <a:pt x="1891194" y="3519966"/>
                </a:cubicBezTo>
                <a:cubicBezTo>
                  <a:pt x="1891194" y="3531234"/>
                  <a:pt x="1891194" y="3538746"/>
                  <a:pt x="1893662" y="3542502"/>
                </a:cubicBezTo>
                <a:cubicBezTo>
                  <a:pt x="1897364" y="3553769"/>
                  <a:pt x="1899832" y="3550013"/>
                  <a:pt x="1902300" y="3550013"/>
                </a:cubicBezTo>
                <a:cubicBezTo>
                  <a:pt x="1902300" y="3538746"/>
                  <a:pt x="1903534" y="3527478"/>
                  <a:pt x="1903534" y="3512455"/>
                </a:cubicBezTo>
                <a:cubicBezTo>
                  <a:pt x="1904768" y="3519966"/>
                  <a:pt x="1904768" y="3523722"/>
                  <a:pt x="1904768" y="3527478"/>
                </a:cubicBezTo>
                <a:cubicBezTo>
                  <a:pt x="1904768" y="3538746"/>
                  <a:pt x="1906002" y="3550013"/>
                  <a:pt x="1904768" y="3561281"/>
                </a:cubicBezTo>
                <a:cubicBezTo>
                  <a:pt x="1903534" y="3576304"/>
                  <a:pt x="1907236" y="3580060"/>
                  <a:pt x="1908470" y="3595084"/>
                </a:cubicBezTo>
                <a:cubicBezTo>
                  <a:pt x="1909704" y="3610107"/>
                  <a:pt x="1910938" y="3610107"/>
                  <a:pt x="1915874" y="3602595"/>
                </a:cubicBezTo>
                <a:cubicBezTo>
                  <a:pt x="1919576" y="3598839"/>
                  <a:pt x="1920810" y="3591328"/>
                  <a:pt x="1919576" y="3583816"/>
                </a:cubicBezTo>
                <a:cubicBezTo>
                  <a:pt x="1917108" y="3572548"/>
                  <a:pt x="1918342" y="3561281"/>
                  <a:pt x="1918342" y="3553769"/>
                </a:cubicBezTo>
                <a:cubicBezTo>
                  <a:pt x="1917108" y="3531234"/>
                  <a:pt x="1919576" y="3512455"/>
                  <a:pt x="1915874" y="3489920"/>
                </a:cubicBezTo>
                <a:cubicBezTo>
                  <a:pt x="1915874" y="3489920"/>
                  <a:pt x="1915874" y="3486164"/>
                  <a:pt x="1917108" y="3482408"/>
                </a:cubicBezTo>
                <a:cubicBezTo>
                  <a:pt x="1919576" y="3463629"/>
                  <a:pt x="1919576" y="3448605"/>
                  <a:pt x="1919576" y="3429826"/>
                </a:cubicBezTo>
                <a:cubicBezTo>
                  <a:pt x="1920810" y="3403535"/>
                  <a:pt x="1923278" y="3377244"/>
                  <a:pt x="1922044" y="3350953"/>
                </a:cubicBezTo>
                <a:cubicBezTo>
                  <a:pt x="1922044" y="3350953"/>
                  <a:pt x="1922044" y="3347197"/>
                  <a:pt x="1922044" y="3347197"/>
                </a:cubicBezTo>
                <a:cubicBezTo>
                  <a:pt x="1923278" y="3347197"/>
                  <a:pt x="1923278" y="3347197"/>
                  <a:pt x="1923278" y="3347197"/>
                </a:cubicBezTo>
                <a:cubicBezTo>
                  <a:pt x="1924512" y="3347197"/>
                  <a:pt x="1925746" y="3347197"/>
                  <a:pt x="1925746" y="3350953"/>
                </a:cubicBezTo>
                <a:cubicBezTo>
                  <a:pt x="1925746" y="3354709"/>
                  <a:pt x="1925746" y="3358465"/>
                  <a:pt x="1925746" y="3362220"/>
                </a:cubicBezTo>
                <a:cubicBezTo>
                  <a:pt x="1925746" y="3384756"/>
                  <a:pt x="1925746" y="3407291"/>
                  <a:pt x="1925746" y="3429826"/>
                </a:cubicBezTo>
                <a:cubicBezTo>
                  <a:pt x="1925746" y="3433582"/>
                  <a:pt x="1925746" y="3441093"/>
                  <a:pt x="1928214" y="3441093"/>
                </a:cubicBezTo>
                <a:cubicBezTo>
                  <a:pt x="1933150" y="3437338"/>
                  <a:pt x="1933150" y="3452361"/>
                  <a:pt x="1933150" y="3459873"/>
                </a:cubicBezTo>
                <a:cubicBezTo>
                  <a:pt x="1933150" y="3474896"/>
                  <a:pt x="1933150" y="3489920"/>
                  <a:pt x="1933150" y="3504943"/>
                </a:cubicBezTo>
                <a:cubicBezTo>
                  <a:pt x="1933150" y="3516211"/>
                  <a:pt x="1934384" y="3527478"/>
                  <a:pt x="1935618" y="3538746"/>
                </a:cubicBezTo>
                <a:cubicBezTo>
                  <a:pt x="1938086" y="3534990"/>
                  <a:pt x="1939320" y="3527478"/>
                  <a:pt x="1939320" y="3519966"/>
                </a:cubicBezTo>
                <a:cubicBezTo>
                  <a:pt x="1939320" y="3489920"/>
                  <a:pt x="1936852" y="3459873"/>
                  <a:pt x="1940554" y="3429826"/>
                </a:cubicBezTo>
                <a:cubicBezTo>
                  <a:pt x="1940554" y="3381000"/>
                  <a:pt x="1940554" y="3332174"/>
                  <a:pt x="1940554" y="3287103"/>
                </a:cubicBezTo>
                <a:cubicBezTo>
                  <a:pt x="1940554" y="3279591"/>
                  <a:pt x="1936852" y="3275836"/>
                  <a:pt x="1939320" y="3268324"/>
                </a:cubicBezTo>
                <a:lnTo>
                  <a:pt x="1940455" y="3257693"/>
                </a:lnTo>
                <a:lnTo>
                  <a:pt x="1942657" y="3266403"/>
                </a:lnTo>
                <a:cubicBezTo>
                  <a:pt x="1954046" y="3277667"/>
                  <a:pt x="1950250" y="3292686"/>
                  <a:pt x="1950250" y="3307705"/>
                </a:cubicBezTo>
                <a:cubicBezTo>
                  <a:pt x="1950250" y="3311459"/>
                  <a:pt x="1946453" y="3318969"/>
                  <a:pt x="1954046" y="3322723"/>
                </a:cubicBezTo>
                <a:cubicBezTo>
                  <a:pt x="1973029" y="3341497"/>
                  <a:pt x="1992011" y="3360271"/>
                  <a:pt x="2018586" y="3364025"/>
                </a:cubicBezTo>
                <a:cubicBezTo>
                  <a:pt x="2037568" y="3367780"/>
                  <a:pt x="2064144" y="3367780"/>
                  <a:pt x="2064144" y="3397818"/>
                </a:cubicBezTo>
                <a:cubicBezTo>
                  <a:pt x="2064144" y="3409082"/>
                  <a:pt x="2075533" y="3420346"/>
                  <a:pt x="2086923" y="3420346"/>
                </a:cubicBezTo>
                <a:cubicBezTo>
                  <a:pt x="2098312" y="3424101"/>
                  <a:pt x="2105905" y="3427856"/>
                  <a:pt x="2117294" y="3435365"/>
                </a:cubicBezTo>
                <a:cubicBezTo>
                  <a:pt x="2121091" y="3435365"/>
                  <a:pt x="2124887" y="3435365"/>
                  <a:pt x="2124887" y="3435365"/>
                </a:cubicBezTo>
                <a:cubicBezTo>
                  <a:pt x="2143869" y="3416591"/>
                  <a:pt x="2162852" y="3401573"/>
                  <a:pt x="2162852" y="3379044"/>
                </a:cubicBezTo>
                <a:lnTo>
                  <a:pt x="2162852" y="3232597"/>
                </a:lnTo>
                <a:lnTo>
                  <a:pt x="2172218" y="3223332"/>
                </a:lnTo>
                <a:lnTo>
                  <a:pt x="2176628" y="3208503"/>
                </a:lnTo>
                <a:lnTo>
                  <a:pt x="2180760" y="3217845"/>
                </a:lnTo>
                <a:lnTo>
                  <a:pt x="2180760" y="3278715"/>
                </a:lnTo>
                <a:cubicBezTo>
                  <a:pt x="2180760" y="3286225"/>
                  <a:pt x="2188353" y="3289979"/>
                  <a:pt x="2192149" y="3289979"/>
                </a:cubicBezTo>
                <a:cubicBezTo>
                  <a:pt x="2199743" y="3289979"/>
                  <a:pt x="2203539" y="3286225"/>
                  <a:pt x="2203539" y="3278715"/>
                </a:cubicBezTo>
                <a:cubicBezTo>
                  <a:pt x="2203539" y="3273083"/>
                  <a:pt x="2202590" y="3266512"/>
                  <a:pt x="2202115" y="3260410"/>
                </a:cubicBezTo>
                <a:lnTo>
                  <a:pt x="2202994" y="3250841"/>
                </a:lnTo>
                <a:lnTo>
                  <a:pt x="2207223" y="3256194"/>
                </a:lnTo>
                <a:cubicBezTo>
                  <a:pt x="2213155" y="3265933"/>
                  <a:pt x="2217901" y="3276259"/>
                  <a:pt x="2221696" y="3287053"/>
                </a:cubicBezTo>
                <a:lnTo>
                  <a:pt x="2222521" y="3291363"/>
                </a:lnTo>
                <a:lnTo>
                  <a:pt x="2222521" y="3293734"/>
                </a:lnTo>
                <a:cubicBezTo>
                  <a:pt x="2222521" y="3297489"/>
                  <a:pt x="2221572" y="3301243"/>
                  <a:pt x="2221572" y="3304059"/>
                </a:cubicBezTo>
                <a:lnTo>
                  <a:pt x="2225738" y="3308180"/>
                </a:lnTo>
                <a:lnTo>
                  <a:pt x="2234984" y="3356516"/>
                </a:lnTo>
                <a:cubicBezTo>
                  <a:pt x="2234984" y="3379044"/>
                  <a:pt x="2231188" y="3405327"/>
                  <a:pt x="2238781" y="3431610"/>
                </a:cubicBezTo>
                <a:cubicBezTo>
                  <a:pt x="2246374" y="3446629"/>
                  <a:pt x="2242578" y="3465403"/>
                  <a:pt x="2238781" y="3480422"/>
                </a:cubicBezTo>
                <a:cubicBezTo>
                  <a:pt x="2238781" y="3495441"/>
                  <a:pt x="2250170" y="3510460"/>
                  <a:pt x="2246374" y="3525478"/>
                </a:cubicBezTo>
                <a:cubicBezTo>
                  <a:pt x="2246374" y="3532988"/>
                  <a:pt x="2238781" y="3548007"/>
                  <a:pt x="2253966" y="3544252"/>
                </a:cubicBezTo>
                <a:cubicBezTo>
                  <a:pt x="2265356" y="3544252"/>
                  <a:pt x="2257764" y="3532988"/>
                  <a:pt x="2261560" y="3525478"/>
                </a:cubicBezTo>
                <a:cubicBezTo>
                  <a:pt x="2265356" y="3480422"/>
                  <a:pt x="2253966" y="3439120"/>
                  <a:pt x="2253966" y="3394063"/>
                </a:cubicBezTo>
                <a:cubicBezTo>
                  <a:pt x="2253966" y="3371535"/>
                  <a:pt x="2272949" y="3360271"/>
                  <a:pt x="2276746" y="3337742"/>
                </a:cubicBezTo>
                <a:cubicBezTo>
                  <a:pt x="2276746" y="3337742"/>
                  <a:pt x="2280542" y="3337742"/>
                  <a:pt x="2284338" y="3337742"/>
                </a:cubicBezTo>
                <a:cubicBezTo>
                  <a:pt x="2288135" y="3337742"/>
                  <a:pt x="2295728" y="3333988"/>
                  <a:pt x="2299524" y="3341497"/>
                </a:cubicBezTo>
                <a:cubicBezTo>
                  <a:pt x="2299524" y="3352761"/>
                  <a:pt x="2299524" y="3364025"/>
                  <a:pt x="2299524" y="3375290"/>
                </a:cubicBezTo>
                <a:cubicBezTo>
                  <a:pt x="2299524" y="3386554"/>
                  <a:pt x="2307117" y="3390308"/>
                  <a:pt x="2307117" y="3397818"/>
                </a:cubicBezTo>
                <a:cubicBezTo>
                  <a:pt x="2307117" y="3401573"/>
                  <a:pt x="2310914" y="3401573"/>
                  <a:pt x="2314710" y="3401573"/>
                </a:cubicBezTo>
                <a:cubicBezTo>
                  <a:pt x="2318506" y="3401573"/>
                  <a:pt x="2318506" y="3397818"/>
                  <a:pt x="2318506" y="3394063"/>
                </a:cubicBezTo>
                <a:cubicBezTo>
                  <a:pt x="2318506" y="3382799"/>
                  <a:pt x="2318506" y="3371535"/>
                  <a:pt x="2318506" y="3360271"/>
                </a:cubicBezTo>
                <a:cubicBezTo>
                  <a:pt x="2318506" y="3356516"/>
                  <a:pt x="2318506" y="3349006"/>
                  <a:pt x="2326100" y="3349006"/>
                </a:cubicBezTo>
                <a:cubicBezTo>
                  <a:pt x="2329896" y="3349006"/>
                  <a:pt x="2329896" y="3356516"/>
                  <a:pt x="2333692" y="3356516"/>
                </a:cubicBezTo>
                <a:cubicBezTo>
                  <a:pt x="2345082" y="3371535"/>
                  <a:pt x="2352675" y="3386554"/>
                  <a:pt x="2352675" y="3401573"/>
                </a:cubicBezTo>
                <a:cubicBezTo>
                  <a:pt x="2352675" y="3427856"/>
                  <a:pt x="2371658" y="3446629"/>
                  <a:pt x="2367861" y="3472912"/>
                </a:cubicBezTo>
                <a:cubicBezTo>
                  <a:pt x="2367861" y="3472912"/>
                  <a:pt x="2371658" y="3472912"/>
                  <a:pt x="2371658" y="3472912"/>
                </a:cubicBezTo>
                <a:cubicBezTo>
                  <a:pt x="2375454" y="3472912"/>
                  <a:pt x="2375454" y="3472912"/>
                  <a:pt x="2379250" y="3472912"/>
                </a:cubicBezTo>
                <a:cubicBezTo>
                  <a:pt x="2379250" y="3469158"/>
                  <a:pt x="2379250" y="3461648"/>
                  <a:pt x="2379250" y="3457893"/>
                </a:cubicBezTo>
                <a:cubicBezTo>
                  <a:pt x="2383047" y="3442875"/>
                  <a:pt x="2386843" y="3442875"/>
                  <a:pt x="2402029" y="3446629"/>
                </a:cubicBezTo>
                <a:cubicBezTo>
                  <a:pt x="2405826" y="3450384"/>
                  <a:pt x="2409622" y="3450384"/>
                  <a:pt x="2413419" y="3442875"/>
                </a:cubicBezTo>
                <a:cubicBezTo>
                  <a:pt x="2417215" y="3431610"/>
                  <a:pt x="2417215" y="3420346"/>
                  <a:pt x="2424808" y="3409082"/>
                </a:cubicBezTo>
                <a:cubicBezTo>
                  <a:pt x="2424808" y="3420346"/>
                  <a:pt x="2424808" y="3427856"/>
                  <a:pt x="2424808" y="3435365"/>
                </a:cubicBezTo>
                <a:cubicBezTo>
                  <a:pt x="2424808" y="3442875"/>
                  <a:pt x="2432401" y="3442875"/>
                  <a:pt x="2436197" y="3439120"/>
                </a:cubicBezTo>
                <a:cubicBezTo>
                  <a:pt x="2439994" y="3439120"/>
                  <a:pt x="2439994" y="3431610"/>
                  <a:pt x="2443791" y="3439120"/>
                </a:cubicBezTo>
                <a:cubicBezTo>
                  <a:pt x="2443791" y="3439120"/>
                  <a:pt x="2447587" y="3442875"/>
                  <a:pt x="2443791" y="3442875"/>
                </a:cubicBezTo>
                <a:cubicBezTo>
                  <a:pt x="2436197" y="3454139"/>
                  <a:pt x="2439994" y="3469158"/>
                  <a:pt x="2439994" y="3480422"/>
                </a:cubicBezTo>
                <a:cubicBezTo>
                  <a:pt x="2439994" y="3484177"/>
                  <a:pt x="2439994" y="3487931"/>
                  <a:pt x="2443791" y="3487931"/>
                </a:cubicBezTo>
                <a:cubicBezTo>
                  <a:pt x="2447587" y="3487931"/>
                  <a:pt x="2447587" y="3487931"/>
                  <a:pt x="2451383" y="3484177"/>
                </a:cubicBezTo>
                <a:cubicBezTo>
                  <a:pt x="2458976" y="3476667"/>
                  <a:pt x="2458976" y="3465403"/>
                  <a:pt x="2466569" y="3461648"/>
                </a:cubicBezTo>
                <a:cubicBezTo>
                  <a:pt x="2474162" y="3457893"/>
                  <a:pt x="2477959" y="3450384"/>
                  <a:pt x="2485551" y="3457893"/>
                </a:cubicBezTo>
                <a:cubicBezTo>
                  <a:pt x="2489348" y="3461648"/>
                  <a:pt x="2496941" y="3461648"/>
                  <a:pt x="2496941" y="3465403"/>
                </a:cubicBezTo>
                <a:cubicBezTo>
                  <a:pt x="2496941" y="3472912"/>
                  <a:pt x="2500737" y="3480422"/>
                  <a:pt x="2496941" y="3484177"/>
                </a:cubicBezTo>
                <a:cubicBezTo>
                  <a:pt x="2489348" y="3499195"/>
                  <a:pt x="2485551" y="3514214"/>
                  <a:pt x="2481755" y="3529233"/>
                </a:cubicBezTo>
                <a:cubicBezTo>
                  <a:pt x="2474162" y="3540497"/>
                  <a:pt x="2477959" y="3540497"/>
                  <a:pt x="2489348" y="3548007"/>
                </a:cubicBezTo>
                <a:cubicBezTo>
                  <a:pt x="2496941" y="3548007"/>
                  <a:pt x="2508330" y="3551762"/>
                  <a:pt x="2512126" y="3559271"/>
                </a:cubicBezTo>
                <a:cubicBezTo>
                  <a:pt x="2512126" y="3570535"/>
                  <a:pt x="2519720" y="3578045"/>
                  <a:pt x="2519720" y="3593064"/>
                </a:cubicBezTo>
                <a:cubicBezTo>
                  <a:pt x="2515923" y="3600573"/>
                  <a:pt x="2519720" y="3611837"/>
                  <a:pt x="2515923" y="3623101"/>
                </a:cubicBezTo>
                <a:cubicBezTo>
                  <a:pt x="2515923" y="3630611"/>
                  <a:pt x="2523516" y="3630611"/>
                  <a:pt x="2527312" y="3630611"/>
                </a:cubicBezTo>
                <a:cubicBezTo>
                  <a:pt x="2534906" y="3630611"/>
                  <a:pt x="2538702" y="3626856"/>
                  <a:pt x="2538702" y="3623101"/>
                </a:cubicBezTo>
                <a:cubicBezTo>
                  <a:pt x="2538702" y="3615592"/>
                  <a:pt x="2534906" y="3615592"/>
                  <a:pt x="2534906" y="3611837"/>
                </a:cubicBezTo>
                <a:cubicBezTo>
                  <a:pt x="2527312" y="3593064"/>
                  <a:pt x="2531109" y="3578045"/>
                  <a:pt x="2546295" y="3566780"/>
                </a:cubicBezTo>
                <a:cubicBezTo>
                  <a:pt x="2553888" y="3563026"/>
                  <a:pt x="2561481" y="3570535"/>
                  <a:pt x="2569074" y="3563026"/>
                </a:cubicBezTo>
                <a:cubicBezTo>
                  <a:pt x="2569074" y="3551762"/>
                  <a:pt x="2569074" y="3540497"/>
                  <a:pt x="2569074" y="3529233"/>
                </a:cubicBezTo>
                <a:cubicBezTo>
                  <a:pt x="2572870" y="3521724"/>
                  <a:pt x="2565277" y="3510460"/>
                  <a:pt x="2572870" y="3499195"/>
                </a:cubicBezTo>
                <a:cubicBezTo>
                  <a:pt x="2584260" y="3487931"/>
                  <a:pt x="2569074" y="3484177"/>
                  <a:pt x="2569074" y="3472912"/>
                </a:cubicBezTo>
                <a:cubicBezTo>
                  <a:pt x="2572870" y="3439120"/>
                  <a:pt x="2561481" y="3409082"/>
                  <a:pt x="2565277" y="3379044"/>
                </a:cubicBezTo>
                <a:cubicBezTo>
                  <a:pt x="2565277" y="3364025"/>
                  <a:pt x="2565277" y="3352761"/>
                  <a:pt x="2565277" y="3337742"/>
                </a:cubicBezTo>
                <a:cubicBezTo>
                  <a:pt x="2565277" y="3315214"/>
                  <a:pt x="2565277" y="3296440"/>
                  <a:pt x="2546295" y="3273912"/>
                </a:cubicBezTo>
                <a:cubicBezTo>
                  <a:pt x="2550091" y="3270157"/>
                  <a:pt x="2557684" y="3270157"/>
                  <a:pt x="2557684" y="3266403"/>
                </a:cubicBezTo>
                <a:cubicBezTo>
                  <a:pt x="2576667" y="3251384"/>
                  <a:pt x="2576667" y="3247629"/>
                  <a:pt x="2561481" y="3225101"/>
                </a:cubicBezTo>
                <a:lnTo>
                  <a:pt x="2554490" y="3215987"/>
                </a:lnTo>
                <a:lnTo>
                  <a:pt x="2571797" y="3188602"/>
                </a:lnTo>
                <a:cubicBezTo>
                  <a:pt x="2571797" y="3184847"/>
                  <a:pt x="2571797" y="3177338"/>
                  <a:pt x="2571797" y="3169828"/>
                </a:cubicBezTo>
                <a:cubicBezTo>
                  <a:pt x="2571797" y="3158564"/>
                  <a:pt x="2571797" y="3143545"/>
                  <a:pt x="2571797" y="3132281"/>
                </a:cubicBezTo>
                <a:lnTo>
                  <a:pt x="2571797" y="3113424"/>
                </a:lnTo>
                <a:lnTo>
                  <a:pt x="2582361" y="3102602"/>
                </a:lnTo>
                <a:lnTo>
                  <a:pt x="2583219" y="3095181"/>
                </a:lnTo>
                <a:lnTo>
                  <a:pt x="2584609" y="3113507"/>
                </a:lnTo>
                <a:cubicBezTo>
                  <a:pt x="2584134" y="3120078"/>
                  <a:pt x="2583185" y="3126649"/>
                  <a:pt x="2583185" y="3132281"/>
                </a:cubicBezTo>
                <a:cubicBezTo>
                  <a:pt x="2586982" y="3136036"/>
                  <a:pt x="2583185" y="3139790"/>
                  <a:pt x="2586982" y="3143545"/>
                </a:cubicBezTo>
                <a:cubicBezTo>
                  <a:pt x="2590778" y="3143545"/>
                  <a:pt x="2594575" y="3143545"/>
                  <a:pt x="2594575" y="3143545"/>
                </a:cubicBezTo>
                <a:cubicBezTo>
                  <a:pt x="2598371" y="3124772"/>
                  <a:pt x="2613557" y="3132281"/>
                  <a:pt x="2624946" y="3132281"/>
                </a:cubicBezTo>
                <a:lnTo>
                  <a:pt x="2624946" y="3127972"/>
                </a:lnTo>
                <a:lnTo>
                  <a:pt x="2628291" y="3135251"/>
                </a:lnTo>
                <a:cubicBezTo>
                  <a:pt x="2632563" y="3139475"/>
                  <a:pt x="2638257" y="3142291"/>
                  <a:pt x="2643952" y="3142291"/>
                </a:cubicBezTo>
                <a:lnTo>
                  <a:pt x="2645877" y="3143243"/>
                </a:lnTo>
                <a:lnTo>
                  <a:pt x="2643929" y="3154809"/>
                </a:lnTo>
                <a:cubicBezTo>
                  <a:pt x="2643929" y="3158564"/>
                  <a:pt x="2643929" y="3162319"/>
                  <a:pt x="2651521" y="3166073"/>
                </a:cubicBezTo>
                <a:cubicBezTo>
                  <a:pt x="2655317" y="3166073"/>
                  <a:pt x="2655317" y="3158564"/>
                  <a:pt x="2659115" y="3158564"/>
                </a:cubicBezTo>
                <a:lnTo>
                  <a:pt x="2662156" y="3151293"/>
                </a:lnTo>
                <a:lnTo>
                  <a:pt x="2670503" y="3155421"/>
                </a:lnTo>
                <a:lnTo>
                  <a:pt x="2670503" y="3159311"/>
                </a:lnTo>
                <a:lnTo>
                  <a:pt x="2667600" y="3177075"/>
                </a:lnTo>
                <a:cubicBezTo>
                  <a:pt x="2666220" y="3182493"/>
                  <a:pt x="2663909" y="3186778"/>
                  <a:pt x="2659051" y="3188383"/>
                </a:cubicBezTo>
                <a:cubicBezTo>
                  <a:pt x="2655317" y="3188848"/>
                  <a:pt x="2658543" y="3194442"/>
                  <a:pt x="2660032" y="3196255"/>
                </a:cubicBezTo>
                <a:cubicBezTo>
                  <a:pt x="2662881" y="3203895"/>
                  <a:pt x="2666483" y="3207443"/>
                  <a:pt x="2670463" y="3208946"/>
                </a:cubicBezTo>
                <a:lnTo>
                  <a:pt x="2672879" y="3209026"/>
                </a:lnTo>
                <a:lnTo>
                  <a:pt x="2678097" y="3237413"/>
                </a:lnTo>
                <a:cubicBezTo>
                  <a:pt x="2678097" y="3244923"/>
                  <a:pt x="2685689" y="3248677"/>
                  <a:pt x="2693282" y="3248677"/>
                </a:cubicBezTo>
                <a:cubicBezTo>
                  <a:pt x="2700875" y="3248677"/>
                  <a:pt x="2704672" y="3241168"/>
                  <a:pt x="2704672" y="3229904"/>
                </a:cubicBezTo>
                <a:lnTo>
                  <a:pt x="2703772" y="3216999"/>
                </a:lnTo>
                <a:lnTo>
                  <a:pt x="2704863" y="3217403"/>
                </a:lnTo>
                <a:cubicBezTo>
                  <a:pt x="2711076" y="3222875"/>
                  <a:pt x="2716226" y="3231228"/>
                  <a:pt x="2720186" y="3242726"/>
                </a:cubicBezTo>
                <a:cubicBezTo>
                  <a:pt x="2720432" y="3244694"/>
                  <a:pt x="2720677" y="3246662"/>
                  <a:pt x="2719432" y="3246817"/>
                </a:cubicBezTo>
                <a:cubicBezTo>
                  <a:pt x="2708698" y="3262145"/>
                  <a:pt x="2715129" y="3283329"/>
                  <a:pt x="2717581" y="3303010"/>
                </a:cubicBezTo>
                <a:cubicBezTo>
                  <a:pt x="2720013" y="3332687"/>
                  <a:pt x="2717013" y="3339056"/>
                  <a:pt x="2699073" y="3347287"/>
                </a:cubicBezTo>
                <a:cubicBezTo>
                  <a:pt x="2706260" y="3364379"/>
                  <a:pt x="2712975" y="3367540"/>
                  <a:pt x="2726180" y="3361898"/>
                </a:cubicBezTo>
                <a:cubicBezTo>
                  <a:pt x="2750099" y="3350924"/>
                  <a:pt x="2750099" y="3350924"/>
                  <a:pt x="2747287" y="3389249"/>
                </a:cubicBezTo>
                <a:cubicBezTo>
                  <a:pt x="2746701" y="3435291"/>
                  <a:pt x="2734683" y="3470764"/>
                  <a:pt x="2712479" y="3495515"/>
                </a:cubicBezTo>
                <a:cubicBezTo>
                  <a:pt x="2704745" y="3504473"/>
                  <a:pt x="2700745" y="3512966"/>
                  <a:pt x="2701215" y="3526897"/>
                </a:cubicBezTo>
                <a:cubicBezTo>
                  <a:pt x="2700932" y="3544921"/>
                  <a:pt x="2704893" y="3556419"/>
                  <a:pt x="2716588" y="3558960"/>
                </a:cubicBezTo>
                <a:cubicBezTo>
                  <a:pt x="2741714" y="3567822"/>
                  <a:pt x="2746920" y="3579165"/>
                  <a:pt x="2745352" y="3617335"/>
                </a:cubicBezTo>
                <a:cubicBezTo>
                  <a:pt x="2745088" y="3625362"/>
                  <a:pt x="2745823" y="3631267"/>
                  <a:pt x="2746804" y="3639139"/>
                </a:cubicBezTo>
                <a:cubicBezTo>
                  <a:pt x="2748294" y="3640952"/>
                  <a:pt x="2748294" y="3640952"/>
                  <a:pt x="2748540" y="3642920"/>
                </a:cubicBezTo>
                <a:cubicBezTo>
                  <a:pt x="2748540" y="3642920"/>
                  <a:pt x="2747049" y="3641107"/>
                  <a:pt x="2745804" y="3641262"/>
                </a:cubicBezTo>
                <a:cubicBezTo>
                  <a:pt x="2742069" y="3641727"/>
                  <a:pt x="2736844" y="3640380"/>
                  <a:pt x="2732864" y="3638877"/>
                </a:cubicBezTo>
                <a:cubicBezTo>
                  <a:pt x="2714453" y="3633175"/>
                  <a:pt x="2702719" y="3650626"/>
                  <a:pt x="2705151" y="3680303"/>
                </a:cubicBezTo>
                <a:cubicBezTo>
                  <a:pt x="2707357" y="3698016"/>
                  <a:pt x="2711808" y="3713451"/>
                  <a:pt x="2719749" y="3726452"/>
                </a:cubicBezTo>
                <a:cubicBezTo>
                  <a:pt x="2726201" y="3737641"/>
                  <a:pt x="2728916" y="3749294"/>
                  <a:pt x="2724162" y="3761878"/>
                </a:cubicBezTo>
                <a:cubicBezTo>
                  <a:pt x="2721162" y="3768248"/>
                  <a:pt x="2718653" y="3778553"/>
                  <a:pt x="2725614" y="3783682"/>
                </a:cubicBezTo>
                <a:cubicBezTo>
                  <a:pt x="2732329" y="3786843"/>
                  <a:pt x="2738798" y="3788036"/>
                  <a:pt x="2742554" y="3777575"/>
                </a:cubicBezTo>
                <a:cubicBezTo>
                  <a:pt x="2752836" y="3738320"/>
                  <a:pt x="2781245" y="3722790"/>
                  <a:pt x="2788793" y="3681877"/>
                </a:cubicBezTo>
                <a:cubicBezTo>
                  <a:pt x="2790057" y="3671726"/>
                  <a:pt x="2797037" y="3666860"/>
                  <a:pt x="2803017" y="3664116"/>
                </a:cubicBezTo>
                <a:cubicBezTo>
                  <a:pt x="2820202" y="3659977"/>
                  <a:pt x="2830691" y="3642681"/>
                  <a:pt x="2839690" y="3623572"/>
                </a:cubicBezTo>
                <a:cubicBezTo>
                  <a:pt x="2846444" y="3606742"/>
                  <a:pt x="2854443" y="3589756"/>
                  <a:pt x="2866912" y="3578210"/>
                </a:cubicBezTo>
                <a:cubicBezTo>
                  <a:pt x="2874647" y="3569252"/>
                  <a:pt x="2873666" y="3561380"/>
                  <a:pt x="2864970" y="3552470"/>
                </a:cubicBezTo>
                <a:cubicBezTo>
                  <a:pt x="2863235" y="3548688"/>
                  <a:pt x="2859500" y="3549154"/>
                  <a:pt x="2858765" y="3543249"/>
                </a:cubicBezTo>
                <a:cubicBezTo>
                  <a:pt x="2862010" y="3538848"/>
                  <a:pt x="2864989" y="3542474"/>
                  <a:pt x="2868725" y="3542009"/>
                </a:cubicBezTo>
                <a:cubicBezTo>
                  <a:pt x="2880420" y="3544549"/>
                  <a:pt x="2890909" y="3527254"/>
                  <a:pt x="2888703" y="3509541"/>
                </a:cubicBezTo>
                <a:cubicBezTo>
                  <a:pt x="2885987" y="3497887"/>
                  <a:pt x="2881007" y="3498508"/>
                  <a:pt x="2875782" y="3497160"/>
                </a:cubicBezTo>
                <a:cubicBezTo>
                  <a:pt x="2870802" y="3497780"/>
                  <a:pt x="2864577" y="3498555"/>
                  <a:pt x="2864841" y="3490528"/>
                </a:cubicBezTo>
                <a:cubicBezTo>
                  <a:pt x="2863616" y="3480687"/>
                  <a:pt x="2867860" y="3474163"/>
                  <a:pt x="2874085" y="3473387"/>
                </a:cubicBezTo>
                <a:cubicBezTo>
                  <a:pt x="2876820" y="3475045"/>
                  <a:pt x="2879311" y="3474735"/>
                  <a:pt x="2880556" y="3474580"/>
                </a:cubicBezTo>
                <a:cubicBezTo>
                  <a:pt x="2890761" y="3475308"/>
                  <a:pt x="2897496" y="3468473"/>
                  <a:pt x="2898024" y="3452418"/>
                </a:cubicBezTo>
                <a:cubicBezTo>
                  <a:pt x="2899553" y="3434240"/>
                  <a:pt x="2901082" y="3416061"/>
                  <a:pt x="2902856" y="3399851"/>
                </a:cubicBezTo>
                <a:cubicBezTo>
                  <a:pt x="2903385" y="3383796"/>
                  <a:pt x="2908384" y="3373180"/>
                  <a:pt x="2918099" y="3369972"/>
                </a:cubicBezTo>
                <a:cubicBezTo>
                  <a:pt x="2925324" y="3367073"/>
                  <a:pt x="2926079" y="3362982"/>
                  <a:pt x="2921118" y="3353607"/>
                </a:cubicBezTo>
                <a:cubicBezTo>
                  <a:pt x="2913422" y="3342573"/>
                  <a:pt x="2914196" y="3328486"/>
                  <a:pt x="2914970" y="3314399"/>
                </a:cubicBezTo>
                <a:cubicBezTo>
                  <a:pt x="2921518" y="3275610"/>
                  <a:pt x="2920595" y="3237751"/>
                  <a:pt x="2910713" y="3199009"/>
                </a:cubicBezTo>
                <a:cubicBezTo>
                  <a:pt x="2908242" y="3189323"/>
                  <a:pt x="2909756" y="3178642"/>
                  <a:pt x="2913600" y="3170168"/>
                </a:cubicBezTo>
                <a:lnTo>
                  <a:pt x="2920246" y="3164024"/>
                </a:lnTo>
                <a:lnTo>
                  <a:pt x="2924120" y="3176318"/>
                </a:lnTo>
                <a:cubicBezTo>
                  <a:pt x="2925365" y="3182185"/>
                  <a:pt x="2925840" y="3188286"/>
                  <a:pt x="2924890" y="3194857"/>
                </a:cubicBezTo>
                <a:cubicBezTo>
                  <a:pt x="2924890" y="3194857"/>
                  <a:pt x="2928687" y="3194857"/>
                  <a:pt x="2928687" y="3194857"/>
                </a:cubicBezTo>
                <a:cubicBezTo>
                  <a:pt x="2932484" y="3194857"/>
                  <a:pt x="2932484" y="3194857"/>
                  <a:pt x="2936280" y="3194857"/>
                </a:cubicBezTo>
                <a:cubicBezTo>
                  <a:pt x="2936280" y="3191103"/>
                  <a:pt x="2936280" y="3183593"/>
                  <a:pt x="2936280" y="3179838"/>
                </a:cubicBezTo>
                <a:lnTo>
                  <a:pt x="2942695" y="3168417"/>
                </a:lnTo>
                <a:lnTo>
                  <a:pt x="2957622" y="3191167"/>
                </a:lnTo>
                <a:cubicBezTo>
                  <a:pt x="2960933" y="3201248"/>
                  <a:pt x="2961720" y="3212642"/>
                  <a:pt x="2959455" y="3224916"/>
                </a:cubicBezTo>
                <a:cubicBezTo>
                  <a:pt x="2957700" y="3231130"/>
                  <a:pt x="2958191" y="3235066"/>
                  <a:pt x="2962416" y="3238537"/>
                </a:cubicBezTo>
                <a:cubicBezTo>
                  <a:pt x="2965396" y="3242164"/>
                  <a:pt x="2968886" y="3239730"/>
                  <a:pt x="2970886" y="3235484"/>
                </a:cubicBezTo>
                <a:cubicBezTo>
                  <a:pt x="2972131" y="3235329"/>
                  <a:pt x="2971886" y="3233361"/>
                  <a:pt x="2973131" y="3233206"/>
                </a:cubicBezTo>
                <a:cubicBezTo>
                  <a:pt x="2976376" y="3228804"/>
                  <a:pt x="2975659" y="3212904"/>
                  <a:pt x="2983356" y="3223937"/>
                </a:cubicBezTo>
                <a:cubicBezTo>
                  <a:pt x="2990806" y="3233003"/>
                  <a:pt x="2986807" y="3241495"/>
                  <a:pt x="2981317" y="3248175"/>
                </a:cubicBezTo>
                <a:cubicBezTo>
                  <a:pt x="2980317" y="3250298"/>
                  <a:pt x="2978073" y="3252577"/>
                  <a:pt x="2975828" y="3254855"/>
                </a:cubicBezTo>
                <a:cubicBezTo>
                  <a:pt x="2973582" y="3257133"/>
                  <a:pt x="2971583" y="3261379"/>
                  <a:pt x="2972318" y="3267284"/>
                </a:cubicBezTo>
                <a:cubicBezTo>
                  <a:pt x="2974299" y="3273033"/>
                  <a:pt x="2977544" y="3268631"/>
                  <a:pt x="2980279" y="3270289"/>
                </a:cubicBezTo>
                <a:cubicBezTo>
                  <a:pt x="2996444" y="3278269"/>
                  <a:pt x="3001650" y="3289613"/>
                  <a:pt x="2992897" y="3310689"/>
                </a:cubicBezTo>
                <a:cubicBezTo>
                  <a:pt x="2969390" y="3365582"/>
                  <a:pt x="2971009" y="3429337"/>
                  <a:pt x="2979099" y="3494284"/>
                </a:cubicBezTo>
                <a:cubicBezTo>
                  <a:pt x="2981060" y="3510029"/>
                  <a:pt x="2983021" y="3525774"/>
                  <a:pt x="2984737" y="3539551"/>
                </a:cubicBezTo>
                <a:cubicBezTo>
                  <a:pt x="2987678" y="3563168"/>
                  <a:pt x="2985395" y="3585437"/>
                  <a:pt x="2980376" y="3606049"/>
                </a:cubicBezTo>
                <a:cubicBezTo>
                  <a:pt x="2977112" y="3620446"/>
                  <a:pt x="2973093" y="3638934"/>
                  <a:pt x="2984015" y="3655562"/>
                </a:cubicBezTo>
                <a:cubicBezTo>
                  <a:pt x="2993201" y="3668409"/>
                  <a:pt x="3016346" y="3671522"/>
                  <a:pt x="3025571" y="3664377"/>
                </a:cubicBezTo>
                <a:cubicBezTo>
                  <a:pt x="3034795" y="3657232"/>
                  <a:pt x="3042285" y="3646306"/>
                  <a:pt x="3050530" y="3631288"/>
                </a:cubicBezTo>
                <a:cubicBezTo>
                  <a:pt x="3033344" y="3635427"/>
                  <a:pt x="3022159" y="3626827"/>
                  <a:pt x="3015727" y="3605643"/>
                </a:cubicBezTo>
                <a:cubicBezTo>
                  <a:pt x="3011766" y="3594145"/>
                  <a:pt x="3014521" y="3585807"/>
                  <a:pt x="3022236" y="3586845"/>
                </a:cubicBezTo>
                <a:cubicBezTo>
                  <a:pt x="3028951" y="3590006"/>
                  <a:pt x="3035176" y="3589230"/>
                  <a:pt x="3041401" y="3588455"/>
                </a:cubicBezTo>
                <a:cubicBezTo>
                  <a:pt x="3058831" y="3586284"/>
                  <a:pt x="3066831" y="3569298"/>
                  <a:pt x="3064644" y="3541590"/>
                </a:cubicBezTo>
                <a:cubicBezTo>
                  <a:pt x="3063908" y="3535685"/>
                  <a:pt x="3063173" y="3529781"/>
                  <a:pt x="3062438" y="3523877"/>
                </a:cubicBezTo>
                <a:cubicBezTo>
                  <a:pt x="3062702" y="3515849"/>
                  <a:pt x="3064212" y="3507667"/>
                  <a:pt x="3070191" y="3504923"/>
                </a:cubicBezTo>
                <a:cubicBezTo>
                  <a:pt x="3074681" y="3500367"/>
                  <a:pt x="3078152" y="3507929"/>
                  <a:pt x="3081378" y="3513523"/>
                </a:cubicBezTo>
                <a:cubicBezTo>
                  <a:pt x="3085848" y="3518962"/>
                  <a:pt x="3089563" y="3528493"/>
                  <a:pt x="3095543" y="3525749"/>
                </a:cubicBezTo>
                <a:cubicBezTo>
                  <a:pt x="3101768" y="3524974"/>
                  <a:pt x="3100298" y="3513165"/>
                  <a:pt x="3100562" y="3505138"/>
                </a:cubicBezTo>
                <a:lnTo>
                  <a:pt x="3105396" y="3443032"/>
                </a:lnTo>
                <a:lnTo>
                  <a:pt x="3112025" y="3446374"/>
                </a:lnTo>
                <a:cubicBezTo>
                  <a:pt x="3116373" y="3448252"/>
                  <a:pt x="3120719" y="3449191"/>
                  <a:pt x="3125066" y="3447313"/>
                </a:cubicBezTo>
                <a:cubicBezTo>
                  <a:pt x="3125066" y="3447313"/>
                  <a:pt x="3127963" y="3447313"/>
                  <a:pt x="3130861" y="3451069"/>
                </a:cubicBezTo>
                <a:cubicBezTo>
                  <a:pt x="3116371" y="3466092"/>
                  <a:pt x="3122168" y="3484871"/>
                  <a:pt x="3122168" y="3503651"/>
                </a:cubicBezTo>
                <a:cubicBezTo>
                  <a:pt x="3119270" y="3511162"/>
                  <a:pt x="3122168" y="3518674"/>
                  <a:pt x="3122168" y="3529941"/>
                </a:cubicBezTo>
                <a:cubicBezTo>
                  <a:pt x="3125066" y="3529941"/>
                  <a:pt x="3125066" y="3533697"/>
                  <a:pt x="3125066" y="3533697"/>
                </a:cubicBezTo>
                <a:cubicBezTo>
                  <a:pt x="3119270" y="3541209"/>
                  <a:pt x="3122168" y="3552477"/>
                  <a:pt x="3116371" y="3559989"/>
                </a:cubicBezTo>
                <a:cubicBezTo>
                  <a:pt x="3113474" y="3575012"/>
                  <a:pt x="3119270" y="3590035"/>
                  <a:pt x="3130861" y="3593791"/>
                </a:cubicBezTo>
                <a:cubicBezTo>
                  <a:pt x="3133759" y="3593791"/>
                  <a:pt x="3136657" y="3597547"/>
                  <a:pt x="3136657" y="3601303"/>
                </a:cubicBezTo>
                <a:cubicBezTo>
                  <a:pt x="3139555" y="3605059"/>
                  <a:pt x="3139555" y="3608815"/>
                  <a:pt x="3133759" y="3608815"/>
                </a:cubicBezTo>
                <a:cubicBezTo>
                  <a:pt x="3133759" y="3623838"/>
                  <a:pt x="3142453" y="3631349"/>
                  <a:pt x="3145351" y="3642617"/>
                </a:cubicBezTo>
                <a:cubicBezTo>
                  <a:pt x="3151146" y="3642617"/>
                  <a:pt x="3154043" y="3646373"/>
                  <a:pt x="3151146" y="3653885"/>
                </a:cubicBezTo>
                <a:cubicBezTo>
                  <a:pt x="3151146" y="3668909"/>
                  <a:pt x="3159840" y="3683931"/>
                  <a:pt x="3156942" y="3698955"/>
                </a:cubicBezTo>
                <a:cubicBezTo>
                  <a:pt x="3156942" y="3702711"/>
                  <a:pt x="3159840" y="3702711"/>
                  <a:pt x="3162738" y="3702711"/>
                </a:cubicBezTo>
                <a:cubicBezTo>
                  <a:pt x="3162738" y="3702711"/>
                  <a:pt x="3165634" y="3702711"/>
                  <a:pt x="3165634" y="3698955"/>
                </a:cubicBezTo>
                <a:cubicBezTo>
                  <a:pt x="3165634" y="3691443"/>
                  <a:pt x="3165634" y="3687687"/>
                  <a:pt x="3165634" y="3683931"/>
                </a:cubicBezTo>
                <a:cubicBezTo>
                  <a:pt x="3165634" y="3680176"/>
                  <a:pt x="3165634" y="3676420"/>
                  <a:pt x="3168533" y="3672664"/>
                </a:cubicBezTo>
                <a:cubicBezTo>
                  <a:pt x="3177227" y="3668909"/>
                  <a:pt x="3180125" y="3657641"/>
                  <a:pt x="3180125" y="3646373"/>
                </a:cubicBezTo>
                <a:cubicBezTo>
                  <a:pt x="3180125" y="3638861"/>
                  <a:pt x="3180125" y="3631349"/>
                  <a:pt x="3180125" y="3620082"/>
                </a:cubicBezTo>
                <a:cubicBezTo>
                  <a:pt x="3171432" y="3620082"/>
                  <a:pt x="3177227" y="3608815"/>
                  <a:pt x="3174329" y="3605059"/>
                </a:cubicBezTo>
                <a:cubicBezTo>
                  <a:pt x="3174329" y="3582523"/>
                  <a:pt x="3174329" y="3556233"/>
                  <a:pt x="3174329" y="3533697"/>
                </a:cubicBezTo>
                <a:cubicBezTo>
                  <a:pt x="3171432" y="3533697"/>
                  <a:pt x="3168533" y="3529941"/>
                  <a:pt x="3171432" y="3526185"/>
                </a:cubicBezTo>
                <a:cubicBezTo>
                  <a:pt x="3171432" y="3522430"/>
                  <a:pt x="3171432" y="3522430"/>
                  <a:pt x="3174329" y="3522430"/>
                </a:cubicBezTo>
                <a:cubicBezTo>
                  <a:pt x="3177227" y="3522430"/>
                  <a:pt x="3180125" y="3522430"/>
                  <a:pt x="3183023" y="3522430"/>
                </a:cubicBezTo>
                <a:cubicBezTo>
                  <a:pt x="3180125" y="3492383"/>
                  <a:pt x="3188818" y="3466092"/>
                  <a:pt x="3188818" y="3436045"/>
                </a:cubicBezTo>
                <a:cubicBezTo>
                  <a:pt x="3183023" y="3428533"/>
                  <a:pt x="3183023" y="3421021"/>
                  <a:pt x="3188818" y="3413510"/>
                </a:cubicBezTo>
                <a:cubicBezTo>
                  <a:pt x="3188818" y="3383463"/>
                  <a:pt x="3188818" y="3349661"/>
                  <a:pt x="3188818" y="3319613"/>
                </a:cubicBezTo>
                <a:cubicBezTo>
                  <a:pt x="3185920" y="3319613"/>
                  <a:pt x="3183023" y="3319613"/>
                  <a:pt x="3183023" y="3319613"/>
                </a:cubicBezTo>
                <a:cubicBezTo>
                  <a:pt x="3183023" y="3300834"/>
                  <a:pt x="3183023" y="3285811"/>
                  <a:pt x="3183023" y="3270787"/>
                </a:cubicBezTo>
                <a:cubicBezTo>
                  <a:pt x="3183023" y="3270787"/>
                  <a:pt x="3185920" y="3267031"/>
                  <a:pt x="3188818" y="3267031"/>
                </a:cubicBezTo>
                <a:cubicBezTo>
                  <a:pt x="3188818" y="3263275"/>
                  <a:pt x="3185920" y="3252008"/>
                  <a:pt x="3188818" y="3252008"/>
                </a:cubicBezTo>
                <a:cubicBezTo>
                  <a:pt x="3197512" y="3248252"/>
                  <a:pt x="3197512" y="3240741"/>
                  <a:pt x="3197512" y="3236985"/>
                </a:cubicBezTo>
                <a:cubicBezTo>
                  <a:pt x="3191716" y="3221961"/>
                  <a:pt x="3191716" y="3210693"/>
                  <a:pt x="3194614" y="3195670"/>
                </a:cubicBezTo>
                <a:cubicBezTo>
                  <a:pt x="3197512" y="3191915"/>
                  <a:pt x="3197512" y="3184403"/>
                  <a:pt x="3194614" y="3180647"/>
                </a:cubicBezTo>
                <a:cubicBezTo>
                  <a:pt x="3188818" y="3169379"/>
                  <a:pt x="3191716" y="3158111"/>
                  <a:pt x="3194614" y="3146844"/>
                </a:cubicBezTo>
                <a:cubicBezTo>
                  <a:pt x="3206205" y="3143088"/>
                  <a:pt x="3200411" y="3131821"/>
                  <a:pt x="3200411" y="3124309"/>
                </a:cubicBezTo>
                <a:cubicBezTo>
                  <a:pt x="3203307" y="3105529"/>
                  <a:pt x="3200411" y="3090506"/>
                  <a:pt x="3200411" y="3075483"/>
                </a:cubicBezTo>
                <a:lnTo>
                  <a:pt x="3200411" y="3052831"/>
                </a:lnTo>
                <a:lnTo>
                  <a:pt x="3207678" y="3053355"/>
                </a:lnTo>
                <a:cubicBezTo>
                  <a:pt x="3207678" y="3053355"/>
                  <a:pt x="3210576" y="3053355"/>
                  <a:pt x="3213473" y="3057111"/>
                </a:cubicBezTo>
                <a:cubicBezTo>
                  <a:pt x="3198984" y="3072134"/>
                  <a:pt x="3204780" y="3090913"/>
                  <a:pt x="3204780" y="3109693"/>
                </a:cubicBezTo>
                <a:cubicBezTo>
                  <a:pt x="3201882" y="3117204"/>
                  <a:pt x="3204780" y="3124716"/>
                  <a:pt x="3204780" y="3135983"/>
                </a:cubicBezTo>
                <a:cubicBezTo>
                  <a:pt x="3207678" y="3135983"/>
                  <a:pt x="3207678" y="3139739"/>
                  <a:pt x="3207678" y="3139739"/>
                </a:cubicBezTo>
                <a:cubicBezTo>
                  <a:pt x="3201882" y="3147251"/>
                  <a:pt x="3204780" y="3158519"/>
                  <a:pt x="3198984" y="3166031"/>
                </a:cubicBezTo>
                <a:cubicBezTo>
                  <a:pt x="3196085" y="3181054"/>
                  <a:pt x="3201882" y="3196077"/>
                  <a:pt x="3213473" y="3199833"/>
                </a:cubicBezTo>
                <a:cubicBezTo>
                  <a:pt x="3216371" y="3199833"/>
                  <a:pt x="3219269" y="3203589"/>
                  <a:pt x="3219269" y="3207345"/>
                </a:cubicBezTo>
                <a:cubicBezTo>
                  <a:pt x="3222167" y="3211101"/>
                  <a:pt x="3222167" y="3214857"/>
                  <a:pt x="3216371" y="3214857"/>
                </a:cubicBezTo>
                <a:cubicBezTo>
                  <a:pt x="3216371" y="3229880"/>
                  <a:pt x="3225064" y="3237391"/>
                  <a:pt x="3227962" y="3248659"/>
                </a:cubicBezTo>
                <a:cubicBezTo>
                  <a:pt x="3233758" y="3248659"/>
                  <a:pt x="3236656" y="3252415"/>
                  <a:pt x="3233758" y="3259927"/>
                </a:cubicBezTo>
                <a:cubicBezTo>
                  <a:pt x="3233758" y="3274951"/>
                  <a:pt x="3242453" y="3289973"/>
                  <a:pt x="3239553" y="3304997"/>
                </a:cubicBezTo>
                <a:cubicBezTo>
                  <a:pt x="3239553" y="3308753"/>
                  <a:pt x="3242453" y="3308753"/>
                  <a:pt x="3245350" y="3308753"/>
                </a:cubicBezTo>
                <a:cubicBezTo>
                  <a:pt x="3245350" y="3308753"/>
                  <a:pt x="3248247" y="3308753"/>
                  <a:pt x="3248247" y="3304997"/>
                </a:cubicBezTo>
                <a:cubicBezTo>
                  <a:pt x="3248247" y="3297485"/>
                  <a:pt x="3248247" y="3293729"/>
                  <a:pt x="3248247" y="3289973"/>
                </a:cubicBezTo>
                <a:cubicBezTo>
                  <a:pt x="3248247" y="3286218"/>
                  <a:pt x="3248247" y="3282462"/>
                  <a:pt x="3251145" y="3278706"/>
                </a:cubicBezTo>
                <a:cubicBezTo>
                  <a:pt x="3259839" y="3274951"/>
                  <a:pt x="3262736" y="3263683"/>
                  <a:pt x="3262736" y="3252415"/>
                </a:cubicBezTo>
                <a:cubicBezTo>
                  <a:pt x="3262736" y="3244903"/>
                  <a:pt x="3262736" y="3237391"/>
                  <a:pt x="3262736" y="3226124"/>
                </a:cubicBezTo>
                <a:cubicBezTo>
                  <a:pt x="3254043" y="3226124"/>
                  <a:pt x="3259839" y="3214857"/>
                  <a:pt x="3256941" y="3211101"/>
                </a:cubicBezTo>
                <a:cubicBezTo>
                  <a:pt x="3256941" y="3188565"/>
                  <a:pt x="3256941" y="3162275"/>
                  <a:pt x="3256941" y="3139739"/>
                </a:cubicBezTo>
                <a:cubicBezTo>
                  <a:pt x="3254043" y="3139739"/>
                  <a:pt x="3251145" y="3135983"/>
                  <a:pt x="3254043" y="3132227"/>
                </a:cubicBezTo>
                <a:cubicBezTo>
                  <a:pt x="3254043" y="3128472"/>
                  <a:pt x="3254043" y="3128472"/>
                  <a:pt x="3256941" y="3128472"/>
                </a:cubicBezTo>
                <a:cubicBezTo>
                  <a:pt x="3259839" y="3128472"/>
                  <a:pt x="3262736" y="3128472"/>
                  <a:pt x="3265635" y="3128472"/>
                </a:cubicBezTo>
                <a:cubicBezTo>
                  <a:pt x="3262736" y="3098425"/>
                  <a:pt x="3271430" y="3072134"/>
                  <a:pt x="3271430" y="3042087"/>
                </a:cubicBezTo>
                <a:cubicBezTo>
                  <a:pt x="3265635" y="3034575"/>
                  <a:pt x="3265635" y="3027063"/>
                  <a:pt x="3271430" y="3019552"/>
                </a:cubicBezTo>
                <a:cubicBezTo>
                  <a:pt x="3271430" y="2989505"/>
                  <a:pt x="3271430" y="2955703"/>
                  <a:pt x="3271430" y="2925655"/>
                </a:cubicBezTo>
                <a:cubicBezTo>
                  <a:pt x="3268532" y="2925655"/>
                  <a:pt x="3265635" y="2925655"/>
                  <a:pt x="3265635" y="2925655"/>
                </a:cubicBezTo>
                <a:cubicBezTo>
                  <a:pt x="3265635" y="2906876"/>
                  <a:pt x="3265635" y="2891853"/>
                  <a:pt x="3265635" y="2876829"/>
                </a:cubicBezTo>
                <a:cubicBezTo>
                  <a:pt x="3265635" y="2876829"/>
                  <a:pt x="3268532" y="2873073"/>
                  <a:pt x="3271430" y="2873073"/>
                </a:cubicBezTo>
                <a:cubicBezTo>
                  <a:pt x="3271430" y="2871195"/>
                  <a:pt x="3270706" y="2867439"/>
                  <a:pt x="3270344" y="2864153"/>
                </a:cubicBezTo>
                <a:lnTo>
                  <a:pt x="3270952" y="2860738"/>
                </a:lnTo>
                <a:lnTo>
                  <a:pt x="3272386" y="2877383"/>
                </a:lnTo>
                <a:cubicBezTo>
                  <a:pt x="3276239" y="2899919"/>
                  <a:pt x="3272386" y="2926209"/>
                  <a:pt x="3272386" y="2952501"/>
                </a:cubicBezTo>
                <a:cubicBezTo>
                  <a:pt x="3272386" y="2978792"/>
                  <a:pt x="3272386" y="3001326"/>
                  <a:pt x="3276239" y="3027617"/>
                </a:cubicBezTo>
                <a:cubicBezTo>
                  <a:pt x="3280092" y="3053909"/>
                  <a:pt x="3280092" y="3080200"/>
                  <a:pt x="3280092" y="3106491"/>
                </a:cubicBezTo>
                <a:cubicBezTo>
                  <a:pt x="3280092" y="3106491"/>
                  <a:pt x="3280092" y="3110247"/>
                  <a:pt x="3280092" y="3114003"/>
                </a:cubicBezTo>
                <a:cubicBezTo>
                  <a:pt x="3280092" y="3121514"/>
                  <a:pt x="3276239" y="3132782"/>
                  <a:pt x="3283946" y="3136538"/>
                </a:cubicBezTo>
                <a:cubicBezTo>
                  <a:pt x="3283946" y="3151561"/>
                  <a:pt x="3291653" y="3166585"/>
                  <a:pt x="3291653" y="3181608"/>
                </a:cubicBezTo>
                <a:cubicBezTo>
                  <a:pt x="3291653" y="3189120"/>
                  <a:pt x="3291653" y="3192876"/>
                  <a:pt x="3295506" y="3200387"/>
                </a:cubicBezTo>
                <a:cubicBezTo>
                  <a:pt x="3299359" y="3207899"/>
                  <a:pt x="3295506" y="3215411"/>
                  <a:pt x="3295506" y="3226678"/>
                </a:cubicBezTo>
                <a:cubicBezTo>
                  <a:pt x="3295506" y="3234190"/>
                  <a:pt x="3303213" y="3241701"/>
                  <a:pt x="3303213" y="3252969"/>
                </a:cubicBezTo>
                <a:cubicBezTo>
                  <a:pt x="3303213" y="3256725"/>
                  <a:pt x="3299359" y="3260481"/>
                  <a:pt x="3295506" y="3267993"/>
                </a:cubicBezTo>
                <a:cubicBezTo>
                  <a:pt x="3295506" y="3275504"/>
                  <a:pt x="3307067" y="3271749"/>
                  <a:pt x="3307067" y="3275504"/>
                </a:cubicBezTo>
                <a:cubicBezTo>
                  <a:pt x="3307067" y="3279260"/>
                  <a:pt x="3307067" y="3279260"/>
                  <a:pt x="3307067" y="3283016"/>
                </a:cubicBezTo>
                <a:cubicBezTo>
                  <a:pt x="3307067" y="3301795"/>
                  <a:pt x="3310919" y="3324330"/>
                  <a:pt x="3314772" y="3343110"/>
                </a:cubicBezTo>
                <a:cubicBezTo>
                  <a:pt x="3314772" y="3358133"/>
                  <a:pt x="3318627" y="3373157"/>
                  <a:pt x="3322480" y="3388180"/>
                </a:cubicBezTo>
                <a:cubicBezTo>
                  <a:pt x="3326334" y="3410715"/>
                  <a:pt x="3326334" y="3410715"/>
                  <a:pt x="3322480" y="3433250"/>
                </a:cubicBezTo>
                <a:cubicBezTo>
                  <a:pt x="3318627" y="3440762"/>
                  <a:pt x="3314772" y="3448274"/>
                  <a:pt x="3330187" y="3448274"/>
                </a:cubicBezTo>
                <a:cubicBezTo>
                  <a:pt x="3337894" y="3448274"/>
                  <a:pt x="3341747" y="3459541"/>
                  <a:pt x="3337894" y="3467053"/>
                </a:cubicBezTo>
                <a:cubicBezTo>
                  <a:pt x="3326334" y="3482076"/>
                  <a:pt x="3334039" y="3493344"/>
                  <a:pt x="3334039" y="3508368"/>
                </a:cubicBezTo>
                <a:cubicBezTo>
                  <a:pt x="3330187" y="3515879"/>
                  <a:pt x="3345601" y="3530903"/>
                  <a:pt x="3353307" y="3527147"/>
                </a:cubicBezTo>
                <a:cubicBezTo>
                  <a:pt x="3372574" y="3527147"/>
                  <a:pt x="3384134" y="3530903"/>
                  <a:pt x="3384134" y="3542170"/>
                </a:cubicBezTo>
                <a:cubicBezTo>
                  <a:pt x="3384134" y="3557194"/>
                  <a:pt x="3391842" y="3568461"/>
                  <a:pt x="3391842" y="3583485"/>
                </a:cubicBezTo>
                <a:cubicBezTo>
                  <a:pt x="3391842" y="3598508"/>
                  <a:pt x="3387987" y="3613532"/>
                  <a:pt x="3391842" y="3632311"/>
                </a:cubicBezTo>
                <a:cubicBezTo>
                  <a:pt x="3395696" y="3647334"/>
                  <a:pt x="3395696" y="3662358"/>
                  <a:pt x="3391842" y="3677381"/>
                </a:cubicBezTo>
                <a:cubicBezTo>
                  <a:pt x="3387987" y="3688649"/>
                  <a:pt x="3399549" y="3692405"/>
                  <a:pt x="3407254" y="3696160"/>
                </a:cubicBezTo>
                <a:cubicBezTo>
                  <a:pt x="3418816" y="3707428"/>
                  <a:pt x="3426521" y="3703672"/>
                  <a:pt x="3426521" y="3688649"/>
                </a:cubicBezTo>
                <a:cubicBezTo>
                  <a:pt x="3426521" y="3684893"/>
                  <a:pt x="3426521" y="3677381"/>
                  <a:pt x="3426521" y="3669870"/>
                </a:cubicBezTo>
                <a:cubicBezTo>
                  <a:pt x="3430375" y="3662358"/>
                  <a:pt x="3430375" y="3651090"/>
                  <a:pt x="3438082" y="3651090"/>
                </a:cubicBezTo>
                <a:cubicBezTo>
                  <a:pt x="3457349" y="3651090"/>
                  <a:pt x="3457349" y="3639822"/>
                  <a:pt x="3457349" y="3628555"/>
                </a:cubicBezTo>
                <a:cubicBezTo>
                  <a:pt x="3457349" y="3613532"/>
                  <a:pt x="3457349" y="3602264"/>
                  <a:pt x="3468909" y="3594752"/>
                </a:cubicBezTo>
                <a:cubicBezTo>
                  <a:pt x="3476616" y="3587241"/>
                  <a:pt x="3476616" y="3572217"/>
                  <a:pt x="3468909" y="3560949"/>
                </a:cubicBezTo>
                <a:cubicBezTo>
                  <a:pt x="3457349" y="3545926"/>
                  <a:pt x="3465056" y="3527147"/>
                  <a:pt x="3465056" y="3508368"/>
                </a:cubicBezTo>
                <a:cubicBezTo>
                  <a:pt x="3465056" y="3504612"/>
                  <a:pt x="3468909" y="3504612"/>
                  <a:pt x="3468909" y="3500856"/>
                </a:cubicBezTo>
                <a:cubicBezTo>
                  <a:pt x="3476616" y="3497100"/>
                  <a:pt x="3480470" y="3500856"/>
                  <a:pt x="3480470" y="3504612"/>
                </a:cubicBezTo>
                <a:cubicBezTo>
                  <a:pt x="3480470" y="3515879"/>
                  <a:pt x="3480470" y="3523391"/>
                  <a:pt x="3488176" y="3527147"/>
                </a:cubicBezTo>
                <a:cubicBezTo>
                  <a:pt x="3499737" y="3538414"/>
                  <a:pt x="3507443" y="3534658"/>
                  <a:pt x="3515150" y="3534658"/>
                </a:cubicBezTo>
                <a:cubicBezTo>
                  <a:pt x="3515150" y="3523391"/>
                  <a:pt x="3519004" y="3512124"/>
                  <a:pt x="3519004" y="3497100"/>
                </a:cubicBezTo>
                <a:cubicBezTo>
                  <a:pt x="3522857" y="3504612"/>
                  <a:pt x="3522857" y="3508368"/>
                  <a:pt x="3522857" y="3512124"/>
                </a:cubicBezTo>
                <a:cubicBezTo>
                  <a:pt x="3522857" y="3523391"/>
                  <a:pt x="3526711" y="3534658"/>
                  <a:pt x="3522857" y="3545926"/>
                </a:cubicBezTo>
                <a:cubicBezTo>
                  <a:pt x="3519004" y="3560949"/>
                  <a:pt x="3530564" y="3564706"/>
                  <a:pt x="3534417" y="3579729"/>
                </a:cubicBezTo>
                <a:cubicBezTo>
                  <a:pt x="3538271" y="3594752"/>
                  <a:pt x="3542124" y="3594752"/>
                  <a:pt x="3557538" y="3587241"/>
                </a:cubicBezTo>
                <a:cubicBezTo>
                  <a:pt x="3569098" y="3583485"/>
                  <a:pt x="3572952" y="3575973"/>
                  <a:pt x="3569098" y="3568461"/>
                </a:cubicBezTo>
                <a:cubicBezTo>
                  <a:pt x="3561391" y="3557194"/>
                  <a:pt x="3565245" y="3545926"/>
                  <a:pt x="3565245" y="3538414"/>
                </a:cubicBezTo>
                <a:cubicBezTo>
                  <a:pt x="3561391" y="3515879"/>
                  <a:pt x="3569098" y="3497100"/>
                  <a:pt x="3557538" y="3474565"/>
                </a:cubicBezTo>
                <a:cubicBezTo>
                  <a:pt x="3557538" y="3474565"/>
                  <a:pt x="3557538" y="3470809"/>
                  <a:pt x="3561391" y="3467053"/>
                </a:cubicBezTo>
                <a:cubicBezTo>
                  <a:pt x="3569098" y="3448274"/>
                  <a:pt x="3569098" y="3433250"/>
                  <a:pt x="3569098" y="3414471"/>
                </a:cubicBezTo>
                <a:cubicBezTo>
                  <a:pt x="3572952" y="3388180"/>
                  <a:pt x="3580658" y="3361889"/>
                  <a:pt x="3576805" y="3335598"/>
                </a:cubicBezTo>
                <a:cubicBezTo>
                  <a:pt x="3576805" y="3335598"/>
                  <a:pt x="3576805" y="3331842"/>
                  <a:pt x="3576805" y="3331842"/>
                </a:cubicBezTo>
                <a:cubicBezTo>
                  <a:pt x="3580658" y="3331842"/>
                  <a:pt x="3580658" y="3331842"/>
                  <a:pt x="3580658" y="3331842"/>
                </a:cubicBezTo>
                <a:cubicBezTo>
                  <a:pt x="3584512" y="3331842"/>
                  <a:pt x="3588365" y="3331842"/>
                  <a:pt x="3588365" y="3335598"/>
                </a:cubicBezTo>
                <a:cubicBezTo>
                  <a:pt x="3588365" y="3339354"/>
                  <a:pt x="3588365" y="3343110"/>
                  <a:pt x="3588365" y="3346866"/>
                </a:cubicBezTo>
                <a:cubicBezTo>
                  <a:pt x="3588365" y="3369401"/>
                  <a:pt x="3588365" y="3391936"/>
                  <a:pt x="3588365" y="3414471"/>
                </a:cubicBezTo>
                <a:cubicBezTo>
                  <a:pt x="3588365" y="3418227"/>
                  <a:pt x="3588365" y="3425739"/>
                  <a:pt x="3596072" y="3425739"/>
                </a:cubicBezTo>
                <a:cubicBezTo>
                  <a:pt x="3611486" y="3421983"/>
                  <a:pt x="3611486" y="3437006"/>
                  <a:pt x="3611486" y="3444518"/>
                </a:cubicBezTo>
                <a:cubicBezTo>
                  <a:pt x="3611486" y="3459541"/>
                  <a:pt x="3611486" y="3474565"/>
                  <a:pt x="3611486" y="3489588"/>
                </a:cubicBezTo>
                <a:cubicBezTo>
                  <a:pt x="3611486" y="3500856"/>
                  <a:pt x="3615339" y="3512124"/>
                  <a:pt x="3619193" y="3523391"/>
                </a:cubicBezTo>
                <a:cubicBezTo>
                  <a:pt x="3626899" y="3519635"/>
                  <a:pt x="3630753" y="3512124"/>
                  <a:pt x="3630753" y="3504612"/>
                </a:cubicBezTo>
                <a:cubicBezTo>
                  <a:pt x="3630753" y="3474565"/>
                  <a:pt x="3623046" y="3444518"/>
                  <a:pt x="3634606" y="3414471"/>
                </a:cubicBezTo>
                <a:cubicBezTo>
                  <a:pt x="3634606" y="3365645"/>
                  <a:pt x="3634606" y="3316819"/>
                  <a:pt x="3634606" y="3271749"/>
                </a:cubicBezTo>
                <a:cubicBezTo>
                  <a:pt x="3634606" y="3264237"/>
                  <a:pt x="3623046" y="3260481"/>
                  <a:pt x="3630753" y="3252969"/>
                </a:cubicBezTo>
                <a:cubicBezTo>
                  <a:pt x="3642313" y="3241701"/>
                  <a:pt x="3634606" y="3226678"/>
                  <a:pt x="3634606" y="3215411"/>
                </a:cubicBezTo>
                <a:lnTo>
                  <a:pt x="3634916" y="3209370"/>
                </a:lnTo>
                <a:lnTo>
                  <a:pt x="3635847" y="3215583"/>
                </a:lnTo>
                <a:cubicBezTo>
                  <a:pt x="3637507" y="3220100"/>
                  <a:pt x="3640355" y="3224324"/>
                  <a:pt x="3645100" y="3228079"/>
                </a:cubicBezTo>
                <a:lnTo>
                  <a:pt x="3648932" y="3219551"/>
                </a:lnTo>
                <a:lnTo>
                  <a:pt x="3650508" y="3230779"/>
                </a:lnTo>
                <a:cubicBezTo>
                  <a:pt x="3651469" y="3248647"/>
                  <a:pt x="3654676" y="3264237"/>
                  <a:pt x="3655392" y="3280137"/>
                </a:cubicBezTo>
                <a:cubicBezTo>
                  <a:pt x="3658069" y="3311781"/>
                  <a:pt x="3656766" y="3341923"/>
                  <a:pt x="3644767" y="3367401"/>
                </a:cubicBezTo>
                <a:cubicBezTo>
                  <a:pt x="3638523" y="3378172"/>
                  <a:pt x="3642239" y="3387703"/>
                  <a:pt x="3650689" y="3394645"/>
                </a:cubicBezTo>
                <a:cubicBezTo>
                  <a:pt x="3681511" y="3418787"/>
                  <a:pt x="3686434" y="3448153"/>
                  <a:pt x="3668681" y="3488339"/>
                </a:cubicBezTo>
                <a:cubicBezTo>
                  <a:pt x="3663682" y="3498954"/>
                  <a:pt x="3663907" y="3510918"/>
                  <a:pt x="3664133" y="3522882"/>
                </a:cubicBezTo>
                <a:cubicBezTo>
                  <a:pt x="3666830" y="3544531"/>
                  <a:pt x="3669281" y="3564212"/>
                  <a:pt x="3657547" y="3581663"/>
                </a:cubicBezTo>
                <a:cubicBezTo>
                  <a:pt x="3650812" y="3588498"/>
                  <a:pt x="3660508" y="3595285"/>
                  <a:pt x="3664979" y="3600724"/>
                </a:cubicBezTo>
                <a:cubicBezTo>
                  <a:pt x="3667959" y="3604350"/>
                  <a:pt x="3672939" y="3603729"/>
                  <a:pt x="3676674" y="3603264"/>
                </a:cubicBezTo>
                <a:cubicBezTo>
                  <a:pt x="3678919" y="3600986"/>
                  <a:pt x="3684144" y="3602334"/>
                  <a:pt x="3684634" y="3606270"/>
                </a:cubicBezTo>
                <a:cubicBezTo>
                  <a:pt x="3689085" y="3621705"/>
                  <a:pt x="3688311" y="3635792"/>
                  <a:pt x="3686292" y="3650034"/>
                </a:cubicBezTo>
                <a:cubicBezTo>
                  <a:pt x="3684783" y="3658217"/>
                  <a:pt x="3680048" y="3660805"/>
                  <a:pt x="3673823" y="3661580"/>
                </a:cubicBezTo>
                <a:cubicBezTo>
                  <a:pt x="3655393" y="3665875"/>
                  <a:pt x="3651638" y="3676335"/>
                  <a:pt x="3655316" y="3705857"/>
                </a:cubicBezTo>
                <a:cubicBezTo>
                  <a:pt x="3657541" y="3713574"/>
                  <a:pt x="3660521" y="3717201"/>
                  <a:pt x="3663766" y="3712799"/>
                </a:cubicBezTo>
                <a:cubicBezTo>
                  <a:pt x="3674991" y="3701408"/>
                  <a:pt x="3679197" y="3714874"/>
                  <a:pt x="3683157" y="3726373"/>
                </a:cubicBezTo>
                <a:cubicBezTo>
                  <a:pt x="3687363" y="3739840"/>
                  <a:pt x="3686589" y="3753926"/>
                  <a:pt x="3686815" y="3765890"/>
                </a:cubicBezTo>
                <a:cubicBezTo>
                  <a:pt x="3687286" y="3779822"/>
                  <a:pt x="3689002" y="3793599"/>
                  <a:pt x="3686983" y="3807841"/>
                </a:cubicBezTo>
                <a:cubicBezTo>
                  <a:pt x="3684474" y="3818146"/>
                  <a:pt x="3692679" y="3823120"/>
                  <a:pt x="3697904" y="3824468"/>
                </a:cubicBezTo>
                <a:cubicBezTo>
                  <a:pt x="3706865" y="3825351"/>
                  <a:pt x="3708845" y="3831100"/>
                  <a:pt x="3707826" y="3843219"/>
                </a:cubicBezTo>
                <a:cubicBezTo>
                  <a:pt x="3707071" y="3847310"/>
                  <a:pt x="3706316" y="3851401"/>
                  <a:pt x="3707052" y="3857306"/>
                </a:cubicBezTo>
                <a:cubicBezTo>
                  <a:pt x="3706542" y="3863365"/>
                  <a:pt x="3706278" y="3871393"/>
                  <a:pt x="3710748" y="3876832"/>
                </a:cubicBezTo>
                <a:cubicBezTo>
                  <a:pt x="3714974" y="3880303"/>
                  <a:pt x="3716483" y="3872120"/>
                  <a:pt x="3719973" y="3869687"/>
                </a:cubicBezTo>
                <a:cubicBezTo>
                  <a:pt x="3730197" y="3860419"/>
                  <a:pt x="3737158" y="3865548"/>
                  <a:pt x="3741835" y="3892946"/>
                </a:cubicBezTo>
                <a:cubicBezTo>
                  <a:pt x="3765490" y="3890000"/>
                  <a:pt x="3787900" y="3887208"/>
                  <a:pt x="3811556" y="3884262"/>
                </a:cubicBezTo>
                <a:cubicBezTo>
                  <a:pt x="3810840" y="3868362"/>
                  <a:pt x="3804634" y="3859142"/>
                  <a:pt x="3793938" y="3854478"/>
                </a:cubicBezTo>
                <a:cubicBezTo>
                  <a:pt x="3767077" y="3841835"/>
                  <a:pt x="3758155" y="3820961"/>
                  <a:pt x="3765703" y="3780048"/>
                </a:cubicBezTo>
                <a:cubicBezTo>
                  <a:pt x="3768477" y="3761715"/>
                  <a:pt x="3769251" y="3747628"/>
                  <a:pt x="3767044" y="3729915"/>
                </a:cubicBezTo>
                <a:cubicBezTo>
                  <a:pt x="3764819" y="3722197"/>
                  <a:pt x="3763593" y="3712357"/>
                  <a:pt x="3768328" y="3709769"/>
                </a:cubicBezTo>
                <a:cubicBezTo>
                  <a:pt x="3772818" y="3705212"/>
                  <a:pt x="3776534" y="3714742"/>
                  <a:pt x="3779514" y="3718368"/>
                </a:cubicBezTo>
                <a:cubicBezTo>
                  <a:pt x="3782494" y="3721995"/>
                  <a:pt x="3784229" y="3725776"/>
                  <a:pt x="3787210" y="3729402"/>
                </a:cubicBezTo>
                <a:cubicBezTo>
                  <a:pt x="3791680" y="3734841"/>
                  <a:pt x="3796641" y="3744216"/>
                  <a:pt x="3801376" y="3741628"/>
                </a:cubicBezTo>
                <a:cubicBezTo>
                  <a:pt x="3807111" y="3736916"/>
                  <a:pt x="3805640" y="3725108"/>
                  <a:pt x="3804659" y="3717235"/>
                </a:cubicBezTo>
                <a:cubicBezTo>
                  <a:pt x="3804188" y="3703303"/>
                  <a:pt x="3802472" y="3689527"/>
                  <a:pt x="3799511" y="3675905"/>
                </a:cubicBezTo>
                <a:cubicBezTo>
                  <a:pt x="3794589" y="3646538"/>
                  <a:pt x="3797628" y="3620177"/>
                  <a:pt x="3808626" y="3596822"/>
                </a:cubicBezTo>
                <a:cubicBezTo>
                  <a:pt x="3810626" y="3592576"/>
                  <a:pt x="3810136" y="3588639"/>
                  <a:pt x="3807155" y="3585013"/>
                </a:cubicBezTo>
                <a:cubicBezTo>
                  <a:pt x="3804175" y="3581387"/>
                  <a:pt x="3803685" y="3577451"/>
                  <a:pt x="3802949" y="3571547"/>
                </a:cubicBezTo>
                <a:cubicBezTo>
                  <a:pt x="3802459" y="3567611"/>
                  <a:pt x="3800479" y="3561861"/>
                  <a:pt x="3802723" y="3559583"/>
                </a:cubicBezTo>
                <a:cubicBezTo>
                  <a:pt x="3806213" y="3557150"/>
                  <a:pt x="3807949" y="3560931"/>
                  <a:pt x="3809684" y="3564712"/>
                </a:cubicBezTo>
                <a:cubicBezTo>
                  <a:pt x="3814400" y="3572119"/>
                  <a:pt x="3819625" y="3573467"/>
                  <a:pt x="3825340" y="3578751"/>
                </a:cubicBezTo>
                <a:cubicBezTo>
                  <a:pt x="3829811" y="3584190"/>
                  <a:pt x="3834791" y="3583570"/>
                  <a:pt x="3837790" y="3577200"/>
                </a:cubicBezTo>
                <a:cubicBezTo>
                  <a:pt x="3841790" y="3568708"/>
                  <a:pt x="3839809" y="3562958"/>
                  <a:pt x="3835339" y="3557519"/>
                </a:cubicBezTo>
                <a:cubicBezTo>
                  <a:pt x="3833358" y="3551770"/>
                  <a:pt x="3830378" y="3548144"/>
                  <a:pt x="3827398" y="3544518"/>
                </a:cubicBezTo>
                <a:cubicBezTo>
                  <a:pt x="3815722" y="3531982"/>
                  <a:pt x="3810761" y="3522606"/>
                  <a:pt x="3817025" y="3501840"/>
                </a:cubicBezTo>
                <a:cubicBezTo>
                  <a:pt x="3822534" y="3485165"/>
                  <a:pt x="3816102" y="3463981"/>
                  <a:pt x="3809916" y="3444765"/>
                </a:cubicBezTo>
                <a:cubicBezTo>
                  <a:pt x="3807445" y="3435079"/>
                  <a:pt x="3801239" y="3425859"/>
                  <a:pt x="3807974" y="3419024"/>
                </a:cubicBezTo>
                <a:cubicBezTo>
                  <a:pt x="3814464" y="3410221"/>
                  <a:pt x="3819179" y="3417629"/>
                  <a:pt x="3825140" y="3424881"/>
                </a:cubicBezTo>
                <a:cubicBezTo>
                  <a:pt x="3828120" y="3428507"/>
                  <a:pt x="3831100" y="3432133"/>
                  <a:pt x="3833835" y="3433791"/>
                </a:cubicBezTo>
                <a:cubicBezTo>
                  <a:pt x="3839306" y="3437107"/>
                  <a:pt x="3843286" y="3438610"/>
                  <a:pt x="3843060" y="3426646"/>
                </a:cubicBezTo>
                <a:cubicBezTo>
                  <a:pt x="3842667" y="3372732"/>
                  <a:pt x="3864380" y="3344045"/>
                  <a:pt x="3887338" y="3315203"/>
                </a:cubicBezTo>
                <a:cubicBezTo>
                  <a:pt x="3889583" y="3312925"/>
                  <a:pt x="3893318" y="3312459"/>
                  <a:pt x="3897054" y="3311994"/>
                </a:cubicBezTo>
                <a:cubicBezTo>
                  <a:pt x="3908259" y="3310598"/>
                  <a:pt x="3910013" y="3304384"/>
                  <a:pt x="3905317" y="3286981"/>
                </a:cubicBezTo>
                <a:lnTo>
                  <a:pt x="3898381" y="3238599"/>
                </a:lnTo>
                <a:lnTo>
                  <a:pt x="3899464" y="3224325"/>
                </a:lnTo>
                <a:cubicBezTo>
                  <a:pt x="3899464" y="3224325"/>
                  <a:pt x="3903260" y="3220570"/>
                  <a:pt x="3907057" y="3220570"/>
                </a:cubicBezTo>
                <a:cubicBezTo>
                  <a:pt x="3907057" y="3224325"/>
                  <a:pt x="3910853" y="3224325"/>
                  <a:pt x="3910853" y="3224325"/>
                </a:cubicBezTo>
                <a:cubicBezTo>
                  <a:pt x="3910853" y="3235589"/>
                  <a:pt x="3910853" y="3250608"/>
                  <a:pt x="3910853" y="3261872"/>
                </a:cubicBezTo>
                <a:cubicBezTo>
                  <a:pt x="3910853" y="3273136"/>
                  <a:pt x="3910853" y="3288155"/>
                  <a:pt x="3910853" y="3299419"/>
                </a:cubicBezTo>
                <a:cubicBezTo>
                  <a:pt x="3910853" y="3306929"/>
                  <a:pt x="3910853" y="3314438"/>
                  <a:pt x="3910853" y="3318193"/>
                </a:cubicBezTo>
                <a:cubicBezTo>
                  <a:pt x="3918446" y="3329457"/>
                  <a:pt x="3926039" y="3336966"/>
                  <a:pt x="3929835" y="3348231"/>
                </a:cubicBezTo>
                <a:cubicBezTo>
                  <a:pt x="3933632" y="3363250"/>
                  <a:pt x="3941225" y="3378268"/>
                  <a:pt x="3945021" y="3393287"/>
                </a:cubicBezTo>
                <a:cubicBezTo>
                  <a:pt x="3945021" y="3404551"/>
                  <a:pt x="3948818" y="3404551"/>
                  <a:pt x="3956411" y="3404551"/>
                </a:cubicBezTo>
                <a:cubicBezTo>
                  <a:pt x="3964004" y="3404551"/>
                  <a:pt x="3964004" y="3400797"/>
                  <a:pt x="3964004" y="3393287"/>
                </a:cubicBezTo>
                <a:cubicBezTo>
                  <a:pt x="3967800" y="3382023"/>
                  <a:pt x="3967800" y="3382023"/>
                  <a:pt x="3975393" y="3389533"/>
                </a:cubicBezTo>
                <a:cubicBezTo>
                  <a:pt x="3982986" y="3393287"/>
                  <a:pt x="3986782" y="3404551"/>
                  <a:pt x="3990579" y="3385778"/>
                </a:cubicBezTo>
                <a:cubicBezTo>
                  <a:pt x="3990579" y="3382023"/>
                  <a:pt x="3998172" y="3385778"/>
                  <a:pt x="4001968" y="3385778"/>
                </a:cubicBezTo>
                <a:cubicBezTo>
                  <a:pt x="4001968" y="3385778"/>
                  <a:pt x="4001968" y="3385778"/>
                  <a:pt x="4001968" y="3389533"/>
                </a:cubicBezTo>
                <a:cubicBezTo>
                  <a:pt x="4017154" y="3400797"/>
                  <a:pt x="4017154" y="3400797"/>
                  <a:pt x="4028543" y="3389533"/>
                </a:cubicBezTo>
                <a:cubicBezTo>
                  <a:pt x="4036136" y="3382023"/>
                  <a:pt x="4039933" y="3367004"/>
                  <a:pt x="4055119" y="3359495"/>
                </a:cubicBezTo>
                <a:cubicBezTo>
                  <a:pt x="4058915" y="3370759"/>
                  <a:pt x="4055119" y="3389533"/>
                  <a:pt x="4066508" y="3397042"/>
                </a:cubicBezTo>
                <a:cubicBezTo>
                  <a:pt x="4066508" y="3397042"/>
                  <a:pt x="4070305" y="3397042"/>
                  <a:pt x="4070305" y="3393287"/>
                </a:cubicBezTo>
                <a:cubicBezTo>
                  <a:pt x="4070305" y="3344476"/>
                  <a:pt x="4070305" y="3295664"/>
                  <a:pt x="4070305" y="3243098"/>
                </a:cubicBezTo>
                <a:cubicBezTo>
                  <a:pt x="4074101" y="3239344"/>
                  <a:pt x="4074101" y="3246853"/>
                  <a:pt x="4074101" y="3239344"/>
                </a:cubicBezTo>
                <a:cubicBezTo>
                  <a:pt x="4074101" y="3246853"/>
                  <a:pt x="4074101" y="3254363"/>
                  <a:pt x="4077897" y="3258117"/>
                </a:cubicBezTo>
                <a:cubicBezTo>
                  <a:pt x="4077897" y="3263749"/>
                  <a:pt x="4078847" y="3270319"/>
                  <a:pt x="4081694" y="3275951"/>
                </a:cubicBezTo>
                <a:lnTo>
                  <a:pt x="4092632" y="3284741"/>
                </a:lnTo>
                <a:lnTo>
                  <a:pt x="4086483" y="3320378"/>
                </a:lnTo>
                <a:cubicBezTo>
                  <a:pt x="4077729" y="3341455"/>
                  <a:pt x="4085896" y="3366420"/>
                  <a:pt x="4104061" y="3370153"/>
                </a:cubicBezTo>
                <a:cubicBezTo>
                  <a:pt x="4110532" y="3371346"/>
                  <a:pt x="4116757" y="3370570"/>
                  <a:pt x="4122737" y="3367827"/>
                </a:cubicBezTo>
                <a:cubicBezTo>
                  <a:pt x="4134942" y="3364308"/>
                  <a:pt x="4137206" y="3352034"/>
                  <a:pt x="4128775" y="3335097"/>
                </a:cubicBezTo>
                <a:lnTo>
                  <a:pt x="4127252" y="3328324"/>
                </a:lnTo>
                <a:lnTo>
                  <a:pt x="4127252" y="3275816"/>
                </a:lnTo>
                <a:lnTo>
                  <a:pt x="4134645" y="3260416"/>
                </a:lnTo>
                <a:cubicBezTo>
                  <a:pt x="4135644" y="3258293"/>
                  <a:pt x="4137889" y="3256014"/>
                  <a:pt x="4140134" y="3253736"/>
                </a:cubicBezTo>
                <a:lnTo>
                  <a:pt x="4150087" y="3245116"/>
                </a:lnTo>
                <a:lnTo>
                  <a:pt x="4153827" y="3254363"/>
                </a:lnTo>
                <a:cubicBezTo>
                  <a:pt x="4153827" y="3269381"/>
                  <a:pt x="4165216" y="3280646"/>
                  <a:pt x="4161420" y="3295664"/>
                </a:cubicBezTo>
                <a:cubicBezTo>
                  <a:pt x="4176606" y="3306929"/>
                  <a:pt x="4161420" y="3325702"/>
                  <a:pt x="4176606" y="3336966"/>
                </a:cubicBezTo>
                <a:cubicBezTo>
                  <a:pt x="4176606" y="3351985"/>
                  <a:pt x="4176606" y="3367004"/>
                  <a:pt x="4176606" y="3382023"/>
                </a:cubicBezTo>
                <a:cubicBezTo>
                  <a:pt x="4176606" y="3393287"/>
                  <a:pt x="4176606" y="3404551"/>
                  <a:pt x="4172809" y="3415816"/>
                </a:cubicBezTo>
                <a:cubicBezTo>
                  <a:pt x="4172809" y="3423325"/>
                  <a:pt x="4180402" y="3427080"/>
                  <a:pt x="4184198" y="3430835"/>
                </a:cubicBezTo>
                <a:cubicBezTo>
                  <a:pt x="4187995" y="3430835"/>
                  <a:pt x="4191791" y="3430835"/>
                  <a:pt x="4195588" y="3427080"/>
                </a:cubicBezTo>
                <a:cubicBezTo>
                  <a:pt x="4195588" y="3419570"/>
                  <a:pt x="4195588" y="3415816"/>
                  <a:pt x="4195588" y="3408306"/>
                </a:cubicBezTo>
                <a:cubicBezTo>
                  <a:pt x="4195588" y="3393287"/>
                  <a:pt x="4199384" y="3374514"/>
                  <a:pt x="4191791" y="3359495"/>
                </a:cubicBezTo>
                <a:cubicBezTo>
                  <a:pt x="4184198" y="3340721"/>
                  <a:pt x="4199384" y="3325702"/>
                  <a:pt x="4195588" y="3310683"/>
                </a:cubicBezTo>
                <a:cubicBezTo>
                  <a:pt x="4191791" y="3306929"/>
                  <a:pt x="4191791" y="3299419"/>
                  <a:pt x="4199384" y="3295664"/>
                </a:cubicBezTo>
                <a:cubicBezTo>
                  <a:pt x="4203181" y="3325702"/>
                  <a:pt x="4210775" y="3359495"/>
                  <a:pt x="4206977" y="3393287"/>
                </a:cubicBezTo>
                <a:cubicBezTo>
                  <a:pt x="4206977" y="3397042"/>
                  <a:pt x="4210775" y="3404551"/>
                  <a:pt x="4206977" y="3408306"/>
                </a:cubicBezTo>
                <a:cubicBezTo>
                  <a:pt x="4203181" y="3415816"/>
                  <a:pt x="4218367" y="3419570"/>
                  <a:pt x="4214570" y="3427080"/>
                </a:cubicBezTo>
                <a:cubicBezTo>
                  <a:pt x="4214570" y="3430835"/>
                  <a:pt x="4222163" y="3430835"/>
                  <a:pt x="4225960" y="3430835"/>
                </a:cubicBezTo>
                <a:cubicBezTo>
                  <a:pt x="4233552" y="3430835"/>
                  <a:pt x="4233552" y="3427080"/>
                  <a:pt x="4233552" y="3423325"/>
                </a:cubicBezTo>
                <a:cubicBezTo>
                  <a:pt x="4233552" y="3404551"/>
                  <a:pt x="4233552" y="3385778"/>
                  <a:pt x="4233552" y="3367004"/>
                </a:cubicBezTo>
                <a:cubicBezTo>
                  <a:pt x="4237349" y="3385778"/>
                  <a:pt x="4248738" y="3404551"/>
                  <a:pt x="4248738" y="3427080"/>
                </a:cubicBezTo>
                <a:cubicBezTo>
                  <a:pt x="4244942" y="3430835"/>
                  <a:pt x="4244942" y="3438344"/>
                  <a:pt x="4256331" y="3438344"/>
                </a:cubicBezTo>
                <a:cubicBezTo>
                  <a:pt x="4263924" y="3438344"/>
                  <a:pt x="4260129" y="3430835"/>
                  <a:pt x="4260129" y="3423325"/>
                </a:cubicBezTo>
                <a:cubicBezTo>
                  <a:pt x="4260129" y="3393287"/>
                  <a:pt x="4260129" y="3363250"/>
                  <a:pt x="4260129" y="3329457"/>
                </a:cubicBezTo>
                <a:cubicBezTo>
                  <a:pt x="4260129" y="3325702"/>
                  <a:pt x="4256331" y="3318193"/>
                  <a:pt x="4267721" y="3314438"/>
                </a:cubicBezTo>
                <a:cubicBezTo>
                  <a:pt x="4267721" y="3321948"/>
                  <a:pt x="4263924" y="3336966"/>
                  <a:pt x="4267721" y="3340721"/>
                </a:cubicBezTo>
                <a:cubicBezTo>
                  <a:pt x="4279110" y="3351985"/>
                  <a:pt x="4271517" y="3363250"/>
                  <a:pt x="4279110" y="3374514"/>
                </a:cubicBezTo>
                <a:cubicBezTo>
                  <a:pt x="4282906" y="3382023"/>
                  <a:pt x="4279110" y="3397042"/>
                  <a:pt x="4279110" y="3408306"/>
                </a:cubicBezTo>
                <a:cubicBezTo>
                  <a:pt x="4279110" y="3415816"/>
                  <a:pt x="4282906" y="3419570"/>
                  <a:pt x="4290499" y="3419570"/>
                </a:cubicBezTo>
                <a:cubicBezTo>
                  <a:pt x="4294296" y="3419570"/>
                  <a:pt x="4301889" y="3415816"/>
                  <a:pt x="4301889" y="3408306"/>
                </a:cubicBezTo>
                <a:cubicBezTo>
                  <a:pt x="4298092" y="3382023"/>
                  <a:pt x="4298092" y="3355740"/>
                  <a:pt x="4301889" y="3329457"/>
                </a:cubicBezTo>
                <a:cubicBezTo>
                  <a:pt x="4301889" y="3318193"/>
                  <a:pt x="4298092" y="3310683"/>
                  <a:pt x="4305685" y="3295664"/>
                </a:cubicBezTo>
                <a:cubicBezTo>
                  <a:pt x="4305685" y="3314438"/>
                  <a:pt x="4309483" y="3325702"/>
                  <a:pt x="4305685" y="3336966"/>
                </a:cubicBezTo>
                <a:cubicBezTo>
                  <a:pt x="4305685" y="3351985"/>
                  <a:pt x="4313278" y="3355740"/>
                  <a:pt x="4320871" y="3363250"/>
                </a:cubicBezTo>
                <a:cubicBezTo>
                  <a:pt x="4324668" y="3367004"/>
                  <a:pt x="4328464" y="3367004"/>
                  <a:pt x="4332261" y="3363250"/>
                </a:cubicBezTo>
                <a:cubicBezTo>
                  <a:pt x="4336057" y="3359495"/>
                  <a:pt x="4339853" y="3355740"/>
                  <a:pt x="4339853" y="3348231"/>
                </a:cubicBezTo>
                <a:cubicBezTo>
                  <a:pt x="4336057" y="3329457"/>
                  <a:pt x="4339853" y="3314438"/>
                  <a:pt x="4347446" y="3299419"/>
                </a:cubicBezTo>
                <a:cubicBezTo>
                  <a:pt x="4355039" y="3276891"/>
                  <a:pt x="4351243" y="3258117"/>
                  <a:pt x="4351243" y="3235589"/>
                </a:cubicBezTo>
                <a:cubicBezTo>
                  <a:pt x="4351243" y="3201796"/>
                  <a:pt x="4351243" y="3168004"/>
                  <a:pt x="4351243" y="3130457"/>
                </a:cubicBezTo>
                <a:cubicBezTo>
                  <a:pt x="4355039" y="3126702"/>
                  <a:pt x="4347446" y="3115438"/>
                  <a:pt x="4355039" y="3111683"/>
                </a:cubicBezTo>
                <a:cubicBezTo>
                  <a:pt x="4358836" y="3115438"/>
                  <a:pt x="4362632" y="3122947"/>
                  <a:pt x="4370225" y="3122947"/>
                </a:cubicBezTo>
                <a:cubicBezTo>
                  <a:pt x="4385411" y="3126702"/>
                  <a:pt x="4385411" y="3137966"/>
                  <a:pt x="4385411" y="3152985"/>
                </a:cubicBezTo>
                <a:cubicBezTo>
                  <a:pt x="4385411" y="3160494"/>
                  <a:pt x="4381615" y="3171759"/>
                  <a:pt x="4393004" y="3183023"/>
                </a:cubicBezTo>
                <a:cubicBezTo>
                  <a:pt x="4389207" y="3201796"/>
                  <a:pt x="4396800" y="3224325"/>
                  <a:pt x="4389207" y="3243098"/>
                </a:cubicBezTo>
                <a:cubicBezTo>
                  <a:pt x="4381615" y="3254363"/>
                  <a:pt x="4385411" y="3265627"/>
                  <a:pt x="4385411" y="3276891"/>
                </a:cubicBezTo>
                <a:cubicBezTo>
                  <a:pt x="4385411" y="3280646"/>
                  <a:pt x="4393004" y="3288155"/>
                  <a:pt x="4400597" y="3288155"/>
                </a:cubicBezTo>
                <a:cubicBezTo>
                  <a:pt x="4408190" y="3284400"/>
                  <a:pt x="4404393" y="3280646"/>
                  <a:pt x="4404393" y="3273136"/>
                </a:cubicBezTo>
                <a:cubicBezTo>
                  <a:pt x="4408190" y="3228079"/>
                  <a:pt x="4404393" y="3183023"/>
                  <a:pt x="4411986" y="3137966"/>
                </a:cubicBezTo>
                <a:lnTo>
                  <a:pt x="4412999" y="3092566"/>
                </a:lnTo>
                <a:lnTo>
                  <a:pt x="4414040" y="3085189"/>
                </a:lnTo>
                <a:cubicBezTo>
                  <a:pt x="4429226" y="3092698"/>
                  <a:pt x="4433023" y="3107717"/>
                  <a:pt x="4440616" y="3115227"/>
                </a:cubicBezTo>
                <a:lnTo>
                  <a:pt x="4443383" y="3117197"/>
                </a:lnTo>
                <a:lnTo>
                  <a:pt x="4443410" y="3117687"/>
                </a:lnTo>
                <a:cubicBezTo>
                  <a:pt x="4443410" y="3125198"/>
                  <a:pt x="4443410" y="3128954"/>
                  <a:pt x="4444644" y="3136466"/>
                </a:cubicBezTo>
                <a:cubicBezTo>
                  <a:pt x="4445878" y="3143978"/>
                  <a:pt x="4444644" y="3151489"/>
                  <a:pt x="4444644" y="3162757"/>
                </a:cubicBezTo>
                <a:cubicBezTo>
                  <a:pt x="4444644" y="3170269"/>
                  <a:pt x="4447112" y="3177780"/>
                  <a:pt x="4447112" y="3189048"/>
                </a:cubicBezTo>
                <a:cubicBezTo>
                  <a:pt x="4447112" y="3192804"/>
                  <a:pt x="4445878" y="3196560"/>
                  <a:pt x="4444644" y="3204071"/>
                </a:cubicBezTo>
                <a:cubicBezTo>
                  <a:pt x="4444644" y="3211583"/>
                  <a:pt x="4448346" y="3207827"/>
                  <a:pt x="4448346" y="3211583"/>
                </a:cubicBezTo>
                <a:cubicBezTo>
                  <a:pt x="4448346" y="3215339"/>
                  <a:pt x="4448346" y="3215339"/>
                  <a:pt x="4448346" y="3219095"/>
                </a:cubicBezTo>
                <a:cubicBezTo>
                  <a:pt x="4448346" y="3237874"/>
                  <a:pt x="4449580" y="3260409"/>
                  <a:pt x="4450814" y="3279189"/>
                </a:cubicBezTo>
                <a:cubicBezTo>
                  <a:pt x="4450814" y="3294212"/>
                  <a:pt x="4452048" y="3309235"/>
                  <a:pt x="4453282" y="3324259"/>
                </a:cubicBezTo>
                <a:cubicBezTo>
                  <a:pt x="4454516" y="3346794"/>
                  <a:pt x="4454516" y="3346794"/>
                  <a:pt x="4453282" y="3369329"/>
                </a:cubicBezTo>
                <a:cubicBezTo>
                  <a:pt x="4452048" y="3376841"/>
                  <a:pt x="4450814" y="3384353"/>
                  <a:pt x="4455750" y="3384353"/>
                </a:cubicBezTo>
                <a:cubicBezTo>
                  <a:pt x="4458218" y="3384353"/>
                  <a:pt x="4459452" y="3395620"/>
                  <a:pt x="4458218" y="3403132"/>
                </a:cubicBezTo>
                <a:cubicBezTo>
                  <a:pt x="4454516" y="3418155"/>
                  <a:pt x="4456984" y="3429423"/>
                  <a:pt x="4456984" y="3444446"/>
                </a:cubicBezTo>
                <a:cubicBezTo>
                  <a:pt x="4455750" y="3451958"/>
                  <a:pt x="4460686" y="3466981"/>
                  <a:pt x="4463155" y="3463226"/>
                </a:cubicBezTo>
                <a:cubicBezTo>
                  <a:pt x="4469325" y="3463226"/>
                  <a:pt x="4473027" y="3466981"/>
                  <a:pt x="4473027" y="3478249"/>
                </a:cubicBezTo>
                <a:cubicBezTo>
                  <a:pt x="4473027" y="3493272"/>
                  <a:pt x="4475495" y="3504540"/>
                  <a:pt x="4475495" y="3519563"/>
                </a:cubicBezTo>
                <a:cubicBezTo>
                  <a:pt x="4475495" y="3534587"/>
                  <a:pt x="4474261" y="3549610"/>
                  <a:pt x="4475495" y="3568390"/>
                </a:cubicBezTo>
                <a:cubicBezTo>
                  <a:pt x="4476729" y="3583413"/>
                  <a:pt x="4476729" y="3598436"/>
                  <a:pt x="4475495" y="3613460"/>
                </a:cubicBezTo>
                <a:cubicBezTo>
                  <a:pt x="4474261" y="3624727"/>
                  <a:pt x="4477963" y="3628483"/>
                  <a:pt x="4480431" y="3632239"/>
                </a:cubicBezTo>
                <a:cubicBezTo>
                  <a:pt x="4484133" y="3643507"/>
                  <a:pt x="4486601" y="3639751"/>
                  <a:pt x="4486601" y="3624727"/>
                </a:cubicBezTo>
                <a:cubicBezTo>
                  <a:pt x="4486601" y="3620972"/>
                  <a:pt x="4486601" y="3613460"/>
                  <a:pt x="4486601" y="3605948"/>
                </a:cubicBezTo>
                <a:cubicBezTo>
                  <a:pt x="4487835" y="3598436"/>
                  <a:pt x="4487835" y="3587169"/>
                  <a:pt x="4490303" y="3587169"/>
                </a:cubicBezTo>
                <a:cubicBezTo>
                  <a:pt x="4496473" y="3587169"/>
                  <a:pt x="4496473" y="3575901"/>
                  <a:pt x="4496473" y="3564634"/>
                </a:cubicBezTo>
                <a:cubicBezTo>
                  <a:pt x="4496473" y="3549610"/>
                  <a:pt x="4496473" y="3538343"/>
                  <a:pt x="4500175" y="3530831"/>
                </a:cubicBezTo>
                <a:cubicBezTo>
                  <a:pt x="4502643" y="3523319"/>
                  <a:pt x="4502643" y="3508296"/>
                  <a:pt x="4500175" y="3497028"/>
                </a:cubicBezTo>
                <a:cubicBezTo>
                  <a:pt x="4496473" y="3482005"/>
                  <a:pt x="4498941" y="3463226"/>
                  <a:pt x="4498941" y="3444446"/>
                </a:cubicBezTo>
                <a:cubicBezTo>
                  <a:pt x="4498941" y="3440690"/>
                  <a:pt x="4500175" y="3440690"/>
                  <a:pt x="4500175" y="3436935"/>
                </a:cubicBezTo>
                <a:cubicBezTo>
                  <a:pt x="4502643" y="3433179"/>
                  <a:pt x="4503877" y="3436935"/>
                  <a:pt x="4503877" y="3440690"/>
                </a:cubicBezTo>
                <a:cubicBezTo>
                  <a:pt x="4503877" y="3451958"/>
                  <a:pt x="4503877" y="3459470"/>
                  <a:pt x="4506345" y="3463226"/>
                </a:cubicBezTo>
                <a:cubicBezTo>
                  <a:pt x="4510047" y="3474493"/>
                  <a:pt x="4512515" y="3470737"/>
                  <a:pt x="4514983" y="3470737"/>
                </a:cubicBezTo>
                <a:cubicBezTo>
                  <a:pt x="4514983" y="3459470"/>
                  <a:pt x="4516217" y="3448202"/>
                  <a:pt x="4516217" y="3433179"/>
                </a:cubicBezTo>
                <a:cubicBezTo>
                  <a:pt x="4517451" y="3440690"/>
                  <a:pt x="4517451" y="3444446"/>
                  <a:pt x="4517451" y="3448202"/>
                </a:cubicBezTo>
                <a:cubicBezTo>
                  <a:pt x="4517451" y="3459470"/>
                  <a:pt x="4518685" y="3470737"/>
                  <a:pt x="4517451" y="3482005"/>
                </a:cubicBezTo>
                <a:cubicBezTo>
                  <a:pt x="4516217" y="3497028"/>
                  <a:pt x="4519919" y="3500784"/>
                  <a:pt x="4521153" y="3515808"/>
                </a:cubicBezTo>
                <a:cubicBezTo>
                  <a:pt x="4522387" y="3530831"/>
                  <a:pt x="4523621" y="3530831"/>
                  <a:pt x="4528557" y="3523319"/>
                </a:cubicBezTo>
                <a:cubicBezTo>
                  <a:pt x="4532259" y="3519563"/>
                  <a:pt x="4533493" y="3512052"/>
                  <a:pt x="4532259" y="3504540"/>
                </a:cubicBezTo>
                <a:cubicBezTo>
                  <a:pt x="4529791" y="3493272"/>
                  <a:pt x="4531026" y="3482005"/>
                  <a:pt x="4531026" y="3474493"/>
                </a:cubicBezTo>
                <a:cubicBezTo>
                  <a:pt x="4529791" y="3451958"/>
                  <a:pt x="4532259" y="3433179"/>
                  <a:pt x="4528557" y="3410644"/>
                </a:cubicBezTo>
                <a:cubicBezTo>
                  <a:pt x="4528557" y="3410644"/>
                  <a:pt x="4528557" y="3406888"/>
                  <a:pt x="4529791" y="3403132"/>
                </a:cubicBezTo>
                <a:cubicBezTo>
                  <a:pt x="4532259" y="3384353"/>
                  <a:pt x="4532259" y="3369329"/>
                  <a:pt x="4532259" y="3350550"/>
                </a:cubicBezTo>
                <a:cubicBezTo>
                  <a:pt x="4533493" y="3324259"/>
                  <a:pt x="4535961" y="3297968"/>
                  <a:pt x="4534727" y="3271677"/>
                </a:cubicBezTo>
                <a:cubicBezTo>
                  <a:pt x="4534727" y="3271677"/>
                  <a:pt x="4534727" y="3267921"/>
                  <a:pt x="4534727" y="3267921"/>
                </a:cubicBezTo>
                <a:cubicBezTo>
                  <a:pt x="4535961" y="3267921"/>
                  <a:pt x="4535961" y="3267921"/>
                  <a:pt x="4535961" y="3267921"/>
                </a:cubicBezTo>
                <a:cubicBezTo>
                  <a:pt x="4537195" y="3267921"/>
                  <a:pt x="4538429" y="3267921"/>
                  <a:pt x="4538429" y="3271677"/>
                </a:cubicBezTo>
                <a:cubicBezTo>
                  <a:pt x="4538429" y="3275433"/>
                  <a:pt x="4538429" y="3279189"/>
                  <a:pt x="4538429" y="3282944"/>
                </a:cubicBezTo>
                <a:cubicBezTo>
                  <a:pt x="4538429" y="3305480"/>
                  <a:pt x="4538429" y="3328015"/>
                  <a:pt x="4538429" y="3350550"/>
                </a:cubicBezTo>
                <a:cubicBezTo>
                  <a:pt x="4538429" y="3354306"/>
                  <a:pt x="4538429" y="3361817"/>
                  <a:pt x="4540897" y="3361817"/>
                </a:cubicBezTo>
                <a:cubicBezTo>
                  <a:pt x="4545833" y="3358062"/>
                  <a:pt x="4545833" y="3373085"/>
                  <a:pt x="4545833" y="3380597"/>
                </a:cubicBezTo>
                <a:cubicBezTo>
                  <a:pt x="4545833" y="3395620"/>
                  <a:pt x="4545833" y="3410644"/>
                  <a:pt x="4545833" y="3425667"/>
                </a:cubicBezTo>
                <a:cubicBezTo>
                  <a:pt x="4545833" y="3436935"/>
                  <a:pt x="4547067" y="3448202"/>
                  <a:pt x="4548301" y="3459470"/>
                </a:cubicBezTo>
                <a:cubicBezTo>
                  <a:pt x="4550769" y="3455714"/>
                  <a:pt x="4552003" y="3448202"/>
                  <a:pt x="4552003" y="3440690"/>
                </a:cubicBezTo>
                <a:cubicBezTo>
                  <a:pt x="4552003" y="3410644"/>
                  <a:pt x="4549535" y="3380597"/>
                  <a:pt x="4553237" y="3350550"/>
                </a:cubicBezTo>
                <a:cubicBezTo>
                  <a:pt x="4553237" y="3301724"/>
                  <a:pt x="4553237" y="3252898"/>
                  <a:pt x="4553237" y="3207827"/>
                </a:cubicBezTo>
                <a:cubicBezTo>
                  <a:pt x="4553237" y="3200315"/>
                  <a:pt x="4549535" y="3196560"/>
                  <a:pt x="4552003" y="3189048"/>
                </a:cubicBezTo>
                <a:cubicBezTo>
                  <a:pt x="4555705" y="3177780"/>
                  <a:pt x="4553237" y="3162757"/>
                  <a:pt x="4553237" y="3151489"/>
                </a:cubicBezTo>
                <a:cubicBezTo>
                  <a:pt x="4553237" y="3140222"/>
                  <a:pt x="4554471" y="3125198"/>
                  <a:pt x="4552003" y="3113931"/>
                </a:cubicBezTo>
                <a:cubicBezTo>
                  <a:pt x="4550769" y="3106419"/>
                  <a:pt x="4552003" y="3095151"/>
                  <a:pt x="4552003" y="3087640"/>
                </a:cubicBezTo>
                <a:lnTo>
                  <a:pt x="4554160" y="3050448"/>
                </a:lnTo>
                <a:lnTo>
                  <a:pt x="4558306" y="3043887"/>
                </a:lnTo>
                <a:cubicBezTo>
                  <a:pt x="4558306" y="3040132"/>
                  <a:pt x="4558306" y="3032623"/>
                  <a:pt x="4558306" y="3025113"/>
                </a:cubicBezTo>
                <a:cubicBezTo>
                  <a:pt x="4558306" y="3013849"/>
                  <a:pt x="4558306" y="2998830"/>
                  <a:pt x="4558306" y="2987566"/>
                </a:cubicBezTo>
                <a:cubicBezTo>
                  <a:pt x="4558306" y="2976302"/>
                  <a:pt x="4558306" y="2961283"/>
                  <a:pt x="4558306" y="2950019"/>
                </a:cubicBezTo>
                <a:cubicBezTo>
                  <a:pt x="4558306" y="2950019"/>
                  <a:pt x="4562103" y="2950019"/>
                  <a:pt x="4562103" y="2946264"/>
                </a:cubicBezTo>
                <a:cubicBezTo>
                  <a:pt x="4565899" y="2946264"/>
                  <a:pt x="4569696" y="2950019"/>
                  <a:pt x="4569696" y="2950019"/>
                </a:cubicBezTo>
                <a:cubicBezTo>
                  <a:pt x="4573492" y="2961283"/>
                  <a:pt x="4569696" y="2976302"/>
                  <a:pt x="4569696" y="2987566"/>
                </a:cubicBezTo>
                <a:cubicBezTo>
                  <a:pt x="4573492" y="2991321"/>
                  <a:pt x="4569696" y="2995075"/>
                  <a:pt x="4573492" y="2998830"/>
                </a:cubicBezTo>
                <a:cubicBezTo>
                  <a:pt x="4577289" y="2998830"/>
                  <a:pt x="4581085" y="2998830"/>
                  <a:pt x="4581085" y="2998830"/>
                </a:cubicBezTo>
                <a:cubicBezTo>
                  <a:pt x="4582983" y="2989443"/>
                  <a:pt x="4587729" y="2986627"/>
                  <a:pt x="4593423" y="2986158"/>
                </a:cubicBezTo>
                <a:lnTo>
                  <a:pt x="4599989" y="2986670"/>
                </a:lnTo>
                <a:lnTo>
                  <a:pt x="4599989" y="3000336"/>
                </a:lnTo>
                <a:cubicBezTo>
                  <a:pt x="4596192" y="3015355"/>
                  <a:pt x="4607581" y="3026619"/>
                  <a:pt x="4607581" y="3045392"/>
                </a:cubicBezTo>
                <a:cubicBezTo>
                  <a:pt x="4603785" y="3056657"/>
                  <a:pt x="4607581" y="3071676"/>
                  <a:pt x="4607581" y="3086694"/>
                </a:cubicBezTo>
                <a:cubicBezTo>
                  <a:pt x="4607581" y="3090449"/>
                  <a:pt x="4607581" y="3090449"/>
                  <a:pt x="4607581" y="3094204"/>
                </a:cubicBezTo>
                <a:cubicBezTo>
                  <a:pt x="4626564" y="3109223"/>
                  <a:pt x="4622767" y="3127996"/>
                  <a:pt x="4615174" y="3146770"/>
                </a:cubicBezTo>
                <a:cubicBezTo>
                  <a:pt x="4607581" y="3161789"/>
                  <a:pt x="4611378" y="3176808"/>
                  <a:pt x="4599989" y="3191827"/>
                </a:cubicBezTo>
                <a:cubicBezTo>
                  <a:pt x="4599989" y="3191827"/>
                  <a:pt x="4599989" y="3195581"/>
                  <a:pt x="4603785" y="3199336"/>
                </a:cubicBezTo>
                <a:cubicBezTo>
                  <a:pt x="4607581" y="3203091"/>
                  <a:pt x="4607581" y="3206846"/>
                  <a:pt x="4607581" y="3210600"/>
                </a:cubicBezTo>
                <a:cubicBezTo>
                  <a:pt x="4603785" y="3248148"/>
                  <a:pt x="4618971" y="3285695"/>
                  <a:pt x="4611378" y="3323242"/>
                </a:cubicBezTo>
                <a:cubicBezTo>
                  <a:pt x="4611378" y="3338261"/>
                  <a:pt x="4622767" y="3345770"/>
                  <a:pt x="4618971" y="3357035"/>
                </a:cubicBezTo>
                <a:cubicBezTo>
                  <a:pt x="4618971" y="3368299"/>
                  <a:pt x="4618971" y="3383318"/>
                  <a:pt x="4618971" y="3394582"/>
                </a:cubicBezTo>
                <a:cubicBezTo>
                  <a:pt x="4622767" y="3417110"/>
                  <a:pt x="4607581" y="3435884"/>
                  <a:pt x="4615174" y="3454657"/>
                </a:cubicBezTo>
                <a:cubicBezTo>
                  <a:pt x="4615174" y="3462167"/>
                  <a:pt x="4615174" y="3465922"/>
                  <a:pt x="4615174" y="3469676"/>
                </a:cubicBezTo>
                <a:cubicBezTo>
                  <a:pt x="4615174" y="3473431"/>
                  <a:pt x="4611378" y="3477186"/>
                  <a:pt x="4618971" y="3480940"/>
                </a:cubicBezTo>
                <a:cubicBezTo>
                  <a:pt x="4622767" y="3480940"/>
                  <a:pt x="4630360" y="3477186"/>
                  <a:pt x="4630360" y="3473431"/>
                </a:cubicBezTo>
                <a:cubicBezTo>
                  <a:pt x="4634157" y="3462167"/>
                  <a:pt x="4645546" y="3450903"/>
                  <a:pt x="4645546" y="3435884"/>
                </a:cubicBezTo>
                <a:cubicBezTo>
                  <a:pt x="4645546" y="3428374"/>
                  <a:pt x="4653139" y="3428374"/>
                  <a:pt x="4656936" y="3420865"/>
                </a:cubicBezTo>
                <a:cubicBezTo>
                  <a:pt x="4668325" y="3439638"/>
                  <a:pt x="4668325" y="3458412"/>
                  <a:pt x="4672121" y="3477186"/>
                </a:cubicBezTo>
                <a:cubicBezTo>
                  <a:pt x="4675918" y="3492205"/>
                  <a:pt x="4683511" y="3503469"/>
                  <a:pt x="4687307" y="3518488"/>
                </a:cubicBezTo>
                <a:cubicBezTo>
                  <a:pt x="4687307" y="3522242"/>
                  <a:pt x="4694900" y="3529752"/>
                  <a:pt x="4702493" y="3525997"/>
                </a:cubicBezTo>
                <a:cubicBezTo>
                  <a:pt x="4710086" y="3522242"/>
                  <a:pt x="4706290" y="3514733"/>
                  <a:pt x="4706290" y="3510978"/>
                </a:cubicBezTo>
                <a:cubicBezTo>
                  <a:pt x="4706290" y="3484695"/>
                  <a:pt x="4706290" y="3462167"/>
                  <a:pt x="4706290" y="3435884"/>
                </a:cubicBezTo>
                <a:cubicBezTo>
                  <a:pt x="4706290" y="3390827"/>
                  <a:pt x="4717679" y="3345770"/>
                  <a:pt x="4740458" y="3304468"/>
                </a:cubicBezTo>
                <a:cubicBezTo>
                  <a:pt x="4748051" y="3289449"/>
                  <a:pt x="4744254" y="3270676"/>
                  <a:pt x="4751847" y="3255657"/>
                </a:cubicBezTo>
                <a:cubicBezTo>
                  <a:pt x="4755644" y="3240638"/>
                  <a:pt x="4751847" y="3221864"/>
                  <a:pt x="4748051" y="3203091"/>
                </a:cubicBezTo>
                <a:cubicBezTo>
                  <a:pt x="4740458" y="3188072"/>
                  <a:pt x="4736661" y="3165544"/>
                  <a:pt x="4736661" y="3146770"/>
                </a:cubicBezTo>
                <a:cubicBezTo>
                  <a:pt x="4740458" y="3116732"/>
                  <a:pt x="4732865" y="3086694"/>
                  <a:pt x="4744254" y="3056657"/>
                </a:cubicBezTo>
                <a:cubicBezTo>
                  <a:pt x="4748051" y="3052902"/>
                  <a:pt x="4748051" y="3049147"/>
                  <a:pt x="4744254" y="3045392"/>
                </a:cubicBezTo>
                <a:lnTo>
                  <a:pt x="4738923" y="3006453"/>
                </a:lnTo>
                <a:lnTo>
                  <a:pt x="4745757" y="3006809"/>
                </a:lnTo>
                <a:cubicBezTo>
                  <a:pt x="4748129" y="3005401"/>
                  <a:pt x="4750027" y="3002585"/>
                  <a:pt x="4751926" y="2998830"/>
                </a:cubicBezTo>
                <a:cubicBezTo>
                  <a:pt x="4755722" y="2991321"/>
                  <a:pt x="4755722" y="2991321"/>
                  <a:pt x="4763315" y="2998830"/>
                </a:cubicBezTo>
                <a:cubicBezTo>
                  <a:pt x="4767112" y="3004462"/>
                  <a:pt x="4769010" y="3007278"/>
                  <a:pt x="4770434" y="3007278"/>
                </a:cubicBezTo>
                <a:lnTo>
                  <a:pt x="4770759" y="3006634"/>
                </a:lnTo>
                <a:lnTo>
                  <a:pt x="4770759" y="3013932"/>
                </a:lnTo>
                <a:cubicBezTo>
                  <a:pt x="4770759" y="3032711"/>
                  <a:pt x="4771993" y="3055246"/>
                  <a:pt x="4773228" y="3074026"/>
                </a:cubicBezTo>
                <a:cubicBezTo>
                  <a:pt x="4773228" y="3089049"/>
                  <a:pt x="4774461" y="3104072"/>
                  <a:pt x="4775695" y="3119096"/>
                </a:cubicBezTo>
                <a:cubicBezTo>
                  <a:pt x="4776929" y="3141631"/>
                  <a:pt x="4776929" y="3141631"/>
                  <a:pt x="4775695" y="3164166"/>
                </a:cubicBezTo>
                <a:cubicBezTo>
                  <a:pt x="4774461" y="3171678"/>
                  <a:pt x="4773228" y="3179190"/>
                  <a:pt x="4778163" y="3179190"/>
                </a:cubicBezTo>
                <a:cubicBezTo>
                  <a:pt x="4780631" y="3179190"/>
                  <a:pt x="4781865" y="3190457"/>
                  <a:pt x="4780631" y="3197969"/>
                </a:cubicBezTo>
                <a:cubicBezTo>
                  <a:pt x="4776929" y="3212992"/>
                  <a:pt x="4779397" y="3224260"/>
                  <a:pt x="4779397" y="3239283"/>
                </a:cubicBezTo>
                <a:cubicBezTo>
                  <a:pt x="4778163" y="3246795"/>
                  <a:pt x="4783099" y="3261818"/>
                  <a:pt x="4785568" y="3258063"/>
                </a:cubicBezTo>
                <a:cubicBezTo>
                  <a:pt x="4791738" y="3258063"/>
                  <a:pt x="4795440" y="3261818"/>
                  <a:pt x="4795440" y="3273086"/>
                </a:cubicBezTo>
                <a:cubicBezTo>
                  <a:pt x="4795440" y="3288109"/>
                  <a:pt x="4797908" y="3299377"/>
                  <a:pt x="4797908" y="3314400"/>
                </a:cubicBezTo>
                <a:cubicBezTo>
                  <a:pt x="4797908" y="3329424"/>
                  <a:pt x="4796674" y="3344447"/>
                  <a:pt x="4797908" y="3363227"/>
                </a:cubicBezTo>
                <a:cubicBezTo>
                  <a:pt x="4799142" y="3378250"/>
                  <a:pt x="4799142" y="3393273"/>
                  <a:pt x="4797908" y="3408297"/>
                </a:cubicBezTo>
                <a:cubicBezTo>
                  <a:pt x="4796674" y="3419564"/>
                  <a:pt x="4800376" y="3423320"/>
                  <a:pt x="4802844" y="3427076"/>
                </a:cubicBezTo>
                <a:cubicBezTo>
                  <a:pt x="4806546" y="3438344"/>
                  <a:pt x="4809014" y="3434588"/>
                  <a:pt x="4809014" y="3419564"/>
                </a:cubicBezTo>
                <a:cubicBezTo>
                  <a:pt x="4809014" y="3415809"/>
                  <a:pt x="4809014" y="3408297"/>
                  <a:pt x="4809014" y="3400785"/>
                </a:cubicBezTo>
                <a:cubicBezTo>
                  <a:pt x="4810249" y="3393273"/>
                  <a:pt x="4810249" y="3382006"/>
                  <a:pt x="4812716" y="3382006"/>
                </a:cubicBezTo>
                <a:cubicBezTo>
                  <a:pt x="4818886" y="3382006"/>
                  <a:pt x="4818886" y="3370738"/>
                  <a:pt x="4818886" y="3359471"/>
                </a:cubicBezTo>
                <a:cubicBezTo>
                  <a:pt x="4818886" y="3344447"/>
                  <a:pt x="4818886" y="3333180"/>
                  <a:pt x="4822588" y="3325668"/>
                </a:cubicBezTo>
                <a:cubicBezTo>
                  <a:pt x="4825056" y="3318156"/>
                  <a:pt x="4825056" y="3303133"/>
                  <a:pt x="4822588" y="3291865"/>
                </a:cubicBezTo>
                <a:cubicBezTo>
                  <a:pt x="4818886" y="3276842"/>
                  <a:pt x="4821354" y="3258063"/>
                  <a:pt x="4821354" y="3239283"/>
                </a:cubicBezTo>
                <a:cubicBezTo>
                  <a:pt x="4821354" y="3235527"/>
                  <a:pt x="4822588" y="3235527"/>
                  <a:pt x="4822588" y="3231772"/>
                </a:cubicBezTo>
                <a:cubicBezTo>
                  <a:pt x="4825056" y="3228016"/>
                  <a:pt x="4826290" y="3231772"/>
                  <a:pt x="4826290" y="3235527"/>
                </a:cubicBezTo>
                <a:cubicBezTo>
                  <a:pt x="4826290" y="3246795"/>
                  <a:pt x="4826290" y="3254307"/>
                  <a:pt x="4828758" y="3258063"/>
                </a:cubicBezTo>
                <a:cubicBezTo>
                  <a:pt x="4832460" y="3269330"/>
                  <a:pt x="4834928" y="3265574"/>
                  <a:pt x="4837396" y="3265574"/>
                </a:cubicBezTo>
                <a:cubicBezTo>
                  <a:pt x="4837396" y="3254307"/>
                  <a:pt x="4838630" y="3243039"/>
                  <a:pt x="4838630" y="3228016"/>
                </a:cubicBezTo>
                <a:cubicBezTo>
                  <a:pt x="4839864" y="3235527"/>
                  <a:pt x="4839864" y="3239283"/>
                  <a:pt x="4839864" y="3243039"/>
                </a:cubicBezTo>
                <a:cubicBezTo>
                  <a:pt x="4839864" y="3254307"/>
                  <a:pt x="4841098" y="3265574"/>
                  <a:pt x="4839864" y="3276842"/>
                </a:cubicBezTo>
                <a:cubicBezTo>
                  <a:pt x="4838630" y="3291865"/>
                  <a:pt x="4842332" y="3295621"/>
                  <a:pt x="4843566" y="3310645"/>
                </a:cubicBezTo>
                <a:cubicBezTo>
                  <a:pt x="4844800" y="3325668"/>
                  <a:pt x="4846034" y="3325668"/>
                  <a:pt x="4850970" y="3318156"/>
                </a:cubicBezTo>
                <a:cubicBezTo>
                  <a:pt x="4854672" y="3314400"/>
                  <a:pt x="4855907" y="3306889"/>
                  <a:pt x="4854672" y="3299377"/>
                </a:cubicBezTo>
                <a:cubicBezTo>
                  <a:pt x="4852204" y="3288109"/>
                  <a:pt x="4853438" y="3276842"/>
                  <a:pt x="4853438" y="3269330"/>
                </a:cubicBezTo>
                <a:cubicBezTo>
                  <a:pt x="4852204" y="3246795"/>
                  <a:pt x="4854672" y="3228016"/>
                  <a:pt x="4850970" y="3205481"/>
                </a:cubicBezTo>
                <a:cubicBezTo>
                  <a:pt x="4850970" y="3205481"/>
                  <a:pt x="4850970" y="3201725"/>
                  <a:pt x="4852204" y="3197969"/>
                </a:cubicBezTo>
                <a:lnTo>
                  <a:pt x="4853738" y="3165283"/>
                </a:lnTo>
                <a:lnTo>
                  <a:pt x="4854352" y="3165544"/>
                </a:lnTo>
                <a:lnTo>
                  <a:pt x="4868151" y="3173342"/>
                </a:lnTo>
                <a:lnTo>
                  <a:pt x="4868246" y="3175434"/>
                </a:lnTo>
                <a:cubicBezTo>
                  <a:pt x="4868246" y="3190457"/>
                  <a:pt x="4868246" y="3205481"/>
                  <a:pt x="4868246" y="3220504"/>
                </a:cubicBezTo>
                <a:lnTo>
                  <a:pt x="4870567" y="3252287"/>
                </a:lnTo>
                <a:lnTo>
                  <a:pt x="4869538" y="3259412"/>
                </a:lnTo>
                <a:cubicBezTo>
                  <a:pt x="4869538" y="3266921"/>
                  <a:pt x="4880927" y="3270676"/>
                  <a:pt x="4888520" y="3274431"/>
                </a:cubicBezTo>
                <a:cubicBezTo>
                  <a:pt x="4899909" y="3281940"/>
                  <a:pt x="4903706" y="3296959"/>
                  <a:pt x="4888520" y="3304468"/>
                </a:cubicBezTo>
                <a:cubicBezTo>
                  <a:pt x="4880927" y="3304468"/>
                  <a:pt x="4877130" y="3308223"/>
                  <a:pt x="4869538" y="3311978"/>
                </a:cubicBezTo>
                <a:cubicBezTo>
                  <a:pt x="4861945" y="3311978"/>
                  <a:pt x="4858148" y="3319487"/>
                  <a:pt x="4858148" y="3330751"/>
                </a:cubicBezTo>
                <a:cubicBezTo>
                  <a:pt x="4858148" y="3338261"/>
                  <a:pt x="4858148" y="3345770"/>
                  <a:pt x="4850555" y="3353280"/>
                </a:cubicBezTo>
                <a:cubicBezTo>
                  <a:pt x="4846759" y="3364544"/>
                  <a:pt x="4854352" y="3375808"/>
                  <a:pt x="4865741" y="3383318"/>
                </a:cubicBezTo>
                <a:cubicBezTo>
                  <a:pt x="4888520" y="3394582"/>
                  <a:pt x="4888520" y="3417110"/>
                  <a:pt x="4896113" y="3435884"/>
                </a:cubicBezTo>
                <a:cubicBezTo>
                  <a:pt x="4899909" y="3443393"/>
                  <a:pt x="4892316" y="3450903"/>
                  <a:pt x="4888520" y="3462167"/>
                </a:cubicBezTo>
                <a:cubicBezTo>
                  <a:pt x="4888520" y="3473431"/>
                  <a:pt x="4880927" y="3484695"/>
                  <a:pt x="4873334" y="3492205"/>
                </a:cubicBezTo>
                <a:cubicBezTo>
                  <a:pt x="4858148" y="3514733"/>
                  <a:pt x="4858148" y="3518488"/>
                  <a:pt x="4877130" y="3533507"/>
                </a:cubicBezTo>
                <a:cubicBezTo>
                  <a:pt x="4877130" y="3537261"/>
                  <a:pt x="4884723" y="3537261"/>
                  <a:pt x="4888520" y="3541016"/>
                </a:cubicBezTo>
                <a:cubicBezTo>
                  <a:pt x="4869538" y="3563544"/>
                  <a:pt x="4869538" y="3582318"/>
                  <a:pt x="4869538" y="3604846"/>
                </a:cubicBezTo>
                <a:cubicBezTo>
                  <a:pt x="4869538" y="3619865"/>
                  <a:pt x="4869538" y="3631129"/>
                  <a:pt x="4869538" y="3646149"/>
                </a:cubicBezTo>
                <a:cubicBezTo>
                  <a:pt x="4873334" y="3676187"/>
                  <a:pt x="4861945" y="3706224"/>
                  <a:pt x="4865741" y="3740017"/>
                </a:cubicBezTo>
                <a:cubicBezTo>
                  <a:pt x="4865741" y="3751281"/>
                  <a:pt x="4850555" y="3755036"/>
                  <a:pt x="4861945" y="3766300"/>
                </a:cubicBezTo>
                <a:cubicBezTo>
                  <a:pt x="4869538" y="3777564"/>
                  <a:pt x="4861945" y="3788828"/>
                  <a:pt x="4865741" y="3796338"/>
                </a:cubicBezTo>
                <a:cubicBezTo>
                  <a:pt x="4865741" y="3807602"/>
                  <a:pt x="4865741" y="3818866"/>
                  <a:pt x="4865741" y="3830130"/>
                </a:cubicBezTo>
                <a:cubicBezTo>
                  <a:pt x="4873334" y="3837640"/>
                  <a:pt x="4880927" y="3830130"/>
                  <a:pt x="4888520" y="3833885"/>
                </a:cubicBezTo>
                <a:cubicBezTo>
                  <a:pt x="4903706" y="3845149"/>
                  <a:pt x="4907502" y="3860168"/>
                  <a:pt x="4899909" y="3878942"/>
                </a:cubicBezTo>
                <a:cubicBezTo>
                  <a:pt x="4899909" y="3882696"/>
                  <a:pt x="4896113" y="3882696"/>
                  <a:pt x="4896113" y="3890206"/>
                </a:cubicBezTo>
                <a:cubicBezTo>
                  <a:pt x="4896113" y="3893961"/>
                  <a:pt x="4899909" y="3897715"/>
                  <a:pt x="4907502" y="3897715"/>
                </a:cubicBezTo>
                <a:cubicBezTo>
                  <a:pt x="4911299" y="3897715"/>
                  <a:pt x="4918892" y="3897715"/>
                  <a:pt x="4918892" y="3890206"/>
                </a:cubicBezTo>
                <a:cubicBezTo>
                  <a:pt x="4915095" y="3878942"/>
                  <a:pt x="4918892" y="3867677"/>
                  <a:pt x="4915095" y="3860168"/>
                </a:cubicBezTo>
                <a:cubicBezTo>
                  <a:pt x="4915095" y="3845149"/>
                  <a:pt x="4922688" y="3837640"/>
                  <a:pt x="4922688" y="3826375"/>
                </a:cubicBezTo>
                <a:cubicBezTo>
                  <a:pt x="4926485" y="3818866"/>
                  <a:pt x="4937874" y="3815111"/>
                  <a:pt x="4945467" y="3815111"/>
                </a:cubicBezTo>
                <a:cubicBezTo>
                  <a:pt x="4956856" y="3807602"/>
                  <a:pt x="4960653" y="3807602"/>
                  <a:pt x="4953060" y="3796338"/>
                </a:cubicBezTo>
                <a:cubicBezTo>
                  <a:pt x="4949263" y="3781319"/>
                  <a:pt x="4945467" y="3766300"/>
                  <a:pt x="4937874" y="3751281"/>
                </a:cubicBezTo>
                <a:cubicBezTo>
                  <a:pt x="4934077" y="3747526"/>
                  <a:pt x="4937874" y="3740017"/>
                  <a:pt x="4937874" y="3732507"/>
                </a:cubicBezTo>
                <a:cubicBezTo>
                  <a:pt x="4937874" y="3728753"/>
                  <a:pt x="4945467" y="3728753"/>
                  <a:pt x="4949263" y="3724998"/>
                </a:cubicBezTo>
                <a:cubicBezTo>
                  <a:pt x="4956856" y="3717488"/>
                  <a:pt x="4960653" y="3724998"/>
                  <a:pt x="4968246" y="3728753"/>
                </a:cubicBezTo>
                <a:cubicBezTo>
                  <a:pt x="4975839" y="3732507"/>
                  <a:pt x="4975839" y="3743772"/>
                  <a:pt x="4983432" y="3751281"/>
                </a:cubicBezTo>
                <a:cubicBezTo>
                  <a:pt x="4987228" y="3755036"/>
                  <a:pt x="4987228" y="3755036"/>
                  <a:pt x="4991024" y="3755036"/>
                </a:cubicBezTo>
                <a:cubicBezTo>
                  <a:pt x="4994821" y="3755036"/>
                  <a:pt x="4994821" y="3751281"/>
                  <a:pt x="4994821" y="3747526"/>
                </a:cubicBezTo>
                <a:cubicBezTo>
                  <a:pt x="4994821" y="3736262"/>
                  <a:pt x="4998617" y="3721243"/>
                  <a:pt x="4991024" y="3709979"/>
                </a:cubicBezTo>
                <a:cubicBezTo>
                  <a:pt x="4987228" y="3709979"/>
                  <a:pt x="4991024" y="3706224"/>
                  <a:pt x="4991024" y="3706224"/>
                </a:cubicBezTo>
                <a:cubicBezTo>
                  <a:pt x="4994821" y="3698715"/>
                  <a:pt x="4994821" y="3706224"/>
                  <a:pt x="4998617" y="3706224"/>
                </a:cubicBezTo>
                <a:cubicBezTo>
                  <a:pt x="5002414" y="3709979"/>
                  <a:pt x="5010007" y="3709979"/>
                  <a:pt x="5010007" y="3702470"/>
                </a:cubicBezTo>
                <a:cubicBezTo>
                  <a:pt x="5010007" y="3694960"/>
                  <a:pt x="5010007" y="3687451"/>
                  <a:pt x="5010007" y="3676187"/>
                </a:cubicBezTo>
                <a:cubicBezTo>
                  <a:pt x="5017600" y="3687451"/>
                  <a:pt x="5017600" y="3698715"/>
                  <a:pt x="5021396" y="3709979"/>
                </a:cubicBezTo>
                <a:cubicBezTo>
                  <a:pt x="5025193" y="3717488"/>
                  <a:pt x="5028989" y="3717488"/>
                  <a:pt x="5032786" y="3713734"/>
                </a:cubicBezTo>
                <a:cubicBezTo>
                  <a:pt x="5047971" y="3709979"/>
                  <a:pt x="5051768" y="3709979"/>
                  <a:pt x="5055564" y="3724998"/>
                </a:cubicBezTo>
                <a:cubicBezTo>
                  <a:pt x="5055564" y="3728753"/>
                  <a:pt x="5055564" y="3736262"/>
                  <a:pt x="5055564" y="3740017"/>
                </a:cubicBezTo>
                <a:cubicBezTo>
                  <a:pt x="5059361" y="3740017"/>
                  <a:pt x="5059361" y="3740017"/>
                  <a:pt x="5063158" y="3740017"/>
                </a:cubicBezTo>
                <a:cubicBezTo>
                  <a:pt x="5063158" y="3740017"/>
                  <a:pt x="5066954" y="3740017"/>
                  <a:pt x="5066954" y="3740017"/>
                </a:cubicBezTo>
                <a:cubicBezTo>
                  <a:pt x="5063158" y="3713734"/>
                  <a:pt x="5082140" y="3694960"/>
                  <a:pt x="5082140" y="3668677"/>
                </a:cubicBezTo>
                <a:cubicBezTo>
                  <a:pt x="5082140" y="3653658"/>
                  <a:pt x="5089733" y="3638639"/>
                  <a:pt x="5101122" y="3623620"/>
                </a:cubicBezTo>
                <a:cubicBezTo>
                  <a:pt x="5104918" y="3623620"/>
                  <a:pt x="5104918" y="3616110"/>
                  <a:pt x="5108715" y="3616110"/>
                </a:cubicBezTo>
                <a:cubicBezTo>
                  <a:pt x="5116308" y="3616110"/>
                  <a:pt x="5116308" y="3623620"/>
                  <a:pt x="5116308" y="3627375"/>
                </a:cubicBezTo>
                <a:cubicBezTo>
                  <a:pt x="5116308" y="3638639"/>
                  <a:pt x="5116308" y="3649903"/>
                  <a:pt x="5116308" y="3661168"/>
                </a:cubicBezTo>
                <a:cubicBezTo>
                  <a:pt x="5116308" y="3664922"/>
                  <a:pt x="5116308" y="3668677"/>
                  <a:pt x="5120104" y="3668677"/>
                </a:cubicBezTo>
                <a:cubicBezTo>
                  <a:pt x="5123901" y="3668677"/>
                  <a:pt x="5127697" y="3668677"/>
                  <a:pt x="5127697" y="3664922"/>
                </a:cubicBezTo>
                <a:cubicBezTo>
                  <a:pt x="5127697" y="3657413"/>
                  <a:pt x="5135290" y="3653658"/>
                  <a:pt x="5135290" y="3642394"/>
                </a:cubicBezTo>
                <a:cubicBezTo>
                  <a:pt x="5135290" y="3631129"/>
                  <a:pt x="5135290" y="3619865"/>
                  <a:pt x="5135290" y="3608601"/>
                </a:cubicBezTo>
                <a:cubicBezTo>
                  <a:pt x="5139087" y="3601092"/>
                  <a:pt x="5146680" y="3604846"/>
                  <a:pt x="5150476" y="3604846"/>
                </a:cubicBezTo>
                <a:cubicBezTo>
                  <a:pt x="5154272" y="3604846"/>
                  <a:pt x="5158069" y="3604846"/>
                  <a:pt x="5158069" y="3604846"/>
                </a:cubicBezTo>
                <a:cubicBezTo>
                  <a:pt x="5161866" y="3627375"/>
                  <a:pt x="5180848" y="3638639"/>
                  <a:pt x="5180848" y="3661168"/>
                </a:cubicBezTo>
                <a:cubicBezTo>
                  <a:pt x="5180848" y="3706224"/>
                  <a:pt x="5169458" y="3747526"/>
                  <a:pt x="5173255" y="3792583"/>
                </a:cubicBezTo>
                <a:cubicBezTo>
                  <a:pt x="5177051" y="3800092"/>
                  <a:pt x="5169458" y="3811357"/>
                  <a:pt x="5180848" y="3811357"/>
                </a:cubicBezTo>
                <a:cubicBezTo>
                  <a:pt x="5196034" y="3815111"/>
                  <a:pt x="5188441" y="3800092"/>
                  <a:pt x="5188441" y="3792583"/>
                </a:cubicBezTo>
                <a:cubicBezTo>
                  <a:pt x="5184644" y="3777564"/>
                  <a:pt x="5196034" y="3762545"/>
                  <a:pt x="5196034" y="3747526"/>
                </a:cubicBezTo>
                <a:cubicBezTo>
                  <a:pt x="5192237" y="3732507"/>
                  <a:pt x="5188441" y="3713734"/>
                  <a:pt x="5196034" y="3698715"/>
                </a:cubicBezTo>
                <a:cubicBezTo>
                  <a:pt x="5203627" y="3672432"/>
                  <a:pt x="5199830" y="3646149"/>
                  <a:pt x="5199830" y="3623620"/>
                </a:cubicBezTo>
                <a:cubicBezTo>
                  <a:pt x="5203627" y="3574809"/>
                  <a:pt x="5215016" y="3529752"/>
                  <a:pt x="5249185" y="3495959"/>
                </a:cubicBezTo>
                <a:cubicBezTo>
                  <a:pt x="5260573" y="3480940"/>
                  <a:pt x="5260573" y="3465922"/>
                  <a:pt x="5260573" y="3450903"/>
                </a:cubicBezTo>
                <a:cubicBezTo>
                  <a:pt x="5260573" y="3447148"/>
                  <a:pt x="5256777" y="3435884"/>
                  <a:pt x="5264370" y="3435884"/>
                </a:cubicBezTo>
                <a:cubicBezTo>
                  <a:pt x="5279556" y="3435884"/>
                  <a:pt x="5271963" y="3447148"/>
                  <a:pt x="5271963" y="3450903"/>
                </a:cubicBezTo>
                <a:cubicBezTo>
                  <a:pt x="5271963" y="3514733"/>
                  <a:pt x="5271963" y="3578563"/>
                  <a:pt x="5271963" y="3646149"/>
                </a:cubicBezTo>
                <a:cubicBezTo>
                  <a:pt x="5271963" y="3668677"/>
                  <a:pt x="5290945" y="3683696"/>
                  <a:pt x="5309928" y="3702470"/>
                </a:cubicBezTo>
                <a:cubicBezTo>
                  <a:pt x="5309928" y="3702470"/>
                  <a:pt x="5313724" y="3702470"/>
                  <a:pt x="5317520" y="3702470"/>
                </a:cubicBezTo>
                <a:cubicBezTo>
                  <a:pt x="5328910" y="3694960"/>
                  <a:pt x="5336503" y="3691205"/>
                  <a:pt x="5347892" y="3687451"/>
                </a:cubicBezTo>
                <a:cubicBezTo>
                  <a:pt x="5359282" y="3687451"/>
                  <a:pt x="5370671" y="3676187"/>
                  <a:pt x="5370671" y="3664922"/>
                </a:cubicBezTo>
                <a:cubicBezTo>
                  <a:pt x="5370671" y="3634884"/>
                  <a:pt x="5397246" y="3634884"/>
                  <a:pt x="5416229" y="3631129"/>
                </a:cubicBezTo>
                <a:cubicBezTo>
                  <a:pt x="5442804" y="3627375"/>
                  <a:pt x="5461786" y="3608601"/>
                  <a:pt x="5480768" y="3589827"/>
                </a:cubicBezTo>
                <a:cubicBezTo>
                  <a:pt x="5488361" y="3586073"/>
                  <a:pt x="5484565" y="3578563"/>
                  <a:pt x="5484565" y="3574809"/>
                </a:cubicBezTo>
                <a:cubicBezTo>
                  <a:pt x="5484565" y="3559790"/>
                  <a:pt x="5480768" y="3544771"/>
                  <a:pt x="5492158" y="3533507"/>
                </a:cubicBezTo>
                <a:cubicBezTo>
                  <a:pt x="5495954" y="3529752"/>
                  <a:pt x="5495954" y="3525997"/>
                  <a:pt x="5495954" y="3518488"/>
                </a:cubicBezTo>
                <a:cubicBezTo>
                  <a:pt x="5495954" y="3507223"/>
                  <a:pt x="5495954" y="3495959"/>
                  <a:pt x="5495954" y="3488450"/>
                </a:cubicBezTo>
                <a:cubicBezTo>
                  <a:pt x="5499751" y="3469676"/>
                  <a:pt x="5495954" y="3450903"/>
                  <a:pt x="5484565" y="3435884"/>
                </a:cubicBezTo>
                <a:cubicBezTo>
                  <a:pt x="5473176" y="3424620"/>
                  <a:pt x="5476972" y="3409601"/>
                  <a:pt x="5488361" y="3398336"/>
                </a:cubicBezTo>
                <a:lnTo>
                  <a:pt x="5498621" y="3376078"/>
                </a:lnTo>
                <a:lnTo>
                  <a:pt x="5499891" y="3377898"/>
                </a:lnTo>
                <a:cubicBezTo>
                  <a:pt x="5499891" y="3392922"/>
                  <a:pt x="5507598" y="3404189"/>
                  <a:pt x="5507598" y="3419213"/>
                </a:cubicBezTo>
                <a:cubicBezTo>
                  <a:pt x="5507598" y="3434236"/>
                  <a:pt x="5503744" y="3449260"/>
                  <a:pt x="5507598" y="3468039"/>
                </a:cubicBezTo>
                <a:cubicBezTo>
                  <a:pt x="5511451" y="3483062"/>
                  <a:pt x="5511451" y="3498086"/>
                  <a:pt x="5507598" y="3513109"/>
                </a:cubicBezTo>
                <a:cubicBezTo>
                  <a:pt x="5503744" y="3524377"/>
                  <a:pt x="5515304" y="3528133"/>
                  <a:pt x="5523011" y="3531888"/>
                </a:cubicBezTo>
                <a:cubicBezTo>
                  <a:pt x="5534572" y="3543156"/>
                  <a:pt x="5542278" y="3539400"/>
                  <a:pt x="5542278" y="3524377"/>
                </a:cubicBezTo>
                <a:cubicBezTo>
                  <a:pt x="5542278" y="3520621"/>
                  <a:pt x="5542278" y="3513109"/>
                  <a:pt x="5542278" y="3505598"/>
                </a:cubicBezTo>
                <a:cubicBezTo>
                  <a:pt x="5546132" y="3498086"/>
                  <a:pt x="5546132" y="3486818"/>
                  <a:pt x="5553839" y="3486818"/>
                </a:cubicBezTo>
                <a:cubicBezTo>
                  <a:pt x="5573106" y="3486818"/>
                  <a:pt x="5573106" y="3475550"/>
                  <a:pt x="5573106" y="3464283"/>
                </a:cubicBezTo>
                <a:cubicBezTo>
                  <a:pt x="5573106" y="3449260"/>
                  <a:pt x="5573106" y="3437992"/>
                  <a:pt x="5584666" y="3430480"/>
                </a:cubicBezTo>
                <a:cubicBezTo>
                  <a:pt x="5592373" y="3422969"/>
                  <a:pt x="5592373" y="3407945"/>
                  <a:pt x="5584666" y="3396677"/>
                </a:cubicBezTo>
                <a:cubicBezTo>
                  <a:pt x="5573106" y="3381654"/>
                  <a:pt x="5580813" y="3362875"/>
                  <a:pt x="5580813" y="3344096"/>
                </a:cubicBezTo>
                <a:cubicBezTo>
                  <a:pt x="5580813" y="3340340"/>
                  <a:pt x="5584666" y="3340340"/>
                  <a:pt x="5584666" y="3336584"/>
                </a:cubicBezTo>
                <a:cubicBezTo>
                  <a:pt x="5592373" y="3332828"/>
                  <a:pt x="5596227" y="3336584"/>
                  <a:pt x="5596227" y="3340340"/>
                </a:cubicBezTo>
                <a:cubicBezTo>
                  <a:pt x="5596227" y="3351607"/>
                  <a:pt x="5596227" y="3359119"/>
                  <a:pt x="5603933" y="3362875"/>
                </a:cubicBezTo>
                <a:cubicBezTo>
                  <a:pt x="5615494" y="3374142"/>
                  <a:pt x="5623200" y="3370386"/>
                  <a:pt x="5630907" y="3370386"/>
                </a:cubicBezTo>
                <a:cubicBezTo>
                  <a:pt x="5630907" y="3359119"/>
                  <a:pt x="5634761" y="3347852"/>
                  <a:pt x="5634761" y="3332828"/>
                </a:cubicBezTo>
                <a:cubicBezTo>
                  <a:pt x="5638614" y="3340340"/>
                  <a:pt x="5638614" y="3344096"/>
                  <a:pt x="5638614" y="3347852"/>
                </a:cubicBezTo>
                <a:cubicBezTo>
                  <a:pt x="5638614" y="3359119"/>
                  <a:pt x="5642468" y="3370386"/>
                  <a:pt x="5638614" y="3381654"/>
                </a:cubicBezTo>
                <a:cubicBezTo>
                  <a:pt x="5634761" y="3396677"/>
                  <a:pt x="5646321" y="3400434"/>
                  <a:pt x="5650174" y="3415457"/>
                </a:cubicBezTo>
                <a:cubicBezTo>
                  <a:pt x="5654028" y="3430480"/>
                  <a:pt x="5657881" y="3430480"/>
                  <a:pt x="5673295" y="3422969"/>
                </a:cubicBezTo>
                <a:cubicBezTo>
                  <a:pt x="5684855" y="3419213"/>
                  <a:pt x="5688709" y="3411701"/>
                  <a:pt x="5684855" y="3404189"/>
                </a:cubicBezTo>
                <a:cubicBezTo>
                  <a:pt x="5677148" y="3392922"/>
                  <a:pt x="5681002" y="3381654"/>
                  <a:pt x="5681002" y="3374142"/>
                </a:cubicBezTo>
                <a:cubicBezTo>
                  <a:pt x="5677148" y="3351607"/>
                  <a:pt x="5684855" y="3332828"/>
                  <a:pt x="5673295" y="3310293"/>
                </a:cubicBezTo>
                <a:cubicBezTo>
                  <a:pt x="5673295" y="3310293"/>
                  <a:pt x="5673295" y="3306537"/>
                  <a:pt x="5677148" y="3302781"/>
                </a:cubicBezTo>
                <a:cubicBezTo>
                  <a:pt x="5684855" y="3284002"/>
                  <a:pt x="5684855" y="3268978"/>
                  <a:pt x="5684855" y="3250199"/>
                </a:cubicBezTo>
                <a:cubicBezTo>
                  <a:pt x="5688709" y="3223908"/>
                  <a:pt x="5696415" y="3197617"/>
                  <a:pt x="5692562" y="3171326"/>
                </a:cubicBezTo>
                <a:cubicBezTo>
                  <a:pt x="5692562" y="3171326"/>
                  <a:pt x="5692562" y="3167570"/>
                  <a:pt x="5692562" y="3167570"/>
                </a:cubicBezTo>
                <a:cubicBezTo>
                  <a:pt x="5696415" y="3167570"/>
                  <a:pt x="5696415" y="3167570"/>
                  <a:pt x="5696415" y="3167570"/>
                </a:cubicBezTo>
                <a:cubicBezTo>
                  <a:pt x="5700269" y="3167570"/>
                  <a:pt x="5704122" y="3167570"/>
                  <a:pt x="5704122" y="3171326"/>
                </a:cubicBezTo>
                <a:cubicBezTo>
                  <a:pt x="5704122" y="3175082"/>
                  <a:pt x="5704122" y="3178838"/>
                  <a:pt x="5704122" y="3182594"/>
                </a:cubicBezTo>
                <a:cubicBezTo>
                  <a:pt x="5704122" y="3205129"/>
                  <a:pt x="5704122" y="3227664"/>
                  <a:pt x="5704122" y="3250199"/>
                </a:cubicBezTo>
                <a:cubicBezTo>
                  <a:pt x="5704122" y="3253955"/>
                  <a:pt x="5704122" y="3261467"/>
                  <a:pt x="5711829" y="3261467"/>
                </a:cubicBezTo>
                <a:cubicBezTo>
                  <a:pt x="5727243" y="3257711"/>
                  <a:pt x="5727243" y="3272734"/>
                  <a:pt x="5727243" y="3280246"/>
                </a:cubicBezTo>
                <a:cubicBezTo>
                  <a:pt x="5727243" y="3295269"/>
                  <a:pt x="5727243" y="3310293"/>
                  <a:pt x="5727243" y="3325316"/>
                </a:cubicBezTo>
                <a:cubicBezTo>
                  <a:pt x="5727243" y="3336584"/>
                  <a:pt x="5731096" y="3347852"/>
                  <a:pt x="5734950" y="3359119"/>
                </a:cubicBezTo>
                <a:lnTo>
                  <a:pt x="5739909" y="3351064"/>
                </a:lnTo>
                <a:lnTo>
                  <a:pt x="5745618" y="3366421"/>
                </a:lnTo>
                <a:cubicBezTo>
                  <a:pt x="5748940" y="3377685"/>
                  <a:pt x="5752736" y="3388949"/>
                  <a:pt x="5760329" y="3398336"/>
                </a:cubicBezTo>
                <a:cubicBezTo>
                  <a:pt x="5771718" y="3409601"/>
                  <a:pt x="5775515" y="3424620"/>
                  <a:pt x="5764126" y="3435884"/>
                </a:cubicBezTo>
                <a:cubicBezTo>
                  <a:pt x="5752736" y="3450903"/>
                  <a:pt x="5748940" y="3469676"/>
                  <a:pt x="5752736" y="3488450"/>
                </a:cubicBezTo>
                <a:cubicBezTo>
                  <a:pt x="5752736" y="3495959"/>
                  <a:pt x="5752736" y="3507223"/>
                  <a:pt x="5752736" y="3518488"/>
                </a:cubicBezTo>
                <a:cubicBezTo>
                  <a:pt x="5752736" y="3525997"/>
                  <a:pt x="5752736" y="3529752"/>
                  <a:pt x="5756533" y="3533507"/>
                </a:cubicBezTo>
                <a:cubicBezTo>
                  <a:pt x="5767922" y="3544771"/>
                  <a:pt x="5764126" y="3559790"/>
                  <a:pt x="5764126" y="3574809"/>
                </a:cubicBezTo>
                <a:cubicBezTo>
                  <a:pt x="5764126" y="3578563"/>
                  <a:pt x="5760329" y="3586073"/>
                  <a:pt x="5767922" y="3589827"/>
                </a:cubicBezTo>
                <a:cubicBezTo>
                  <a:pt x="5786904" y="3608601"/>
                  <a:pt x="5805887" y="3627375"/>
                  <a:pt x="5832462" y="3631129"/>
                </a:cubicBezTo>
                <a:cubicBezTo>
                  <a:pt x="5851444" y="3634884"/>
                  <a:pt x="5878019" y="3634884"/>
                  <a:pt x="5878019" y="3664922"/>
                </a:cubicBezTo>
                <a:cubicBezTo>
                  <a:pt x="5878019" y="3676187"/>
                  <a:pt x="5889409" y="3687451"/>
                  <a:pt x="5900798" y="3687451"/>
                </a:cubicBezTo>
                <a:cubicBezTo>
                  <a:pt x="5912188" y="3691205"/>
                  <a:pt x="5919781" y="3694960"/>
                  <a:pt x="5931170" y="3702470"/>
                </a:cubicBezTo>
                <a:cubicBezTo>
                  <a:pt x="5934966" y="3702470"/>
                  <a:pt x="5938763" y="3702470"/>
                  <a:pt x="5938763" y="3702470"/>
                </a:cubicBezTo>
                <a:cubicBezTo>
                  <a:pt x="5957745" y="3683696"/>
                  <a:pt x="5976728" y="3668677"/>
                  <a:pt x="5976728" y="3646149"/>
                </a:cubicBezTo>
                <a:cubicBezTo>
                  <a:pt x="5976728" y="3578563"/>
                  <a:pt x="5976728" y="3514733"/>
                  <a:pt x="5976728" y="3450903"/>
                </a:cubicBezTo>
                <a:cubicBezTo>
                  <a:pt x="5976728" y="3447148"/>
                  <a:pt x="5969135" y="3435884"/>
                  <a:pt x="5984321" y="3435884"/>
                </a:cubicBezTo>
                <a:cubicBezTo>
                  <a:pt x="5991913" y="3435884"/>
                  <a:pt x="5988117" y="3447148"/>
                  <a:pt x="5988117" y="3450903"/>
                </a:cubicBezTo>
                <a:cubicBezTo>
                  <a:pt x="5988117" y="3465922"/>
                  <a:pt x="5988117" y="3480940"/>
                  <a:pt x="5999506" y="3495959"/>
                </a:cubicBezTo>
                <a:cubicBezTo>
                  <a:pt x="6033675" y="3529752"/>
                  <a:pt x="6045064" y="3574809"/>
                  <a:pt x="6048861" y="3623620"/>
                </a:cubicBezTo>
                <a:cubicBezTo>
                  <a:pt x="6048861" y="3646149"/>
                  <a:pt x="6045064" y="3672432"/>
                  <a:pt x="6052657" y="3698715"/>
                </a:cubicBezTo>
                <a:cubicBezTo>
                  <a:pt x="6060250" y="3713734"/>
                  <a:pt x="6056453" y="3732507"/>
                  <a:pt x="6052657" y="3747526"/>
                </a:cubicBezTo>
                <a:cubicBezTo>
                  <a:pt x="6052657" y="3762545"/>
                  <a:pt x="6064046" y="3777564"/>
                  <a:pt x="6060250" y="3792583"/>
                </a:cubicBezTo>
                <a:cubicBezTo>
                  <a:pt x="6060250" y="3800092"/>
                  <a:pt x="6052657" y="3815111"/>
                  <a:pt x="6067843" y="3811357"/>
                </a:cubicBezTo>
                <a:cubicBezTo>
                  <a:pt x="6079232" y="3811357"/>
                  <a:pt x="6071639" y="3800092"/>
                  <a:pt x="6075436" y="3792583"/>
                </a:cubicBezTo>
                <a:cubicBezTo>
                  <a:pt x="6079232" y="3747526"/>
                  <a:pt x="6067843" y="3706224"/>
                  <a:pt x="6067843" y="3661168"/>
                </a:cubicBezTo>
                <a:cubicBezTo>
                  <a:pt x="6067843" y="3638639"/>
                  <a:pt x="6086825" y="3627375"/>
                  <a:pt x="6090622" y="3604846"/>
                </a:cubicBezTo>
                <a:cubicBezTo>
                  <a:pt x="6090622" y="3604846"/>
                  <a:pt x="6094418" y="3604846"/>
                  <a:pt x="6098214" y="3604846"/>
                </a:cubicBezTo>
                <a:cubicBezTo>
                  <a:pt x="6102011" y="3604846"/>
                  <a:pt x="6109604" y="3601092"/>
                  <a:pt x="6113400" y="3608601"/>
                </a:cubicBezTo>
                <a:cubicBezTo>
                  <a:pt x="6113400" y="3619865"/>
                  <a:pt x="6113400" y="3631129"/>
                  <a:pt x="6113400" y="3642394"/>
                </a:cubicBezTo>
                <a:cubicBezTo>
                  <a:pt x="6113400" y="3653658"/>
                  <a:pt x="6120993" y="3657413"/>
                  <a:pt x="6120993" y="3664922"/>
                </a:cubicBezTo>
                <a:cubicBezTo>
                  <a:pt x="6120993" y="3668677"/>
                  <a:pt x="6124790" y="3668677"/>
                  <a:pt x="6128586" y="3668677"/>
                </a:cubicBezTo>
                <a:cubicBezTo>
                  <a:pt x="6132383" y="3668677"/>
                  <a:pt x="6132383" y="3664922"/>
                  <a:pt x="6132383" y="3661168"/>
                </a:cubicBezTo>
                <a:cubicBezTo>
                  <a:pt x="6132383" y="3649903"/>
                  <a:pt x="6132383" y="3638639"/>
                  <a:pt x="6132383" y="3627375"/>
                </a:cubicBezTo>
                <a:cubicBezTo>
                  <a:pt x="6132383" y="3623620"/>
                  <a:pt x="6132383" y="3616110"/>
                  <a:pt x="6139976" y="3616110"/>
                </a:cubicBezTo>
                <a:cubicBezTo>
                  <a:pt x="6143772" y="3616110"/>
                  <a:pt x="6143772" y="3623620"/>
                  <a:pt x="6147569" y="3623620"/>
                </a:cubicBezTo>
                <a:cubicBezTo>
                  <a:pt x="6158958" y="3638639"/>
                  <a:pt x="6166551" y="3653658"/>
                  <a:pt x="6166551" y="3668677"/>
                </a:cubicBezTo>
                <a:cubicBezTo>
                  <a:pt x="6166551" y="3694960"/>
                  <a:pt x="6185533" y="3713734"/>
                  <a:pt x="6181737" y="3740017"/>
                </a:cubicBezTo>
                <a:cubicBezTo>
                  <a:pt x="6181737" y="3740017"/>
                  <a:pt x="6185533" y="3740017"/>
                  <a:pt x="6185533" y="3740017"/>
                </a:cubicBezTo>
                <a:cubicBezTo>
                  <a:pt x="6189330" y="3740017"/>
                  <a:pt x="6189330" y="3740017"/>
                  <a:pt x="6193126" y="3740017"/>
                </a:cubicBezTo>
                <a:cubicBezTo>
                  <a:pt x="6193126" y="3736262"/>
                  <a:pt x="6193126" y="3728753"/>
                  <a:pt x="6193126" y="3724998"/>
                </a:cubicBezTo>
                <a:cubicBezTo>
                  <a:pt x="6196923" y="3709979"/>
                  <a:pt x="6200719" y="3709979"/>
                  <a:pt x="6215905" y="3713734"/>
                </a:cubicBezTo>
                <a:cubicBezTo>
                  <a:pt x="6219701" y="3717488"/>
                  <a:pt x="6223498" y="3717488"/>
                  <a:pt x="6227294" y="3709979"/>
                </a:cubicBezTo>
                <a:cubicBezTo>
                  <a:pt x="6231091" y="3698715"/>
                  <a:pt x="6231091" y="3687451"/>
                  <a:pt x="6238684" y="3676187"/>
                </a:cubicBezTo>
                <a:cubicBezTo>
                  <a:pt x="6238684" y="3687451"/>
                  <a:pt x="6238684" y="3694960"/>
                  <a:pt x="6238684" y="3702470"/>
                </a:cubicBezTo>
                <a:cubicBezTo>
                  <a:pt x="6238684" y="3709979"/>
                  <a:pt x="6246277" y="3709979"/>
                  <a:pt x="6250073" y="3706224"/>
                </a:cubicBezTo>
                <a:cubicBezTo>
                  <a:pt x="6253870" y="3706224"/>
                  <a:pt x="6253870" y="3698715"/>
                  <a:pt x="6257666" y="3706224"/>
                </a:cubicBezTo>
                <a:cubicBezTo>
                  <a:pt x="6257666" y="3706224"/>
                  <a:pt x="6261462" y="3709979"/>
                  <a:pt x="6257666" y="3709979"/>
                </a:cubicBezTo>
                <a:cubicBezTo>
                  <a:pt x="6250073" y="3721243"/>
                  <a:pt x="6253870" y="3736262"/>
                  <a:pt x="6253870" y="3747526"/>
                </a:cubicBezTo>
                <a:cubicBezTo>
                  <a:pt x="6253870" y="3751281"/>
                  <a:pt x="6253870" y="3755036"/>
                  <a:pt x="6257666" y="3755036"/>
                </a:cubicBezTo>
                <a:cubicBezTo>
                  <a:pt x="6261462" y="3755036"/>
                  <a:pt x="6261462" y="3755036"/>
                  <a:pt x="6265259" y="3751281"/>
                </a:cubicBezTo>
                <a:cubicBezTo>
                  <a:pt x="6272852" y="3743772"/>
                  <a:pt x="6272852" y="3732507"/>
                  <a:pt x="6280445" y="3728753"/>
                </a:cubicBezTo>
                <a:cubicBezTo>
                  <a:pt x="6288038" y="3724998"/>
                  <a:pt x="6291834" y="3717488"/>
                  <a:pt x="6299427" y="3724998"/>
                </a:cubicBezTo>
                <a:cubicBezTo>
                  <a:pt x="6303224" y="3728753"/>
                  <a:pt x="6310816" y="3728753"/>
                  <a:pt x="6310816" y="3732507"/>
                </a:cubicBezTo>
                <a:cubicBezTo>
                  <a:pt x="6310816" y="3740017"/>
                  <a:pt x="6314613" y="3747526"/>
                  <a:pt x="6310816" y="3751281"/>
                </a:cubicBezTo>
                <a:cubicBezTo>
                  <a:pt x="6303224" y="3766300"/>
                  <a:pt x="6299427" y="3781319"/>
                  <a:pt x="6295631" y="3796338"/>
                </a:cubicBezTo>
                <a:cubicBezTo>
                  <a:pt x="6288038" y="3807602"/>
                  <a:pt x="6291834" y="3807602"/>
                  <a:pt x="6303224" y="3815111"/>
                </a:cubicBezTo>
                <a:cubicBezTo>
                  <a:pt x="6310816" y="3815111"/>
                  <a:pt x="6322206" y="3818866"/>
                  <a:pt x="6326002" y="3826375"/>
                </a:cubicBezTo>
                <a:cubicBezTo>
                  <a:pt x="6326002" y="3837640"/>
                  <a:pt x="6333595" y="3845149"/>
                  <a:pt x="6333595" y="3860168"/>
                </a:cubicBezTo>
                <a:cubicBezTo>
                  <a:pt x="6329799" y="3867677"/>
                  <a:pt x="6333595" y="3878942"/>
                  <a:pt x="6329799" y="3890206"/>
                </a:cubicBezTo>
                <a:cubicBezTo>
                  <a:pt x="6329799" y="3897715"/>
                  <a:pt x="6337392" y="3897715"/>
                  <a:pt x="6341188" y="3897715"/>
                </a:cubicBezTo>
                <a:cubicBezTo>
                  <a:pt x="6348781" y="3897715"/>
                  <a:pt x="6352578" y="3893961"/>
                  <a:pt x="6352578" y="3890206"/>
                </a:cubicBezTo>
                <a:cubicBezTo>
                  <a:pt x="6352578" y="3882696"/>
                  <a:pt x="6348781" y="3882696"/>
                  <a:pt x="6348781" y="3878942"/>
                </a:cubicBezTo>
                <a:cubicBezTo>
                  <a:pt x="6341188" y="3860168"/>
                  <a:pt x="6344985" y="3845149"/>
                  <a:pt x="6360171" y="3833885"/>
                </a:cubicBezTo>
                <a:cubicBezTo>
                  <a:pt x="6367763" y="3830130"/>
                  <a:pt x="6375356" y="3837640"/>
                  <a:pt x="6382949" y="3830130"/>
                </a:cubicBezTo>
                <a:cubicBezTo>
                  <a:pt x="6382949" y="3818866"/>
                  <a:pt x="6382949" y="3807602"/>
                  <a:pt x="6382949" y="3796338"/>
                </a:cubicBezTo>
                <a:cubicBezTo>
                  <a:pt x="6386746" y="3788828"/>
                  <a:pt x="6379153" y="3777564"/>
                  <a:pt x="6386746" y="3766300"/>
                </a:cubicBezTo>
                <a:cubicBezTo>
                  <a:pt x="6398135" y="3755036"/>
                  <a:pt x="6382949" y="3751281"/>
                  <a:pt x="6382949" y="3740017"/>
                </a:cubicBezTo>
                <a:cubicBezTo>
                  <a:pt x="6386746" y="3706224"/>
                  <a:pt x="6375356" y="3676187"/>
                  <a:pt x="6379153" y="3646149"/>
                </a:cubicBezTo>
                <a:cubicBezTo>
                  <a:pt x="6379153" y="3631129"/>
                  <a:pt x="6379153" y="3619865"/>
                  <a:pt x="6379153" y="3604846"/>
                </a:cubicBezTo>
                <a:cubicBezTo>
                  <a:pt x="6379153" y="3582318"/>
                  <a:pt x="6379153" y="3563544"/>
                  <a:pt x="6360171" y="3541016"/>
                </a:cubicBezTo>
                <a:cubicBezTo>
                  <a:pt x="6363967" y="3537261"/>
                  <a:pt x="6371560" y="3537261"/>
                  <a:pt x="6371560" y="3533507"/>
                </a:cubicBezTo>
                <a:cubicBezTo>
                  <a:pt x="6390542" y="3518488"/>
                  <a:pt x="6390542" y="3514733"/>
                  <a:pt x="6375356" y="3492205"/>
                </a:cubicBezTo>
                <a:cubicBezTo>
                  <a:pt x="6367763" y="3484695"/>
                  <a:pt x="6360171" y="3473431"/>
                  <a:pt x="6360171" y="3462167"/>
                </a:cubicBezTo>
                <a:cubicBezTo>
                  <a:pt x="6356374" y="3450903"/>
                  <a:pt x="6348781" y="3443393"/>
                  <a:pt x="6352578" y="3435884"/>
                </a:cubicBezTo>
                <a:cubicBezTo>
                  <a:pt x="6360171" y="3417110"/>
                  <a:pt x="6360171" y="3394582"/>
                  <a:pt x="6382949" y="3383318"/>
                </a:cubicBezTo>
                <a:cubicBezTo>
                  <a:pt x="6394339" y="3375808"/>
                  <a:pt x="6401932" y="3364544"/>
                  <a:pt x="6398135" y="3353280"/>
                </a:cubicBezTo>
                <a:cubicBezTo>
                  <a:pt x="6390542" y="3345770"/>
                  <a:pt x="6390542" y="3338261"/>
                  <a:pt x="6390542" y="3330751"/>
                </a:cubicBezTo>
                <a:cubicBezTo>
                  <a:pt x="6390542" y="3319487"/>
                  <a:pt x="6386746" y="3311978"/>
                  <a:pt x="6379153" y="3311978"/>
                </a:cubicBezTo>
                <a:cubicBezTo>
                  <a:pt x="6371560" y="3308223"/>
                  <a:pt x="6367763" y="3304468"/>
                  <a:pt x="6360171" y="3304468"/>
                </a:cubicBezTo>
                <a:cubicBezTo>
                  <a:pt x="6344985" y="3296959"/>
                  <a:pt x="6348781" y="3281940"/>
                  <a:pt x="6360171" y="3274431"/>
                </a:cubicBezTo>
                <a:cubicBezTo>
                  <a:pt x="6367763" y="3270676"/>
                  <a:pt x="6379153" y="3266921"/>
                  <a:pt x="6379153" y="3259412"/>
                </a:cubicBezTo>
                <a:cubicBezTo>
                  <a:pt x="6379153" y="3248148"/>
                  <a:pt x="6379153" y="3240638"/>
                  <a:pt x="6375356" y="3233129"/>
                </a:cubicBezTo>
                <a:cubicBezTo>
                  <a:pt x="6367763" y="3221864"/>
                  <a:pt x="6375356" y="3203091"/>
                  <a:pt x="6363967" y="3191827"/>
                </a:cubicBezTo>
                <a:cubicBezTo>
                  <a:pt x="6363967" y="3188072"/>
                  <a:pt x="6363967" y="3184317"/>
                  <a:pt x="6367763" y="3180562"/>
                </a:cubicBezTo>
                <a:cubicBezTo>
                  <a:pt x="6375356" y="3169298"/>
                  <a:pt x="6382949" y="3165544"/>
                  <a:pt x="6394339" y="3165544"/>
                </a:cubicBezTo>
                <a:cubicBezTo>
                  <a:pt x="6398135" y="3165544"/>
                  <a:pt x="6405728" y="3161789"/>
                  <a:pt x="6401932" y="3154279"/>
                </a:cubicBezTo>
                <a:cubicBezTo>
                  <a:pt x="6386746" y="3139261"/>
                  <a:pt x="6379153" y="3120487"/>
                  <a:pt x="6371560" y="3101713"/>
                </a:cubicBezTo>
                <a:cubicBezTo>
                  <a:pt x="6371560" y="3097959"/>
                  <a:pt x="6367763" y="3094204"/>
                  <a:pt x="6363967" y="3094204"/>
                </a:cubicBezTo>
                <a:cubicBezTo>
                  <a:pt x="6360171" y="3094204"/>
                  <a:pt x="6360171" y="3097959"/>
                  <a:pt x="6356374" y="3101713"/>
                </a:cubicBezTo>
                <a:cubicBezTo>
                  <a:pt x="6356374" y="3116732"/>
                  <a:pt x="6341188" y="3135506"/>
                  <a:pt x="6352578" y="3154279"/>
                </a:cubicBezTo>
                <a:cubicBezTo>
                  <a:pt x="6352578" y="3158034"/>
                  <a:pt x="6352578" y="3165544"/>
                  <a:pt x="6348781" y="3165544"/>
                </a:cubicBezTo>
                <a:cubicBezTo>
                  <a:pt x="6337392" y="3165544"/>
                  <a:pt x="6337392" y="3176808"/>
                  <a:pt x="6337392" y="3184317"/>
                </a:cubicBezTo>
                <a:cubicBezTo>
                  <a:pt x="6337392" y="3191827"/>
                  <a:pt x="6329799" y="3195581"/>
                  <a:pt x="6322206" y="3191827"/>
                </a:cubicBezTo>
                <a:cubicBezTo>
                  <a:pt x="6318409" y="3191827"/>
                  <a:pt x="6314613" y="3184317"/>
                  <a:pt x="6307020" y="3180562"/>
                </a:cubicBezTo>
                <a:cubicBezTo>
                  <a:pt x="6307020" y="3188072"/>
                  <a:pt x="6303224" y="3191827"/>
                  <a:pt x="6307020" y="3195581"/>
                </a:cubicBezTo>
                <a:cubicBezTo>
                  <a:pt x="6314613" y="3203091"/>
                  <a:pt x="6310816" y="3214355"/>
                  <a:pt x="6310816" y="3221864"/>
                </a:cubicBezTo>
                <a:cubicBezTo>
                  <a:pt x="6314613" y="3233129"/>
                  <a:pt x="6303224" y="3240638"/>
                  <a:pt x="6307020" y="3251902"/>
                </a:cubicBezTo>
                <a:cubicBezTo>
                  <a:pt x="6310816" y="3266921"/>
                  <a:pt x="6295631" y="3263166"/>
                  <a:pt x="6288038" y="3270676"/>
                </a:cubicBezTo>
                <a:cubicBezTo>
                  <a:pt x="6284241" y="3274431"/>
                  <a:pt x="6284241" y="3281940"/>
                  <a:pt x="6284241" y="3285695"/>
                </a:cubicBezTo>
                <a:cubicBezTo>
                  <a:pt x="6284241" y="3304468"/>
                  <a:pt x="6284241" y="3323242"/>
                  <a:pt x="6284241" y="3345770"/>
                </a:cubicBezTo>
                <a:cubicBezTo>
                  <a:pt x="6284241" y="3364544"/>
                  <a:pt x="6284241" y="3387072"/>
                  <a:pt x="6284241" y="3409601"/>
                </a:cubicBezTo>
                <a:cubicBezTo>
                  <a:pt x="6284241" y="3409601"/>
                  <a:pt x="6280445" y="3409601"/>
                  <a:pt x="6280445" y="3409601"/>
                </a:cubicBezTo>
                <a:cubicBezTo>
                  <a:pt x="6280445" y="3390827"/>
                  <a:pt x="6280445" y="3368299"/>
                  <a:pt x="6276648" y="3345770"/>
                </a:cubicBezTo>
                <a:cubicBezTo>
                  <a:pt x="6272852" y="3353280"/>
                  <a:pt x="6265259" y="3357035"/>
                  <a:pt x="6265259" y="3360789"/>
                </a:cubicBezTo>
                <a:cubicBezTo>
                  <a:pt x="6261462" y="3398336"/>
                  <a:pt x="6250073" y="3435884"/>
                  <a:pt x="6253870" y="3473431"/>
                </a:cubicBezTo>
                <a:cubicBezTo>
                  <a:pt x="6253870" y="3480940"/>
                  <a:pt x="6253870" y="3488450"/>
                  <a:pt x="6253870" y="3495959"/>
                </a:cubicBezTo>
                <a:cubicBezTo>
                  <a:pt x="6253870" y="3518488"/>
                  <a:pt x="6246277" y="3533507"/>
                  <a:pt x="6231091" y="3544771"/>
                </a:cubicBezTo>
                <a:cubicBezTo>
                  <a:pt x="6231091" y="3556035"/>
                  <a:pt x="6231091" y="3567299"/>
                  <a:pt x="6231091" y="3578563"/>
                </a:cubicBezTo>
                <a:cubicBezTo>
                  <a:pt x="6231091" y="3586073"/>
                  <a:pt x="6227294" y="3586073"/>
                  <a:pt x="6223498" y="3589827"/>
                </a:cubicBezTo>
                <a:cubicBezTo>
                  <a:pt x="6219701" y="3593582"/>
                  <a:pt x="6215905" y="3589827"/>
                  <a:pt x="6212108" y="3586073"/>
                </a:cubicBezTo>
                <a:cubicBezTo>
                  <a:pt x="6196923" y="3574809"/>
                  <a:pt x="6196923" y="3574809"/>
                  <a:pt x="6208312" y="3559790"/>
                </a:cubicBezTo>
                <a:cubicBezTo>
                  <a:pt x="6212108" y="3556035"/>
                  <a:pt x="6223498" y="3544771"/>
                  <a:pt x="6227294" y="3544771"/>
                </a:cubicBezTo>
                <a:cubicBezTo>
                  <a:pt x="6219701" y="3529752"/>
                  <a:pt x="6231091" y="3518488"/>
                  <a:pt x="6231091" y="3507223"/>
                </a:cubicBezTo>
                <a:cubicBezTo>
                  <a:pt x="6223498" y="3492205"/>
                  <a:pt x="6223498" y="3473431"/>
                  <a:pt x="6231091" y="3462167"/>
                </a:cubicBezTo>
                <a:cubicBezTo>
                  <a:pt x="6231091" y="3454657"/>
                  <a:pt x="6234887" y="3450903"/>
                  <a:pt x="6231091" y="3443393"/>
                </a:cubicBezTo>
                <a:cubicBezTo>
                  <a:pt x="6231091" y="3435884"/>
                  <a:pt x="6234887" y="3428374"/>
                  <a:pt x="6227294" y="3417110"/>
                </a:cubicBezTo>
                <a:cubicBezTo>
                  <a:pt x="6223498" y="3409601"/>
                  <a:pt x="6234887" y="3398336"/>
                  <a:pt x="6231091" y="3390827"/>
                </a:cubicBezTo>
                <a:cubicBezTo>
                  <a:pt x="6223498" y="3387072"/>
                  <a:pt x="6227294" y="3379563"/>
                  <a:pt x="6227294" y="3375808"/>
                </a:cubicBezTo>
                <a:cubicBezTo>
                  <a:pt x="6227294" y="3368299"/>
                  <a:pt x="6234887" y="3372053"/>
                  <a:pt x="6238684" y="3368299"/>
                </a:cubicBezTo>
                <a:cubicBezTo>
                  <a:pt x="6238684" y="3364544"/>
                  <a:pt x="6238684" y="3357035"/>
                  <a:pt x="6238684" y="3349525"/>
                </a:cubicBezTo>
                <a:cubicBezTo>
                  <a:pt x="6234887" y="3349525"/>
                  <a:pt x="6231091" y="3345770"/>
                  <a:pt x="6231091" y="3342016"/>
                </a:cubicBezTo>
                <a:cubicBezTo>
                  <a:pt x="6234887" y="3334506"/>
                  <a:pt x="6242480" y="3338261"/>
                  <a:pt x="6246277" y="3338261"/>
                </a:cubicBezTo>
                <a:cubicBezTo>
                  <a:pt x="6246277" y="3330751"/>
                  <a:pt x="6246277" y="3323242"/>
                  <a:pt x="6246277" y="3315733"/>
                </a:cubicBezTo>
                <a:cubicBezTo>
                  <a:pt x="6238684" y="3319487"/>
                  <a:pt x="6238684" y="3311978"/>
                  <a:pt x="6238684" y="3308223"/>
                </a:cubicBezTo>
                <a:cubicBezTo>
                  <a:pt x="6242480" y="3300714"/>
                  <a:pt x="6246277" y="3304468"/>
                  <a:pt x="6253870" y="3304468"/>
                </a:cubicBezTo>
                <a:cubicBezTo>
                  <a:pt x="6253870" y="3285695"/>
                  <a:pt x="6246277" y="3263166"/>
                  <a:pt x="6257666" y="3244393"/>
                </a:cubicBezTo>
                <a:cubicBezTo>
                  <a:pt x="6261462" y="3240638"/>
                  <a:pt x="6261462" y="3236883"/>
                  <a:pt x="6257666" y="3233129"/>
                </a:cubicBezTo>
                <a:cubicBezTo>
                  <a:pt x="6250073" y="3229374"/>
                  <a:pt x="6250073" y="3221864"/>
                  <a:pt x="6253870" y="3218110"/>
                </a:cubicBezTo>
                <a:cubicBezTo>
                  <a:pt x="6253870" y="3206846"/>
                  <a:pt x="6250073" y="3191827"/>
                  <a:pt x="6246277" y="3184317"/>
                </a:cubicBezTo>
                <a:cubicBezTo>
                  <a:pt x="6238684" y="3173053"/>
                  <a:pt x="6238684" y="3161789"/>
                  <a:pt x="6246277" y="3150525"/>
                </a:cubicBezTo>
                <a:cubicBezTo>
                  <a:pt x="6250073" y="3143015"/>
                  <a:pt x="6253870" y="3131751"/>
                  <a:pt x="6253870" y="3116732"/>
                </a:cubicBezTo>
                <a:cubicBezTo>
                  <a:pt x="6250073" y="3109223"/>
                  <a:pt x="6253870" y="3097959"/>
                  <a:pt x="6253870" y="3090449"/>
                </a:cubicBezTo>
                <a:cubicBezTo>
                  <a:pt x="6242480" y="3086694"/>
                  <a:pt x="6246277" y="3079185"/>
                  <a:pt x="6246277" y="3075430"/>
                </a:cubicBezTo>
                <a:cubicBezTo>
                  <a:pt x="6246277" y="3067921"/>
                  <a:pt x="6246277" y="3064166"/>
                  <a:pt x="6246277" y="3056657"/>
                </a:cubicBezTo>
                <a:cubicBezTo>
                  <a:pt x="6234887" y="3045392"/>
                  <a:pt x="6234887" y="3034128"/>
                  <a:pt x="6246277" y="3022864"/>
                </a:cubicBezTo>
                <a:cubicBezTo>
                  <a:pt x="6246277" y="3022864"/>
                  <a:pt x="6246277" y="3019109"/>
                  <a:pt x="6246277" y="3019109"/>
                </a:cubicBezTo>
                <a:cubicBezTo>
                  <a:pt x="6246277" y="2989072"/>
                  <a:pt x="6246277" y="2989072"/>
                  <a:pt x="6269055" y="2977807"/>
                </a:cubicBezTo>
                <a:cubicBezTo>
                  <a:pt x="6272852" y="2977807"/>
                  <a:pt x="6276648" y="2977807"/>
                  <a:pt x="6276648" y="2977807"/>
                </a:cubicBezTo>
                <a:cubicBezTo>
                  <a:pt x="6288038" y="2970298"/>
                  <a:pt x="6299427" y="2974053"/>
                  <a:pt x="6299427" y="2989072"/>
                </a:cubicBezTo>
                <a:cubicBezTo>
                  <a:pt x="6299427" y="2996581"/>
                  <a:pt x="6299427" y="3007845"/>
                  <a:pt x="6299427" y="3019109"/>
                </a:cubicBezTo>
                <a:cubicBezTo>
                  <a:pt x="6299427" y="3026619"/>
                  <a:pt x="6299427" y="3030374"/>
                  <a:pt x="6307020" y="3030374"/>
                </a:cubicBezTo>
                <a:cubicBezTo>
                  <a:pt x="6314613" y="3030374"/>
                  <a:pt x="6310816" y="3026619"/>
                  <a:pt x="6310816" y="3019109"/>
                </a:cubicBezTo>
                <a:cubicBezTo>
                  <a:pt x="6310816" y="3015355"/>
                  <a:pt x="6314613" y="3007845"/>
                  <a:pt x="6307020" y="3004090"/>
                </a:cubicBezTo>
                <a:cubicBezTo>
                  <a:pt x="6303224" y="2996581"/>
                  <a:pt x="6303224" y="2989072"/>
                  <a:pt x="6307020" y="2985317"/>
                </a:cubicBezTo>
                <a:cubicBezTo>
                  <a:pt x="6310816" y="2974053"/>
                  <a:pt x="6310816" y="2962789"/>
                  <a:pt x="6310816" y="2955279"/>
                </a:cubicBezTo>
                <a:cubicBezTo>
                  <a:pt x="6310816" y="2947770"/>
                  <a:pt x="6314613" y="2940260"/>
                  <a:pt x="6318409" y="2936505"/>
                </a:cubicBezTo>
                <a:cubicBezTo>
                  <a:pt x="6333595" y="2917732"/>
                  <a:pt x="6348781" y="2898958"/>
                  <a:pt x="6375356" y="2891449"/>
                </a:cubicBezTo>
                <a:cubicBezTo>
                  <a:pt x="6379153" y="2898958"/>
                  <a:pt x="6379153" y="2902713"/>
                  <a:pt x="6379153" y="2906468"/>
                </a:cubicBezTo>
                <a:cubicBezTo>
                  <a:pt x="6379153" y="2928996"/>
                  <a:pt x="6379153" y="2947770"/>
                  <a:pt x="6379153" y="2966543"/>
                </a:cubicBezTo>
                <a:cubicBezTo>
                  <a:pt x="6375356" y="2974053"/>
                  <a:pt x="6382949" y="2981562"/>
                  <a:pt x="6390542" y="2985317"/>
                </a:cubicBezTo>
                <a:cubicBezTo>
                  <a:pt x="6390542" y="2962789"/>
                  <a:pt x="6390542" y="2940260"/>
                  <a:pt x="6390542" y="2917732"/>
                </a:cubicBezTo>
                <a:cubicBezTo>
                  <a:pt x="6390542" y="2895203"/>
                  <a:pt x="6394339" y="2872675"/>
                  <a:pt x="6390542" y="2850147"/>
                </a:cubicBezTo>
                <a:cubicBezTo>
                  <a:pt x="6386746" y="2827618"/>
                  <a:pt x="6398135" y="2808845"/>
                  <a:pt x="6398135" y="2786317"/>
                </a:cubicBezTo>
                <a:cubicBezTo>
                  <a:pt x="6398135" y="2756279"/>
                  <a:pt x="6398135" y="2726241"/>
                  <a:pt x="6398135" y="2696203"/>
                </a:cubicBezTo>
                <a:cubicBezTo>
                  <a:pt x="6398135" y="2684939"/>
                  <a:pt x="6405728" y="2677430"/>
                  <a:pt x="6401932" y="2669920"/>
                </a:cubicBezTo>
                <a:cubicBezTo>
                  <a:pt x="6394339" y="2643637"/>
                  <a:pt x="6398135" y="2617354"/>
                  <a:pt x="6379153" y="2594826"/>
                </a:cubicBezTo>
                <a:cubicBezTo>
                  <a:pt x="6375356" y="2591071"/>
                  <a:pt x="6379153" y="2587316"/>
                  <a:pt x="6386746" y="2587316"/>
                </a:cubicBezTo>
                <a:cubicBezTo>
                  <a:pt x="6390542" y="2587316"/>
                  <a:pt x="6398135" y="2591071"/>
                  <a:pt x="6405728" y="2583561"/>
                </a:cubicBezTo>
                <a:cubicBezTo>
                  <a:pt x="6405728" y="2546014"/>
                  <a:pt x="6405728" y="2546014"/>
                  <a:pt x="6417118" y="2527241"/>
                </a:cubicBezTo>
                <a:cubicBezTo>
                  <a:pt x="6420914" y="2587316"/>
                  <a:pt x="6413321" y="2643637"/>
                  <a:pt x="6424710" y="2699958"/>
                </a:cubicBezTo>
                <a:lnTo>
                  <a:pt x="6426146" y="2709637"/>
                </a:lnTo>
                <a:lnTo>
                  <a:pt x="6423687" y="2724602"/>
                </a:lnTo>
                <a:cubicBezTo>
                  <a:pt x="6423687" y="2732114"/>
                  <a:pt x="6427389" y="2728358"/>
                  <a:pt x="6427389" y="2732114"/>
                </a:cubicBezTo>
                <a:cubicBezTo>
                  <a:pt x="6427389" y="2735870"/>
                  <a:pt x="6427389" y="2735870"/>
                  <a:pt x="6427389" y="2739626"/>
                </a:cubicBezTo>
                <a:cubicBezTo>
                  <a:pt x="6427389" y="2758405"/>
                  <a:pt x="6428623" y="2780940"/>
                  <a:pt x="6429857" y="2799720"/>
                </a:cubicBezTo>
                <a:cubicBezTo>
                  <a:pt x="6429857" y="2814743"/>
                  <a:pt x="6431091" y="2829766"/>
                  <a:pt x="6432325" y="2844790"/>
                </a:cubicBezTo>
                <a:cubicBezTo>
                  <a:pt x="6433559" y="2867325"/>
                  <a:pt x="6433559" y="2867325"/>
                  <a:pt x="6432325" y="2889860"/>
                </a:cubicBezTo>
                <a:cubicBezTo>
                  <a:pt x="6431091" y="2897372"/>
                  <a:pt x="6429857" y="2904884"/>
                  <a:pt x="6434793" y="2904884"/>
                </a:cubicBezTo>
                <a:cubicBezTo>
                  <a:pt x="6437261" y="2904884"/>
                  <a:pt x="6438495" y="2916151"/>
                  <a:pt x="6437261" y="2923663"/>
                </a:cubicBezTo>
                <a:cubicBezTo>
                  <a:pt x="6433559" y="2938686"/>
                  <a:pt x="6436027" y="2949954"/>
                  <a:pt x="6436027" y="2964977"/>
                </a:cubicBezTo>
                <a:cubicBezTo>
                  <a:pt x="6434793" y="2972489"/>
                  <a:pt x="6439729" y="2987512"/>
                  <a:pt x="6442198" y="2983757"/>
                </a:cubicBezTo>
                <a:cubicBezTo>
                  <a:pt x="6448368" y="2983757"/>
                  <a:pt x="6452070" y="2987512"/>
                  <a:pt x="6452070" y="2998780"/>
                </a:cubicBezTo>
                <a:cubicBezTo>
                  <a:pt x="6452070" y="3013803"/>
                  <a:pt x="6454538" y="3025071"/>
                  <a:pt x="6454538" y="3040094"/>
                </a:cubicBezTo>
                <a:cubicBezTo>
                  <a:pt x="6454538" y="3055118"/>
                  <a:pt x="6453304" y="3070141"/>
                  <a:pt x="6454538" y="3088921"/>
                </a:cubicBezTo>
                <a:cubicBezTo>
                  <a:pt x="6455772" y="3103944"/>
                  <a:pt x="6455772" y="3118967"/>
                  <a:pt x="6454538" y="3133991"/>
                </a:cubicBezTo>
                <a:cubicBezTo>
                  <a:pt x="6453304" y="3145258"/>
                  <a:pt x="6457006" y="3149014"/>
                  <a:pt x="6459474" y="3152770"/>
                </a:cubicBezTo>
                <a:cubicBezTo>
                  <a:pt x="6463176" y="3164038"/>
                  <a:pt x="6465644" y="3160282"/>
                  <a:pt x="6465644" y="3145258"/>
                </a:cubicBezTo>
                <a:cubicBezTo>
                  <a:pt x="6465644" y="3141503"/>
                  <a:pt x="6465644" y="3133991"/>
                  <a:pt x="6465644" y="3126479"/>
                </a:cubicBezTo>
                <a:cubicBezTo>
                  <a:pt x="6466878" y="3118967"/>
                  <a:pt x="6466878" y="3107700"/>
                  <a:pt x="6469346" y="3107700"/>
                </a:cubicBezTo>
                <a:cubicBezTo>
                  <a:pt x="6475516" y="3107700"/>
                  <a:pt x="6475516" y="3096432"/>
                  <a:pt x="6475516" y="3085165"/>
                </a:cubicBezTo>
                <a:cubicBezTo>
                  <a:pt x="6475516" y="3070141"/>
                  <a:pt x="6475516" y="3058874"/>
                  <a:pt x="6479218" y="3051362"/>
                </a:cubicBezTo>
                <a:cubicBezTo>
                  <a:pt x="6481686" y="3043850"/>
                  <a:pt x="6481686" y="3028827"/>
                  <a:pt x="6479218" y="3017559"/>
                </a:cubicBezTo>
                <a:cubicBezTo>
                  <a:pt x="6475516" y="3002536"/>
                  <a:pt x="6477984" y="2983757"/>
                  <a:pt x="6477984" y="2964977"/>
                </a:cubicBezTo>
                <a:cubicBezTo>
                  <a:pt x="6477984" y="2961221"/>
                  <a:pt x="6479218" y="2961221"/>
                  <a:pt x="6479218" y="2957466"/>
                </a:cubicBezTo>
                <a:cubicBezTo>
                  <a:pt x="6481686" y="2953710"/>
                  <a:pt x="6482920" y="2957466"/>
                  <a:pt x="6482920" y="2961221"/>
                </a:cubicBezTo>
                <a:cubicBezTo>
                  <a:pt x="6482920" y="2972489"/>
                  <a:pt x="6482920" y="2980001"/>
                  <a:pt x="6485388" y="2983757"/>
                </a:cubicBezTo>
                <a:cubicBezTo>
                  <a:pt x="6489090" y="2995024"/>
                  <a:pt x="6491558" y="2991268"/>
                  <a:pt x="6494026" y="2991268"/>
                </a:cubicBezTo>
                <a:cubicBezTo>
                  <a:pt x="6494026" y="2980001"/>
                  <a:pt x="6495260" y="2968733"/>
                  <a:pt x="6495260" y="2953710"/>
                </a:cubicBezTo>
                <a:cubicBezTo>
                  <a:pt x="6496494" y="2961221"/>
                  <a:pt x="6496494" y="2964977"/>
                  <a:pt x="6496494" y="2968733"/>
                </a:cubicBezTo>
                <a:cubicBezTo>
                  <a:pt x="6496494" y="2980001"/>
                  <a:pt x="6497728" y="2991268"/>
                  <a:pt x="6496494" y="3002536"/>
                </a:cubicBezTo>
                <a:cubicBezTo>
                  <a:pt x="6495260" y="3017559"/>
                  <a:pt x="6498962" y="3021315"/>
                  <a:pt x="6500196" y="3036339"/>
                </a:cubicBezTo>
                <a:cubicBezTo>
                  <a:pt x="6500813" y="3043850"/>
                  <a:pt x="6501430" y="3047606"/>
                  <a:pt x="6502509" y="3048545"/>
                </a:cubicBezTo>
                <a:lnTo>
                  <a:pt x="6504436" y="3046768"/>
                </a:lnTo>
                <a:lnTo>
                  <a:pt x="6504436" y="3056657"/>
                </a:lnTo>
                <a:cubicBezTo>
                  <a:pt x="6515826" y="3086694"/>
                  <a:pt x="6508233" y="3116732"/>
                  <a:pt x="6512029" y="3146770"/>
                </a:cubicBezTo>
                <a:cubicBezTo>
                  <a:pt x="6512029" y="3165544"/>
                  <a:pt x="6508233" y="3188072"/>
                  <a:pt x="6500640" y="3203091"/>
                </a:cubicBezTo>
                <a:cubicBezTo>
                  <a:pt x="6496843" y="3221864"/>
                  <a:pt x="6493047" y="3240638"/>
                  <a:pt x="6496843" y="3255657"/>
                </a:cubicBezTo>
                <a:cubicBezTo>
                  <a:pt x="6504436" y="3270676"/>
                  <a:pt x="6500640" y="3289449"/>
                  <a:pt x="6508233" y="3304468"/>
                </a:cubicBezTo>
                <a:cubicBezTo>
                  <a:pt x="6531011" y="3345770"/>
                  <a:pt x="6542401" y="3390827"/>
                  <a:pt x="6542401" y="3435884"/>
                </a:cubicBezTo>
                <a:cubicBezTo>
                  <a:pt x="6542401" y="3462167"/>
                  <a:pt x="6542401" y="3484695"/>
                  <a:pt x="6542401" y="3510978"/>
                </a:cubicBezTo>
                <a:cubicBezTo>
                  <a:pt x="6542401" y="3514733"/>
                  <a:pt x="6538604" y="3522242"/>
                  <a:pt x="6546197" y="3525997"/>
                </a:cubicBezTo>
                <a:cubicBezTo>
                  <a:pt x="6553790" y="3529752"/>
                  <a:pt x="6561383" y="3522242"/>
                  <a:pt x="6561383" y="3518488"/>
                </a:cubicBezTo>
                <a:cubicBezTo>
                  <a:pt x="6565180" y="3503469"/>
                  <a:pt x="6572773" y="3492205"/>
                  <a:pt x="6576569" y="3477186"/>
                </a:cubicBezTo>
                <a:cubicBezTo>
                  <a:pt x="6580366" y="3458412"/>
                  <a:pt x="6580366" y="3439638"/>
                  <a:pt x="6591755" y="3420865"/>
                </a:cubicBezTo>
                <a:lnTo>
                  <a:pt x="6593556" y="3422765"/>
                </a:lnTo>
                <a:lnTo>
                  <a:pt x="6593946" y="3435884"/>
                </a:lnTo>
                <a:cubicBezTo>
                  <a:pt x="6590597" y="3450903"/>
                  <a:pt x="6589481" y="3469676"/>
                  <a:pt x="6590597" y="3488450"/>
                </a:cubicBezTo>
                <a:cubicBezTo>
                  <a:pt x="6590597" y="3495959"/>
                  <a:pt x="6590597" y="3507224"/>
                  <a:pt x="6590597" y="3518488"/>
                </a:cubicBezTo>
                <a:cubicBezTo>
                  <a:pt x="6590597" y="3525997"/>
                  <a:pt x="6590597" y="3529752"/>
                  <a:pt x="6591713" y="3533507"/>
                </a:cubicBezTo>
                <a:cubicBezTo>
                  <a:pt x="6595062" y="3544771"/>
                  <a:pt x="6593946" y="3559790"/>
                  <a:pt x="6593946" y="3574809"/>
                </a:cubicBezTo>
                <a:cubicBezTo>
                  <a:pt x="6593946" y="3578563"/>
                  <a:pt x="6592830" y="3586073"/>
                  <a:pt x="6595062" y="3589828"/>
                </a:cubicBezTo>
                <a:cubicBezTo>
                  <a:pt x="6600644" y="3608601"/>
                  <a:pt x="6606225" y="3627375"/>
                  <a:pt x="6614039" y="3631130"/>
                </a:cubicBezTo>
                <a:cubicBezTo>
                  <a:pt x="6619621" y="3634884"/>
                  <a:pt x="6627435" y="3634884"/>
                  <a:pt x="6627435" y="3664922"/>
                </a:cubicBezTo>
                <a:cubicBezTo>
                  <a:pt x="6627435" y="3676186"/>
                  <a:pt x="6630784" y="3687450"/>
                  <a:pt x="6634133" y="3687450"/>
                </a:cubicBezTo>
                <a:cubicBezTo>
                  <a:pt x="6637481" y="3691205"/>
                  <a:pt x="6639714" y="3694960"/>
                  <a:pt x="6643063" y="3702469"/>
                </a:cubicBezTo>
                <a:cubicBezTo>
                  <a:pt x="6644179" y="3702469"/>
                  <a:pt x="6645296" y="3702469"/>
                  <a:pt x="6645296" y="3702469"/>
                </a:cubicBezTo>
                <a:cubicBezTo>
                  <a:pt x="6650877" y="3683696"/>
                  <a:pt x="6656459" y="3668677"/>
                  <a:pt x="6656459" y="3646148"/>
                </a:cubicBezTo>
                <a:cubicBezTo>
                  <a:pt x="6656459" y="3578563"/>
                  <a:pt x="6656459" y="3514733"/>
                  <a:pt x="6656459" y="3450903"/>
                </a:cubicBezTo>
                <a:cubicBezTo>
                  <a:pt x="6656459" y="3447148"/>
                  <a:pt x="6654226" y="3435884"/>
                  <a:pt x="6658691" y="3435884"/>
                </a:cubicBezTo>
                <a:cubicBezTo>
                  <a:pt x="6660924" y="3435884"/>
                  <a:pt x="6659807" y="3447148"/>
                  <a:pt x="6659807" y="3450903"/>
                </a:cubicBezTo>
                <a:cubicBezTo>
                  <a:pt x="6659807" y="3465922"/>
                  <a:pt x="6659807" y="3480940"/>
                  <a:pt x="6663156" y="3495959"/>
                </a:cubicBezTo>
                <a:cubicBezTo>
                  <a:pt x="6673203" y="3529752"/>
                  <a:pt x="6676552" y="3574809"/>
                  <a:pt x="6677668" y="3623620"/>
                </a:cubicBezTo>
                <a:cubicBezTo>
                  <a:pt x="6677668" y="3646148"/>
                  <a:pt x="6676552" y="3672431"/>
                  <a:pt x="6678785" y="3698715"/>
                </a:cubicBezTo>
                <a:cubicBezTo>
                  <a:pt x="6681017" y="3713733"/>
                  <a:pt x="6679901" y="3732507"/>
                  <a:pt x="6678785" y="3747526"/>
                </a:cubicBezTo>
                <a:cubicBezTo>
                  <a:pt x="6678785" y="3762545"/>
                  <a:pt x="6682133" y="3777564"/>
                  <a:pt x="6681017" y="3792583"/>
                </a:cubicBezTo>
                <a:cubicBezTo>
                  <a:pt x="6681017" y="3800092"/>
                  <a:pt x="6678785" y="3815111"/>
                  <a:pt x="6683250" y="3811356"/>
                </a:cubicBezTo>
                <a:cubicBezTo>
                  <a:pt x="6686599" y="3811356"/>
                  <a:pt x="6684366" y="3800092"/>
                  <a:pt x="6685482" y="3792583"/>
                </a:cubicBezTo>
                <a:cubicBezTo>
                  <a:pt x="6686599" y="3747526"/>
                  <a:pt x="6683250" y="3706224"/>
                  <a:pt x="6683250" y="3661167"/>
                </a:cubicBezTo>
                <a:cubicBezTo>
                  <a:pt x="6683250" y="3638639"/>
                  <a:pt x="6688831" y="3627375"/>
                  <a:pt x="6689948" y="3604846"/>
                </a:cubicBezTo>
                <a:cubicBezTo>
                  <a:pt x="6689948" y="3604846"/>
                  <a:pt x="6691064" y="3604846"/>
                  <a:pt x="6692180" y="3604846"/>
                </a:cubicBezTo>
                <a:cubicBezTo>
                  <a:pt x="6693296" y="3604846"/>
                  <a:pt x="6695529" y="3601092"/>
                  <a:pt x="6696645" y="3608601"/>
                </a:cubicBezTo>
                <a:cubicBezTo>
                  <a:pt x="6696645" y="3619865"/>
                  <a:pt x="6696645" y="3631130"/>
                  <a:pt x="6696645" y="3642394"/>
                </a:cubicBezTo>
                <a:cubicBezTo>
                  <a:pt x="6696645" y="3653658"/>
                  <a:pt x="6698878" y="3657413"/>
                  <a:pt x="6698878" y="3664922"/>
                </a:cubicBezTo>
                <a:cubicBezTo>
                  <a:pt x="6698878" y="3668677"/>
                  <a:pt x="6699994" y="3668677"/>
                  <a:pt x="6701110" y="3668677"/>
                </a:cubicBezTo>
                <a:cubicBezTo>
                  <a:pt x="6702227" y="3668677"/>
                  <a:pt x="6702227" y="3664922"/>
                  <a:pt x="6702227" y="3661167"/>
                </a:cubicBezTo>
                <a:cubicBezTo>
                  <a:pt x="6702227" y="3649903"/>
                  <a:pt x="6702227" y="3638639"/>
                  <a:pt x="6702227" y="3627375"/>
                </a:cubicBezTo>
                <a:cubicBezTo>
                  <a:pt x="6702227" y="3623620"/>
                  <a:pt x="6702227" y="3616111"/>
                  <a:pt x="6704459" y="3616111"/>
                </a:cubicBezTo>
                <a:cubicBezTo>
                  <a:pt x="6705576" y="3616111"/>
                  <a:pt x="6705576" y="3623620"/>
                  <a:pt x="6706692" y="3623620"/>
                </a:cubicBezTo>
                <a:cubicBezTo>
                  <a:pt x="6710041" y="3638639"/>
                  <a:pt x="6712273" y="3653658"/>
                  <a:pt x="6712273" y="3668677"/>
                </a:cubicBezTo>
                <a:cubicBezTo>
                  <a:pt x="6712273" y="3694960"/>
                  <a:pt x="6717855" y="3713733"/>
                  <a:pt x="6716739" y="3740017"/>
                </a:cubicBezTo>
                <a:cubicBezTo>
                  <a:pt x="6716739" y="3740017"/>
                  <a:pt x="6717855" y="3740017"/>
                  <a:pt x="6717855" y="3740017"/>
                </a:cubicBezTo>
                <a:cubicBezTo>
                  <a:pt x="6718971" y="3740017"/>
                  <a:pt x="6718971" y="3740017"/>
                  <a:pt x="6720088" y="3740017"/>
                </a:cubicBezTo>
                <a:cubicBezTo>
                  <a:pt x="6720088" y="3736262"/>
                  <a:pt x="6720088" y="3728752"/>
                  <a:pt x="6720088" y="3724998"/>
                </a:cubicBezTo>
                <a:cubicBezTo>
                  <a:pt x="6721204" y="3709979"/>
                  <a:pt x="6722320" y="3709979"/>
                  <a:pt x="6726785" y="3713733"/>
                </a:cubicBezTo>
                <a:cubicBezTo>
                  <a:pt x="6727902" y="3717488"/>
                  <a:pt x="6729018" y="3717488"/>
                  <a:pt x="6730134" y="3709979"/>
                </a:cubicBezTo>
                <a:cubicBezTo>
                  <a:pt x="6731251" y="3698715"/>
                  <a:pt x="6731251" y="3687450"/>
                  <a:pt x="6733483" y="3676186"/>
                </a:cubicBezTo>
                <a:cubicBezTo>
                  <a:pt x="6733483" y="3687450"/>
                  <a:pt x="6733483" y="3694960"/>
                  <a:pt x="6733483" y="3702469"/>
                </a:cubicBezTo>
                <a:cubicBezTo>
                  <a:pt x="6733483" y="3709979"/>
                  <a:pt x="6735716" y="3709979"/>
                  <a:pt x="6736832" y="3706224"/>
                </a:cubicBezTo>
                <a:cubicBezTo>
                  <a:pt x="6737948" y="3706224"/>
                  <a:pt x="6737948" y="3698715"/>
                  <a:pt x="6739065" y="3706224"/>
                </a:cubicBezTo>
                <a:cubicBezTo>
                  <a:pt x="6739065" y="3706224"/>
                  <a:pt x="6740181" y="3709979"/>
                  <a:pt x="6739065" y="3709979"/>
                </a:cubicBezTo>
                <a:cubicBezTo>
                  <a:pt x="6736832" y="3721243"/>
                  <a:pt x="6737948" y="3736262"/>
                  <a:pt x="6737948" y="3747526"/>
                </a:cubicBezTo>
                <a:cubicBezTo>
                  <a:pt x="6737948" y="3751281"/>
                  <a:pt x="6737948" y="3755035"/>
                  <a:pt x="6739065" y="3755035"/>
                </a:cubicBezTo>
                <a:cubicBezTo>
                  <a:pt x="6740181" y="3755035"/>
                  <a:pt x="6740181" y="3755035"/>
                  <a:pt x="6741297" y="3751281"/>
                </a:cubicBezTo>
                <a:cubicBezTo>
                  <a:pt x="6743530" y="3743771"/>
                  <a:pt x="6743530" y="3732507"/>
                  <a:pt x="6745762" y="3728752"/>
                </a:cubicBezTo>
                <a:cubicBezTo>
                  <a:pt x="6747995" y="3724998"/>
                  <a:pt x="6749111" y="3717488"/>
                  <a:pt x="6751344" y="3724998"/>
                </a:cubicBezTo>
                <a:cubicBezTo>
                  <a:pt x="6752460" y="3728752"/>
                  <a:pt x="6754693" y="3728752"/>
                  <a:pt x="6754693" y="3732507"/>
                </a:cubicBezTo>
                <a:cubicBezTo>
                  <a:pt x="6754693" y="3740017"/>
                  <a:pt x="6755809" y="3747526"/>
                  <a:pt x="6754693" y="3751281"/>
                </a:cubicBezTo>
                <a:cubicBezTo>
                  <a:pt x="6752460" y="3766300"/>
                  <a:pt x="6751344" y="3781318"/>
                  <a:pt x="6750228" y="3796337"/>
                </a:cubicBezTo>
                <a:cubicBezTo>
                  <a:pt x="6747995" y="3807602"/>
                  <a:pt x="6749111" y="3807602"/>
                  <a:pt x="6752460" y="3815111"/>
                </a:cubicBezTo>
                <a:cubicBezTo>
                  <a:pt x="6754693" y="3815111"/>
                  <a:pt x="6758042" y="3818866"/>
                  <a:pt x="6759158" y="3826375"/>
                </a:cubicBezTo>
                <a:cubicBezTo>
                  <a:pt x="6759158" y="3837639"/>
                  <a:pt x="6761391" y="3845149"/>
                  <a:pt x="6761391" y="3860168"/>
                </a:cubicBezTo>
                <a:cubicBezTo>
                  <a:pt x="6760274" y="3867677"/>
                  <a:pt x="6761391" y="3878941"/>
                  <a:pt x="6760274" y="3890205"/>
                </a:cubicBezTo>
                <a:cubicBezTo>
                  <a:pt x="6760274" y="3897715"/>
                  <a:pt x="6762507" y="3897715"/>
                  <a:pt x="6763623" y="3897715"/>
                </a:cubicBezTo>
                <a:cubicBezTo>
                  <a:pt x="6765856" y="3897715"/>
                  <a:pt x="6766972" y="3893960"/>
                  <a:pt x="6766972" y="3890205"/>
                </a:cubicBezTo>
                <a:cubicBezTo>
                  <a:pt x="6766972" y="3882696"/>
                  <a:pt x="6765856" y="3882696"/>
                  <a:pt x="6765856" y="3878941"/>
                </a:cubicBezTo>
                <a:cubicBezTo>
                  <a:pt x="6763623" y="3860168"/>
                  <a:pt x="6764740" y="3845149"/>
                  <a:pt x="6769205" y="3833885"/>
                </a:cubicBezTo>
                <a:cubicBezTo>
                  <a:pt x="6771438" y="3830130"/>
                  <a:pt x="6773670" y="3837639"/>
                  <a:pt x="6775903" y="3830130"/>
                </a:cubicBezTo>
                <a:cubicBezTo>
                  <a:pt x="6775903" y="3818866"/>
                  <a:pt x="6775903" y="3807602"/>
                  <a:pt x="6775903" y="3796337"/>
                </a:cubicBezTo>
                <a:cubicBezTo>
                  <a:pt x="6777019" y="3788828"/>
                  <a:pt x="6774786" y="3777564"/>
                  <a:pt x="6777019" y="3766300"/>
                </a:cubicBezTo>
                <a:cubicBezTo>
                  <a:pt x="6780368" y="3755035"/>
                  <a:pt x="6775903" y="3751281"/>
                  <a:pt x="6775903" y="3740017"/>
                </a:cubicBezTo>
                <a:cubicBezTo>
                  <a:pt x="6777019" y="3706224"/>
                  <a:pt x="6773670" y="3676186"/>
                  <a:pt x="6774786" y="3646148"/>
                </a:cubicBezTo>
                <a:cubicBezTo>
                  <a:pt x="6774786" y="3631130"/>
                  <a:pt x="6774786" y="3619865"/>
                  <a:pt x="6774786" y="3604846"/>
                </a:cubicBezTo>
                <a:cubicBezTo>
                  <a:pt x="6774786" y="3582318"/>
                  <a:pt x="6774786" y="3563544"/>
                  <a:pt x="6769205" y="3541016"/>
                </a:cubicBezTo>
                <a:cubicBezTo>
                  <a:pt x="6770321" y="3537261"/>
                  <a:pt x="6772554" y="3537261"/>
                  <a:pt x="6772554" y="3533507"/>
                </a:cubicBezTo>
                <a:cubicBezTo>
                  <a:pt x="6778135" y="3518488"/>
                  <a:pt x="6778135" y="3514733"/>
                  <a:pt x="6773670" y="3492205"/>
                </a:cubicBezTo>
                <a:cubicBezTo>
                  <a:pt x="6771438" y="3484695"/>
                  <a:pt x="6769205" y="3473431"/>
                  <a:pt x="6769205" y="3462167"/>
                </a:cubicBezTo>
                <a:cubicBezTo>
                  <a:pt x="6768089" y="3450903"/>
                  <a:pt x="6765856" y="3443393"/>
                  <a:pt x="6766972" y="3435884"/>
                </a:cubicBezTo>
                <a:cubicBezTo>
                  <a:pt x="6769205" y="3417110"/>
                  <a:pt x="6769205" y="3394582"/>
                  <a:pt x="6775903" y="3383318"/>
                </a:cubicBezTo>
                <a:cubicBezTo>
                  <a:pt x="6779252" y="3375808"/>
                  <a:pt x="6781484" y="3364544"/>
                  <a:pt x="6780368" y="3353280"/>
                </a:cubicBezTo>
                <a:cubicBezTo>
                  <a:pt x="6778135" y="3345770"/>
                  <a:pt x="6778135" y="3338261"/>
                  <a:pt x="6778135" y="3330752"/>
                </a:cubicBezTo>
                <a:cubicBezTo>
                  <a:pt x="6778135" y="3319487"/>
                  <a:pt x="6777019" y="3311978"/>
                  <a:pt x="6774786" y="3311978"/>
                </a:cubicBezTo>
                <a:cubicBezTo>
                  <a:pt x="6772554" y="3308223"/>
                  <a:pt x="6771438" y="3304468"/>
                  <a:pt x="6769205" y="3304468"/>
                </a:cubicBezTo>
                <a:cubicBezTo>
                  <a:pt x="6764740" y="3296959"/>
                  <a:pt x="6765856" y="3281940"/>
                  <a:pt x="6769205" y="3274431"/>
                </a:cubicBezTo>
                <a:cubicBezTo>
                  <a:pt x="6771438" y="3270676"/>
                  <a:pt x="6774786" y="3266921"/>
                  <a:pt x="6774786" y="3259412"/>
                </a:cubicBezTo>
                <a:cubicBezTo>
                  <a:pt x="6774786" y="3248148"/>
                  <a:pt x="6774786" y="3240638"/>
                  <a:pt x="6773670" y="3233129"/>
                </a:cubicBezTo>
                <a:cubicBezTo>
                  <a:pt x="6771438" y="3221865"/>
                  <a:pt x="6773670" y="3203091"/>
                  <a:pt x="6770321" y="3191827"/>
                </a:cubicBezTo>
                <a:cubicBezTo>
                  <a:pt x="6770321" y="3188072"/>
                  <a:pt x="6770321" y="3184318"/>
                  <a:pt x="6771438" y="3180563"/>
                </a:cubicBezTo>
                <a:cubicBezTo>
                  <a:pt x="6773670" y="3169298"/>
                  <a:pt x="6775903" y="3165544"/>
                  <a:pt x="6779252" y="3165544"/>
                </a:cubicBezTo>
                <a:cubicBezTo>
                  <a:pt x="6780368" y="3165544"/>
                  <a:pt x="6782601" y="3161789"/>
                  <a:pt x="6781484" y="3154280"/>
                </a:cubicBezTo>
                <a:cubicBezTo>
                  <a:pt x="6777019" y="3139261"/>
                  <a:pt x="6774786" y="3120487"/>
                  <a:pt x="6772554" y="3101713"/>
                </a:cubicBezTo>
                <a:cubicBezTo>
                  <a:pt x="6772554" y="3097959"/>
                  <a:pt x="6771438" y="3094204"/>
                  <a:pt x="6770321" y="3094204"/>
                </a:cubicBezTo>
                <a:cubicBezTo>
                  <a:pt x="6769205" y="3094204"/>
                  <a:pt x="6769205" y="3097959"/>
                  <a:pt x="6768089" y="3101713"/>
                </a:cubicBezTo>
                <a:cubicBezTo>
                  <a:pt x="6768089" y="3116733"/>
                  <a:pt x="6763623" y="3135506"/>
                  <a:pt x="6766972" y="3154280"/>
                </a:cubicBezTo>
                <a:cubicBezTo>
                  <a:pt x="6766972" y="3158035"/>
                  <a:pt x="6766972" y="3165544"/>
                  <a:pt x="6765856" y="3165544"/>
                </a:cubicBezTo>
                <a:cubicBezTo>
                  <a:pt x="6762507" y="3165544"/>
                  <a:pt x="6762507" y="3176808"/>
                  <a:pt x="6762507" y="3184318"/>
                </a:cubicBezTo>
                <a:cubicBezTo>
                  <a:pt x="6762507" y="3191827"/>
                  <a:pt x="6760274" y="3195581"/>
                  <a:pt x="6758042" y="3191827"/>
                </a:cubicBezTo>
                <a:cubicBezTo>
                  <a:pt x="6756925" y="3191827"/>
                  <a:pt x="6755809" y="3184318"/>
                  <a:pt x="6753577" y="3180563"/>
                </a:cubicBezTo>
                <a:cubicBezTo>
                  <a:pt x="6753577" y="3188072"/>
                  <a:pt x="6752460" y="3191827"/>
                  <a:pt x="6753577" y="3195581"/>
                </a:cubicBezTo>
                <a:cubicBezTo>
                  <a:pt x="6755809" y="3203091"/>
                  <a:pt x="6754693" y="3214355"/>
                  <a:pt x="6754693" y="3221865"/>
                </a:cubicBezTo>
                <a:cubicBezTo>
                  <a:pt x="6755809" y="3233129"/>
                  <a:pt x="6752460" y="3240638"/>
                  <a:pt x="6753577" y="3251903"/>
                </a:cubicBezTo>
                <a:cubicBezTo>
                  <a:pt x="6754693" y="3266921"/>
                  <a:pt x="6750228" y="3263166"/>
                  <a:pt x="6747995" y="3270676"/>
                </a:cubicBezTo>
                <a:cubicBezTo>
                  <a:pt x="6746879" y="3274431"/>
                  <a:pt x="6746879" y="3281940"/>
                  <a:pt x="6746879" y="3285695"/>
                </a:cubicBezTo>
                <a:cubicBezTo>
                  <a:pt x="6746879" y="3304468"/>
                  <a:pt x="6746879" y="3323242"/>
                  <a:pt x="6746879" y="3345770"/>
                </a:cubicBezTo>
                <a:cubicBezTo>
                  <a:pt x="6746879" y="3364544"/>
                  <a:pt x="6746879" y="3387072"/>
                  <a:pt x="6746879" y="3409601"/>
                </a:cubicBezTo>
                <a:cubicBezTo>
                  <a:pt x="6746879" y="3409601"/>
                  <a:pt x="6745762" y="3409601"/>
                  <a:pt x="6745762" y="3409601"/>
                </a:cubicBezTo>
                <a:cubicBezTo>
                  <a:pt x="6745762" y="3390827"/>
                  <a:pt x="6745762" y="3368299"/>
                  <a:pt x="6744646" y="3345770"/>
                </a:cubicBezTo>
                <a:cubicBezTo>
                  <a:pt x="6743530" y="3353280"/>
                  <a:pt x="6741297" y="3357035"/>
                  <a:pt x="6741297" y="3360789"/>
                </a:cubicBezTo>
                <a:cubicBezTo>
                  <a:pt x="6740181" y="3398337"/>
                  <a:pt x="6736832" y="3435884"/>
                  <a:pt x="6737948" y="3473431"/>
                </a:cubicBezTo>
                <a:cubicBezTo>
                  <a:pt x="6737948" y="3480940"/>
                  <a:pt x="6737948" y="3488450"/>
                  <a:pt x="6737948" y="3495959"/>
                </a:cubicBezTo>
                <a:cubicBezTo>
                  <a:pt x="6737948" y="3518488"/>
                  <a:pt x="6735716" y="3533507"/>
                  <a:pt x="6731251" y="3544771"/>
                </a:cubicBezTo>
                <a:cubicBezTo>
                  <a:pt x="6731251" y="3556035"/>
                  <a:pt x="6731251" y="3567299"/>
                  <a:pt x="6731251" y="3578563"/>
                </a:cubicBezTo>
                <a:cubicBezTo>
                  <a:pt x="6731251" y="3586073"/>
                  <a:pt x="6730134" y="3586073"/>
                  <a:pt x="6729018" y="3589828"/>
                </a:cubicBezTo>
                <a:cubicBezTo>
                  <a:pt x="6727902" y="3593582"/>
                  <a:pt x="6726785" y="3589828"/>
                  <a:pt x="6725669" y="3586073"/>
                </a:cubicBezTo>
                <a:cubicBezTo>
                  <a:pt x="6721204" y="3574809"/>
                  <a:pt x="6721204" y="3574809"/>
                  <a:pt x="6724553" y="3559790"/>
                </a:cubicBezTo>
                <a:cubicBezTo>
                  <a:pt x="6725669" y="3556035"/>
                  <a:pt x="6729018" y="3544771"/>
                  <a:pt x="6730134" y="3544771"/>
                </a:cubicBezTo>
                <a:cubicBezTo>
                  <a:pt x="6727902" y="3529752"/>
                  <a:pt x="6731251" y="3518488"/>
                  <a:pt x="6731251" y="3507224"/>
                </a:cubicBezTo>
                <a:cubicBezTo>
                  <a:pt x="6729018" y="3492205"/>
                  <a:pt x="6729018" y="3473431"/>
                  <a:pt x="6731251" y="3462167"/>
                </a:cubicBezTo>
                <a:cubicBezTo>
                  <a:pt x="6731251" y="3454657"/>
                  <a:pt x="6732367" y="3450903"/>
                  <a:pt x="6731251" y="3443393"/>
                </a:cubicBezTo>
                <a:cubicBezTo>
                  <a:pt x="6731251" y="3435884"/>
                  <a:pt x="6732367" y="3428374"/>
                  <a:pt x="6730134" y="3417110"/>
                </a:cubicBezTo>
                <a:cubicBezTo>
                  <a:pt x="6729018" y="3409601"/>
                  <a:pt x="6732367" y="3398337"/>
                  <a:pt x="6731251" y="3390827"/>
                </a:cubicBezTo>
                <a:cubicBezTo>
                  <a:pt x="6729018" y="3387072"/>
                  <a:pt x="6730134" y="3379563"/>
                  <a:pt x="6730134" y="3375808"/>
                </a:cubicBezTo>
                <a:cubicBezTo>
                  <a:pt x="6730134" y="3368299"/>
                  <a:pt x="6732367" y="3372054"/>
                  <a:pt x="6733483" y="3368299"/>
                </a:cubicBezTo>
                <a:cubicBezTo>
                  <a:pt x="6733483" y="3364544"/>
                  <a:pt x="6733483" y="3357035"/>
                  <a:pt x="6733483" y="3349525"/>
                </a:cubicBezTo>
                <a:cubicBezTo>
                  <a:pt x="6732367" y="3349525"/>
                  <a:pt x="6731251" y="3345770"/>
                  <a:pt x="6731251" y="3342016"/>
                </a:cubicBezTo>
                <a:cubicBezTo>
                  <a:pt x="6732367" y="3334506"/>
                  <a:pt x="6734599" y="3338261"/>
                  <a:pt x="6735716" y="3338261"/>
                </a:cubicBezTo>
                <a:cubicBezTo>
                  <a:pt x="6735716" y="3330752"/>
                  <a:pt x="6735716" y="3323242"/>
                  <a:pt x="6735716" y="3315733"/>
                </a:cubicBezTo>
                <a:cubicBezTo>
                  <a:pt x="6733483" y="3319487"/>
                  <a:pt x="6733483" y="3311978"/>
                  <a:pt x="6733483" y="3308223"/>
                </a:cubicBezTo>
                <a:cubicBezTo>
                  <a:pt x="6734599" y="3300714"/>
                  <a:pt x="6735716" y="3304468"/>
                  <a:pt x="6737948" y="3304468"/>
                </a:cubicBezTo>
                <a:cubicBezTo>
                  <a:pt x="6737948" y="3285695"/>
                  <a:pt x="6735716" y="3263166"/>
                  <a:pt x="6739065" y="3244393"/>
                </a:cubicBezTo>
                <a:cubicBezTo>
                  <a:pt x="6740181" y="3240638"/>
                  <a:pt x="6740181" y="3236883"/>
                  <a:pt x="6739065" y="3233129"/>
                </a:cubicBezTo>
                <a:cubicBezTo>
                  <a:pt x="6736832" y="3229374"/>
                  <a:pt x="6736832" y="3221865"/>
                  <a:pt x="6737948" y="3218110"/>
                </a:cubicBezTo>
                <a:cubicBezTo>
                  <a:pt x="6737948" y="3206846"/>
                  <a:pt x="6736832" y="3191827"/>
                  <a:pt x="6735716" y="3184318"/>
                </a:cubicBezTo>
                <a:cubicBezTo>
                  <a:pt x="6733483" y="3173053"/>
                  <a:pt x="6733483" y="3161789"/>
                  <a:pt x="6735716" y="3150525"/>
                </a:cubicBezTo>
                <a:cubicBezTo>
                  <a:pt x="6736832" y="3143015"/>
                  <a:pt x="6737948" y="3131751"/>
                  <a:pt x="6737948" y="3116733"/>
                </a:cubicBezTo>
                <a:cubicBezTo>
                  <a:pt x="6736832" y="3109223"/>
                  <a:pt x="6737948" y="3097959"/>
                  <a:pt x="6737948" y="3090449"/>
                </a:cubicBezTo>
                <a:cubicBezTo>
                  <a:pt x="6734599" y="3086695"/>
                  <a:pt x="6735716" y="3079185"/>
                  <a:pt x="6735716" y="3075430"/>
                </a:cubicBezTo>
                <a:cubicBezTo>
                  <a:pt x="6735716" y="3067921"/>
                  <a:pt x="6735716" y="3064166"/>
                  <a:pt x="6735716" y="3056657"/>
                </a:cubicBezTo>
                <a:cubicBezTo>
                  <a:pt x="6732367" y="3045392"/>
                  <a:pt x="6732367" y="3034128"/>
                  <a:pt x="6735716" y="3022864"/>
                </a:cubicBezTo>
                <a:cubicBezTo>
                  <a:pt x="6735716" y="3022864"/>
                  <a:pt x="6735716" y="3019110"/>
                  <a:pt x="6735716" y="3019110"/>
                </a:cubicBezTo>
                <a:cubicBezTo>
                  <a:pt x="6735716" y="2989072"/>
                  <a:pt x="6735716" y="2989072"/>
                  <a:pt x="6742414" y="2977807"/>
                </a:cubicBezTo>
                <a:cubicBezTo>
                  <a:pt x="6743530" y="2977807"/>
                  <a:pt x="6744646" y="2977807"/>
                  <a:pt x="6744646" y="2977807"/>
                </a:cubicBezTo>
                <a:cubicBezTo>
                  <a:pt x="6747995" y="2970298"/>
                  <a:pt x="6751344" y="2974053"/>
                  <a:pt x="6751344" y="2989072"/>
                </a:cubicBezTo>
                <a:cubicBezTo>
                  <a:pt x="6751344" y="2996581"/>
                  <a:pt x="6751344" y="3007845"/>
                  <a:pt x="6751344" y="3019110"/>
                </a:cubicBezTo>
                <a:cubicBezTo>
                  <a:pt x="6751344" y="3026619"/>
                  <a:pt x="6751344" y="3030374"/>
                  <a:pt x="6753577" y="3030374"/>
                </a:cubicBezTo>
                <a:cubicBezTo>
                  <a:pt x="6755809" y="3030374"/>
                  <a:pt x="6754693" y="3026619"/>
                  <a:pt x="6754693" y="3019110"/>
                </a:cubicBezTo>
                <a:cubicBezTo>
                  <a:pt x="6754693" y="3015355"/>
                  <a:pt x="6755809" y="3007845"/>
                  <a:pt x="6753577" y="3004091"/>
                </a:cubicBezTo>
                <a:cubicBezTo>
                  <a:pt x="6752460" y="2996581"/>
                  <a:pt x="6752460" y="2989072"/>
                  <a:pt x="6753577" y="2985317"/>
                </a:cubicBezTo>
                <a:cubicBezTo>
                  <a:pt x="6754693" y="2974053"/>
                  <a:pt x="6754693" y="2962789"/>
                  <a:pt x="6754693" y="2955279"/>
                </a:cubicBezTo>
                <a:cubicBezTo>
                  <a:pt x="6754693" y="2947769"/>
                  <a:pt x="6755809" y="2940260"/>
                  <a:pt x="6756925" y="2936506"/>
                </a:cubicBezTo>
                <a:cubicBezTo>
                  <a:pt x="6761391" y="2917732"/>
                  <a:pt x="6765856" y="2898958"/>
                  <a:pt x="6773670" y="2891449"/>
                </a:cubicBezTo>
                <a:cubicBezTo>
                  <a:pt x="6774786" y="2898958"/>
                  <a:pt x="6774786" y="2902713"/>
                  <a:pt x="6774786" y="2906468"/>
                </a:cubicBezTo>
                <a:cubicBezTo>
                  <a:pt x="6774786" y="2928996"/>
                  <a:pt x="6774786" y="2947769"/>
                  <a:pt x="6774786" y="2966543"/>
                </a:cubicBezTo>
                <a:cubicBezTo>
                  <a:pt x="6773670" y="2974053"/>
                  <a:pt x="6775903" y="2981562"/>
                  <a:pt x="6778135" y="2985317"/>
                </a:cubicBezTo>
                <a:cubicBezTo>
                  <a:pt x="6778135" y="2962789"/>
                  <a:pt x="6778135" y="2940260"/>
                  <a:pt x="6778135" y="2917732"/>
                </a:cubicBezTo>
                <a:lnTo>
                  <a:pt x="6778135" y="2875684"/>
                </a:lnTo>
                <a:lnTo>
                  <a:pt x="6786583" y="2878326"/>
                </a:lnTo>
                <a:cubicBezTo>
                  <a:pt x="6789859" y="2882482"/>
                  <a:pt x="6791552" y="2889188"/>
                  <a:pt x="6791694" y="2898200"/>
                </a:cubicBezTo>
                <a:cubicBezTo>
                  <a:pt x="6793055" y="2958329"/>
                  <a:pt x="6794416" y="3018458"/>
                  <a:pt x="6795776" y="3078586"/>
                </a:cubicBezTo>
                <a:cubicBezTo>
                  <a:pt x="6795570" y="3100546"/>
                  <a:pt x="6791628" y="3122040"/>
                  <a:pt x="6793912" y="3144309"/>
                </a:cubicBezTo>
                <a:cubicBezTo>
                  <a:pt x="6795931" y="3158551"/>
                  <a:pt x="6798686" y="3166889"/>
                  <a:pt x="6810381" y="3164348"/>
                </a:cubicBezTo>
                <a:lnTo>
                  <a:pt x="6813297" y="3166550"/>
                </a:lnTo>
                <a:lnTo>
                  <a:pt x="6813020" y="3176338"/>
                </a:lnTo>
                <a:cubicBezTo>
                  <a:pt x="6812462" y="3186194"/>
                  <a:pt x="6811624" y="3195581"/>
                  <a:pt x="6810508" y="3203091"/>
                </a:cubicBezTo>
                <a:cubicBezTo>
                  <a:pt x="6809392" y="3221865"/>
                  <a:pt x="6808275" y="3240638"/>
                  <a:pt x="6809392" y="3255657"/>
                </a:cubicBezTo>
                <a:lnTo>
                  <a:pt x="6811023" y="3279433"/>
                </a:lnTo>
                <a:lnTo>
                  <a:pt x="6806162" y="3299731"/>
                </a:lnTo>
                <a:cubicBezTo>
                  <a:pt x="6806426" y="3307758"/>
                  <a:pt x="6808936" y="3318064"/>
                  <a:pt x="6807955" y="3325936"/>
                </a:cubicBezTo>
                <a:cubicBezTo>
                  <a:pt x="6806484" y="3337745"/>
                  <a:pt x="6809729" y="3342146"/>
                  <a:pt x="6815709" y="3344890"/>
                </a:cubicBezTo>
                <a:lnTo>
                  <a:pt x="6815843" y="3345045"/>
                </a:lnTo>
                <a:lnTo>
                  <a:pt x="6818161" y="3375373"/>
                </a:lnTo>
                <a:lnTo>
                  <a:pt x="6799904" y="3410875"/>
                </a:lnTo>
                <a:cubicBezTo>
                  <a:pt x="6801149" y="3411030"/>
                  <a:pt x="6800904" y="3412998"/>
                  <a:pt x="6802149" y="3413153"/>
                </a:cubicBezTo>
                <a:lnTo>
                  <a:pt x="6820171" y="3401660"/>
                </a:lnTo>
                <a:lnTo>
                  <a:pt x="6822787" y="3435884"/>
                </a:lnTo>
                <a:cubicBezTo>
                  <a:pt x="6822787" y="3462167"/>
                  <a:pt x="6822787" y="3484695"/>
                  <a:pt x="6822787" y="3510978"/>
                </a:cubicBezTo>
                <a:cubicBezTo>
                  <a:pt x="6822787" y="3514733"/>
                  <a:pt x="6821671" y="3522243"/>
                  <a:pt x="6823904" y="3525997"/>
                </a:cubicBezTo>
                <a:cubicBezTo>
                  <a:pt x="6826136" y="3529752"/>
                  <a:pt x="6828369" y="3522243"/>
                  <a:pt x="6828369" y="3518488"/>
                </a:cubicBezTo>
                <a:cubicBezTo>
                  <a:pt x="6829485" y="3503469"/>
                  <a:pt x="6831718" y="3492205"/>
                  <a:pt x="6832834" y="3477186"/>
                </a:cubicBezTo>
                <a:cubicBezTo>
                  <a:pt x="6833950" y="3458412"/>
                  <a:pt x="6833950" y="3439639"/>
                  <a:pt x="6837299" y="3420865"/>
                </a:cubicBezTo>
                <a:cubicBezTo>
                  <a:pt x="6838415" y="3428374"/>
                  <a:pt x="6840648" y="3428374"/>
                  <a:pt x="6840648" y="3435884"/>
                </a:cubicBezTo>
                <a:cubicBezTo>
                  <a:pt x="6840648" y="3450903"/>
                  <a:pt x="6843997" y="3462167"/>
                  <a:pt x="6845113" y="3473431"/>
                </a:cubicBezTo>
                <a:cubicBezTo>
                  <a:pt x="6845113" y="3477186"/>
                  <a:pt x="6847346" y="3480940"/>
                  <a:pt x="6848462" y="3480940"/>
                </a:cubicBezTo>
                <a:cubicBezTo>
                  <a:pt x="6850695" y="3477186"/>
                  <a:pt x="6849578" y="3473431"/>
                  <a:pt x="6849578" y="3469676"/>
                </a:cubicBezTo>
                <a:cubicBezTo>
                  <a:pt x="6849578" y="3465922"/>
                  <a:pt x="6849578" y="3462167"/>
                  <a:pt x="6849578" y="3454657"/>
                </a:cubicBezTo>
                <a:lnTo>
                  <a:pt x="6849273" y="3438246"/>
                </a:lnTo>
                <a:lnTo>
                  <a:pt x="6856933" y="3454203"/>
                </a:lnTo>
                <a:cubicBezTo>
                  <a:pt x="6857766" y="3466549"/>
                  <a:pt x="6854433" y="3480624"/>
                  <a:pt x="6847369" y="3496733"/>
                </a:cubicBezTo>
                <a:cubicBezTo>
                  <a:pt x="6838938" y="3513670"/>
                  <a:pt x="6841202" y="3525944"/>
                  <a:pt x="6853407" y="3529463"/>
                </a:cubicBezTo>
                <a:cubicBezTo>
                  <a:pt x="6859387" y="3532206"/>
                  <a:pt x="6865612" y="3532982"/>
                  <a:pt x="6872082" y="3531789"/>
                </a:cubicBezTo>
                <a:cubicBezTo>
                  <a:pt x="6890248" y="3528056"/>
                  <a:pt x="6898415" y="3503091"/>
                  <a:pt x="6889661" y="3482014"/>
                </a:cubicBezTo>
                <a:cubicBezTo>
                  <a:pt x="6882907" y="3465184"/>
                  <a:pt x="6881133" y="3448973"/>
                  <a:pt x="6880849" y="3430950"/>
                </a:cubicBezTo>
                <a:cubicBezTo>
                  <a:pt x="6881811" y="3413082"/>
                  <a:pt x="6880036" y="3396872"/>
                  <a:pt x="6872792" y="3383978"/>
                </a:cubicBezTo>
                <a:cubicBezTo>
                  <a:pt x="6860058" y="3364404"/>
                  <a:pt x="6860039" y="3354409"/>
                  <a:pt x="6875186" y="3334310"/>
                </a:cubicBezTo>
                <a:cubicBezTo>
                  <a:pt x="6884617" y="3319496"/>
                  <a:pt x="6888823" y="3306029"/>
                  <a:pt x="6888784" y="3286038"/>
                </a:cubicBezTo>
                <a:cubicBezTo>
                  <a:pt x="6889462" y="3250147"/>
                  <a:pt x="6883669" y="3215448"/>
                  <a:pt x="6882856" y="3181370"/>
                </a:cubicBezTo>
                <a:cubicBezTo>
                  <a:pt x="6881553" y="3151228"/>
                  <a:pt x="6885230" y="3121707"/>
                  <a:pt x="6899622" y="3097517"/>
                </a:cubicBezTo>
                <a:cubicBezTo>
                  <a:pt x="6908808" y="3084671"/>
                  <a:pt x="6907299" y="3076488"/>
                  <a:pt x="6901300" y="3063749"/>
                </a:cubicBezTo>
                <a:cubicBezTo>
                  <a:pt x="6873303" y="3004300"/>
                  <a:pt x="6863717" y="2939149"/>
                  <a:pt x="6894443" y="2865029"/>
                </a:cubicBezTo>
                <a:cubicBezTo>
                  <a:pt x="6899649" y="2853686"/>
                  <a:pt x="6898384" y="2843535"/>
                  <a:pt x="6897120" y="2833385"/>
                </a:cubicBezTo>
                <a:cubicBezTo>
                  <a:pt x="6895366" y="2827170"/>
                  <a:pt x="6891366" y="2818677"/>
                  <a:pt x="6896082" y="2811270"/>
                </a:cubicBezTo>
                <a:cubicBezTo>
                  <a:pt x="6902042" y="2804018"/>
                  <a:pt x="6906287" y="2810543"/>
                  <a:pt x="6911022" y="2813131"/>
                </a:cubicBezTo>
                <a:lnTo>
                  <a:pt x="6914682" y="2813944"/>
                </a:lnTo>
                <a:lnTo>
                  <a:pt x="6915416" y="2858630"/>
                </a:lnTo>
                <a:cubicBezTo>
                  <a:pt x="6916650" y="2884921"/>
                  <a:pt x="6916650" y="2911212"/>
                  <a:pt x="6916650" y="2937503"/>
                </a:cubicBezTo>
                <a:cubicBezTo>
                  <a:pt x="6916650" y="2937503"/>
                  <a:pt x="6916650" y="2941259"/>
                  <a:pt x="6916650" y="2945015"/>
                </a:cubicBezTo>
                <a:cubicBezTo>
                  <a:pt x="6916650" y="2952527"/>
                  <a:pt x="6915416" y="2963794"/>
                  <a:pt x="6917884" y="2967550"/>
                </a:cubicBezTo>
                <a:cubicBezTo>
                  <a:pt x="6917884" y="2982574"/>
                  <a:pt x="6920352" y="2997597"/>
                  <a:pt x="6920352" y="3012621"/>
                </a:cubicBezTo>
                <a:cubicBezTo>
                  <a:pt x="6920352" y="3020132"/>
                  <a:pt x="6920352" y="3023888"/>
                  <a:pt x="6921587" y="3031400"/>
                </a:cubicBezTo>
                <a:cubicBezTo>
                  <a:pt x="6922821" y="3038912"/>
                  <a:pt x="6921587" y="3046423"/>
                  <a:pt x="6921587" y="3057691"/>
                </a:cubicBezTo>
                <a:cubicBezTo>
                  <a:pt x="6921587" y="3065203"/>
                  <a:pt x="6924054" y="3072714"/>
                  <a:pt x="6924054" y="3083982"/>
                </a:cubicBezTo>
                <a:cubicBezTo>
                  <a:pt x="6924054" y="3087738"/>
                  <a:pt x="6922821" y="3091494"/>
                  <a:pt x="6921587" y="3099005"/>
                </a:cubicBezTo>
                <a:cubicBezTo>
                  <a:pt x="6921587" y="3106517"/>
                  <a:pt x="6925289" y="3102761"/>
                  <a:pt x="6925289" y="3106517"/>
                </a:cubicBezTo>
                <a:cubicBezTo>
                  <a:pt x="6925289" y="3110273"/>
                  <a:pt x="6925289" y="3110273"/>
                  <a:pt x="6925289" y="3114029"/>
                </a:cubicBezTo>
                <a:cubicBezTo>
                  <a:pt x="6925289" y="3132808"/>
                  <a:pt x="6926523" y="3155343"/>
                  <a:pt x="6927757" y="3174123"/>
                </a:cubicBezTo>
                <a:cubicBezTo>
                  <a:pt x="6927757" y="3189146"/>
                  <a:pt x="6928991" y="3204169"/>
                  <a:pt x="6930225" y="3219193"/>
                </a:cubicBezTo>
                <a:cubicBezTo>
                  <a:pt x="6931459" y="3241728"/>
                  <a:pt x="6931459" y="3241728"/>
                  <a:pt x="6930225" y="3264263"/>
                </a:cubicBezTo>
                <a:cubicBezTo>
                  <a:pt x="6928991" y="3271775"/>
                  <a:pt x="6927757" y="3279287"/>
                  <a:pt x="6932693" y="3279287"/>
                </a:cubicBezTo>
                <a:cubicBezTo>
                  <a:pt x="6935161" y="3279287"/>
                  <a:pt x="6936395" y="3290554"/>
                  <a:pt x="6935161" y="3298066"/>
                </a:cubicBezTo>
                <a:cubicBezTo>
                  <a:pt x="6931459" y="3313089"/>
                  <a:pt x="6933927" y="3324357"/>
                  <a:pt x="6933927" y="3339380"/>
                </a:cubicBezTo>
                <a:cubicBezTo>
                  <a:pt x="6932693" y="3346892"/>
                  <a:pt x="6937629" y="3361915"/>
                  <a:pt x="6940097" y="3358160"/>
                </a:cubicBezTo>
                <a:cubicBezTo>
                  <a:pt x="6946267" y="3358160"/>
                  <a:pt x="6949969" y="3361915"/>
                  <a:pt x="6949969" y="3373183"/>
                </a:cubicBezTo>
                <a:cubicBezTo>
                  <a:pt x="6949969" y="3388206"/>
                  <a:pt x="6952437" y="3399474"/>
                  <a:pt x="6952437" y="3414497"/>
                </a:cubicBezTo>
                <a:cubicBezTo>
                  <a:pt x="6952437" y="3429521"/>
                  <a:pt x="6951203" y="3444544"/>
                  <a:pt x="6952437" y="3463324"/>
                </a:cubicBezTo>
                <a:cubicBezTo>
                  <a:pt x="6953671" y="3478347"/>
                  <a:pt x="6953671" y="3493370"/>
                  <a:pt x="6952437" y="3508394"/>
                </a:cubicBezTo>
                <a:cubicBezTo>
                  <a:pt x="6951203" y="3519661"/>
                  <a:pt x="6954905" y="3523417"/>
                  <a:pt x="6957373" y="3527173"/>
                </a:cubicBezTo>
                <a:cubicBezTo>
                  <a:pt x="6961075" y="3538441"/>
                  <a:pt x="6963543" y="3534685"/>
                  <a:pt x="6963543" y="3519661"/>
                </a:cubicBezTo>
                <a:cubicBezTo>
                  <a:pt x="6963543" y="3515906"/>
                  <a:pt x="6963543" y="3508394"/>
                  <a:pt x="6963543" y="3500882"/>
                </a:cubicBezTo>
                <a:cubicBezTo>
                  <a:pt x="6964777" y="3493370"/>
                  <a:pt x="6964777" y="3482103"/>
                  <a:pt x="6967245" y="3482103"/>
                </a:cubicBezTo>
                <a:cubicBezTo>
                  <a:pt x="6973415" y="3482103"/>
                  <a:pt x="6973415" y="3470835"/>
                  <a:pt x="6973415" y="3459568"/>
                </a:cubicBezTo>
                <a:cubicBezTo>
                  <a:pt x="6973415" y="3444544"/>
                  <a:pt x="6973415" y="3433277"/>
                  <a:pt x="6977117" y="3425765"/>
                </a:cubicBezTo>
                <a:cubicBezTo>
                  <a:pt x="6979585" y="3418253"/>
                  <a:pt x="6979585" y="3403230"/>
                  <a:pt x="6977117" y="3391962"/>
                </a:cubicBezTo>
                <a:cubicBezTo>
                  <a:pt x="6973415" y="3376939"/>
                  <a:pt x="6975883" y="3358160"/>
                  <a:pt x="6975883" y="3339380"/>
                </a:cubicBezTo>
                <a:cubicBezTo>
                  <a:pt x="6975883" y="3335624"/>
                  <a:pt x="6977117" y="3335624"/>
                  <a:pt x="6977117" y="3331869"/>
                </a:cubicBezTo>
                <a:cubicBezTo>
                  <a:pt x="6979585" y="3328113"/>
                  <a:pt x="6980819" y="3331869"/>
                  <a:pt x="6980819" y="3335624"/>
                </a:cubicBezTo>
                <a:cubicBezTo>
                  <a:pt x="6980819" y="3346892"/>
                  <a:pt x="6980819" y="3354404"/>
                  <a:pt x="6983287" y="3358160"/>
                </a:cubicBezTo>
                <a:cubicBezTo>
                  <a:pt x="6986989" y="3369427"/>
                  <a:pt x="6989457" y="3365671"/>
                  <a:pt x="6991925" y="3365671"/>
                </a:cubicBezTo>
                <a:cubicBezTo>
                  <a:pt x="6991925" y="3354404"/>
                  <a:pt x="6993159" y="3343136"/>
                  <a:pt x="6993159" y="3328113"/>
                </a:cubicBezTo>
                <a:cubicBezTo>
                  <a:pt x="6994393" y="3335624"/>
                  <a:pt x="6994393" y="3339380"/>
                  <a:pt x="6994393" y="3343136"/>
                </a:cubicBezTo>
                <a:cubicBezTo>
                  <a:pt x="6994393" y="3354404"/>
                  <a:pt x="6995627" y="3365671"/>
                  <a:pt x="6994393" y="3376939"/>
                </a:cubicBezTo>
                <a:cubicBezTo>
                  <a:pt x="6993159" y="3391962"/>
                  <a:pt x="6996861" y="3395718"/>
                  <a:pt x="6998095" y="3410742"/>
                </a:cubicBezTo>
                <a:cubicBezTo>
                  <a:pt x="6999329" y="3425765"/>
                  <a:pt x="7000563" y="3425765"/>
                  <a:pt x="7005499" y="3418253"/>
                </a:cubicBezTo>
                <a:cubicBezTo>
                  <a:pt x="7009201" y="3414497"/>
                  <a:pt x="7010435" y="3406986"/>
                  <a:pt x="7009201" y="3399474"/>
                </a:cubicBezTo>
                <a:cubicBezTo>
                  <a:pt x="7006733" y="3388206"/>
                  <a:pt x="7007967" y="3376939"/>
                  <a:pt x="7007967" y="3369427"/>
                </a:cubicBezTo>
                <a:cubicBezTo>
                  <a:pt x="7006733" y="3346892"/>
                  <a:pt x="7009201" y="3328113"/>
                  <a:pt x="7005499" y="3305578"/>
                </a:cubicBezTo>
                <a:cubicBezTo>
                  <a:pt x="7005499" y="3305578"/>
                  <a:pt x="7005499" y="3301822"/>
                  <a:pt x="7006733" y="3298066"/>
                </a:cubicBezTo>
                <a:cubicBezTo>
                  <a:pt x="7009201" y="3279287"/>
                  <a:pt x="7009201" y="3264263"/>
                  <a:pt x="7009201" y="3245484"/>
                </a:cubicBezTo>
                <a:cubicBezTo>
                  <a:pt x="7010435" y="3219193"/>
                  <a:pt x="7012903" y="3192902"/>
                  <a:pt x="7011669" y="3166611"/>
                </a:cubicBezTo>
                <a:cubicBezTo>
                  <a:pt x="7011669" y="3166611"/>
                  <a:pt x="7011669" y="3162855"/>
                  <a:pt x="7011669" y="3162855"/>
                </a:cubicBezTo>
                <a:cubicBezTo>
                  <a:pt x="7012903" y="3162855"/>
                  <a:pt x="7012903" y="3162855"/>
                  <a:pt x="7012903" y="3162855"/>
                </a:cubicBezTo>
                <a:cubicBezTo>
                  <a:pt x="7014137" y="3162855"/>
                  <a:pt x="7015371" y="3162855"/>
                  <a:pt x="7015371" y="3166611"/>
                </a:cubicBezTo>
                <a:cubicBezTo>
                  <a:pt x="7015371" y="3170367"/>
                  <a:pt x="7015371" y="3174123"/>
                  <a:pt x="7015371" y="3177878"/>
                </a:cubicBezTo>
                <a:cubicBezTo>
                  <a:pt x="7015371" y="3200414"/>
                  <a:pt x="7015371" y="3222949"/>
                  <a:pt x="7015371" y="3245484"/>
                </a:cubicBezTo>
                <a:cubicBezTo>
                  <a:pt x="7015371" y="3249240"/>
                  <a:pt x="7015371" y="3256751"/>
                  <a:pt x="7017839" y="3256751"/>
                </a:cubicBezTo>
                <a:cubicBezTo>
                  <a:pt x="7022775" y="3252996"/>
                  <a:pt x="7022775" y="3268019"/>
                  <a:pt x="7022775" y="3275531"/>
                </a:cubicBezTo>
                <a:cubicBezTo>
                  <a:pt x="7022775" y="3290554"/>
                  <a:pt x="7022775" y="3305578"/>
                  <a:pt x="7022775" y="3320601"/>
                </a:cubicBezTo>
                <a:cubicBezTo>
                  <a:pt x="7022775" y="3331869"/>
                  <a:pt x="7024009" y="3343136"/>
                  <a:pt x="7025243" y="3354404"/>
                </a:cubicBezTo>
                <a:cubicBezTo>
                  <a:pt x="7027711" y="3350648"/>
                  <a:pt x="7028945" y="3343136"/>
                  <a:pt x="7028945" y="3335624"/>
                </a:cubicBezTo>
                <a:cubicBezTo>
                  <a:pt x="7028945" y="3305578"/>
                  <a:pt x="7026477" y="3275531"/>
                  <a:pt x="7030179" y="3245484"/>
                </a:cubicBezTo>
                <a:cubicBezTo>
                  <a:pt x="7030179" y="3196658"/>
                  <a:pt x="7030179" y="3147832"/>
                  <a:pt x="7030179" y="3102761"/>
                </a:cubicBezTo>
                <a:cubicBezTo>
                  <a:pt x="7030179" y="3095249"/>
                  <a:pt x="7026477" y="3091494"/>
                  <a:pt x="7028945" y="3083982"/>
                </a:cubicBezTo>
                <a:cubicBezTo>
                  <a:pt x="7032647" y="3072714"/>
                  <a:pt x="7030179" y="3057691"/>
                  <a:pt x="7030179" y="3046423"/>
                </a:cubicBezTo>
                <a:cubicBezTo>
                  <a:pt x="7030179" y="3035156"/>
                  <a:pt x="7031413" y="3020132"/>
                  <a:pt x="7028945" y="3008865"/>
                </a:cubicBezTo>
                <a:cubicBezTo>
                  <a:pt x="7027711" y="3001353"/>
                  <a:pt x="7028945" y="2990085"/>
                  <a:pt x="7028945" y="2982574"/>
                </a:cubicBezTo>
                <a:cubicBezTo>
                  <a:pt x="7031413" y="2963794"/>
                  <a:pt x="7032647" y="2941259"/>
                  <a:pt x="7032647" y="2918724"/>
                </a:cubicBezTo>
                <a:lnTo>
                  <a:pt x="7030676" y="2906724"/>
                </a:lnTo>
                <a:lnTo>
                  <a:pt x="7034697" y="2916476"/>
                </a:lnTo>
                <a:cubicBezTo>
                  <a:pt x="7041187" y="2925279"/>
                  <a:pt x="7044941" y="2935740"/>
                  <a:pt x="7043470" y="2947548"/>
                </a:cubicBezTo>
                <a:cubicBezTo>
                  <a:pt x="7039567" y="2989033"/>
                  <a:pt x="7044870" y="3027668"/>
                  <a:pt x="7047682" y="3065993"/>
                </a:cubicBezTo>
                <a:cubicBezTo>
                  <a:pt x="7050985" y="3100381"/>
                  <a:pt x="7053043" y="3134614"/>
                  <a:pt x="7044895" y="3169575"/>
                </a:cubicBezTo>
                <a:cubicBezTo>
                  <a:pt x="7041934" y="3183196"/>
                  <a:pt x="7043444" y="3191379"/>
                  <a:pt x="7048933" y="3198059"/>
                </a:cubicBezTo>
                <a:cubicBezTo>
                  <a:pt x="7055423" y="3206862"/>
                  <a:pt x="7062912" y="3217788"/>
                  <a:pt x="7058461" y="3233222"/>
                </a:cubicBezTo>
                <a:cubicBezTo>
                  <a:pt x="7049314" y="3266060"/>
                  <a:pt x="7054597" y="3294699"/>
                  <a:pt x="7066595" y="3320177"/>
                </a:cubicBezTo>
                <a:cubicBezTo>
                  <a:pt x="7083348" y="3358239"/>
                  <a:pt x="7085425" y="3402468"/>
                  <a:pt x="7070827" y="3448617"/>
                </a:cubicBezTo>
                <a:cubicBezTo>
                  <a:pt x="7066130" y="3466020"/>
                  <a:pt x="7067885" y="3472234"/>
                  <a:pt x="7079090" y="3473630"/>
                </a:cubicBezTo>
                <a:cubicBezTo>
                  <a:pt x="7082825" y="3474095"/>
                  <a:pt x="7086560" y="3474561"/>
                  <a:pt x="7088805" y="3476839"/>
                </a:cubicBezTo>
                <a:cubicBezTo>
                  <a:pt x="7111764" y="3505681"/>
                  <a:pt x="7133477" y="3534368"/>
                  <a:pt x="7133083" y="3588282"/>
                </a:cubicBezTo>
                <a:cubicBezTo>
                  <a:pt x="7132858" y="3600246"/>
                  <a:pt x="7136838" y="3598743"/>
                  <a:pt x="7142308" y="3595427"/>
                </a:cubicBezTo>
                <a:cubicBezTo>
                  <a:pt x="7145043" y="3593769"/>
                  <a:pt x="7148024" y="3590143"/>
                  <a:pt x="7151004" y="3586517"/>
                </a:cubicBezTo>
                <a:cubicBezTo>
                  <a:pt x="7156965" y="3579265"/>
                  <a:pt x="7161680" y="3571857"/>
                  <a:pt x="7168170" y="3580660"/>
                </a:cubicBezTo>
                <a:cubicBezTo>
                  <a:pt x="7174904" y="3587495"/>
                  <a:pt x="7168699" y="3596715"/>
                  <a:pt x="7166228" y="3606401"/>
                </a:cubicBezTo>
                <a:cubicBezTo>
                  <a:pt x="7160041" y="3625617"/>
                  <a:pt x="7153610" y="3646801"/>
                  <a:pt x="7159119" y="3663476"/>
                </a:cubicBezTo>
                <a:cubicBezTo>
                  <a:pt x="7165383" y="3684243"/>
                  <a:pt x="7160422" y="3693618"/>
                  <a:pt x="7148746" y="3706154"/>
                </a:cubicBezTo>
                <a:cubicBezTo>
                  <a:pt x="7145765" y="3709780"/>
                  <a:pt x="7142785" y="3713407"/>
                  <a:pt x="7140805" y="3719156"/>
                </a:cubicBezTo>
                <a:cubicBezTo>
                  <a:pt x="7136334" y="3724595"/>
                  <a:pt x="7134354" y="3730344"/>
                  <a:pt x="7138353" y="3738837"/>
                </a:cubicBezTo>
                <a:cubicBezTo>
                  <a:pt x="7141353" y="3745206"/>
                  <a:pt x="7146333" y="3745827"/>
                  <a:pt x="7150804" y="3740388"/>
                </a:cubicBezTo>
                <a:cubicBezTo>
                  <a:pt x="7156519" y="3735104"/>
                  <a:pt x="7161744" y="3733756"/>
                  <a:pt x="7166460" y="3726349"/>
                </a:cubicBezTo>
                <a:cubicBezTo>
                  <a:pt x="7168195" y="3722567"/>
                  <a:pt x="7169930" y="3718786"/>
                  <a:pt x="7173420" y="3721220"/>
                </a:cubicBezTo>
                <a:cubicBezTo>
                  <a:pt x="7175665" y="3723498"/>
                  <a:pt x="7173685" y="3729247"/>
                  <a:pt x="7173194" y="3733183"/>
                </a:cubicBezTo>
                <a:cubicBezTo>
                  <a:pt x="7172459" y="3739088"/>
                  <a:pt x="7171969" y="3743024"/>
                  <a:pt x="7168988" y="3746650"/>
                </a:cubicBezTo>
                <a:cubicBezTo>
                  <a:pt x="7166008" y="3750276"/>
                  <a:pt x="7165518" y="3754212"/>
                  <a:pt x="7167518" y="3758459"/>
                </a:cubicBezTo>
                <a:cubicBezTo>
                  <a:pt x="7178516" y="3781814"/>
                  <a:pt x="7181554" y="3808174"/>
                  <a:pt x="7176632" y="3837541"/>
                </a:cubicBezTo>
                <a:cubicBezTo>
                  <a:pt x="7173671" y="3851163"/>
                  <a:pt x="7171955" y="3864939"/>
                  <a:pt x="7171485" y="3878871"/>
                </a:cubicBezTo>
                <a:cubicBezTo>
                  <a:pt x="7170504" y="3886744"/>
                  <a:pt x="7169033" y="3898552"/>
                  <a:pt x="7174768" y="3903264"/>
                </a:cubicBezTo>
                <a:cubicBezTo>
                  <a:pt x="7179503" y="3905852"/>
                  <a:pt x="7184464" y="3896477"/>
                  <a:pt x="7188934" y="3891038"/>
                </a:cubicBezTo>
                <a:cubicBezTo>
                  <a:pt x="7191914" y="3887412"/>
                  <a:pt x="7193650" y="3883631"/>
                  <a:pt x="7196630" y="3880004"/>
                </a:cubicBezTo>
                <a:cubicBezTo>
                  <a:pt x="7199610" y="3876378"/>
                  <a:pt x="7203326" y="3866848"/>
                  <a:pt x="7207816" y="3871405"/>
                </a:cubicBezTo>
                <a:cubicBezTo>
                  <a:pt x="7212551" y="3873993"/>
                  <a:pt x="7211325" y="3883833"/>
                  <a:pt x="7209099" y="3891551"/>
                </a:cubicBezTo>
                <a:cubicBezTo>
                  <a:pt x="7206893" y="3909264"/>
                  <a:pt x="7207667" y="3923351"/>
                  <a:pt x="7210441" y="3941684"/>
                </a:cubicBezTo>
                <a:cubicBezTo>
                  <a:pt x="7217988" y="3982597"/>
                  <a:pt x="7209067" y="4003471"/>
                  <a:pt x="7182205" y="4016114"/>
                </a:cubicBezTo>
                <a:cubicBezTo>
                  <a:pt x="7171510" y="4020778"/>
                  <a:pt x="7165304" y="4029998"/>
                  <a:pt x="7164588" y="4045898"/>
                </a:cubicBezTo>
                <a:cubicBezTo>
                  <a:pt x="7188243" y="4048844"/>
                  <a:pt x="7210653" y="4051636"/>
                  <a:pt x="7234309" y="4054582"/>
                </a:cubicBezTo>
                <a:cubicBezTo>
                  <a:pt x="7238986" y="4027184"/>
                  <a:pt x="7245946" y="4022055"/>
                  <a:pt x="7256171" y="4031323"/>
                </a:cubicBezTo>
                <a:cubicBezTo>
                  <a:pt x="7259661" y="4033756"/>
                  <a:pt x="7261170" y="4041939"/>
                  <a:pt x="7265395" y="4038468"/>
                </a:cubicBezTo>
                <a:cubicBezTo>
                  <a:pt x="7269866" y="4033029"/>
                  <a:pt x="7269601" y="4025001"/>
                  <a:pt x="7269092" y="4018942"/>
                </a:cubicBezTo>
                <a:cubicBezTo>
                  <a:pt x="7269827" y="4013037"/>
                  <a:pt x="7269072" y="4008946"/>
                  <a:pt x="7268318" y="4004855"/>
                </a:cubicBezTo>
                <a:cubicBezTo>
                  <a:pt x="7267299" y="3992736"/>
                  <a:pt x="7269279" y="3986987"/>
                  <a:pt x="7278239" y="3986104"/>
                </a:cubicBezTo>
                <a:cubicBezTo>
                  <a:pt x="7283464" y="3984756"/>
                  <a:pt x="7291670" y="3979782"/>
                  <a:pt x="7289161" y="3969477"/>
                </a:cubicBezTo>
                <a:cubicBezTo>
                  <a:pt x="7287141" y="3955235"/>
                  <a:pt x="7288857" y="3941458"/>
                  <a:pt x="7289328" y="3927526"/>
                </a:cubicBezTo>
                <a:cubicBezTo>
                  <a:pt x="7289554" y="3915562"/>
                  <a:pt x="7288780" y="3901476"/>
                  <a:pt x="7292986" y="3888009"/>
                </a:cubicBezTo>
                <a:cubicBezTo>
                  <a:pt x="7296947" y="3876510"/>
                  <a:pt x="7301153" y="3863044"/>
                  <a:pt x="7312377" y="3874435"/>
                </a:cubicBezTo>
                <a:cubicBezTo>
                  <a:pt x="7315622" y="3878837"/>
                  <a:pt x="7318603" y="3875210"/>
                  <a:pt x="7320828" y="3867493"/>
                </a:cubicBezTo>
                <a:cubicBezTo>
                  <a:pt x="7324505" y="3837971"/>
                  <a:pt x="7320751" y="3827511"/>
                  <a:pt x="7302321" y="3823216"/>
                </a:cubicBezTo>
                <a:cubicBezTo>
                  <a:pt x="7296096" y="3822441"/>
                  <a:pt x="7291361" y="3819853"/>
                  <a:pt x="7289851" y="3811670"/>
                </a:cubicBezTo>
                <a:cubicBezTo>
                  <a:pt x="7287832" y="3797428"/>
                  <a:pt x="7287058" y="3783341"/>
                  <a:pt x="7291509" y="3767906"/>
                </a:cubicBezTo>
                <a:cubicBezTo>
                  <a:pt x="7292000" y="3763970"/>
                  <a:pt x="7297225" y="3762622"/>
                  <a:pt x="7299470" y="3764901"/>
                </a:cubicBezTo>
                <a:cubicBezTo>
                  <a:pt x="7303205" y="3765366"/>
                  <a:pt x="7308185" y="3765986"/>
                  <a:pt x="7311165" y="3762360"/>
                </a:cubicBezTo>
                <a:cubicBezTo>
                  <a:pt x="7315636" y="3756921"/>
                  <a:pt x="7325331" y="3750134"/>
                  <a:pt x="7318596" y="3743299"/>
                </a:cubicBezTo>
                <a:cubicBezTo>
                  <a:pt x="7306862" y="3725849"/>
                  <a:pt x="7309314" y="3706168"/>
                  <a:pt x="7312010" y="3684518"/>
                </a:cubicBezTo>
                <a:cubicBezTo>
                  <a:pt x="7312236" y="3672555"/>
                  <a:pt x="7312462" y="3660591"/>
                  <a:pt x="7307463" y="3649975"/>
                </a:cubicBezTo>
                <a:cubicBezTo>
                  <a:pt x="7289710" y="3609789"/>
                  <a:pt x="7294632" y="3580423"/>
                  <a:pt x="7325454" y="3556281"/>
                </a:cubicBezTo>
                <a:cubicBezTo>
                  <a:pt x="7333905" y="3549339"/>
                  <a:pt x="7337621" y="3539808"/>
                  <a:pt x="7331376" y="3529037"/>
                </a:cubicBezTo>
                <a:cubicBezTo>
                  <a:pt x="7319378" y="3503559"/>
                  <a:pt x="7318075" y="3473417"/>
                  <a:pt x="7320752" y="3441773"/>
                </a:cubicBezTo>
                <a:cubicBezTo>
                  <a:pt x="7321468" y="3425873"/>
                  <a:pt x="7324674" y="3410283"/>
                  <a:pt x="7325635" y="3392415"/>
                </a:cubicBezTo>
                <a:cubicBezTo>
                  <a:pt x="7326823" y="3362583"/>
                  <a:pt x="7330009" y="3336998"/>
                  <a:pt x="7353890" y="3327980"/>
                </a:cubicBezTo>
                <a:cubicBezTo>
                  <a:pt x="7345175" y="3326895"/>
                  <a:pt x="7338705" y="3328088"/>
                  <a:pt x="7331970" y="3321253"/>
                </a:cubicBezTo>
                <a:cubicBezTo>
                  <a:pt x="7322746" y="3314108"/>
                  <a:pt x="7320727" y="3299866"/>
                  <a:pt x="7322443" y="3286089"/>
                </a:cubicBezTo>
                <a:cubicBezTo>
                  <a:pt x="7325649" y="3270499"/>
                  <a:pt x="7333138" y="3281425"/>
                  <a:pt x="7338363" y="3280078"/>
                </a:cubicBezTo>
                <a:cubicBezTo>
                  <a:pt x="7346079" y="3279040"/>
                  <a:pt x="7352039" y="3271788"/>
                  <a:pt x="7349775" y="3259514"/>
                </a:cubicBezTo>
                <a:cubicBezTo>
                  <a:pt x="7346756" y="3243149"/>
                  <a:pt x="7348472" y="3229372"/>
                  <a:pt x="7351923" y="3211814"/>
                </a:cubicBezTo>
                <a:cubicBezTo>
                  <a:pt x="7358355" y="3190630"/>
                  <a:pt x="7361051" y="3168981"/>
                  <a:pt x="7353543" y="3148059"/>
                </a:cubicBezTo>
                <a:cubicBezTo>
                  <a:pt x="7348788" y="3135475"/>
                  <a:pt x="7351504" y="3123822"/>
                  <a:pt x="7358955" y="3114756"/>
                </a:cubicBezTo>
                <a:cubicBezTo>
                  <a:pt x="7363425" y="3109317"/>
                  <a:pt x="7367896" y="3103878"/>
                  <a:pt x="7370876" y="3100252"/>
                </a:cubicBezTo>
                <a:cubicBezTo>
                  <a:pt x="7377082" y="3091032"/>
                  <a:pt x="7386532" y="3086213"/>
                  <a:pt x="7385513" y="3074094"/>
                </a:cubicBezTo>
                <a:cubicBezTo>
                  <a:pt x="7384494" y="3061976"/>
                  <a:pt x="7375534" y="3062858"/>
                  <a:pt x="7369309" y="3062083"/>
                </a:cubicBezTo>
                <a:cubicBezTo>
                  <a:pt x="7363084" y="3061307"/>
                  <a:pt x="7366554" y="3053745"/>
                  <a:pt x="7366045" y="3047686"/>
                </a:cubicBezTo>
                <a:cubicBezTo>
                  <a:pt x="7366780" y="3041781"/>
                  <a:pt x="7367515" y="3035877"/>
                  <a:pt x="7372250" y="3038465"/>
                </a:cubicBezTo>
                <a:cubicBezTo>
                  <a:pt x="7385455" y="3044108"/>
                  <a:pt x="7390661" y="3032764"/>
                  <a:pt x="7394112" y="3015206"/>
                </a:cubicBezTo>
                <a:lnTo>
                  <a:pt x="7394458" y="3014444"/>
                </a:lnTo>
                <a:lnTo>
                  <a:pt x="7405805" y="3039062"/>
                </a:lnTo>
                <a:cubicBezTo>
                  <a:pt x="7417195" y="3050327"/>
                  <a:pt x="7420991" y="3065346"/>
                  <a:pt x="7409602" y="3076610"/>
                </a:cubicBezTo>
                <a:cubicBezTo>
                  <a:pt x="7398212" y="3091629"/>
                  <a:pt x="7394416" y="3110402"/>
                  <a:pt x="7398212" y="3129176"/>
                </a:cubicBezTo>
                <a:cubicBezTo>
                  <a:pt x="7398212" y="3136685"/>
                  <a:pt x="7398212" y="3147949"/>
                  <a:pt x="7398212" y="3159214"/>
                </a:cubicBezTo>
                <a:cubicBezTo>
                  <a:pt x="7398212" y="3166723"/>
                  <a:pt x="7398212" y="3170478"/>
                  <a:pt x="7402009" y="3174233"/>
                </a:cubicBezTo>
                <a:cubicBezTo>
                  <a:pt x="7413398" y="3185497"/>
                  <a:pt x="7409602" y="3200516"/>
                  <a:pt x="7409602" y="3215535"/>
                </a:cubicBezTo>
                <a:cubicBezTo>
                  <a:pt x="7409602" y="3219289"/>
                  <a:pt x="7405805" y="3226799"/>
                  <a:pt x="7413398" y="3230553"/>
                </a:cubicBezTo>
                <a:lnTo>
                  <a:pt x="7419530" y="3236031"/>
                </a:lnTo>
                <a:lnTo>
                  <a:pt x="7419722" y="3256234"/>
                </a:lnTo>
                <a:cubicBezTo>
                  <a:pt x="7421505" y="3277442"/>
                  <a:pt x="7425279" y="3297898"/>
                  <a:pt x="7432288" y="3317759"/>
                </a:cubicBezTo>
                <a:cubicBezTo>
                  <a:pt x="7440796" y="3340804"/>
                  <a:pt x="7453775" y="3358409"/>
                  <a:pt x="7468245" y="3374202"/>
                </a:cubicBezTo>
                <a:cubicBezTo>
                  <a:pt x="7451588" y="3386118"/>
                  <a:pt x="7449118" y="3395803"/>
                  <a:pt x="7459116" y="3417035"/>
                </a:cubicBezTo>
                <a:cubicBezTo>
                  <a:pt x="7462116" y="3423405"/>
                  <a:pt x="7467851" y="3428116"/>
                  <a:pt x="7474321" y="3426923"/>
                </a:cubicBezTo>
                <a:cubicBezTo>
                  <a:pt x="7485771" y="3426351"/>
                  <a:pt x="7487790" y="3440593"/>
                  <a:pt x="7487319" y="3454525"/>
                </a:cubicBezTo>
                <a:cubicBezTo>
                  <a:pt x="7488093" y="3468612"/>
                  <a:pt x="7481133" y="3473741"/>
                  <a:pt x="7474172" y="3478870"/>
                </a:cubicBezTo>
                <a:cubicBezTo>
                  <a:pt x="7467457" y="3482030"/>
                  <a:pt x="7459987" y="3481100"/>
                  <a:pt x="7451046" y="3491978"/>
                </a:cubicBezTo>
                <a:cubicBezTo>
                  <a:pt x="7466722" y="3487935"/>
                  <a:pt x="7468986" y="3500209"/>
                  <a:pt x="7469515" y="3516264"/>
                </a:cubicBezTo>
                <a:cubicBezTo>
                  <a:pt x="7469044" y="3530196"/>
                  <a:pt x="7473308" y="3546716"/>
                  <a:pt x="7481023" y="3545678"/>
                </a:cubicBezTo>
                <a:cubicBezTo>
                  <a:pt x="7495208" y="3543448"/>
                  <a:pt x="7509149" y="3543185"/>
                  <a:pt x="7522070" y="3530804"/>
                </a:cubicBezTo>
                <a:cubicBezTo>
                  <a:pt x="7529276" y="3523707"/>
                  <a:pt x="7531501" y="3515990"/>
                  <a:pt x="7531972" y="3502058"/>
                </a:cubicBezTo>
                <a:cubicBezTo>
                  <a:pt x="7530708" y="3491907"/>
                  <a:pt x="7528708" y="3487661"/>
                  <a:pt x="7520993" y="3488699"/>
                </a:cubicBezTo>
                <a:cubicBezTo>
                  <a:pt x="7516013" y="3488078"/>
                  <a:pt x="7514258" y="3481864"/>
                  <a:pt x="7514993" y="3475960"/>
                </a:cubicBezTo>
                <a:cubicBezTo>
                  <a:pt x="7519180" y="3452497"/>
                  <a:pt x="7513426" y="3437790"/>
                  <a:pt x="7506427" y="3422928"/>
                </a:cubicBezTo>
                <a:cubicBezTo>
                  <a:pt x="7500673" y="3408221"/>
                  <a:pt x="7500144" y="3392166"/>
                  <a:pt x="7510575" y="3379474"/>
                </a:cubicBezTo>
                <a:cubicBezTo>
                  <a:pt x="7518026" y="3370409"/>
                  <a:pt x="7516026" y="3366163"/>
                  <a:pt x="7508311" y="3367201"/>
                </a:cubicBezTo>
                <a:cubicBezTo>
                  <a:pt x="7503331" y="3366580"/>
                  <a:pt x="7502576" y="3362489"/>
                  <a:pt x="7501067" y="3354306"/>
                </a:cubicBezTo>
                <a:cubicBezTo>
                  <a:pt x="7499415" y="3337112"/>
                  <a:pt x="7499693" y="3319659"/>
                  <a:pt x="7501838" y="3302438"/>
                </a:cubicBezTo>
                <a:lnTo>
                  <a:pt x="7507445" y="3278804"/>
                </a:lnTo>
                <a:lnTo>
                  <a:pt x="7507835" y="3278895"/>
                </a:lnTo>
                <a:cubicBezTo>
                  <a:pt x="7516852" y="3283119"/>
                  <a:pt x="7523496" y="3290629"/>
                  <a:pt x="7523496" y="3305648"/>
                </a:cubicBezTo>
                <a:cubicBezTo>
                  <a:pt x="7523496" y="3316912"/>
                  <a:pt x="7534885" y="3328176"/>
                  <a:pt x="7546275" y="3328176"/>
                </a:cubicBezTo>
                <a:cubicBezTo>
                  <a:pt x="7557664" y="3331931"/>
                  <a:pt x="7565257" y="3335686"/>
                  <a:pt x="7576646" y="3343195"/>
                </a:cubicBezTo>
                <a:cubicBezTo>
                  <a:pt x="7580443" y="3343195"/>
                  <a:pt x="7584239" y="3343195"/>
                  <a:pt x="7584239" y="3343195"/>
                </a:cubicBezTo>
                <a:cubicBezTo>
                  <a:pt x="7603221" y="3324421"/>
                  <a:pt x="7622204" y="3309403"/>
                  <a:pt x="7622204" y="3286874"/>
                </a:cubicBezTo>
                <a:lnTo>
                  <a:pt x="7622204" y="3241914"/>
                </a:lnTo>
                <a:lnTo>
                  <a:pt x="7622704" y="3240545"/>
                </a:lnTo>
                <a:lnTo>
                  <a:pt x="7622204" y="3239910"/>
                </a:lnTo>
                <a:lnTo>
                  <a:pt x="7622204" y="3199499"/>
                </a:lnTo>
                <a:lnTo>
                  <a:pt x="7626201" y="3182020"/>
                </a:lnTo>
                <a:lnTo>
                  <a:pt x="7634895" y="3112220"/>
                </a:lnTo>
                <a:lnTo>
                  <a:pt x="7635017" y="3114157"/>
                </a:lnTo>
                <a:cubicBezTo>
                  <a:pt x="7636441" y="3121666"/>
                  <a:pt x="7639288" y="3129176"/>
                  <a:pt x="7644983" y="3136685"/>
                </a:cubicBezTo>
                <a:cubicBezTo>
                  <a:pt x="7679151" y="3170478"/>
                  <a:pt x="7690540" y="3215535"/>
                  <a:pt x="7694337" y="3264346"/>
                </a:cubicBezTo>
                <a:cubicBezTo>
                  <a:pt x="7694337" y="3286874"/>
                  <a:pt x="7690540" y="3313157"/>
                  <a:pt x="7698133" y="3339440"/>
                </a:cubicBezTo>
                <a:cubicBezTo>
                  <a:pt x="7705726" y="3354459"/>
                  <a:pt x="7701930" y="3373233"/>
                  <a:pt x="7698133" y="3388252"/>
                </a:cubicBezTo>
                <a:cubicBezTo>
                  <a:pt x="7698133" y="3403271"/>
                  <a:pt x="7709523" y="3418290"/>
                  <a:pt x="7705726" y="3433308"/>
                </a:cubicBezTo>
                <a:cubicBezTo>
                  <a:pt x="7705726" y="3440818"/>
                  <a:pt x="7698133" y="3455837"/>
                  <a:pt x="7713319" y="3452082"/>
                </a:cubicBezTo>
                <a:cubicBezTo>
                  <a:pt x="7724708" y="3452082"/>
                  <a:pt x="7717115" y="3440818"/>
                  <a:pt x="7720912" y="3433308"/>
                </a:cubicBezTo>
                <a:cubicBezTo>
                  <a:pt x="7724708" y="3388252"/>
                  <a:pt x="7713319" y="3346950"/>
                  <a:pt x="7713319" y="3301893"/>
                </a:cubicBezTo>
                <a:cubicBezTo>
                  <a:pt x="7713319" y="3279365"/>
                  <a:pt x="7732301" y="3268101"/>
                  <a:pt x="7736098" y="3245572"/>
                </a:cubicBezTo>
                <a:cubicBezTo>
                  <a:pt x="7736098" y="3245572"/>
                  <a:pt x="7739894" y="3245572"/>
                  <a:pt x="7743691" y="3245572"/>
                </a:cubicBezTo>
                <a:cubicBezTo>
                  <a:pt x="7747487" y="3245572"/>
                  <a:pt x="7755080" y="3241818"/>
                  <a:pt x="7758877" y="3249327"/>
                </a:cubicBezTo>
                <a:cubicBezTo>
                  <a:pt x="7758877" y="3260591"/>
                  <a:pt x="7758877" y="3271855"/>
                  <a:pt x="7758877" y="3283120"/>
                </a:cubicBezTo>
                <a:cubicBezTo>
                  <a:pt x="7758877" y="3294384"/>
                  <a:pt x="7766469" y="3298138"/>
                  <a:pt x="7766469" y="3305648"/>
                </a:cubicBezTo>
                <a:cubicBezTo>
                  <a:pt x="7766469" y="3309403"/>
                  <a:pt x="7770266" y="3309403"/>
                  <a:pt x="7774063" y="3309403"/>
                </a:cubicBezTo>
                <a:cubicBezTo>
                  <a:pt x="7777859" y="3309403"/>
                  <a:pt x="7777859" y="3305648"/>
                  <a:pt x="7777859" y="3301893"/>
                </a:cubicBezTo>
                <a:cubicBezTo>
                  <a:pt x="7777859" y="3290629"/>
                  <a:pt x="7777859" y="3279365"/>
                  <a:pt x="7777859" y="3268101"/>
                </a:cubicBezTo>
                <a:cubicBezTo>
                  <a:pt x="7777859" y="3264346"/>
                  <a:pt x="7777859" y="3256836"/>
                  <a:pt x="7785452" y="3256836"/>
                </a:cubicBezTo>
                <a:cubicBezTo>
                  <a:pt x="7789248" y="3256836"/>
                  <a:pt x="7789248" y="3264346"/>
                  <a:pt x="7793045" y="3264346"/>
                </a:cubicBezTo>
                <a:cubicBezTo>
                  <a:pt x="7804434" y="3279365"/>
                  <a:pt x="7812027" y="3294384"/>
                  <a:pt x="7812027" y="3309403"/>
                </a:cubicBezTo>
                <a:cubicBezTo>
                  <a:pt x="7812027" y="3335686"/>
                  <a:pt x="7831010" y="3354459"/>
                  <a:pt x="7827213" y="3380742"/>
                </a:cubicBezTo>
                <a:cubicBezTo>
                  <a:pt x="7827213" y="3380742"/>
                  <a:pt x="7831010" y="3380742"/>
                  <a:pt x="7831010" y="3380742"/>
                </a:cubicBezTo>
                <a:cubicBezTo>
                  <a:pt x="7834806" y="3380742"/>
                  <a:pt x="7834806" y="3380742"/>
                  <a:pt x="7838602" y="3380742"/>
                </a:cubicBezTo>
                <a:cubicBezTo>
                  <a:pt x="7838602" y="3376988"/>
                  <a:pt x="7838602" y="3369478"/>
                  <a:pt x="7838602" y="3365723"/>
                </a:cubicBezTo>
                <a:cubicBezTo>
                  <a:pt x="7840501" y="3358214"/>
                  <a:pt x="7842399" y="3354459"/>
                  <a:pt x="7845721" y="3353051"/>
                </a:cubicBezTo>
                <a:lnTo>
                  <a:pt x="7853977" y="3353793"/>
                </a:lnTo>
                <a:lnTo>
                  <a:pt x="7855592" y="3370484"/>
                </a:lnTo>
                <a:cubicBezTo>
                  <a:pt x="7863501" y="3469402"/>
                  <a:pt x="7863694" y="3569358"/>
                  <a:pt x="7875583" y="3666774"/>
                </a:cubicBezTo>
                <a:cubicBezTo>
                  <a:pt x="7875847" y="3674802"/>
                  <a:pt x="7874376" y="3686610"/>
                  <a:pt x="7880601" y="3687386"/>
                </a:cubicBezTo>
                <a:cubicBezTo>
                  <a:pt x="7886581" y="3690129"/>
                  <a:pt x="7890297" y="3680599"/>
                  <a:pt x="7894767" y="3675160"/>
                </a:cubicBezTo>
                <a:cubicBezTo>
                  <a:pt x="7897993" y="3669566"/>
                  <a:pt x="7901463" y="3662003"/>
                  <a:pt x="7905953" y="3666560"/>
                </a:cubicBezTo>
                <a:cubicBezTo>
                  <a:pt x="7911933" y="3669303"/>
                  <a:pt x="7913443" y="3677486"/>
                  <a:pt x="7913707" y="3685513"/>
                </a:cubicBezTo>
                <a:cubicBezTo>
                  <a:pt x="7912972" y="3691418"/>
                  <a:pt x="7912236" y="3697322"/>
                  <a:pt x="7911501" y="3703226"/>
                </a:cubicBezTo>
                <a:cubicBezTo>
                  <a:pt x="7909314" y="3730935"/>
                  <a:pt x="7917313" y="3747920"/>
                  <a:pt x="7934743" y="3750091"/>
                </a:cubicBezTo>
                <a:cubicBezTo>
                  <a:pt x="7940968" y="3750867"/>
                  <a:pt x="7947193" y="3751642"/>
                  <a:pt x="7953909" y="3748481"/>
                </a:cubicBezTo>
                <a:cubicBezTo>
                  <a:pt x="7961624" y="3747444"/>
                  <a:pt x="7964378" y="3755781"/>
                  <a:pt x="7960417" y="3767280"/>
                </a:cubicBezTo>
                <a:cubicBezTo>
                  <a:pt x="7953986" y="3788464"/>
                  <a:pt x="7942800" y="3797064"/>
                  <a:pt x="7925615" y="3792924"/>
                </a:cubicBezTo>
                <a:cubicBezTo>
                  <a:pt x="7933859" y="3807942"/>
                  <a:pt x="7941349" y="3818868"/>
                  <a:pt x="7950573" y="3826013"/>
                </a:cubicBezTo>
                <a:cubicBezTo>
                  <a:pt x="7959798" y="3833158"/>
                  <a:pt x="7982944" y="3830045"/>
                  <a:pt x="7992130" y="3817198"/>
                </a:cubicBezTo>
                <a:cubicBezTo>
                  <a:pt x="8003051" y="3800571"/>
                  <a:pt x="7999032" y="3782083"/>
                  <a:pt x="7995768" y="3767685"/>
                </a:cubicBezTo>
                <a:cubicBezTo>
                  <a:pt x="7990749" y="3747074"/>
                  <a:pt x="7988466" y="3724805"/>
                  <a:pt x="7991408" y="3701187"/>
                </a:cubicBezTo>
                <a:cubicBezTo>
                  <a:pt x="7993123" y="3687410"/>
                  <a:pt x="7995085" y="3671666"/>
                  <a:pt x="7997046" y="3655921"/>
                </a:cubicBezTo>
                <a:cubicBezTo>
                  <a:pt x="8003113" y="3607209"/>
                  <a:pt x="8005540" y="3559170"/>
                  <a:pt x="7996458" y="3515036"/>
                </a:cubicBezTo>
                <a:lnTo>
                  <a:pt x="7992185" y="3501220"/>
                </a:lnTo>
                <a:lnTo>
                  <a:pt x="7991410" y="3494323"/>
                </a:lnTo>
                <a:cubicBezTo>
                  <a:pt x="7993308" y="3486813"/>
                  <a:pt x="7998054" y="3480242"/>
                  <a:pt x="8005647" y="3474610"/>
                </a:cubicBezTo>
                <a:cubicBezTo>
                  <a:pt x="8013240" y="3470856"/>
                  <a:pt x="8020833" y="3478365"/>
                  <a:pt x="8028426" y="3470856"/>
                </a:cubicBezTo>
                <a:cubicBezTo>
                  <a:pt x="8028426" y="3459592"/>
                  <a:pt x="8028426" y="3448327"/>
                  <a:pt x="8028426" y="3437063"/>
                </a:cubicBezTo>
                <a:cubicBezTo>
                  <a:pt x="8032222" y="3429554"/>
                  <a:pt x="8024629" y="3418290"/>
                  <a:pt x="8032222" y="3407025"/>
                </a:cubicBezTo>
                <a:cubicBezTo>
                  <a:pt x="8043611" y="3395761"/>
                  <a:pt x="8028426" y="3392007"/>
                  <a:pt x="8028426" y="3380742"/>
                </a:cubicBezTo>
                <a:lnTo>
                  <a:pt x="8026831" y="3340139"/>
                </a:lnTo>
                <a:lnTo>
                  <a:pt x="8035494" y="3326936"/>
                </a:lnTo>
                <a:cubicBezTo>
                  <a:pt x="8038474" y="3323310"/>
                  <a:pt x="8041945" y="3315748"/>
                  <a:pt x="8045680" y="3316213"/>
                </a:cubicBezTo>
                <a:cubicBezTo>
                  <a:pt x="8059375" y="3317919"/>
                  <a:pt x="8070374" y="3341274"/>
                  <a:pt x="8065432" y="3360645"/>
                </a:cubicBezTo>
                <a:cubicBezTo>
                  <a:pt x="8055549" y="3399387"/>
                  <a:pt x="8054627" y="3437246"/>
                  <a:pt x="8061174" y="3476035"/>
                </a:cubicBezTo>
                <a:cubicBezTo>
                  <a:pt x="8061948" y="3490122"/>
                  <a:pt x="8062722" y="3504209"/>
                  <a:pt x="8055026" y="3515243"/>
                </a:cubicBezTo>
                <a:cubicBezTo>
                  <a:pt x="8050066" y="3524618"/>
                  <a:pt x="8050821" y="3528709"/>
                  <a:pt x="8058046" y="3531608"/>
                </a:cubicBezTo>
                <a:cubicBezTo>
                  <a:pt x="8067760" y="3534816"/>
                  <a:pt x="8072760" y="3545432"/>
                  <a:pt x="8073289" y="3561487"/>
                </a:cubicBezTo>
                <a:cubicBezTo>
                  <a:pt x="8075062" y="3577697"/>
                  <a:pt x="8076592" y="3595876"/>
                  <a:pt x="8078120" y="3614054"/>
                </a:cubicBezTo>
                <a:cubicBezTo>
                  <a:pt x="8078649" y="3630109"/>
                  <a:pt x="8085384" y="3636944"/>
                  <a:pt x="8095589" y="3636216"/>
                </a:cubicBezTo>
                <a:cubicBezTo>
                  <a:pt x="8096834" y="3636371"/>
                  <a:pt x="8099324" y="3636681"/>
                  <a:pt x="8102059" y="3635023"/>
                </a:cubicBezTo>
                <a:cubicBezTo>
                  <a:pt x="8108284" y="3635799"/>
                  <a:pt x="8112529" y="3642323"/>
                  <a:pt x="8111303" y="3652164"/>
                </a:cubicBezTo>
                <a:cubicBezTo>
                  <a:pt x="8111568" y="3660192"/>
                  <a:pt x="8105343" y="3659416"/>
                  <a:pt x="8100363" y="3658796"/>
                </a:cubicBezTo>
                <a:cubicBezTo>
                  <a:pt x="8095137" y="3660144"/>
                  <a:pt x="8090157" y="3659524"/>
                  <a:pt x="8087441" y="3671177"/>
                </a:cubicBezTo>
                <a:cubicBezTo>
                  <a:pt x="8085235" y="3688890"/>
                  <a:pt x="8095724" y="3706186"/>
                  <a:pt x="8107420" y="3703645"/>
                </a:cubicBezTo>
                <a:cubicBezTo>
                  <a:pt x="8111155" y="3704111"/>
                  <a:pt x="8114135" y="3700484"/>
                  <a:pt x="8117380" y="3704886"/>
                </a:cubicBezTo>
                <a:cubicBezTo>
                  <a:pt x="8116644" y="3710790"/>
                  <a:pt x="8112909" y="3710325"/>
                  <a:pt x="8111174" y="3714106"/>
                </a:cubicBezTo>
                <a:cubicBezTo>
                  <a:pt x="8102478" y="3723016"/>
                  <a:pt x="8101498" y="3730889"/>
                  <a:pt x="8109232" y="3739847"/>
                </a:cubicBezTo>
                <a:cubicBezTo>
                  <a:pt x="8121702" y="3751393"/>
                  <a:pt x="8129701" y="3768378"/>
                  <a:pt x="8136455" y="3785209"/>
                </a:cubicBezTo>
                <a:cubicBezTo>
                  <a:pt x="8145454" y="3804317"/>
                  <a:pt x="8155942" y="3821613"/>
                  <a:pt x="8173128" y="3825752"/>
                </a:cubicBezTo>
                <a:cubicBezTo>
                  <a:pt x="8179108" y="3828496"/>
                  <a:pt x="8186087" y="3833362"/>
                  <a:pt x="8187352" y="3843513"/>
                </a:cubicBezTo>
                <a:cubicBezTo>
                  <a:pt x="8194899" y="3884426"/>
                  <a:pt x="8223309" y="3899956"/>
                  <a:pt x="8233591" y="3939211"/>
                </a:cubicBezTo>
                <a:cubicBezTo>
                  <a:pt x="8237345" y="3949672"/>
                  <a:pt x="8243816" y="3948479"/>
                  <a:pt x="8250531" y="3945318"/>
                </a:cubicBezTo>
                <a:cubicBezTo>
                  <a:pt x="8257491" y="3940189"/>
                  <a:pt x="8254982" y="3929884"/>
                  <a:pt x="8251983" y="3923514"/>
                </a:cubicBezTo>
                <a:cubicBezTo>
                  <a:pt x="8247228" y="3910930"/>
                  <a:pt x="8249944" y="3899277"/>
                  <a:pt x="8256395" y="3888088"/>
                </a:cubicBezTo>
                <a:cubicBezTo>
                  <a:pt x="8264336" y="3875087"/>
                  <a:pt x="8268787" y="3859652"/>
                  <a:pt x="8270994" y="3841939"/>
                </a:cubicBezTo>
                <a:cubicBezTo>
                  <a:pt x="8273425" y="3812262"/>
                  <a:pt x="8261691" y="3794812"/>
                  <a:pt x="8243281" y="3800513"/>
                </a:cubicBezTo>
                <a:cubicBezTo>
                  <a:pt x="8239301" y="3802016"/>
                  <a:pt x="8234075" y="3803364"/>
                  <a:pt x="8230340" y="3802899"/>
                </a:cubicBezTo>
                <a:cubicBezTo>
                  <a:pt x="8229095" y="3802744"/>
                  <a:pt x="8227605" y="3804557"/>
                  <a:pt x="8227605" y="3804557"/>
                </a:cubicBezTo>
                <a:cubicBezTo>
                  <a:pt x="8227850" y="3802589"/>
                  <a:pt x="8227850" y="3802589"/>
                  <a:pt x="8229340" y="3800775"/>
                </a:cubicBezTo>
                <a:cubicBezTo>
                  <a:pt x="8230321" y="3792903"/>
                  <a:pt x="8231056" y="3786999"/>
                  <a:pt x="8230792" y="3778971"/>
                </a:cubicBezTo>
                <a:cubicBezTo>
                  <a:pt x="8229224" y="3740802"/>
                  <a:pt x="8234430" y="3729458"/>
                  <a:pt x="8259557" y="3720596"/>
                </a:cubicBezTo>
                <a:cubicBezTo>
                  <a:pt x="8271252" y="3718056"/>
                  <a:pt x="8275213" y="3706557"/>
                  <a:pt x="8274929" y="3688534"/>
                </a:cubicBezTo>
                <a:cubicBezTo>
                  <a:pt x="8275400" y="3674602"/>
                  <a:pt x="8271400" y="3666109"/>
                  <a:pt x="8263666" y="3657151"/>
                </a:cubicBezTo>
                <a:cubicBezTo>
                  <a:pt x="8241462" y="3632400"/>
                  <a:pt x="8229444" y="3596927"/>
                  <a:pt x="8228857" y="3550885"/>
                </a:cubicBezTo>
                <a:cubicBezTo>
                  <a:pt x="8226045" y="3512560"/>
                  <a:pt x="8226045" y="3512560"/>
                  <a:pt x="8249965" y="3523534"/>
                </a:cubicBezTo>
                <a:cubicBezTo>
                  <a:pt x="8263170" y="3529176"/>
                  <a:pt x="8269885" y="3526015"/>
                  <a:pt x="8277071" y="3508923"/>
                </a:cubicBezTo>
                <a:cubicBezTo>
                  <a:pt x="8259131" y="3500692"/>
                  <a:pt x="8256132" y="3494323"/>
                  <a:pt x="8258564" y="3464646"/>
                </a:cubicBezTo>
                <a:lnTo>
                  <a:pt x="8260292" y="3451859"/>
                </a:lnTo>
                <a:lnTo>
                  <a:pt x="8266046" y="3452081"/>
                </a:lnTo>
                <a:cubicBezTo>
                  <a:pt x="8277436" y="3452081"/>
                  <a:pt x="8269843" y="3440817"/>
                  <a:pt x="8273639" y="3433307"/>
                </a:cubicBezTo>
                <a:lnTo>
                  <a:pt x="8271674" y="3378894"/>
                </a:lnTo>
                <a:lnTo>
                  <a:pt x="8292986" y="3371000"/>
                </a:lnTo>
                <a:cubicBezTo>
                  <a:pt x="8301701" y="3372085"/>
                  <a:pt x="8310416" y="3373171"/>
                  <a:pt x="8316112" y="3357891"/>
                </a:cubicBezTo>
                <a:cubicBezTo>
                  <a:pt x="8317602" y="3356078"/>
                  <a:pt x="8320828" y="3350484"/>
                  <a:pt x="8317093" y="3350019"/>
                </a:cubicBezTo>
                <a:cubicBezTo>
                  <a:pt x="8307378" y="3346810"/>
                  <a:pt x="8307849" y="3332878"/>
                  <a:pt x="8305585" y="3320604"/>
                </a:cubicBezTo>
                <a:cubicBezTo>
                  <a:pt x="8303566" y="3306363"/>
                  <a:pt x="8298321" y="3297715"/>
                  <a:pt x="8288116" y="3298442"/>
                </a:cubicBezTo>
                <a:cubicBezTo>
                  <a:pt x="8282391" y="3298728"/>
                  <a:pt x="8277594" y="3296632"/>
                  <a:pt x="8273852" y="3292418"/>
                </a:cubicBezTo>
                <a:lnTo>
                  <a:pt x="8271425" y="3286694"/>
                </a:lnTo>
                <a:lnTo>
                  <a:pt x="8276012" y="3273732"/>
                </a:lnTo>
                <a:cubicBezTo>
                  <a:pt x="8281232" y="3265283"/>
                  <a:pt x="8286927" y="3256835"/>
                  <a:pt x="8288825" y="3245571"/>
                </a:cubicBezTo>
                <a:cubicBezTo>
                  <a:pt x="8288825" y="3245571"/>
                  <a:pt x="8292622" y="3245571"/>
                  <a:pt x="8296418" y="3245571"/>
                </a:cubicBezTo>
                <a:cubicBezTo>
                  <a:pt x="8300214" y="3245571"/>
                  <a:pt x="8307807" y="3241817"/>
                  <a:pt x="8311604" y="3249326"/>
                </a:cubicBezTo>
                <a:cubicBezTo>
                  <a:pt x="8311604" y="3260590"/>
                  <a:pt x="8311604" y="3271854"/>
                  <a:pt x="8311604" y="3283119"/>
                </a:cubicBezTo>
                <a:cubicBezTo>
                  <a:pt x="8311604" y="3294383"/>
                  <a:pt x="8319197" y="3298137"/>
                  <a:pt x="8319197" y="3305647"/>
                </a:cubicBezTo>
                <a:cubicBezTo>
                  <a:pt x="8319197" y="3309402"/>
                  <a:pt x="8322993" y="3309402"/>
                  <a:pt x="8326790" y="3309402"/>
                </a:cubicBezTo>
                <a:cubicBezTo>
                  <a:pt x="8330586" y="3309402"/>
                  <a:pt x="8330586" y="3305647"/>
                  <a:pt x="8330586" y="3301892"/>
                </a:cubicBezTo>
                <a:cubicBezTo>
                  <a:pt x="8330586" y="3290628"/>
                  <a:pt x="8330586" y="3279364"/>
                  <a:pt x="8330586" y="3268100"/>
                </a:cubicBezTo>
                <a:cubicBezTo>
                  <a:pt x="8330586" y="3264345"/>
                  <a:pt x="8330586" y="3256835"/>
                  <a:pt x="8338179" y="3256835"/>
                </a:cubicBezTo>
                <a:cubicBezTo>
                  <a:pt x="8341976" y="3256835"/>
                  <a:pt x="8341976" y="3264345"/>
                  <a:pt x="8345772" y="3264345"/>
                </a:cubicBezTo>
                <a:cubicBezTo>
                  <a:pt x="8357162" y="3279364"/>
                  <a:pt x="8364754" y="3294383"/>
                  <a:pt x="8364754" y="3309402"/>
                </a:cubicBezTo>
                <a:cubicBezTo>
                  <a:pt x="8364754" y="3335685"/>
                  <a:pt x="8383737" y="3354458"/>
                  <a:pt x="8379940" y="3380741"/>
                </a:cubicBezTo>
                <a:cubicBezTo>
                  <a:pt x="8379940" y="3380741"/>
                  <a:pt x="8383737" y="3380741"/>
                  <a:pt x="8383737" y="3380741"/>
                </a:cubicBezTo>
                <a:cubicBezTo>
                  <a:pt x="8387533" y="3380741"/>
                  <a:pt x="8387533" y="3380741"/>
                  <a:pt x="8391329" y="3380741"/>
                </a:cubicBezTo>
                <a:cubicBezTo>
                  <a:pt x="8391329" y="3376987"/>
                  <a:pt x="8391329" y="3369477"/>
                  <a:pt x="8391329" y="3365722"/>
                </a:cubicBezTo>
                <a:cubicBezTo>
                  <a:pt x="8395125" y="3350704"/>
                  <a:pt x="8398921" y="3350704"/>
                  <a:pt x="8414107" y="3354458"/>
                </a:cubicBezTo>
                <a:cubicBezTo>
                  <a:pt x="8417905" y="3358213"/>
                  <a:pt x="8421701" y="3358213"/>
                  <a:pt x="8425497" y="3350704"/>
                </a:cubicBezTo>
                <a:cubicBezTo>
                  <a:pt x="8429293" y="3339439"/>
                  <a:pt x="8429293" y="3328175"/>
                  <a:pt x="8436887" y="3316911"/>
                </a:cubicBezTo>
                <a:cubicBezTo>
                  <a:pt x="8436887" y="3328175"/>
                  <a:pt x="8436887" y="3335685"/>
                  <a:pt x="8436887" y="3343194"/>
                </a:cubicBezTo>
                <a:cubicBezTo>
                  <a:pt x="8436887" y="3350704"/>
                  <a:pt x="8444479" y="3350704"/>
                  <a:pt x="8448277" y="3346949"/>
                </a:cubicBezTo>
                <a:cubicBezTo>
                  <a:pt x="8452073" y="3346949"/>
                  <a:pt x="8452073" y="3339439"/>
                  <a:pt x="8455869" y="3346949"/>
                </a:cubicBezTo>
                <a:cubicBezTo>
                  <a:pt x="8455869" y="3346949"/>
                  <a:pt x="8459665" y="3350704"/>
                  <a:pt x="8455869" y="3350704"/>
                </a:cubicBezTo>
                <a:cubicBezTo>
                  <a:pt x="8448277" y="3361968"/>
                  <a:pt x="8452073" y="3376987"/>
                  <a:pt x="8452073" y="3388251"/>
                </a:cubicBezTo>
                <a:cubicBezTo>
                  <a:pt x="8452073" y="3392006"/>
                  <a:pt x="8452073" y="3395760"/>
                  <a:pt x="8455869" y="3395760"/>
                </a:cubicBezTo>
                <a:cubicBezTo>
                  <a:pt x="8459665" y="3395760"/>
                  <a:pt x="8459665" y="3395760"/>
                  <a:pt x="8463463" y="3392006"/>
                </a:cubicBezTo>
                <a:cubicBezTo>
                  <a:pt x="8471055" y="3384496"/>
                  <a:pt x="8471055" y="3373232"/>
                  <a:pt x="8478647" y="3369477"/>
                </a:cubicBezTo>
                <a:cubicBezTo>
                  <a:pt x="8486241" y="3365722"/>
                  <a:pt x="8490037" y="3358213"/>
                  <a:pt x="8497631" y="3365722"/>
                </a:cubicBezTo>
                <a:cubicBezTo>
                  <a:pt x="8501427" y="3369477"/>
                  <a:pt x="8509019" y="3369477"/>
                  <a:pt x="8509019" y="3373232"/>
                </a:cubicBezTo>
                <a:cubicBezTo>
                  <a:pt x="8509019" y="3380741"/>
                  <a:pt x="8512817" y="3388251"/>
                  <a:pt x="8509019" y="3392006"/>
                </a:cubicBezTo>
                <a:cubicBezTo>
                  <a:pt x="8501427" y="3407024"/>
                  <a:pt x="8497631" y="3422043"/>
                  <a:pt x="8493833" y="3437062"/>
                </a:cubicBezTo>
                <a:cubicBezTo>
                  <a:pt x="8486241" y="3448326"/>
                  <a:pt x="8490037" y="3448326"/>
                  <a:pt x="8501427" y="3455836"/>
                </a:cubicBezTo>
                <a:cubicBezTo>
                  <a:pt x="8509019" y="3455836"/>
                  <a:pt x="8520409" y="3459591"/>
                  <a:pt x="8524205" y="3467100"/>
                </a:cubicBezTo>
                <a:cubicBezTo>
                  <a:pt x="8524205" y="3478364"/>
                  <a:pt x="8531799" y="3485874"/>
                  <a:pt x="8531799" y="3500893"/>
                </a:cubicBezTo>
                <a:cubicBezTo>
                  <a:pt x="8528001" y="3508402"/>
                  <a:pt x="8531799" y="3519666"/>
                  <a:pt x="8528001" y="3530930"/>
                </a:cubicBezTo>
                <a:cubicBezTo>
                  <a:pt x="8528001" y="3538440"/>
                  <a:pt x="8535595" y="3538440"/>
                  <a:pt x="8539391" y="3538440"/>
                </a:cubicBezTo>
                <a:cubicBezTo>
                  <a:pt x="8546985" y="3538440"/>
                  <a:pt x="8550781" y="3534685"/>
                  <a:pt x="8550781" y="3530930"/>
                </a:cubicBezTo>
                <a:cubicBezTo>
                  <a:pt x="8550781" y="3523421"/>
                  <a:pt x="8546985" y="3523421"/>
                  <a:pt x="8546985" y="3519666"/>
                </a:cubicBezTo>
                <a:cubicBezTo>
                  <a:pt x="8539391" y="3500893"/>
                  <a:pt x="8543187" y="3485874"/>
                  <a:pt x="8558373" y="3474609"/>
                </a:cubicBezTo>
                <a:cubicBezTo>
                  <a:pt x="8565967" y="3470855"/>
                  <a:pt x="8573559" y="3478364"/>
                  <a:pt x="8581153" y="3470855"/>
                </a:cubicBezTo>
                <a:cubicBezTo>
                  <a:pt x="8581153" y="3459591"/>
                  <a:pt x="8581153" y="3448326"/>
                  <a:pt x="8581153" y="3437062"/>
                </a:cubicBezTo>
                <a:cubicBezTo>
                  <a:pt x="8584949" y="3429553"/>
                  <a:pt x="8577355" y="3418289"/>
                  <a:pt x="8584949" y="3407024"/>
                </a:cubicBezTo>
                <a:cubicBezTo>
                  <a:pt x="8596339" y="3395760"/>
                  <a:pt x="8581153" y="3392006"/>
                  <a:pt x="8581153" y="3380741"/>
                </a:cubicBezTo>
                <a:cubicBezTo>
                  <a:pt x="8584949" y="3346949"/>
                  <a:pt x="8573559" y="3316911"/>
                  <a:pt x="8577355" y="3286873"/>
                </a:cubicBezTo>
                <a:cubicBezTo>
                  <a:pt x="8577355" y="3271854"/>
                  <a:pt x="8577355" y="3260590"/>
                  <a:pt x="8577355" y="3245571"/>
                </a:cubicBezTo>
                <a:cubicBezTo>
                  <a:pt x="8577355" y="3223043"/>
                  <a:pt x="8577355" y="3204269"/>
                  <a:pt x="8558373" y="3181741"/>
                </a:cubicBezTo>
                <a:cubicBezTo>
                  <a:pt x="8562169" y="3177986"/>
                  <a:pt x="8569763" y="3177986"/>
                  <a:pt x="8569763" y="3174232"/>
                </a:cubicBezTo>
                <a:cubicBezTo>
                  <a:pt x="8588745" y="3159213"/>
                  <a:pt x="8588745" y="3155458"/>
                  <a:pt x="8573559" y="3132930"/>
                </a:cubicBezTo>
                <a:cubicBezTo>
                  <a:pt x="8565967" y="3125420"/>
                  <a:pt x="8558373" y="3114156"/>
                  <a:pt x="8558373" y="3102892"/>
                </a:cubicBezTo>
                <a:cubicBezTo>
                  <a:pt x="8554577" y="3091628"/>
                  <a:pt x="8546985" y="3084118"/>
                  <a:pt x="8550781" y="3076609"/>
                </a:cubicBezTo>
                <a:lnTo>
                  <a:pt x="8551219" y="3075262"/>
                </a:lnTo>
                <a:lnTo>
                  <a:pt x="8552873" y="3075807"/>
                </a:lnTo>
                <a:cubicBezTo>
                  <a:pt x="8555245" y="3075337"/>
                  <a:pt x="8557143" y="3073460"/>
                  <a:pt x="8557143" y="3069705"/>
                </a:cubicBezTo>
                <a:lnTo>
                  <a:pt x="8557143" y="3057101"/>
                </a:lnTo>
                <a:lnTo>
                  <a:pt x="8559659" y="3049391"/>
                </a:lnTo>
                <a:lnTo>
                  <a:pt x="8564261" y="3060318"/>
                </a:lnTo>
                <a:cubicBezTo>
                  <a:pt x="8565685" y="3065950"/>
                  <a:pt x="8566635" y="3071582"/>
                  <a:pt x="8568533" y="3077215"/>
                </a:cubicBezTo>
                <a:cubicBezTo>
                  <a:pt x="8572329" y="3084724"/>
                  <a:pt x="8576125" y="3084724"/>
                  <a:pt x="8579921" y="3080969"/>
                </a:cubicBezTo>
                <a:lnTo>
                  <a:pt x="8589123" y="3080142"/>
                </a:lnTo>
                <a:lnTo>
                  <a:pt x="8589775" y="3121846"/>
                </a:lnTo>
                <a:cubicBezTo>
                  <a:pt x="8589775" y="3121846"/>
                  <a:pt x="8589775" y="3125602"/>
                  <a:pt x="8589775" y="3129358"/>
                </a:cubicBezTo>
                <a:cubicBezTo>
                  <a:pt x="8589775" y="3136870"/>
                  <a:pt x="8588541" y="3148137"/>
                  <a:pt x="8591009" y="3151893"/>
                </a:cubicBezTo>
                <a:cubicBezTo>
                  <a:pt x="8591009" y="3166917"/>
                  <a:pt x="8593477" y="3181940"/>
                  <a:pt x="8593477" y="3196964"/>
                </a:cubicBezTo>
                <a:cubicBezTo>
                  <a:pt x="8593477" y="3204475"/>
                  <a:pt x="8593477" y="3208231"/>
                  <a:pt x="8594711" y="3215743"/>
                </a:cubicBezTo>
                <a:cubicBezTo>
                  <a:pt x="8595945" y="3223255"/>
                  <a:pt x="8594711" y="3230766"/>
                  <a:pt x="8594711" y="3242034"/>
                </a:cubicBezTo>
                <a:cubicBezTo>
                  <a:pt x="8594711" y="3249546"/>
                  <a:pt x="8597179" y="3257057"/>
                  <a:pt x="8597179" y="3268325"/>
                </a:cubicBezTo>
                <a:cubicBezTo>
                  <a:pt x="8597179" y="3272081"/>
                  <a:pt x="8595945" y="3275837"/>
                  <a:pt x="8594711" y="3283348"/>
                </a:cubicBezTo>
                <a:cubicBezTo>
                  <a:pt x="8594711" y="3290860"/>
                  <a:pt x="8598413" y="3287104"/>
                  <a:pt x="8598413" y="3290860"/>
                </a:cubicBezTo>
                <a:cubicBezTo>
                  <a:pt x="8598413" y="3294616"/>
                  <a:pt x="8598413" y="3294616"/>
                  <a:pt x="8598413" y="3298372"/>
                </a:cubicBezTo>
                <a:cubicBezTo>
                  <a:pt x="8598413" y="3317151"/>
                  <a:pt x="8599647" y="3339686"/>
                  <a:pt x="8600881" y="3358466"/>
                </a:cubicBezTo>
                <a:cubicBezTo>
                  <a:pt x="8600881" y="3373489"/>
                  <a:pt x="8602115" y="3388512"/>
                  <a:pt x="8603349" y="3403536"/>
                </a:cubicBezTo>
                <a:cubicBezTo>
                  <a:pt x="8604583" y="3426071"/>
                  <a:pt x="8604583" y="3426071"/>
                  <a:pt x="8603349" y="3448606"/>
                </a:cubicBezTo>
                <a:cubicBezTo>
                  <a:pt x="8602115" y="3456118"/>
                  <a:pt x="8600881" y="3463630"/>
                  <a:pt x="8605817" y="3463630"/>
                </a:cubicBezTo>
                <a:cubicBezTo>
                  <a:pt x="8608285" y="3463630"/>
                  <a:pt x="8609519" y="3474897"/>
                  <a:pt x="8608285" y="3482409"/>
                </a:cubicBezTo>
                <a:cubicBezTo>
                  <a:pt x="8604583" y="3497432"/>
                  <a:pt x="8607051" y="3508700"/>
                  <a:pt x="8607051" y="3523723"/>
                </a:cubicBezTo>
                <a:cubicBezTo>
                  <a:pt x="8605817" y="3531235"/>
                  <a:pt x="8610753" y="3546258"/>
                  <a:pt x="8613221" y="3542503"/>
                </a:cubicBezTo>
                <a:cubicBezTo>
                  <a:pt x="8619391" y="3542503"/>
                  <a:pt x="8623093" y="3546258"/>
                  <a:pt x="8623093" y="3557526"/>
                </a:cubicBezTo>
                <a:cubicBezTo>
                  <a:pt x="8623093" y="3572549"/>
                  <a:pt x="8625561" y="3583817"/>
                  <a:pt x="8625561" y="3598840"/>
                </a:cubicBezTo>
                <a:cubicBezTo>
                  <a:pt x="8625561" y="3613864"/>
                  <a:pt x="8624327" y="3628887"/>
                  <a:pt x="8625561" y="3647667"/>
                </a:cubicBezTo>
                <a:cubicBezTo>
                  <a:pt x="8626795" y="3662691"/>
                  <a:pt x="8626795" y="3677714"/>
                  <a:pt x="8625561" y="3692737"/>
                </a:cubicBezTo>
                <a:cubicBezTo>
                  <a:pt x="8624327" y="3704005"/>
                  <a:pt x="8628029" y="3707761"/>
                  <a:pt x="8630497" y="3711517"/>
                </a:cubicBezTo>
                <a:cubicBezTo>
                  <a:pt x="8634199" y="3722784"/>
                  <a:pt x="8636667" y="3719028"/>
                  <a:pt x="8636667" y="3704005"/>
                </a:cubicBezTo>
                <a:cubicBezTo>
                  <a:pt x="8636667" y="3700249"/>
                  <a:pt x="8636667" y="3692737"/>
                  <a:pt x="8636667" y="3685226"/>
                </a:cubicBezTo>
                <a:cubicBezTo>
                  <a:pt x="8637901" y="3677714"/>
                  <a:pt x="8637901" y="3666446"/>
                  <a:pt x="8640369" y="3666446"/>
                </a:cubicBezTo>
                <a:cubicBezTo>
                  <a:pt x="8646539" y="3666446"/>
                  <a:pt x="8646539" y="3655179"/>
                  <a:pt x="8646539" y="3643911"/>
                </a:cubicBezTo>
                <a:cubicBezTo>
                  <a:pt x="8646539" y="3628887"/>
                  <a:pt x="8646539" y="3617620"/>
                  <a:pt x="8650241" y="3610108"/>
                </a:cubicBezTo>
                <a:cubicBezTo>
                  <a:pt x="8652709" y="3602596"/>
                  <a:pt x="8652709" y="3587573"/>
                  <a:pt x="8650241" y="3576305"/>
                </a:cubicBezTo>
                <a:cubicBezTo>
                  <a:pt x="8646539" y="3561282"/>
                  <a:pt x="8649007" y="3542503"/>
                  <a:pt x="8649007" y="3523723"/>
                </a:cubicBezTo>
                <a:cubicBezTo>
                  <a:pt x="8649007" y="3519967"/>
                  <a:pt x="8650241" y="3519967"/>
                  <a:pt x="8650241" y="3516212"/>
                </a:cubicBezTo>
                <a:cubicBezTo>
                  <a:pt x="8652709" y="3512456"/>
                  <a:pt x="8653943" y="3516212"/>
                  <a:pt x="8653943" y="3519967"/>
                </a:cubicBezTo>
                <a:cubicBezTo>
                  <a:pt x="8653943" y="3531235"/>
                  <a:pt x="8653943" y="3538747"/>
                  <a:pt x="8656411" y="3542503"/>
                </a:cubicBezTo>
                <a:cubicBezTo>
                  <a:pt x="8660113" y="3553770"/>
                  <a:pt x="8662581" y="3550014"/>
                  <a:pt x="8665049" y="3550014"/>
                </a:cubicBezTo>
                <a:cubicBezTo>
                  <a:pt x="8665049" y="3538747"/>
                  <a:pt x="8666283" y="3527479"/>
                  <a:pt x="8666283" y="3512456"/>
                </a:cubicBezTo>
                <a:cubicBezTo>
                  <a:pt x="8667517" y="3519967"/>
                  <a:pt x="8667517" y="3523723"/>
                  <a:pt x="8667517" y="3527479"/>
                </a:cubicBezTo>
                <a:cubicBezTo>
                  <a:pt x="8667517" y="3538747"/>
                  <a:pt x="8668751" y="3550014"/>
                  <a:pt x="8667517" y="3561282"/>
                </a:cubicBezTo>
                <a:cubicBezTo>
                  <a:pt x="8666283" y="3576305"/>
                  <a:pt x="8669985" y="3580061"/>
                  <a:pt x="8671219" y="3595085"/>
                </a:cubicBezTo>
                <a:cubicBezTo>
                  <a:pt x="8672453" y="3610108"/>
                  <a:pt x="8673687" y="3610108"/>
                  <a:pt x="8678623" y="3602596"/>
                </a:cubicBezTo>
                <a:cubicBezTo>
                  <a:pt x="8682325" y="3598840"/>
                  <a:pt x="8683559" y="3591329"/>
                  <a:pt x="8682325" y="3583817"/>
                </a:cubicBezTo>
                <a:cubicBezTo>
                  <a:pt x="8679857" y="3572549"/>
                  <a:pt x="8681091" y="3561282"/>
                  <a:pt x="8681091" y="3553770"/>
                </a:cubicBezTo>
                <a:cubicBezTo>
                  <a:pt x="8679857" y="3531235"/>
                  <a:pt x="8682325" y="3512456"/>
                  <a:pt x="8678623" y="3489921"/>
                </a:cubicBezTo>
                <a:cubicBezTo>
                  <a:pt x="8678623" y="3489921"/>
                  <a:pt x="8678623" y="3486165"/>
                  <a:pt x="8679857" y="3482409"/>
                </a:cubicBezTo>
                <a:cubicBezTo>
                  <a:pt x="8682325" y="3463630"/>
                  <a:pt x="8682325" y="3448606"/>
                  <a:pt x="8682325" y="3429827"/>
                </a:cubicBezTo>
                <a:cubicBezTo>
                  <a:pt x="8683559" y="3403536"/>
                  <a:pt x="8686027" y="3377245"/>
                  <a:pt x="8684793" y="3350954"/>
                </a:cubicBezTo>
                <a:cubicBezTo>
                  <a:pt x="8684793" y="3350954"/>
                  <a:pt x="8684793" y="3347198"/>
                  <a:pt x="8684793" y="3347198"/>
                </a:cubicBezTo>
                <a:cubicBezTo>
                  <a:pt x="8686027" y="3347198"/>
                  <a:pt x="8686027" y="3347198"/>
                  <a:pt x="8686027" y="3347198"/>
                </a:cubicBezTo>
                <a:cubicBezTo>
                  <a:pt x="8687261" y="3347198"/>
                  <a:pt x="8688495" y="3347198"/>
                  <a:pt x="8688495" y="3350954"/>
                </a:cubicBezTo>
                <a:cubicBezTo>
                  <a:pt x="8688495" y="3354710"/>
                  <a:pt x="8688495" y="3358466"/>
                  <a:pt x="8688495" y="3362221"/>
                </a:cubicBezTo>
                <a:cubicBezTo>
                  <a:pt x="8688495" y="3384757"/>
                  <a:pt x="8688495" y="3407292"/>
                  <a:pt x="8688495" y="3429827"/>
                </a:cubicBezTo>
                <a:cubicBezTo>
                  <a:pt x="8688495" y="3433583"/>
                  <a:pt x="8688495" y="3441094"/>
                  <a:pt x="8690963" y="3441094"/>
                </a:cubicBezTo>
                <a:cubicBezTo>
                  <a:pt x="8695899" y="3437339"/>
                  <a:pt x="8695899" y="3452362"/>
                  <a:pt x="8695899" y="3459874"/>
                </a:cubicBezTo>
                <a:cubicBezTo>
                  <a:pt x="8695899" y="3474897"/>
                  <a:pt x="8695899" y="3489921"/>
                  <a:pt x="8695899" y="3504944"/>
                </a:cubicBezTo>
                <a:cubicBezTo>
                  <a:pt x="8695899" y="3516212"/>
                  <a:pt x="8697133" y="3527479"/>
                  <a:pt x="8698367" y="3538747"/>
                </a:cubicBezTo>
                <a:cubicBezTo>
                  <a:pt x="8700835" y="3534991"/>
                  <a:pt x="8702069" y="3527479"/>
                  <a:pt x="8702069" y="3519967"/>
                </a:cubicBezTo>
                <a:cubicBezTo>
                  <a:pt x="8702069" y="3489921"/>
                  <a:pt x="8699601" y="3459874"/>
                  <a:pt x="8703303" y="3429827"/>
                </a:cubicBezTo>
                <a:cubicBezTo>
                  <a:pt x="8703303" y="3381001"/>
                  <a:pt x="8703303" y="3332175"/>
                  <a:pt x="8703303" y="3287104"/>
                </a:cubicBezTo>
                <a:cubicBezTo>
                  <a:pt x="8703303" y="3279592"/>
                  <a:pt x="8699601" y="3275837"/>
                  <a:pt x="8702069" y="3268325"/>
                </a:cubicBezTo>
                <a:lnTo>
                  <a:pt x="8703205" y="3257694"/>
                </a:lnTo>
                <a:lnTo>
                  <a:pt x="8705407" y="3266404"/>
                </a:lnTo>
                <a:cubicBezTo>
                  <a:pt x="8716795" y="3277668"/>
                  <a:pt x="8712999" y="3292687"/>
                  <a:pt x="8712999" y="3307706"/>
                </a:cubicBezTo>
                <a:cubicBezTo>
                  <a:pt x="8712999" y="3311460"/>
                  <a:pt x="8709203" y="3318970"/>
                  <a:pt x="8716795" y="3322724"/>
                </a:cubicBezTo>
                <a:cubicBezTo>
                  <a:pt x="8735779" y="3341498"/>
                  <a:pt x="8754761" y="3360272"/>
                  <a:pt x="8781335" y="3364026"/>
                </a:cubicBezTo>
                <a:cubicBezTo>
                  <a:pt x="8800317" y="3367781"/>
                  <a:pt x="8826893" y="3367781"/>
                  <a:pt x="8826893" y="3397819"/>
                </a:cubicBezTo>
                <a:cubicBezTo>
                  <a:pt x="8826893" y="3409083"/>
                  <a:pt x="8838283" y="3420347"/>
                  <a:pt x="8849673" y="3420347"/>
                </a:cubicBezTo>
                <a:cubicBezTo>
                  <a:pt x="8861061" y="3424102"/>
                  <a:pt x="8868655" y="3427857"/>
                  <a:pt x="8880043" y="3435366"/>
                </a:cubicBezTo>
                <a:cubicBezTo>
                  <a:pt x="8883841" y="3435366"/>
                  <a:pt x="8887637" y="3435366"/>
                  <a:pt x="8887637" y="3435366"/>
                </a:cubicBezTo>
                <a:cubicBezTo>
                  <a:pt x="8906619" y="3416592"/>
                  <a:pt x="8925601" y="3401574"/>
                  <a:pt x="8925601" y="3379045"/>
                </a:cubicBezTo>
                <a:lnTo>
                  <a:pt x="8925601" y="3232598"/>
                </a:lnTo>
                <a:lnTo>
                  <a:pt x="8934967" y="3223333"/>
                </a:lnTo>
                <a:lnTo>
                  <a:pt x="8939377" y="3208504"/>
                </a:lnTo>
                <a:lnTo>
                  <a:pt x="8943509" y="3217846"/>
                </a:lnTo>
                <a:lnTo>
                  <a:pt x="8943509" y="3278716"/>
                </a:lnTo>
                <a:cubicBezTo>
                  <a:pt x="8943509" y="3286226"/>
                  <a:pt x="8951103" y="3289980"/>
                  <a:pt x="8954899" y="3289980"/>
                </a:cubicBezTo>
                <a:cubicBezTo>
                  <a:pt x="8962493" y="3289980"/>
                  <a:pt x="8966289" y="3286226"/>
                  <a:pt x="8966289" y="3278716"/>
                </a:cubicBezTo>
                <a:cubicBezTo>
                  <a:pt x="8966289" y="3273084"/>
                  <a:pt x="8965339" y="3266513"/>
                  <a:pt x="8964865" y="3260411"/>
                </a:cubicBezTo>
                <a:lnTo>
                  <a:pt x="8965743" y="3250842"/>
                </a:lnTo>
                <a:lnTo>
                  <a:pt x="8969973" y="3256195"/>
                </a:lnTo>
                <a:cubicBezTo>
                  <a:pt x="8975905" y="3265934"/>
                  <a:pt x="8980651" y="3276260"/>
                  <a:pt x="8984445" y="3287054"/>
                </a:cubicBezTo>
                <a:lnTo>
                  <a:pt x="8985271" y="3291364"/>
                </a:lnTo>
                <a:lnTo>
                  <a:pt x="8985271" y="3293735"/>
                </a:lnTo>
                <a:cubicBezTo>
                  <a:pt x="8985271" y="3297490"/>
                  <a:pt x="8984321" y="3301244"/>
                  <a:pt x="8984321" y="3304060"/>
                </a:cubicBezTo>
                <a:lnTo>
                  <a:pt x="8988487" y="3308181"/>
                </a:lnTo>
                <a:lnTo>
                  <a:pt x="8997733" y="3356517"/>
                </a:lnTo>
                <a:cubicBezTo>
                  <a:pt x="8997733" y="3379045"/>
                  <a:pt x="8993937" y="3405328"/>
                  <a:pt x="9001531" y="3431611"/>
                </a:cubicBezTo>
                <a:cubicBezTo>
                  <a:pt x="9009123" y="3446630"/>
                  <a:pt x="9005327" y="3465404"/>
                  <a:pt x="9001531" y="3480423"/>
                </a:cubicBezTo>
                <a:cubicBezTo>
                  <a:pt x="9001531" y="3495442"/>
                  <a:pt x="9012919" y="3510461"/>
                  <a:pt x="9009123" y="3525479"/>
                </a:cubicBezTo>
                <a:cubicBezTo>
                  <a:pt x="9009123" y="3532989"/>
                  <a:pt x="9001531" y="3548008"/>
                  <a:pt x="9016715" y="3544253"/>
                </a:cubicBezTo>
                <a:cubicBezTo>
                  <a:pt x="9028105" y="3544253"/>
                  <a:pt x="9020513" y="3532989"/>
                  <a:pt x="9024309" y="3525479"/>
                </a:cubicBezTo>
                <a:cubicBezTo>
                  <a:pt x="9028105" y="3480423"/>
                  <a:pt x="9016715" y="3439121"/>
                  <a:pt x="9016715" y="3394064"/>
                </a:cubicBezTo>
                <a:cubicBezTo>
                  <a:pt x="9016715" y="3371536"/>
                  <a:pt x="9035699" y="3360272"/>
                  <a:pt x="9039495" y="3337743"/>
                </a:cubicBezTo>
                <a:cubicBezTo>
                  <a:pt x="9039495" y="3337743"/>
                  <a:pt x="9043291" y="3337743"/>
                  <a:pt x="9047087" y="3337743"/>
                </a:cubicBezTo>
                <a:cubicBezTo>
                  <a:pt x="9050885" y="3337743"/>
                  <a:pt x="9058477" y="3333989"/>
                  <a:pt x="9062273" y="3341498"/>
                </a:cubicBezTo>
                <a:cubicBezTo>
                  <a:pt x="9062273" y="3352762"/>
                  <a:pt x="9062273" y="3364026"/>
                  <a:pt x="9062273" y="3375291"/>
                </a:cubicBezTo>
                <a:cubicBezTo>
                  <a:pt x="9062273" y="3386555"/>
                  <a:pt x="9069867" y="3390309"/>
                  <a:pt x="9069867" y="3397819"/>
                </a:cubicBezTo>
                <a:cubicBezTo>
                  <a:pt x="9069867" y="3401574"/>
                  <a:pt x="9073663" y="3401574"/>
                  <a:pt x="9077459" y="3401574"/>
                </a:cubicBezTo>
                <a:cubicBezTo>
                  <a:pt x="9081255" y="3401574"/>
                  <a:pt x="9081255" y="3397819"/>
                  <a:pt x="9081255" y="3394064"/>
                </a:cubicBezTo>
                <a:cubicBezTo>
                  <a:pt x="9081255" y="3382800"/>
                  <a:pt x="9081255" y="3371536"/>
                  <a:pt x="9081255" y="3360272"/>
                </a:cubicBezTo>
                <a:cubicBezTo>
                  <a:pt x="9081255" y="3356517"/>
                  <a:pt x="9081255" y="3349007"/>
                  <a:pt x="9088849" y="3349007"/>
                </a:cubicBezTo>
                <a:cubicBezTo>
                  <a:pt x="9092645" y="3349007"/>
                  <a:pt x="9092645" y="3356517"/>
                  <a:pt x="9096441" y="3356517"/>
                </a:cubicBezTo>
                <a:cubicBezTo>
                  <a:pt x="9107831" y="3371536"/>
                  <a:pt x="9115425" y="3386555"/>
                  <a:pt x="9115425" y="3401574"/>
                </a:cubicBezTo>
                <a:cubicBezTo>
                  <a:pt x="9115425" y="3427857"/>
                  <a:pt x="9134407" y="3446630"/>
                  <a:pt x="9130611" y="3472913"/>
                </a:cubicBezTo>
                <a:cubicBezTo>
                  <a:pt x="9130611" y="3472913"/>
                  <a:pt x="9134407" y="3472913"/>
                  <a:pt x="9134407" y="3472913"/>
                </a:cubicBezTo>
                <a:cubicBezTo>
                  <a:pt x="9138203" y="3472913"/>
                  <a:pt x="9138203" y="3472913"/>
                  <a:pt x="9141999" y="3472913"/>
                </a:cubicBezTo>
                <a:cubicBezTo>
                  <a:pt x="9141999" y="3469159"/>
                  <a:pt x="9141999" y="3461649"/>
                  <a:pt x="9141999" y="3457894"/>
                </a:cubicBezTo>
                <a:cubicBezTo>
                  <a:pt x="9145797" y="3442876"/>
                  <a:pt x="9149593" y="3442876"/>
                  <a:pt x="9164779" y="3446630"/>
                </a:cubicBezTo>
                <a:cubicBezTo>
                  <a:pt x="9168575" y="3450385"/>
                  <a:pt x="9172371" y="3450385"/>
                  <a:pt x="9176169" y="3442876"/>
                </a:cubicBezTo>
                <a:cubicBezTo>
                  <a:pt x="9179965" y="3431611"/>
                  <a:pt x="9179965" y="3420347"/>
                  <a:pt x="9187557" y="3409083"/>
                </a:cubicBezTo>
                <a:cubicBezTo>
                  <a:pt x="9187557" y="3420347"/>
                  <a:pt x="9187557" y="3427857"/>
                  <a:pt x="9187557" y="3435366"/>
                </a:cubicBezTo>
                <a:cubicBezTo>
                  <a:pt x="9187557" y="3442876"/>
                  <a:pt x="9195151" y="3442876"/>
                  <a:pt x="9198947" y="3439121"/>
                </a:cubicBezTo>
                <a:cubicBezTo>
                  <a:pt x="9202743" y="3439121"/>
                  <a:pt x="9202743" y="3431611"/>
                  <a:pt x="9206541" y="3439121"/>
                </a:cubicBezTo>
                <a:cubicBezTo>
                  <a:pt x="9206541" y="3439121"/>
                  <a:pt x="9210337" y="3442876"/>
                  <a:pt x="9206541" y="3442876"/>
                </a:cubicBezTo>
                <a:cubicBezTo>
                  <a:pt x="9198947" y="3454140"/>
                  <a:pt x="9202743" y="3469159"/>
                  <a:pt x="9202743" y="3480423"/>
                </a:cubicBezTo>
                <a:cubicBezTo>
                  <a:pt x="9202743" y="3484178"/>
                  <a:pt x="9202743" y="3487932"/>
                  <a:pt x="9206541" y="3487932"/>
                </a:cubicBezTo>
                <a:cubicBezTo>
                  <a:pt x="9210337" y="3487932"/>
                  <a:pt x="9210337" y="3487932"/>
                  <a:pt x="9214133" y="3484178"/>
                </a:cubicBezTo>
                <a:cubicBezTo>
                  <a:pt x="9221725" y="3476668"/>
                  <a:pt x="9221725" y="3465404"/>
                  <a:pt x="9229319" y="3461649"/>
                </a:cubicBezTo>
                <a:cubicBezTo>
                  <a:pt x="9236911" y="3457894"/>
                  <a:pt x="9240709" y="3450385"/>
                  <a:pt x="9248301" y="3457894"/>
                </a:cubicBezTo>
                <a:cubicBezTo>
                  <a:pt x="9252097" y="3461649"/>
                  <a:pt x="9259691" y="3461649"/>
                  <a:pt x="9259691" y="3465404"/>
                </a:cubicBezTo>
                <a:cubicBezTo>
                  <a:pt x="9259691" y="3472913"/>
                  <a:pt x="9263487" y="3480423"/>
                  <a:pt x="9259691" y="3484178"/>
                </a:cubicBezTo>
                <a:cubicBezTo>
                  <a:pt x="9252097" y="3499196"/>
                  <a:pt x="9248301" y="3514215"/>
                  <a:pt x="9244505" y="3529234"/>
                </a:cubicBezTo>
                <a:cubicBezTo>
                  <a:pt x="9236911" y="3540498"/>
                  <a:pt x="9240709" y="3540498"/>
                  <a:pt x="9252097" y="3548008"/>
                </a:cubicBezTo>
                <a:cubicBezTo>
                  <a:pt x="9259691" y="3548008"/>
                  <a:pt x="9271079" y="3551763"/>
                  <a:pt x="9274875" y="3559272"/>
                </a:cubicBezTo>
                <a:cubicBezTo>
                  <a:pt x="9274875" y="3570536"/>
                  <a:pt x="9282469" y="3578046"/>
                  <a:pt x="9282469" y="3593065"/>
                </a:cubicBezTo>
                <a:cubicBezTo>
                  <a:pt x="9278673" y="3600574"/>
                  <a:pt x="9282469" y="3611838"/>
                  <a:pt x="9278673" y="3623102"/>
                </a:cubicBezTo>
                <a:cubicBezTo>
                  <a:pt x="9278673" y="3630612"/>
                  <a:pt x="9286265" y="3630612"/>
                  <a:pt x="9290061" y="3630612"/>
                </a:cubicBezTo>
                <a:cubicBezTo>
                  <a:pt x="9297655" y="3630612"/>
                  <a:pt x="9301451" y="3626857"/>
                  <a:pt x="9301451" y="3623102"/>
                </a:cubicBezTo>
                <a:cubicBezTo>
                  <a:pt x="9301451" y="3615593"/>
                  <a:pt x="9297655" y="3615593"/>
                  <a:pt x="9297655" y="3611838"/>
                </a:cubicBezTo>
                <a:cubicBezTo>
                  <a:pt x="9290061" y="3593065"/>
                  <a:pt x="9293859" y="3578046"/>
                  <a:pt x="9309045" y="3566781"/>
                </a:cubicBezTo>
                <a:cubicBezTo>
                  <a:pt x="9316637" y="3563027"/>
                  <a:pt x="9324231" y="3570536"/>
                  <a:pt x="9331823" y="3563027"/>
                </a:cubicBezTo>
                <a:cubicBezTo>
                  <a:pt x="9331823" y="3551763"/>
                  <a:pt x="9331823" y="3540498"/>
                  <a:pt x="9331823" y="3529234"/>
                </a:cubicBezTo>
                <a:cubicBezTo>
                  <a:pt x="9335619" y="3521725"/>
                  <a:pt x="9328027" y="3510461"/>
                  <a:pt x="9335619" y="3499196"/>
                </a:cubicBezTo>
                <a:cubicBezTo>
                  <a:pt x="9347009" y="3487932"/>
                  <a:pt x="9331823" y="3484178"/>
                  <a:pt x="9331823" y="3472913"/>
                </a:cubicBezTo>
                <a:cubicBezTo>
                  <a:pt x="9335619" y="3439121"/>
                  <a:pt x="9324231" y="3409083"/>
                  <a:pt x="9328027" y="3379045"/>
                </a:cubicBezTo>
                <a:cubicBezTo>
                  <a:pt x="9328027" y="3364026"/>
                  <a:pt x="9328027" y="3352762"/>
                  <a:pt x="9328027" y="3337743"/>
                </a:cubicBezTo>
                <a:cubicBezTo>
                  <a:pt x="9328027" y="3315215"/>
                  <a:pt x="9328027" y="3296441"/>
                  <a:pt x="9309045" y="3273913"/>
                </a:cubicBezTo>
                <a:cubicBezTo>
                  <a:pt x="9312841" y="3270158"/>
                  <a:pt x="9320433" y="3270158"/>
                  <a:pt x="9320433" y="3266404"/>
                </a:cubicBezTo>
                <a:cubicBezTo>
                  <a:pt x="9339417" y="3251385"/>
                  <a:pt x="9339417" y="3247630"/>
                  <a:pt x="9324231" y="3225102"/>
                </a:cubicBezTo>
                <a:lnTo>
                  <a:pt x="9317239" y="3215988"/>
                </a:lnTo>
                <a:lnTo>
                  <a:pt x="9334547" y="3188603"/>
                </a:lnTo>
                <a:cubicBezTo>
                  <a:pt x="9334547" y="3184848"/>
                  <a:pt x="9334547" y="3177339"/>
                  <a:pt x="9334547" y="3169829"/>
                </a:cubicBezTo>
                <a:cubicBezTo>
                  <a:pt x="9334547" y="3158565"/>
                  <a:pt x="9334547" y="3143546"/>
                  <a:pt x="9334547" y="3132282"/>
                </a:cubicBezTo>
                <a:lnTo>
                  <a:pt x="9334547" y="3113425"/>
                </a:lnTo>
                <a:lnTo>
                  <a:pt x="9345111" y="3102603"/>
                </a:lnTo>
                <a:lnTo>
                  <a:pt x="9345969" y="3095182"/>
                </a:lnTo>
                <a:lnTo>
                  <a:pt x="9347359" y="3113508"/>
                </a:lnTo>
                <a:cubicBezTo>
                  <a:pt x="9346883" y="3120079"/>
                  <a:pt x="9345935" y="3126650"/>
                  <a:pt x="9345935" y="3132282"/>
                </a:cubicBezTo>
                <a:cubicBezTo>
                  <a:pt x="9349731" y="3136037"/>
                  <a:pt x="9345935" y="3139791"/>
                  <a:pt x="9349731" y="3143546"/>
                </a:cubicBezTo>
                <a:cubicBezTo>
                  <a:pt x="9353527" y="3143546"/>
                  <a:pt x="9357325" y="3143546"/>
                  <a:pt x="9357325" y="3143546"/>
                </a:cubicBezTo>
                <a:cubicBezTo>
                  <a:pt x="9361121" y="3124773"/>
                  <a:pt x="9376307" y="3132282"/>
                  <a:pt x="9387695" y="3132282"/>
                </a:cubicBezTo>
                <a:lnTo>
                  <a:pt x="9387695" y="3127973"/>
                </a:lnTo>
                <a:lnTo>
                  <a:pt x="9391041" y="3135252"/>
                </a:lnTo>
                <a:cubicBezTo>
                  <a:pt x="9395313" y="3139476"/>
                  <a:pt x="9401007" y="3142292"/>
                  <a:pt x="9406701" y="3142292"/>
                </a:cubicBezTo>
                <a:lnTo>
                  <a:pt x="9408627" y="3143244"/>
                </a:lnTo>
                <a:lnTo>
                  <a:pt x="9406679" y="3154810"/>
                </a:lnTo>
                <a:cubicBezTo>
                  <a:pt x="9406679" y="3158565"/>
                  <a:pt x="9406679" y="3162320"/>
                  <a:pt x="9414271" y="3166074"/>
                </a:cubicBezTo>
                <a:cubicBezTo>
                  <a:pt x="9418067" y="3166074"/>
                  <a:pt x="9418067" y="3158565"/>
                  <a:pt x="9421865" y="3158565"/>
                </a:cubicBezTo>
                <a:lnTo>
                  <a:pt x="9424905" y="3151294"/>
                </a:lnTo>
                <a:lnTo>
                  <a:pt x="9433253" y="3155422"/>
                </a:lnTo>
                <a:lnTo>
                  <a:pt x="9433253" y="3159312"/>
                </a:lnTo>
                <a:lnTo>
                  <a:pt x="9430349" y="3177076"/>
                </a:lnTo>
                <a:cubicBezTo>
                  <a:pt x="9428969" y="3182494"/>
                  <a:pt x="9426659" y="3186779"/>
                  <a:pt x="9421801" y="3188384"/>
                </a:cubicBezTo>
                <a:cubicBezTo>
                  <a:pt x="9418067" y="3188849"/>
                  <a:pt x="9421293" y="3194443"/>
                  <a:pt x="9422781" y="3196256"/>
                </a:cubicBezTo>
                <a:cubicBezTo>
                  <a:pt x="9425631" y="3203896"/>
                  <a:pt x="9429233" y="3207444"/>
                  <a:pt x="9433213" y="3208947"/>
                </a:cubicBezTo>
                <a:lnTo>
                  <a:pt x="9435629" y="3209027"/>
                </a:lnTo>
                <a:lnTo>
                  <a:pt x="9440847" y="3237414"/>
                </a:lnTo>
                <a:cubicBezTo>
                  <a:pt x="9440847" y="3244924"/>
                  <a:pt x="9448439" y="3248678"/>
                  <a:pt x="9456031" y="3248678"/>
                </a:cubicBezTo>
                <a:cubicBezTo>
                  <a:pt x="9463625" y="3248678"/>
                  <a:pt x="9467421" y="3241169"/>
                  <a:pt x="9467421" y="3229905"/>
                </a:cubicBezTo>
                <a:lnTo>
                  <a:pt x="9466521" y="3217000"/>
                </a:lnTo>
                <a:lnTo>
                  <a:pt x="9467613" y="3217404"/>
                </a:lnTo>
                <a:cubicBezTo>
                  <a:pt x="9473825" y="3222876"/>
                  <a:pt x="9478975" y="3231229"/>
                  <a:pt x="9482935" y="3242727"/>
                </a:cubicBezTo>
                <a:cubicBezTo>
                  <a:pt x="9483181" y="3244695"/>
                  <a:pt x="9483427" y="3246663"/>
                  <a:pt x="9482181" y="3246818"/>
                </a:cubicBezTo>
                <a:cubicBezTo>
                  <a:pt x="9471447" y="3262146"/>
                  <a:pt x="9477879" y="3283330"/>
                  <a:pt x="9480331" y="3303011"/>
                </a:cubicBezTo>
                <a:cubicBezTo>
                  <a:pt x="9482763" y="3332688"/>
                  <a:pt x="9479763" y="3339057"/>
                  <a:pt x="9461823" y="3347288"/>
                </a:cubicBezTo>
                <a:cubicBezTo>
                  <a:pt x="9469009" y="3364380"/>
                  <a:pt x="9475725" y="3367541"/>
                  <a:pt x="9488929" y="3361899"/>
                </a:cubicBezTo>
                <a:cubicBezTo>
                  <a:pt x="9512849" y="3350925"/>
                  <a:pt x="9512849" y="3350925"/>
                  <a:pt x="9510037" y="3389250"/>
                </a:cubicBezTo>
                <a:cubicBezTo>
                  <a:pt x="9509451" y="3435292"/>
                  <a:pt x="9497433" y="3470765"/>
                  <a:pt x="9475229" y="3495516"/>
                </a:cubicBezTo>
                <a:cubicBezTo>
                  <a:pt x="9467495" y="3504474"/>
                  <a:pt x="9463495" y="3512967"/>
                  <a:pt x="9463965" y="3526898"/>
                </a:cubicBezTo>
                <a:cubicBezTo>
                  <a:pt x="9463681" y="3544922"/>
                  <a:pt x="9467643" y="3556420"/>
                  <a:pt x="9479337" y="3558961"/>
                </a:cubicBezTo>
                <a:cubicBezTo>
                  <a:pt x="9504463" y="3567823"/>
                  <a:pt x="9509669" y="3579166"/>
                  <a:pt x="9508101" y="3617336"/>
                </a:cubicBezTo>
                <a:cubicBezTo>
                  <a:pt x="9507837" y="3625363"/>
                  <a:pt x="9508573" y="3631268"/>
                  <a:pt x="9509553" y="3639140"/>
                </a:cubicBezTo>
                <a:cubicBezTo>
                  <a:pt x="9511043" y="3640953"/>
                  <a:pt x="9511043" y="3640953"/>
                  <a:pt x="9511289" y="3642921"/>
                </a:cubicBezTo>
                <a:cubicBezTo>
                  <a:pt x="9511289" y="3642921"/>
                  <a:pt x="9509799" y="3641108"/>
                  <a:pt x="9508553" y="3641263"/>
                </a:cubicBezTo>
                <a:cubicBezTo>
                  <a:pt x="9504819" y="3641728"/>
                  <a:pt x="9499593" y="3640381"/>
                  <a:pt x="9495613" y="3638878"/>
                </a:cubicBezTo>
                <a:cubicBezTo>
                  <a:pt x="9477203" y="3633176"/>
                  <a:pt x="9465469" y="3650627"/>
                  <a:pt x="9467901" y="3680304"/>
                </a:cubicBezTo>
                <a:cubicBezTo>
                  <a:pt x="9470107" y="3698017"/>
                  <a:pt x="9474557" y="3713452"/>
                  <a:pt x="9482499" y="3726453"/>
                </a:cubicBezTo>
                <a:cubicBezTo>
                  <a:pt x="9488951" y="3737642"/>
                  <a:pt x="9491665" y="3749295"/>
                  <a:pt x="9486911" y="3761879"/>
                </a:cubicBezTo>
                <a:cubicBezTo>
                  <a:pt x="9483911" y="3768249"/>
                  <a:pt x="9481403" y="3778554"/>
                  <a:pt x="9488363" y="3783683"/>
                </a:cubicBezTo>
                <a:cubicBezTo>
                  <a:pt x="9495079" y="3786844"/>
                  <a:pt x="9501547" y="3788037"/>
                  <a:pt x="9505303" y="3777576"/>
                </a:cubicBezTo>
                <a:cubicBezTo>
                  <a:pt x="9515585" y="3738321"/>
                  <a:pt x="9543995" y="3722791"/>
                  <a:pt x="9551543" y="3681878"/>
                </a:cubicBezTo>
                <a:cubicBezTo>
                  <a:pt x="9552807" y="3671727"/>
                  <a:pt x="9559787" y="3666861"/>
                  <a:pt x="9565767" y="3664117"/>
                </a:cubicBezTo>
                <a:cubicBezTo>
                  <a:pt x="9582951" y="3659978"/>
                  <a:pt x="9593441" y="3642682"/>
                  <a:pt x="9602439" y="3623573"/>
                </a:cubicBezTo>
                <a:cubicBezTo>
                  <a:pt x="9609193" y="3606743"/>
                  <a:pt x="9617193" y="3589757"/>
                  <a:pt x="9629661" y="3578211"/>
                </a:cubicBezTo>
                <a:cubicBezTo>
                  <a:pt x="9637397" y="3569253"/>
                  <a:pt x="9636415" y="3561381"/>
                  <a:pt x="9627719" y="3552471"/>
                </a:cubicBezTo>
                <a:cubicBezTo>
                  <a:pt x="9625985" y="3548689"/>
                  <a:pt x="9622249" y="3549155"/>
                  <a:pt x="9621515" y="3543250"/>
                </a:cubicBezTo>
                <a:cubicBezTo>
                  <a:pt x="9624759" y="3538849"/>
                  <a:pt x="9627739" y="3542475"/>
                  <a:pt x="9631475" y="3542010"/>
                </a:cubicBezTo>
                <a:cubicBezTo>
                  <a:pt x="9643169" y="3544550"/>
                  <a:pt x="9653659" y="3527255"/>
                  <a:pt x="9651453" y="3509542"/>
                </a:cubicBezTo>
                <a:cubicBezTo>
                  <a:pt x="9648737" y="3497888"/>
                  <a:pt x="9643757" y="3498509"/>
                  <a:pt x="9638531" y="3497161"/>
                </a:cubicBezTo>
                <a:cubicBezTo>
                  <a:pt x="9633551" y="3497781"/>
                  <a:pt x="9627327" y="3498556"/>
                  <a:pt x="9627591" y="3490529"/>
                </a:cubicBezTo>
                <a:cubicBezTo>
                  <a:pt x="9626365" y="3480688"/>
                  <a:pt x="9630609" y="3474164"/>
                  <a:pt x="9636835" y="3473388"/>
                </a:cubicBezTo>
                <a:cubicBezTo>
                  <a:pt x="9639569" y="3475046"/>
                  <a:pt x="9642061" y="3474736"/>
                  <a:pt x="9643305" y="3474581"/>
                </a:cubicBezTo>
                <a:cubicBezTo>
                  <a:pt x="9653511" y="3475309"/>
                  <a:pt x="9660245" y="3468474"/>
                  <a:pt x="9660773" y="3452419"/>
                </a:cubicBezTo>
                <a:cubicBezTo>
                  <a:pt x="9662303" y="3434241"/>
                  <a:pt x="9663831" y="3416062"/>
                  <a:pt x="9665605" y="3399852"/>
                </a:cubicBezTo>
                <a:cubicBezTo>
                  <a:pt x="9666135" y="3383797"/>
                  <a:pt x="9671133" y="3373181"/>
                  <a:pt x="9680849" y="3369973"/>
                </a:cubicBezTo>
                <a:cubicBezTo>
                  <a:pt x="9688073" y="3367074"/>
                  <a:pt x="9688829" y="3362983"/>
                  <a:pt x="9683867" y="3353608"/>
                </a:cubicBezTo>
                <a:cubicBezTo>
                  <a:pt x="9676171" y="3342574"/>
                  <a:pt x="9676945" y="3328487"/>
                  <a:pt x="9677719" y="3314400"/>
                </a:cubicBezTo>
                <a:cubicBezTo>
                  <a:pt x="9684267" y="3275611"/>
                  <a:pt x="9683345" y="3237752"/>
                  <a:pt x="9673463" y="3199010"/>
                </a:cubicBezTo>
                <a:cubicBezTo>
                  <a:pt x="9670991" y="3189324"/>
                  <a:pt x="9672505" y="3178643"/>
                  <a:pt x="9676349" y="3170169"/>
                </a:cubicBezTo>
                <a:lnTo>
                  <a:pt x="9682995" y="3164025"/>
                </a:lnTo>
                <a:lnTo>
                  <a:pt x="9686869" y="3176319"/>
                </a:lnTo>
                <a:cubicBezTo>
                  <a:pt x="9688115" y="3182186"/>
                  <a:pt x="9688589" y="3188287"/>
                  <a:pt x="9687639" y="3194858"/>
                </a:cubicBezTo>
                <a:cubicBezTo>
                  <a:pt x="9687639" y="3194858"/>
                  <a:pt x="9691437" y="3194858"/>
                  <a:pt x="9691437" y="3194858"/>
                </a:cubicBezTo>
                <a:cubicBezTo>
                  <a:pt x="9695233" y="3194858"/>
                  <a:pt x="9695233" y="3194858"/>
                  <a:pt x="9699029" y="3194858"/>
                </a:cubicBezTo>
                <a:cubicBezTo>
                  <a:pt x="9699029" y="3191104"/>
                  <a:pt x="9699029" y="3183594"/>
                  <a:pt x="9699029" y="3179839"/>
                </a:cubicBezTo>
                <a:lnTo>
                  <a:pt x="9705445" y="3168418"/>
                </a:lnTo>
                <a:lnTo>
                  <a:pt x="9720371" y="3191168"/>
                </a:lnTo>
                <a:cubicBezTo>
                  <a:pt x="9723683" y="3201249"/>
                  <a:pt x="9724469" y="3212643"/>
                  <a:pt x="9722205" y="3224917"/>
                </a:cubicBezTo>
                <a:cubicBezTo>
                  <a:pt x="9720449" y="3231131"/>
                  <a:pt x="9720941" y="3235067"/>
                  <a:pt x="9725165" y="3238538"/>
                </a:cubicBezTo>
                <a:cubicBezTo>
                  <a:pt x="9728145" y="3242165"/>
                  <a:pt x="9731635" y="3239731"/>
                  <a:pt x="9733635" y="3235485"/>
                </a:cubicBezTo>
                <a:cubicBezTo>
                  <a:pt x="9734881" y="3235330"/>
                  <a:pt x="9734635" y="3233362"/>
                  <a:pt x="9735881" y="3233207"/>
                </a:cubicBezTo>
                <a:cubicBezTo>
                  <a:pt x="9739125" y="3228805"/>
                  <a:pt x="9738409" y="3212905"/>
                  <a:pt x="9746105" y="3223938"/>
                </a:cubicBezTo>
                <a:cubicBezTo>
                  <a:pt x="9753555" y="3233004"/>
                  <a:pt x="9749557" y="3241496"/>
                  <a:pt x="9744067" y="3248176"/>
                </a:cubicBezTo>
                <a:cubicBezTo>
                  <a:pt x="9743067" y="3250299"/>
                  <a:pt x="9740823" y="3252578"/>
                  <a:pt x="9738577" y="3254856"/>
                </a:cubicBezTo>
                <a:cubicBezTo>
                  <a:pt x="9736331" y="3257134"/>
                  <a:pt x="9734333" y="3261380"/>
                  <a:pt x="9735067" y="3267285"/>
                </a:cubicBezTo>
                <a:cubicBezTo>
                  <a:pt x="9737049" y="3273034"/>
                  <a:pt x="9740293" y="3268632"/>
                  <a:pt x="9743029" y="3270290"/>
                </a:cubicBezTo>
                <a:cubicBezTo>
                  <a:pt x="9759193" y="3278270"/>
                  <a:pt x="9764399" y="3289614"/>
                  <a:pt x="9755647" y="3310690"/>
                </a:cubicBezTo>
                <a:cubicBezTo>
                  <a:pt x="9732139" y="3365583"/>
                  <a:pt x="9733759" y="3429338"/>
                  <a:pt x="9741849" y="3494285"/>
                </a:cubicBezTo>
                <a:cubicBezTo>
                  <a:pt x="9743809" y="3510030"/>
                  <a:pt x="9745771" y="3525775"/>
                  <a:pt x="9747487" y="3539552"/>
                </a:cubicBezTo>
                <a:cubicBezTo>
                  <a:pt x="9750427" y="3563169"/>
                  <a:pt x="9748145" y="3585438"/>
                  <a:pt x="9743125" y="3606050"/>
                </a:cubicBezTo>
                <a:cubicBezTo>
                  <a:pt x="9739861" y="3620447"/>
                  <a:pt x="9735843" y="3638935"/>
                  <a:pt x="9746765" y="3655563"/>
                </a:cubicBezTo>
                <a:cubicBezTo>
                  <a:pt x="9755951" y="3668410"/>
                  <a:pt x="9779095" y="3671523"/>
                  <a:pt x="9788321" y="3664378"/>
                </a:cubicBezTo>
                <a:cubicBezTo>
                  <a:pt x="9797545" y="3657233"/>
                  <a:pt x="9805035" y="3646307"/>
                  <a:pt x="9813279" y="3631289"/>
                </a:cubicBezTo>
                <a:cubicBezTo>
                  <a:pt x="9796093" y="3635428"/>
                  <a:pt x="9784909" y="3626828"/>
                  <a:pt x="9778477" y="3605644"/>
                </a:cubicBezTo>
                <a:cubicBezTo>
                  <a:pt x="9774515" y="3594146"/>
                  <a:pt x="9777271" y="3585808"/>
                  <a:pt x="9784985" y="3586846"/>
                </a:cubicBezTo>
                <a:cubicBezTo>
                  <a:pt x="9791701" y="3590007"/>
                  <a:pt x="9797925" y="3589231"/>
                  <a:pt x="9804151" y="3588456"/>
                </a:cubicBezTo>
                <a:cubicBezTo>
                  <a:pt x="9821581" y="3586285"/>
                  <a:pt x="9829581" y="3569299"/>
                  <a:pt x="9827393" y="3541591"/>
                </a:cubicBezTo>
                <a:cubicBezTo>
                  <a:pt x="9826657" y="3535686"/>
                  <a:pt x="9825923" y="3529782"/>
                  <a:pt x="9825187" y="3523878"/>
                </a:cubicBezTo>
                <a:cubicBezTo>
                  <a:pt x="9825451" y="3515850"/>
                  <a:pt x="9826961" y="3507668"/>
                  <a:pt x="9832941" y="3504924"/>
                </a:cubicBezTo>
                <a:cubicBezTo>
                  <a:pt x="9837431" y="3500368"/>
                  <a:pt x="9840901" y="3507930"/>
                  <a:pt x="9844127" y="3513524"/>
                </a:cubicBezTo>
                <a:cubicBezTo>
                  <a:pt x="9848597" y="3518963"/>
                  <a:pt x="9852313" y="3528494"/>
                  <a:pt x="9858293" y="3525750"/>
                </a:cubicBezTo>
                <a:cubicBezTo>
                  <a:pt x="9864517" y="3524975"/>
                  <a:pt x="9863047" y="3513166"/>
                  <a:pt x="9863311" y="3505139"/>
                </a:cubicBezTo>
                <a:lnTo>
                  <a:pt x="9868145" y="3443033"/>
                </a:lnTo>
                <a:lnTo>
                  <a:pt x="9874775" y="3446375"/>
                </a:lnTo>
                <a:cubicBezTo>
                  <a:pt x="9879123" y="3448253"/>
                  <a:pt x="9883469" y="3449192"/>
                  <a:pt x="9887815" y="3447314"/>
                </a:cubicBezTo>
                <a:cubicBezTo>
                  <a:pt x="9887815" y="3447314"/>
                  <a:pt x="9890713" y="3447314"/>
                  <a:pt x="9893611" y="3451070"/>
                </a:cubicBezTo>
                <a:cubicBezTo>
                  <a:pt x="9879121" y="3466093"/>
                  <a:pt x="9884917" y="3484872"/>
                  <a:pt x="9884917" y="3503652"/>
                </a:cubicBezTo>
                <a:cubicBezTo>
                  <a:pt x="9882019" y="3511163"/>
                  <a:pt x="9884917" y="3518675"/>
                  <a:pt x="9884917" y="3529942"/>
                </a:cubicBezTo>
                <a:cubicBezTo>
                  <a:pt x="9887815" y="3529942"/>
                  <a:pt x="9887815" y="3533698"/>
                  <a:pt x="9887815" y="3533698"/>
                </a:cubicBezTo>
                <a:cubicBezTo>
                  <a:pt x="9882019" y="3541210"/>
                  <a:pt x="9884917" y="3552478"/>
                  <a:pt x="9879121" y="3559990"/>
                </a:cubicBezTo>
                <a:cubicBezTo>
                  <a:pt x="9876223" y="3575013"/>
                  <a:pt x="9882019" y="3590036"/>
                  <a:pt x="9893611" y="3593792"/>
                </a:cubicBezTo>
                <a:cubicBezTo>
                  <a:pt x="9896509" y="3593792"/>
                  <a:pt x="9899407" y="3597548"/>
                  <a:pt x="9899407" y="3601304"/>
                </a:cubicBezTo>
                <a:cubicBezTo>
                  <a:pt x="9902305" y="3605060"/>
                  <a:pt x="9902305" y="3608816"/>
                  <a:pt x="9896509" y="3608816"/>
                </a:cubicBezTo>
                <a:cubicBezTo>
                  <a:pt x="9896509" y="3623839"/>
                  <a:pt x="9905203" y="3631350"/>
                  <a:pt x="9908101" y="3642618"/>
                </a:cubicBezTo>
                <a:cubicBezTo>
                  <a:pt x="9913895" y="3642618"/>
                  <a:pt x="9916793" y="3646374"/>
                  <a:pt x="9913895" y="3653886"/>
                </a:cubicBezTo>
                <a:cubicBezTo>
                  <a:pt x="9913895" y="3668910"/>
                  <a:pt x="9922589" y="3683932"/>
                  <a:pt x="9919691" y="3698956"/>
                </a:cubicBezTo>
                <a:cubicBezTo>
                  <a:pt x="9919691" y="3702712"/>
                  <a:pt x="9922589" y="3702712"/>
                  <a:pt x="9925487" y="3702712"/>
                </a:cubicBezTo>
                <a:cubicBezTo>
                  <a:pt x="9925487" y="3702712"/>
                  <a:pt x="9928383" y="3702712"/>
                  <a:pt x="9928383" y="3698956"/>
                </a:cubicBezTo>
                <a:cubicBezTo>
                  <a:pt x="9928383" y="3691444"/>
                  <a:pt x="9928383" y="3687688"/>
                  <a:pt x="9928383" y="3683932"/>
                </a:cubicBezTo>
                <a:cubicBezTo>
                  <a:pt x="9928383" y="3680177"/>
                  <a:pt x="9928383" y="3676421"/>
                  <a:pt x="9931283" y="3672665"/>
                </a:cubicBezTo>
                <a:cubicBezTo>
                  <a:pt x="9939977" y="3668910"/>
                  <a:pt x="9942875" y="3657642"/>
                  <a:pt x="9942875" y="3646374"/>
                </a:cubicBezTo>
                <a:cubicBezTo>
                  <a:pt x="9942875" y="3638862"/>
                  <a:pt x="9942875" y="3631350"/>
                  <a:pt x="9942875" y="3620083"/>
                </a:cubicBezTo>
                <a:cubicBezTo>
                  <a:pt x="9934181" y="3620083"/>
                  <a:pt x="9939977" y="3608816"/>
                  <a:pt x="9937079" y="3605060"/>
                </a:cubicBezTo>
                <a:cubicBezTo>
                  <a:pt x="9937079" y="3582524"/>
                  <a:pt x="9937079" y="3556234"/>
                  <a:pt x="9937079" y="3533698"/>
                </a:cubicBezTo>
                <a:cubicBezTo>
                  <a:pt x="9934181" y="3533698"/>
                  <a:pt x="9931283" y="3529942"/>
                  <a:pt x="9934181" y="3526186"/>
                </a:cubicBezTo>
                <a:cubicBezTo>
                  <a:pt x="9934181" y="3522431"/>
                  <a:pt x="9934181" y="3522431"/>
                  <a:pt x="9937079" y="3522431"/>
                </a:cubicBezTo>
                <a:cubicBezTo>
                  <a:pt x="9939977" y="3522431"/>
                  <a:pt x="9942875" y="3522431"/>
                  <a:pt x="9945773" y="3522431"/>
                </a:cubicBezTo>
                <a:cubicBezTo>
                  <a:pt x="9942875" y="3492384"/>
                  <a:pt x="9951567" y="3466093"/>
                  <a:pt x="9951567" y="3436046"/>
                </a:cubicBezTo>
                <a:cubicBezTo>
                  <a:pt x="9945773" y="3428534"/>
                  <a:pt x="9945773" y="3421022"/>
                  <a:pt x="9951567" y="3413511"/>
                </a:cubicBezTo>
                <a:cubicBezTo>
                  <a:pt x="9951567" y="3383464"/>
                  <a:pt x="9951567" y="3349662"/>
                  <a:pt x="9951567" y="3319614"/>
                </a:cubicBezTo>
                <a:cubicBezTo>
                  <a:pt x="9948669" y="3319614"/>
                  <a:pt x="9945773" y="3319614"/>
                  <a:pt x="9945773" y="3319614"/>
                </a:cubicBezTo>
                <a:cubicBezTo>
                  <a:pt x="9945773" y="3300835"/>
                  <a:pt x="9945773" y="3285812"/>
                  <a:pt x="9945773" y="3270788"/>
                </a:cubicBezTo>
                <a:cubicBezTo>
                  <a:pt x="9945773" y="3270788"/>
                  <a:pt x="9948669" y="3267032"/>
                  <a:pt x="9951567" y="3267032"/>
                </a:cubicBezTo>
                <a:cubicBezTo>
                  <a:pt x="9951567" y="3263276"/>
                  <a:pt x="9948669" y="3252009"/>
                  <a:pt x="9951567" y="3252009"/>
                </a:cubicBezTo>
                <a:cubicBezTo>
                  <a:pt x="9960261" y="3248253"/>
                  <a:pt x="9960261" y="3240742"/>
                  <a:pt x="9960261" y="3236986"/>
                </a:cubicBezTo>
                <a:cubicBezTo>
                  <a:pt x="9954465" y="3221962"/>
                  <a:pt x="9954465" y="3210694"/>
                  <a:pt x="9957363" y="3195671"/>
                </a:cubicBezTo>
                <a:cubicBezTo>
                  <a:pt x="9960261" y="3191916"/>
                  <a:pt x="9960261" y="3184404"/>
                  <a:pt x="9957363" y="3180648"/>
                </a:cubicBezTo>
                <a:cubicBezTo>
                  <a:pt x="9951567" y="3169380"/>
                  <a:pt x="9954465" y="3158112"/>
                  <a:pt x="9957363" y="3146845"/>
                </a:cubicBezTo>
                <a:cubicBezTo>
                  <a:pt x="9968955" y="3143089"/>
                  <a:pt x="9963161" y="3131822"/>
                  <a:pt x="9963161" y="3124310"/>
                </a:cubicBezTo>
                <a:cubicBezTo>
                  <a:pt x="9966057" y="3105530"/>
                  <a:pt x="9963161" y="3090507"/>
                  <a:pt x="9963161" y="3075484"/>
                </a:cubicBezTo>
                <a:lnTo>
                  <a:pt x="9963161" y="3052832"/>
                </a:lnTo>
                <a:lnTo>
                  <a:pt x="9970427" y="3053356"/>
                </a:lnTo>
                <a:cubicBezTo>
                  <a:pt x="9970427" y="3053356"/>
                  <a:pt x="9973325" y="3053356"/>
                  <a:pt x="9976223" y="3057112"/>
                </a:cubicBezTo>
                <a:cubicBezTo>
                  <a:pt x="9961733" y="3072135"/>
                  <a:pt x="9967529" y="3090914"/>
                  <a:pt x="9967529" y="3109694"/>
                </a:cubicBezTo>
                <a:cubicBezTo>
                  <a:pt x="9964631" y="3117205"/>
                  <a:pt x="9967529" y="3124717"/>
                  <a:pt x="9967529" y="3135984"/>
                </a:cubicBezTo>
                <a:cubicBezTo>
                  <a:pt x="9970427" y="3135984"/>
                  <a:pt x="9970427" y="3139740"/>
                  <a:pt x="9970427" y="3139740"/>
                </a:cubicBezTo>
                <a:cubicBezTo>
                  <a:pt x="9964631" y="3147252"/>
                  <a:pt x="9967529" y="3158520"/>
                  <a:pt x="9961733" y="3166032"/>
                </a:cubicBezTo>
                <a:cubicBezTo>
                  <a:pt x="9958835" y="3181055"/>
                  <a:pt x="9964631" y="3196078"/>
                  <a:pt x="9976223" y="3199834"/>
                </a:cubicBezTo>
                <a:cubicBezTo>
                  <a:pt x="9979121" y="3199834"/>
                  <a:pt x="9982019" y="3203590"/>
                  <a:pt x="9982019" y="3207346"/>
                </a:cubicBezTo>
                <a:cubicBezTo>
                  <a:pt x="9984917" y="3211102"/>
                  <a:pt x="9984917" y="3214858"/>
                  <a:pt x="9979121" y="3214858"/>
                </a:cubicBezTo>
                <a:cubicBezTo>
                  <a:pt x="9979121" y="3229881"/>
                  <a:pt x="9987813" y="3237392"/>
                  <a:pt x="9990711" y="3248660"/>
                </a:cubicBezTo>
                <a:cubicBezTo>
                  <a:pt x="9996507" y="3248660"/>
                  <a:pt x="9999405" y="3252416"/>
                  <a:pt x="9996507" y="3259928"/>
                </a:cubicBezTo>
                <a:cubicBezTo>
                  <a:pt x="9996507" y="3274952"/>
                  <a:pt x="10005203" y="3289974"/>
                  <a:pt x="10002303" y="3304998"/>
                </a:cubicBezTo>
                <a:cubicBezTo>
                  <a:pt x="10002303" y="3308754"/>
                  <a:pt x="10005203" y="3308754"/>
                  <a:pt x="10008099" y="3308754"/>
                </a:cubicBezTo>
                <a:cubicBezTo>
                  <a:pt x="10008099" y="3308754"/>
                  <a:pt x="10010997" y="3308754"/>
                  <a:pt x="10010997" y="3304998"/>
                </a:cubicBezTo>
                <a:cubicBezTo>
                  <a:pt x="10010997" y="3297486"/>
                  <a:pt x="10010997" y="3293730"/>
                  <a:pt x="10010997" y="3289974"/>
                </a:cubicBezTo>
                <a:cubicBezTo>
                  <a:pt x="10010997" y="3286219"/>
                  <a:pt x="10010997" y="3282463"/>
                  <a:pt x="10013895" y="3278707"/>
                </a:cubicBezTo>
                <a:cubicBezTo>
                  <a:pt x="10022589" y="3274952"/>
                  <a:pt x="10025485" y="3263684"/>
                  <a:pt x="10025485" y="3252416"/>
                </a:cubicBezTo>
                <a:cubicBezTo>
                  <a:pt x="10025485" y="3244904"/>
                  <a:pt x="10025485" y="3237392"/>
                  <a:pt x="10025485" y="3226125"/>
                </a:cubicBezTo>
                <a:cubicBezTo>
                  <a:pt x="10016793" y="3226125"/>
                  <a:pt x="10022589" y="3214858"/>
                  <a:pt x="10019691" y="3211102"/>
                </a:cubicBezTo>
                <a:cubicBezTo>
                  <a:pt x="10019691" y="3188566"/>
                  <a:pt x="10019691" y="3162276"/>
                  <a:pt x="10019691" y="3139740"/>
                </a:cubicBezTo>
                <a:cubicBezTo>
                  <a:pt x="10016793" y="3139740"/>
                  <a:pt x="10013895" y="3135984"/>
                  <a:pt x="10016793" y="3132228"/>
                </a:cubicBezTo>
                <a:cubicBezTo>
                  <a:pt x="10016793" y="3128473"/>
                  <a:pt x="10016793" y="3128473"/>
                  <a:pt x="10019691" y="3128473"/>
                </a:cubicBezTo>
                <a:cubicBezTo>
                  <a:pt x="10022589" y="3128473"/>
                  <a:pt x="10025485" y="3128473"/>
                  <a:pt x="10028385" y="3128473"/>
                </a:cubicBezTo>
                <a:cubicBezTo>
                  <a:pt x="10025485" y="3098426"/>
                  <a:pt x="10034179" y="3072135"/>
                  <a:pt x="10034179" y="3042088"/>
                </a:cubicBezTo>
                <a:cubicBezTo>
                  <a:pt x="10028385" y="3034576"/>
                  <a:pt x="10028385" y="3027064"/>
                  <a:pt x="10034179" y="3019553"/>
                </a:cubicBezTo>
                <a:cubicBezTo>
                  <a:pt x="10034179" y="2989506"/>
                  <a:pt x="10034179" y="2955704"/>
                  <a:pt x="10034179" y="2925656"/>
                </a:cubicBezTo>
                <a:cubicBezTo>
                  <a:pt x="10031281" y="2925656"/>
                  <a:pt x="10028385" y="2925656"/>
                  <a:pt x="10028385" y="2925656"/>
                </a:cubicBezTo>
                <a:cubicBezTo>
                  <a:pt x="10028385" y="2906877"/>
                  <a:pt x="10028385" y="2891854"/>
                  <a:pt x="10028385" y="2876830"/>
                </a:cubicBezTo>
                <a:cubicBezTo>
                  <a:pt x="10028385" y="2876830"/>
                  <a:pt x="10031281" y="2873074"/>
                  <a:pt x="10034179" y="2873074"/>
                </a:cubicBezTo>
                <a:cubicBezTo>
                  <a:pt x="10034179" y="2871196"/>
                  <a:pt x="10033455" y="2867440"/>
                  <a:pt x="10033093" y="2864154"/>
                </a:cubicBezTo>
                <a:lnTo>
                  <a:pt x="10033701" y="2860739"/>
                </a:lnTo>
                <a:lnTo>
                  <a:pt x="10035135" y="2877384"/>
                </a:lnTo>
                <a:cubicBezTo>
                  <a:pt x="10038989" y="2899920"/>
                  <a:pt x="10035135" y="2926210"/>
                  <a:pt x="10035135" y="2952502"/>
                </a:cubicBezTo>
                <a:cubicBezTo>
                  <a:pt x="10035135" y="2978793"/>
                  <a:pt x="10035135" y="3001327"/>
                  <a:pt x="10038989" y="3027618"/>
                </a:cubicBezTo>
                <a:cubicBezTo>
                  <a:pt x="10042841" y="3053910"/>
                  <a:pt x="10042841" y="3080201"/>
                  <a:pt x="10042841" y="3106492"/>
                </a:cubicBezTo>
                <a:cubicBezTo>
                  <a:pt x="10042841" y="3106492"/>
                  <a:pt x="10042841" y="3110248"/>
                  <a:pt x="10042841" y="3114004"/>
                </a:cubicBezTo>
                <a:cubicBezTo>
                  <a:pt x="10042841" y="3121515"/>
                  <a:pt x="10038989" y="3132783"/>
                  <a:pt x="10046695" y="3136539"/>
                </a:cubicBezTo>
                <a:cubicBezTo>
                  <a:pt x="10046695" y="3151562"/>
                  <a:pt x="10054403" y="3166586"/>
                  <a:pt x="10054403" y="3181609"/>
                </a:cubicBezTo>
                <a:cubicBezTo>
                  <a:pt x="10054403" y="3189121"/>
                  <a:pt x="10054403" y="3192877"/>
                  <a:pt x="10058255" y="3200388"/>
                </a:cubicBezTo>
                <a:cubicBezTo>
                  <a:pt x="10062109" y="3207900"/>
                  <a:pt x="10058255" y="3215412"/>
                  <a:pt x="10058255" y="3226679"/>
                </a:cubicBezTo>
                <a:cubicBezTo>
                  <a:pt x="10058255" y="3234191"/>
                  <a:pt x="10065963" y="3241702"/>
                  <a:pt x="10065963" y="3252970"/>
                </a:cubicBezTo>
                <a:cubicBezTo>
                  <a:pt x="10065963" y="3256726"/>
                  <a:pt x="10062109" y="3260482"/>
                  <a:pt x="10058255" y="3267994"/>
                </a:cubicBezTo>
                <a:cubicBezTo>
                  <a:pt x="10058255" y="3275505"/>
                  <a:pt x="10069817" y="3271750"/>
                  <a:pt x="10069817" y="3275505"/>
                </a:cubicBezTo>
                <a:cubicBezTo>
                  <a:pt x="10069817" y="3279261"/>
                  <a:pt x="10069817" y="3279261"/>
                  <a:pt x="10069817" y="3283017"/>
                </a:cubicBezTo>
                <a:cubicBezTo>
                  <a:pt x="10069817" y="3301796"/>
                  <a:pt x="10073669" y="3324331"/>
                  <a:pt x="10077521" y="3343111"/>
                </a:cubicBezTo>
                <a:cubicBezTo>
                  <a:pt x="10077521" y="3358134"/>
                  <a:pt x="10081377" y="3373158"/>
                  <a:pt x="10085229" y="3388181"/>
                </a:cubicBezTo>
                <a:cubicBezTo>
                  <a:pt x="10089083" y="3410716"/>
                  <a:pt x="10089083" y="3410716"/>
                  <a:pt x="10085229" y="3433251"/>
                </a:cubicBezTo>
                <a:cubicBezTo>
                  <a:pt x="10081377" y="3440763"/>
                  <a:pt x="10077521" y="3448275"/>
                  <a:pt x="10092937" y="3448275"/>
                </a:cubicBezTo>
                <a:cubicBezTo>
                  <a:pt x="10100643" y="3448275"/>
                  <a:pt x="10104497" y="3459542"/>
                  <a:pt x="10100643" y="3467054"/>
                </a:cubicBezTo>
                <a:cubicBezTo>
                  <a:pt x="10089083" y="3482077"/>
                  <a:pt x="10096789" y="3493345"/>
                  <a:pt x="10096789" y="3508369"/>
                </a:cubicBezTo>
                <a:cubicBezTo>
                  <a:pt x="10092937" y="3515880"/>
                  <a:pt x="10108351" y="3530904"/>
                  <a:pt x="10116057" y="3527148"/>
                </a:cubicBezTo>
                <a:cubicBezTo>
                  <a:pt x="10135323" y="3527148"/>
                  <a:pt x="10146883" y="3530904"/>
                  <a:pt x="10146883" y="3542171"/>
                </a:cubicBezTo>
                <a:cubicBezTo>
                  <a:pt x="10146883" y="3557195"/>
                  <a:pt x="10154591" y="3568462"/>
                  <a:pt x="10154591" y="3583486"/>
                </a:cubicBezTo>
                <a:cubicBezTo>
                  <a:pt x="10154591" y="3598509"/>
                  <a:pt x="10150737" y="3613533"/>
                  <a:pt x="10154591" y="3632312"/>
                </a:cubicBezTo>
                <a:cubicBezTo>
                  <a:pt x="10158445" y="3647335"/>
                  <a:pt x="10158445" y="3662359"/>
                  <a:pt x="10154591" y="3677382"/>
                </a:cubicBezTo>
                <a:cubicBezTo>
                  <a:pt x="10150737" y="3688650"/>
                  <a:pt x="10162299" y="3692406"/>
                  <a:pt x="10170003" y="3696161"/>
                </a:cubicBezTo>
                <a:cubicBezTo>
                  <a:pt x="10181565" y="3707429"/>
                  <a:pt x="10189271" y="3703673"/>
                  <a:pt x="10189271" y="3688650"/>
                </a:cubicBezTo>
                <a:cubicBezTo>
                  <a:pt x="10189271" y="3684894"/>
                  <a:pt x="10189271" y="3677382"/>
                  <a:pt x="10189271" y="3669871"/>
                </a:cubicBezTo>
                <a:cubicBezTo>
                  <a:pt x="10193125" y="3662359"/>
                  <a:pt x="10193125" y="3651091"/>
                  <a:pt x="10200831" y="3651091"/>
                </a:cubicBezTo>
                <a:cubicBezTo>
                  <a:pt x="10220099" y="3651091"/>
                  <a:pt x="10220099" y="3639823"/>
                  <a:pt x="10220099" y="3628556"/>
                </a:cubicBezTo>
                <a:cubicBezTo>
                  <a:pt x="10220099" y="3613533"/>
                  <a:pt x="10220099" y="3602265"/>
                  <a:pt x="10231659" y="3594753"/>
                </a:cubicBezTo>
                <a:cubicBezTo>
                  <a:pt x="10239365" y="3587242"/>
                  <a:pt x="10239365" y="3572218"/>
                  <a:pt x="10231659" y="3560950"/>
                </a:cubicBezTo>
                <a:cubicBezTo>
                  <a:pt x="10220099" y="3545927"/>
                  <a:pt x="10227805" y="3527148"/>
                  <a:pt x="10227805" y="3508369"/>
                </a:cubicBezTo>
                <a:cubicBezTo>
                  <a:pt x="10227805" y="3504613"/>
                  <a:pt x="10231659" y="3504613"/>
                  <a:pt x="10231659" y="3500857"/>
                </a:cubicBezTo>
                <a:cubicBezTo>
                  <a:pt x="10239365" y="3497101"/>
                  <a:pt x="10243219" y="3500857"/>
                  <a:pt x="10243219" y="3504613"/>
                </a:cubicBezTo>
                <a:cubicBezTo>
                  <a:pt x="10243219" y="3515880"/>
                  <a:pt x="10243219" y="3523392"/>
                  <a:pt x="10250925" y="3527148"/>
                </a:cubicBezTo>
                <a:cubicBezTo>
                  <a:pt x="10262487" y="3538415"/>
                  <a:pt x="10270193" y="3534659"/>
                  <a:pt x="10277899" y="3534659"/>
                </a:cubicBezTo>
                <a:cubicBezTo>
                  <a:pt x="10277899" y="3523392"/>
                  <a:pt x="10281753" y="3512125"/>
                  <a:pt x="10281753" y="3497101"/>
                </a:cubicBezTo>
                <a:cubicBezTo>
                  <a:pt x="10285607" y="3504613"/>
                  <a:pt x="10285607" y="3508369"/>
                  <a:pt x="10285607" y="3512125"/>
                </a:cubicBezTo>
                <a:cubicBezTo>
                  <a:pt x="10285607" y="3523392"/>
                  <a:pt x="10289461" y="3534659"/>
                  <a:pt x="10285607" y="3545927"/>
                </a:cubicBezTo>
                <a:cubicBezTo>
                  <a:pt x="10281753" y="3560950"/>
                  <a:pt x="10293313" y="3564707"/>
                  <a:pt x="10297167" y="3579730"/>
                </a:cubicBezTo>
                <a:cubicBezTo>
                  <a:pt x="10301021" y="3594753"/>
                  <a:pt x="10304873" y="3594753"/>
                  <a:pt x="10320287" y="3587242"/>
                </a:cubicBezTo>
                <a:cubicBezTo>
                  <a:pt x="10331847" y="3583486"/>
                  <a:pt x="10335701" y="3575974"/>
                  <a:pt x="10331847" y="3568462"/>
                </a:cubicBezTo>
                <a:cubicBezTo>
                  <a:pt x="10324141" y="3557195"/>
                  <a:pt x="10327995" y="3545927"/>
                  <a:pt x="10327995" y="3538415"/>
                </a:cubicBezTo>
                <a:cubicBezTo>
                  <a:pt x="10324141" y="3515880"/>
                  <a:pt x="10331847" y="3497101"/>
                  <a:pt x="10320287" y="3474566"/>
                </a:cubicBezTo>
                <a:cubicBezTo>
                  <a:pt x="10320287" y="3474566"/>
                  <a:pt x="10320287" y="3470810"/>
                  <a:pt x="10324141" y="3467054"/>
                </a:cubicBezTo>
                <a:cubicBezTo>
                  <a:pt x="10331847" y="3448275"/>
                  <a:pt x="10331847" y="3433251"/>
                  <a:pt x="10331847" y="3414472"/>
                </a:cubicBezTo>
                <a:cubicBezTo>
                  <a:pt x="10335701" y="3388181"/>
                  <a:pt x="10343407" y="3361890"/>
                  <a:pt x="10339555" y="3335599"/>
                </a:cubicBezTo>
                <a:cubicBezTo>
                  <a:pt x="10339555" y="3335599"/>
                  <a:pt x="10339555" y="3331843"/>
                  <a:pt x="10339555" y="3331843"/>
                </a:cubicBezTo>
                <a:cubicBezTo>
                  <a:pt x="10343407" y="3331843"/>
                  <a:pt x="10343407" y="3331843"/>
                  <a:pt x="10343407" y="3331843"/>
                </a:cubicBezTo>
                <a:cubicBezTo>
                  <a:pt x="10347261" y="3331843"/>
                  <a:pt x="10351115" y="3331843"/>
                  <a:pt x="10351115" y="3335599"/>
                </a:cubicBezTo>
                <a:cubicBezTo>
                  <a:pt x="10351115" y="3339355"/>
                  <a:pt x="10351115" y="3343111"/>
                  <a:pt x="10351115" y="3346867"/>
                </a:cubicBezTo>
                <a:cubicBezTo>
                  <a:pt x="10351115" y="3369402"/>
                  <a:pt x="10351115" y="3391937"/>
                  <a:pt x="10351115" y="3414472"/>
                </a:cubicBezTo>
                <a:cubicBezTo>
                  <a:pt x="10351115" y="3418228"/>
                  <a:pt x="10351115" y="3425740"/>
                  <a:pt x="10358821" y="3425740"/>
                </a:cubicBezTo>
                <a:cubicBezTo>
                  <a:pt x="10374235" y="3421984"/>
                  <a:pt x="10374235" y="3437007"/>
                  <a:pt x="10374235" y="3444519"/>
                </a:cubicBezTo>
                <a:cubicBezTo>
                  <a:pt x="10374235" y="3459542"/>
                  <a:pt x="10374235" y="3474566"/>
                  <a:pt x="10374235" y="3489589"/>
                </a:cubicBezTo>
                <a:cubicBezTo>
                  <a:pt x="10374235" y="3500857"/>
                  <a:pt x="10378089" y="3512125"/>
                  <a:pt x="10381943" y="3523392"/>
                </a:cubicBezTo>
                <a:cubicBezTo>
                  <a:pt x="10389649" y="3519636"/>
                  <a:pt x="10393503" y="3512125"/>
                  <a:pt x="10393503" y="3504613"/>
                </a:cubicBezTo>
                <a:cubicBezTo>
                  <a:pt x="10393503" y="3474566"/>
                  <a:pt x="10385795" y="3444519"/>
                  <a:pt x="10397355" y="3414472"/>
                </a:cubicBezTo>
                <a:cubicBezTo>
                  <a:pt x="10397355" y="3365646"/>
                  <a:pt x="10397355" y="3316820"/>
                  <a:pt x="10397355" y="3271750"/>
                </a:cubicBezTo>
                <a:cubicBezTo>
                  <a:pt x="10397355" y="3264238"/>
                  <a:pt x="10385795" y="3260482"/>
                  <a:pt x="10393503" y="3252970"/>
                </a:cubicBezTo>
                <a:cubicBezTo>
                  <a:pt x="10405063" y="3241702"/>
                  <a:pt x="10397355" y="3226679"/>
                  <a:pt x="10397355" y="3215412"/>
                </a:cubicBezTo>
                <a:lnTo>
                  <a:pt x="10397665" y="3209371"/>
                </a:lnTo>
                <a:lnTo>
                  <a:pt x="10398597" y="3215584"/>
                </a:lnTo>
                <a:cubicBezTo>
                  <a:pt x="10400257" y="3220101"/>
                  <a:pt x="10403105" y="3224325"/>
                  <a:pt x="10407849" y="3228080"/>
                </a:cubicBezTo>
                <a:lnTo>
                  <a:pt x="10411681" y="3219552"/>
                </a:lnTo>
                <a:lnTo>
                  <a:pt x="10413257" y="3230780"/>
                </a:lnTo>
                <a:cubicBezTo>
                  <a:pt x="10414219" y="3248648"/>
                  <a:pt x="10417425" y="3264238"/>
                  <a:pt x="10418141" y="3280138"/>
                </a:cubicBezTo>
                <a:cubicBezTo>
                  <a:pt x="10420819" y="3311782"/>
                  <a:pt x="10419515" y="3341924"/>
                  <a:pt x="10407517" y="3367402"/>
                </a:cubicBezTo>
                <a:cubicBezTo>
                  <a:pt x="10401273" y="3378173"/>
                  <a:pt x="10404989" y="3387704"/>
                  <a:pt x="10413439" y="3394646"/>
                </a:cubicBezTo>
                <a:cubicBezTo>
                  <a:pt x="10444261" y="3418788"/>
                  <a:pt x="10449183" y="3448154"/>
                  <a:pt x="10431431" y="3488340"/>
                </a:cubicBezTo>
                <a:cubicBezTo>
                  <a:pt x="10426431" y="3498955"/>
                  <a:pt x="10426657" y="3510919"/>
                  <a:pt x="10426883" y="3522883"/>
                </a:cubicBezTo>
                <a:cubicBezTo>
                  <a:pt x="10429579" y="3544532"/>
                  <a:pt x="10432031" y="3564213"/>
                  <a:pt x="10420297" y="3581664"/>
                </a:cubicBezTo>
                <a:cubicBezTo>
                  <a:pt x="10413561" y="3588499"/>
                  <a:pt x="10423257" y="3595286"/>
                  <a:pt x="10427729" y="3600725"/>
                </a:cubicBezTo>
                <a:cubicBezTo>
                  <a:pt x="10430709" y="3604351"/>
                  <a:pt x="10435689" y="3603730"/>
                  <a:pt x="10439423" y="3603265"/>
                </a:cubicBezTo>
                <a:cubicBezTo>
                  <a:pt x="10441669" y="3600987"/>
                  <a:pt x="10446893" y="3602335"/>
                  <a:pt x="10447383" y="3606271"/>
                </a:cubicBezTo>
                <a:cubicBezTo>
                  <a:pt x="10451835" y="3621706"/>
                  <a:pt x="10451061" y="3635793"/>
                  <a:pt x="10449041" y="3650035"/>
                </a:cubicBezTo>
                <a:cubicBezTo>
                  <a:pt x="10447533" y="3658218"/>
                  <a:pt x="10442797" y="3660806"/>
                  <a:pt x="10436573" y="3661581"/>
                </a:cubicBezTo>
                <a:cubicBezTo>
                  <a:pt x="10418143" y="3665876"/>
                  <a:pt x="10414387" y="3676336"/>
                  <a:pt x="10418065" y="3705858"/>
                </a:cubicBezTo>
                <a:cubicBezTo>
                  <a:pt x="10420291" y="3713575"/>
                  <a:pt x="10423271" y="3717202"/>
                  <a:pt x="10426515" y="3712800"/>
                </a:cubicBezTo>
                <a:cubicBezTo>
                  <a:pt x="10437741" y="3701409"/>
                  <a:pt x="10441947" y="3714875"/>
                  <a:pt x="10445907" y="3726374"/>
                </a:cubicBezTo>
                <a:cubicBezTo>
                  <a:pt x="10450113" y="3739841"/>
                  <a:pt x="10449339" y="3753927"/>
                  <a:pt x="10449565" y="3765891"/>
                </a:cubicBezTo>
                <a:cubicBezTo>
                  <a:pt x="10450035" y="3779823"/>
                  <a:pt x="10451751" y="3793600"/>
                  <a:pt x="10449733" y="3807842"/>
                </a:cubicBezTo>
                <a:cubicBezTo>
                  <a:pt x="10447223" y="3818147"/>
                  <a:pt x="10455429" y="3823121"/>
                  <a:pt x="10460653" y="3824469"/>
                </a:cubicBezTo>
                <a:cubicBezTo>
                  <a:pt x="10469615" y="3825352"/>
                  <a:pt x="10471595" y="3831101"/>
                  <a:pt x="10470575" y="3843220"/>
                </a:cubicBezTo>
                <a:cubicBezTo>
                  <a:pt x="10469821" y="3847311"/>
                  <a:pt x="10469065" y="3851402"/>
                  <a:pt x="10469801" y="3857307"/>
                </a:cubicBezTo>
                <a:cubicBezTo>
                  <a:pt x="10469291" y="3863366"/>
                  <a:pt x="10469027" y="3871394"/>
                  <a:pt x="10473497" y="3876833"/>
                </a:cubicBezTo>
                <a:cubicBezTo>
                  <a:pt x="10477723" y="3880304"/>
                  <a:pt x="10479233" y="3872121"/>
                  <a:pt x="10482723" y="3869688"/>
                </a:cubicBezTo>
                <a:cubicBezTo>
                  <a:pt x="10492947" y="3860420"/>
                  <a:pt x="10499907" y="3865549"/>
                  <a:pt x="10504585" y="3892947"/>
                </a:cubicBezTo>
                <a:cubicBezTo>
                  <a:pt x="10528239" y="3890001"/>
                  <a:pt x="10550649" y="3887209"/>
                  <a:pt x="10574305" y="3884263"/>
                </a:cubicBezTo>
                <a:cubicBezTo>
                  <a:pt x="10573589" y="3868363"/>
                  <a:pt x="10567383" y="3859143"/>
                  <a:pt x="10556687" y="3854479"/>
                </a:cubicBezTo>
                <a:cubicBezTo>
                  <a:pt x="10529827" y="3841836"/>
                  <a:pt x="10520905" y="3820962"/>
                  <a:pt x="10528453" y="3780049"/>
                </a:cubicBezTo>
                <a:cubicBezTo>
                  <a:pt x="10531227" y="3761716"/>
                  <a:pt x="10532001" y="3747629"/>
                  <a:pt x="10529793" y="3729916"/>
                </a:cubicBezTo>
                <a:cubicBezTo>
                  <a:pt x="10527569" y="3722198"/>
                  <a:pt x="10526343" y="3712358"/>
                  <a:pt x="10531077" y="3709770"/>
                </a:cubicBezTo>
                <a:cubicBezTo>
                  <a:pt x="10535567" y="3705213"/>
                  <a:pt x="10539283" y="3714743"/>
                  <a:pt x="10542263" y="3718369"/>
                </a:cubicBezTo>
                <a:cubicBezTo>
                  <a:pt x="10545243" y="3721996"/>
                  <a:pt x="10546979" y="3725777"/>
                  <a:pt x="10549959" y="3729403"/>
                </a:cubicBezTo>
                <a:cubicBezTo>
                  <a:pt x="10554429" y="3734842"/>
                  <a:pt x="10559391" y="3744217"/>
                  <a:pt x="10564125" y="3741629"/>
                </a:cubicBezTo>
                <a:cubicBezTo>
                  <a:pt x="10569861" y="3736917"/>
                  <a:pt x="10568389" y="3725109"/>
                  <a:pt x="10567409" y="3717236"/>
                </a:cubicBezTo>
                <a:cubicBezTo>
                  <a:pt x="10566937" y="3703304"/>
                  <a:pt x="10565221" y="3689528"/>
                  <a:pt x="10562261" y="3675906"/>
                </a:cubicBezTo>
                <a:cubicBezTo>
                  <a:pt x="10557339" y="3646539"/>
                  <a:pt x="10560377" y="3620178"/>
                  <a:pt x="10571375" y="3596823"/>
                </a:cubicBezTo>
                <a:cubicBezTo>
                  <a:pt x="10573375" y="3592577"/>
                  <a:pt x="10572885" y="3588640"/>
                  <a:pt x="10569905" y="3585014"/>
                </a:cubicBezTo>
                <a:cubicBezTo>
                  <a:pt x="10566925" y="3581388"/>
                  <a:pt x="10566435" y="3577452"/>
                  <a:pt x="10565699" y="3571548"/>
                </a:cubicBezTo>
                <a:cubicBezTo>
                  <a:pt x="10565209" y="3567612"/>
                  <a:pt x="10563229" y="3561862"/>
                  <a:pt x="10565473" y="3559584"/>
                </a:cubicBezTo>
                <a:cubicBezTo>
                  <a:pt x="10568963" y="3557151"/>
                  <a:pt x="10570699" y="3560932"/>
                  <a:pt x="10572433" y="3564713"/>
                </a:cubicBezTo>
                <a:cubicBezTo>
                  <a:pt x="10577149" y="3572120"/>
                  <a:pt x="10582375" y="3573468"/>
                  <a:pt x="10588089" y="3578752"/>
                </a:cubicBezTo>
                <a:cubicBezTo>
                  <a:pt x="10592561" y="3584191"/>
                  <a:pt x="10597541" y="3583571"/>
                  <a:pt x="10600539" y="3577201"/>
                </a:cubicBezTo>
                <a:cubicBezTo>
                  <a:pt x="10604539" y="3568709"/>
                  <a:pt x="10602559" y="3562959"/>
                  <a:pt x="10598089" y="3557520"/>
                </a:cubicBezTo>
                <a:cubicBezTo>
                  <a:pt x="10596107" y="3551771"/>
                  <a:pt x="10593127" y="3548145"/>
                  <a:pt x="10590147" y="3544519"/>
                </a:cubicBezTo>
                <a:cubicBezTo>
                  <a:pt x="10578471" y="3531983"/>
                  <a:pt x="10573511" y="3522607"/>
                  <a:pt x="10579775" y="3501841"/>
                </a:cubicBezTo>
                <a:cubicBezTo>
                  <a:pt x="10585283" y="3485166"/>
                  <a:pt x="10578851" y="3463982"/>
                  <a:pt x="10572665" y="3444766"/>
                </a:cubicBezTo>
                <a:cubicBezTo>
                  <a:pt x="10570195" y="3435080"/>
                  <a:pt x="10563989" y="3425860"/>
                  <a:pt x="10570723" y="3419025"/>
                </a:cubicBezTo>
                <a:cubicBezTo>
                  <a:pt x="10577213" y="3410222"/>
                  <a:pt x="10581929" y="3417630"/>
                  <a:pt x="10587889" y="3424882"/>
                </a:cubicBezTo>
                <a:cubicBezTo>
                  <a:pt x="10590869" y="3428508"/>
                  <a:pt x="10593849" y="3432134"/>
                  <a:pt x="10596585" y="3433792"/>
                </a:cubicBezTo>
                <a:cubicBezTo>
                  <a:pt x="10602055" y="3437108"/>
                  <a:pt x="10606035" y="3438611"/>
                  <a:pt x="10605809" y="3426647"/>
                </a:cubicBezTo>
                <a:cubicBezTo>
                  <a:pt x="10605417" y="3372733"/>
                  <a:pt x="10627129" y="3344046"/>
                  <a:pt x="10650087" y="3315204"/>
                </a:cubicBezTo>
                <a:cubicBezTo>
                  <a:pt x="10652333" y="3312926"/>
                  <a:pt x="10656067" y="3312460"/>
                  <a:pt x="10659803" y="3311995"/>
                </a:cubicBezTo>
                <a:cubicBezTo>
                  <a:pt x="10671009" y="3310599"/>
                  <a:pt x="10672763" y="3304385"/>
                  <a:pt x="10668067" y="3286982"/>
                </a:cubicBezTo>
                <a:lnTo>
                  <a:pt x="10661131" y="3238600"/>
                </a:lnTo>
                <a:lnTo>
                  <a:pt x="10662213" y="3224326"/>
                </a:lnTo>
                <a:cubicBezTo>
                  <a:pt x="10662213" y="3224326"/>
                  <a:pt x="10666009" y="3220571"/>
                  <a:pt x="10669807" y="3220571"/>
                </a:cubicBezTo>
                <a:cubicBezTo>
                  <a:pt x="10669807" y="3224326"/>
                  <a:pt x="10673603" y="3224326"/>
                  <a:pt x="10673603" y="3224326"/>
                </a:cubicBezTo>
                <a:cubicBezTo>
                  <a:pt x="10673603" y="3235590"/>
                  <a:pt x="10673603" y="3250609"/>
                  <a:pt x="10673603" y="3261873"/>
                </a:cubicBezTo>
                <a:cubicBezTo>
                  <a:pt x="10673603" y="3273137"/>
                  <a:pt x="10673603" y="3288156"/>
                  <a:pt x="10673603" y="3299420"/>
                </a:cubicBezTo>
                <a:cubicBezTo>
                  <a:pt x="10673603" y="3306930"/>
                  <a:pt x="10673603" y="3314439"/>
                  <a:pt x="10673603" y="3318194"/>
                </a:cubicBezTo>
                <a:cubicBezTo>
                  <a:pt x="10681195" y="3329458"/>
                  <a:pt x="10688789" y="3336967"/>
                  <a:pt x="10692585" y="3348232"/>
                </a:cubicBezTo>
                <a:cubicBezTo>
                  <a:pt x="10696381" y="3363251"/>
                  <a:pt x="10703975" y="3378269"/>
                  <a:pt x="10707771" y="3393288"/>
                </a:cubicBezTo>
                <a:cubicBezTo>
                  <a:pt x="10707771" y="3404552"/>
                  <a:pt x="10711567" y="3404552"/>
                  <a:pt x="10719161" y="3404552"/>
                </a:cubicBezTo>
                <a:cubicBezTo>
                  <a:pt x="10726753" y="3404552"/>
                  <a:pt x="10726753" y="3400798"/>
                  <a:pt x="10726753" y="3393288"/>
                </a:cubicBezTo>
                <a:cubicBezTo>
                  <a:pt x="10730549" y="3382024"/>
                  <a:pt x="10730549" y="3382024"/>
                  <a:pt x="10738143" y="3389534"/>
                </a:cubicBezTo>
                <a:cubicBezTo>
                  <a:pt x="10745735" y="3393288"/>
                  <a:pt x="10749531" y="3404552"/>
                  <a:pt x="10753329" y="3385779"/>
                </a:cubicBezTo>
                <a:cubicBezTo>
                  <a:pt x="10753329" y="3382024"/>
                  <a:pt x="10760921" y="3385779"/>
                  <a:pt x="10764717" y="3385779"/>
                </a:cubicBezTo>
                <a:cubicBezTo>
                  <a:pt x="10764717" y="3385779"/>
                  <a:pt x="10764717" y="3385779"/>
                  <a:pt x="10764717" y="3389534"/>
                </a:cubicBezTo>
                <a:cubicBezTo>
                  <a:pt x="10779903" y="3400798"/>
                  <a:pt x="10779903" y="3400798"/>
                  <a:pt x="10791293" y="3389534"/>
                </a:cubicBezTo>
                <a:cubicBezTo>
                  <a:pt x="10798885" y="3382024"/>
                  <a:pt x="10802683" y="3367005"/>
                  <a:pt x="10817869" y="3359496"/>
                </a:cubicBezTo>
                <a:cubicBezTo>
                  <a:pt x="10821665" y="3370760"/>
                  <a:pt x="10817869" y="3389534"/>
                  <a:pt x="10829257" y="3397043"/>
                </a:cubicBezTo>
                <a:cubicBezTo>
                  <a:pt x="10829257" y="3397043"/>
                  <a:pt x="10833055" y="3397043"/>
                  <a:pt x="10833055" y="3393288"/>
                </a:cubicBezTo>
                <a:cubicBezTo>
                  <a:pt x="10833055" y="3344477"/>
                  <a:pt x="10833055" y="3295665"/>
                  <a:pt x="10833055" y="3243099"/>
                </a:cubicBezTo>
                <a:cubicBezTo>
                  <a:pt x="10836851" y="3239345"/>
                  <a:pt x="10836851" y="3246854"/>
                  <a:pt x="10836851" y="3239345"/>
                </a:cubicBezTo>
                <a:cubicBezTo>
                  <a:pt x="10836851" y="3246854"/>
                  <a:pt x="10836851" y="3254364"/>
                  <a:pt x="10840647" y="3258118"/>
                </a:cubicBezTo>
                <a:cubicBezTo>
                  <a:pt x="10840647" y="3263750"/>
                  <a:pt x="10841597" y="3270320"/>
                  <a:pt x="10844443" y="3275952"/>
                </a:cubicBezTo>
                <a:lnTo>
                  <a:pt x="10855381" y="3284742"/>
                </a:lnTo>
                <a:lnTo>
                  <a:pt x="10849233" y="3320379"/>
                </a:lnTo>
                <a:cubicBezTo>
                  <a:pt x="10840479" y="3341456"/>
                  <a:pt x="10848645" y="3366421"/>
                  <a:pt x="10866811" y="3370154"/>
                </a:cubicBezTo>
                <a:cubicBezTo>
                  <a:pt x="10873281" y="3371347"/>
                  <a:pt x="10879507" y="3370571"/>
                  <a:pt x="10885487" y="3367828"/>
                </a:cubicBezTo>
                <a:cubicBezTo>
                  <a:pt x="10897691" y="3364309"/>
                  <a:pt x="10899955" y="3352035"/>
                  <a:pt x="10891525" y="3335098"/>
                </a:cubicBezTo>
                <a:lnTo>
                  <a:pt x="10890001" y="3328325"/>
                </a:lnTo>
                <a:lnTo>
                  <a:pt x="10890001" y="3275817"/>
                </a:lnTo>
                <a:lnTo>
                  <a:pt x="10897395" y="3260417"/>
                </a:lnTo>
                <a:cubicBezTo>
                  <a:pt x="10898393" y="3258294"/>
                  <a:pt x="10900639" y="3256015"/>
                  <a:pt x="10902883" y="3253737"/>
                </a:cubicBezTo>
                <a:lnTo>
                  <a:pt x="10912837" y="3245117"/>
                </a:lnTo>
                <a:lnTo>
                  <a:pt x="10916577" y="3254364"/>
                </a:lnTo>
                <a:cubicBezTo>
                  <a:pt x="10916577" y="3269382"/>
                  <a:pt x="10927965" y="3280647"/>
                  <a:pt x="10924169" y="3295665"/>
                </a:cubicBezTo>
                <a:cubicBezTo>
                  <a:pt x="10939355" y="3306930"/>
                  <a:pt x="10924169" y="3325703"/>
                  <a:pt x="10939355" y="3336967"/>
                </a:cubicBezTo>
                <a:cubicBezTo>
                  <a:pt x="10939355" y="3351986"/>
                  <a:pt x="10939355" y="3367005"/>
                  <a:pt x="10939355" y="3382024"/>
                </a:cubicBezTo>
                <a:cubicBezTo>
                  <a:pt x="10939355" y="3393288"/>
                  <a:pt x="10939355" y="3404552"/>
                  <a:pt x="10935559" y="3415817"/>
                </a:cubicBezTo>
                <a:cubicBezTo>
                  <a:pt x="10935559" y="3423326"/>
                  <a:pt x="10943151" y="3427081"/>
                  <a:pt x="10946947" y="3430836"/>
                </a:cubicBezTo>
                <a:cubicBezTo>
                  <a:pt x="10950745" y="3430836"/>
                  <a:pt x="10954541" y="3430836"/>
                  <a:pt x="10958337" y="3427081"/>
                </a:cubicBezTo>
                <a:cubicBezTo>
                  <a:pt x="10958337" y="3419571"/>
                  <a:pt x="10958337" y="3415817"/>
                  <a:pt x="10958337" y="3408307"/>
                </a:cubicBezTo>
                <a:cubicBezTo>
                  <a:pt x="10958337" y="3393288"/>
                  <a:pt x="10962133" y="3374515"/>
                  <a:pt x="10954541" y="3359496"/>
                </a:cubicBezTo>
                <a:cubicBezTo>
                  <a:pt x="10946947" y="3340722"/>
                  <a:pt x="10962133" y="3325703"/>
                  <a:pt x="10958337" y="3310684"/>
                </a:cubicBezTo>
                <a:cubicBezTo>
                  <a:pt x="10954541" y="3306930"/>
                  <a:pt x="10954541" y="3299420"/>
                  <a:pt x="10962133" y="3295665"/>
                </a:cubicBezTo>
                <a:cubicBezTo>
                  <a:pt x="10965931" y="3325703"/>
                  <a:pt x="10973523" y="3359496"/>
                  <a:pt x="10969727" y="3393288"/>
                </a:cubicBezTo>
                <a:cubicBezTo>
                  <a:pt x="10969727" y="3397043"/>
                  <a:pt x="10973523" y="3404552"/>
                  <a:pt x="10969727" y="3408307"/>
                </a:cubicBezTo>
                <a:cubicBezTo>
                  <a:pt x="10965931" y="3415817"/>
                  <a:pt x="10981117" y="3419571"/>
                  <a:pt x="10977319" y="3427081"/>
                </a:cubicBezTo>
                <a:cubicBezTo>
                  <a:pt x="10977319" y="3430836"/>
                  <a:pt x="10984913" y="3430836"/>
                  <a:pt x="10988709" y="3430836"/>
                </a:cubicBezTo>
                <a:cubicBezTo>
                  <a:pt x="10996301" y="3430836"/>
                  <a:pt x="10996301" y="3427081"/>
                  <a:pt x="10996301" y="3423326"/>
                </a:cubicBezTo>
                <a:cubicBezTo>
                  <a:pt x="10996301" y="3404552"/>
                  <a:pt x="10996301" y="3385779"/>
                  <a:pt x="10996301" y="3367005"/>
                </a:cubicBezTo>
                <a:cubicBezTo>
                  <a:pt x="11000099" y="3385779"/>
                  <a:pt x="11011487" y="3404552"/>
                  <a:pt x="11011487" y="3427081"/>
                </a:cubicBezTo>
                <a:cubicBezTo>
                  <a:pt x="11007691" y="3430836"/>
                  <a:pt x="11007691" y="3438345"/>
                  <a:pt x="11019081" y="3438345"/>
                </a:cubicBezTo>
                <a:cubicBezTo>
                  <a:pt x="11026673" y="3438345"/>
                  <a:pt x="11022877" y="3430836"/>
                  <a:pt x="11022877" y="3423326"/>
                </a:cubicBezTo>
                <a:cubicBezTo>
                  <a:pt x="11022877" y="3393288"/>
                  <a:pt x="11022877" y="3363251"/>
                  <a:pt x="11022877" y="3329458"/>
                </a:cubicBezTo>
                <a:cubicBezTo>
                  <a:pt x="11022877" y="3325703"/>
                  <a:pt x="11019081" y="3318194"/>
                  <a:pt x="11030471" y="3314439"/>
                </a:cubicBezTo>
                <a:cubicBezTo>
                  <a:pt x="11030471" y="3321949"/>
                  <a:pt x="11026673" y="3336967"/>
                  <a:pt x="11030471" y="3340722"/>
                </a:cubicBezTo>
                <a:cubicBezTo>
                  <a:pt x="11041859" y="3351986"/>
                  <a:pt x="11034267" y="3363251"/>
                  <a:pt x="11041859" y="3374515"/>
                </a:cubicBezTo>
                <a:cubicBezTo>
                  <a:pt x="11045655" y="3382024"/>
                  <a:pt x="11041859" y="3397043"/>
                  <a:pt x="11041859" y="3408307"/>
                </a:cubicBezTo>
                <a:cubicBezTo>
                  <a:pt x="11041859" y="3415817"/>
                  <a:pt x="11045655" y="3419571"/>
                  <a:pt x="11053249" y="3419571"/>
                </a:cubicBezTo>
                <a:cubicBezTo>
                  <a:pt x="11057045" y="3419571"/>
                  <a:pt x="11064639" y="3415817"/>
                  <a:pt x="11064639" y="3408307"/>
                </a:cubicBezTo>
                <a:cubicBezTo>
                  <a:pt x="11060841" y="3382024"/>
                  <a:pt x="11060841" y="3355741"/>
                  <a:pt x="11064639" y="3329458"/>
                </a:cubicBezTo>
                <a:cubicBezTo>
                  <a:pt x="11064639" y="3318194"/>
                  <a:pt x="11060841" y="3310684"/>
                  <a:pt x="11068435" y="3295665"/>
                </a:cubicBezTo>
                <a:cubicBezTo>
                  <a:pt x="11068435" y="3314439"/>
                  <a:pt x="11072231" y="3325703"/>
                  <a:pt x="11068435" y="3336967"/>
                </a:cubicBezTo>
                <a:cubicBezTo>
                  <a:pt x="11068435" y="3351986"/>
                  <a:pt x="11076027" y="3355741"/>
                  <a:pt x="11083621" y="3363251"/>
                </a:cubicBezTo>
                <a:cubicBezTo>
                  <a:pt x="11087417" y="3367005"/>
                  <a:pt x="11091213" y="3367005"/>
                  <a:pt x="11095011" y="3363251"/>
                </a:cubicBezTo>
                <a:cubicBezTo>
                  <a:pt x="11098807" y="3359496"/>
                  <a:pt x="11102603" y="3355741"/>
                  <a:pt x="11102603" y="3348232"/>
                </a:cubicBezTo>
                <a:cubicBezTo>
                  <a:pt x="11098807" y="3329458"/>
                  <a:pt x="11102603" y="3314439"/>
                  <a:pt x="11110195" y="3299420"/>
                </a:cubicBezTo>
                <a:cubicBezTo>
                  <a:pt x="11117789" y="3276892"/>
                  <a:pt x="11113993" y="3258118"/>
                  <a:pt x="11113993" y="3235590"/>
                </a:cubicBezTo>
                <a:cubicBezTo>
                  <a:pt x="11113993" y="3201797"/>
                  <a:pt x="11113993" y="3168005"/>
                  <a:pt x="11113993" y="3130458"/>
                </a:cubicBezTo>
                <a:cubicBezTo>
                  <a:pt x="11117789" y="3126703"/>
                  <a:pt x="11110195" y="3115439"/>
                  <a:pt x="11117789" y="3111684"/>
                </a:cubicBezTo>
                <a:cubicBezTo>
                  <a:pt x="11121585" y="3115439"/>
                  <a:pt x="11125381" y="3122948"/>
                  <a:pt x="11132975" y="3122948"/>
                </a:cubicBezTo>
                <a:cubicBezTo>
                  <a:pt x="11148161" y="3126703"/>
                  <a:pt x="11148161" y="3137967"/>
                  <a:pt x="11148161" y="3152986"/>
                </a:cubicBezTo>
                <a:cubicBezTo>
                  <a:pt x="11148161" y="3160495"/>
                  <a:pt x="11144365" y="3171760"/>
                  <a:pt x="11155753" y="3183024"/>
                </a:cubicBezTo>
                <a:cubicBezTo>
                  <a:pt x="11151957" y="3201797"/>
                  <a:pt x="11159549" y="3224326"/>
                  <a:pt x="11151957" y="3243099"/>
                </a:cubicBezTo>
                <a:cubicBezTo>
                  <a:pt x="11144365" y="3254364"/>
                  <a:pt x="11148161" y="3265628"/>
                  <a:pt x="11148161" y="3276892"/>
                </a:cubicBezTo>
                <a:cubicBezTo>
                  <a:pt x="11148161" y="3280647"/>
                  <a:pt x="11155753" y="3288156"/>
                  <a:pt x="11163347" y="3288156"/>
                </a:cubicBezTo>
                <a:cubicBezTo>
                  <a:pt x="11170939" y="3284401"/>
                  <a:pt x="11167143" y="3280647"/>
                  <a:pt x="11167143" y="3273137"/>
                </a:cubicBezTo>
                <a:cubicBezTo>
                  <a:pt x="11170939" y="3228080"/>
                  <a:pt x="11167143" y="3183024"/>
                  <a:pt x="11174735" y="3137967"/>
                </a:cubicBezTo>
                <a:lnTo>
                  <a:pt x="11175749" y="3092567"/>
                </a:lnTo>
                <a:lnTo>
                  <a:pt x="11176789" y="3085190"/>
                </a:lnTo>
                <a:cubicBezTo>
                  <a:pt x="11191975" y="3092699"/>
                  <a:pt x="11195773" y="3107718"/>
                  <a:pt x="11203365" y="3115228"/>
                </a:cubicBezTo>
                <a:lnTo>
                  <a:pt x="11206133" y="3117198"/>
                </a:lnTo>
                <a:lnTo>
                  <a:pt x="11206159" y="3117688"/>
                </a:lnTo>
                <a:cubicBezTo>
                  <a:pt x="11206159" y="3125199"/>
                  <a:pt x="11206159" y="3128955"/>
                  <a:pt x="11207393" y="3136467"/>
                </a:cubicBezTo>
                <a:cubicBezTo>
                  <a:pt x="11208627" y="3143979"/>
                  <a:pt x="11207393" y="3151490"/>
                  <a:pt x="11207393" y="3162758"/>
                </a:cubicBezTo>
                <a:cubicBezTo>
                  <a:pt x="11207393" y="3170270"/>
                  <a:pt x="11209861" y="3177781"/>
                  <a:pt x="11209861" y="3189049"/>
                </a:cubicBezTo>
                <a:cubicBezTo>
                  <a:pt x="11209861" y="3192805"/>
                  <a:pt x="11208627" y="3196561"/>
                  <a:pt x="11207393" y="3204072"/>
                </a:cubicBezTo>
                <a:cubicBezTo>
                  <a:pt x="11207393" y="3211584"/>
                  <a:pt x="11211095" y="3207828"/>
                  <a:pt x="11211095" y="3211584"/>
                </a:cubicBezTo>
                <a:cubicBezTo>
                  <a:pt x="11211095" y="3215340"/>
                  <a:pt x="11211095" y="3215340"/>
                  <a:pt x="11211095" y="3219096"/>
                </a:cubicBezTo>
                <a:cubicBezTo>
                  <a:pt x="11211095" y="3237875"/>
                  <a:pt x="11212329" y="3260410"/>
                  <a:pt x="11213563" y="3279190"/>
                </a:cubicBezTo>
                <a:cubicBezTo>
                  <a:pt x="11213563" y="3294213"/>
                  <a:pt x="11214797" y="3309236"/>
                  <a:pt x="11216031" y="3324260"/>
                </a:cubicBezTo>
                <a:cubicBezTo>
                  <a:pt x="11217265" y="3346795"/>
                  <a:pt x="11217265" y="3346795"/>
                  <a:pt x="11216031" y="3369330"/>
                </a:cubicBezTo>
                <a:cubicBezTo>
                  <a:pt x="11214797" y="3376842"/>
                  <a:pt x="11213563" y="3384354"/>
                  <a:pt x="11218499" y="3384354"/>
                </a:cubicBezTo>
                <a:cubicBezTo>
                  <a:pt x="11220967" y="3384354"/>
                  <a:pt x="11222201" y="3395621"/>
                  <a:pt x="11220967" y="3403133"/>
                </a:cubicBezTo>
                <a:cubicBezTo>
                  <a:pt x="11217265" y="3418156"/>
                  <a:pt x="11219733" y="3429424"/>
                  <a:pt x="11219733" y="3444447"/>
                </a:cubicBezTo>
                <a:cubicBezTo>
                  <a:pt x="11218499" y="3451959"/>
                  <a:pt x="11223435" y="3466982"/>
                  <a:pt x="11225905" y="3463227"/>
                </a:cubicBezTo>
                <a:cubicBezTo>
                  <a:pt x="11232075" y="3463227"/>
                  <a:pt x="11235777" y="3466982"/>
                  <a:pt x="11235777" y="3478250"/>
                </a:cubicBezTo>
                <a:cubicBezTo>
                  <a:pt x="11235777" y="3493273"/>
                  <a:pt x="11238245" y="3504541"/>
                  <a:pt x="11238245" y="3519564"/>
                </a:cubicBezTo>
                <a:cubicBezTo>
                  <a:pt x="11238245" y="3534588"/>
                  <a:pt x="11237011" y="3549611"/>
                  <a:pt x="11238245" y="3568391"/>
                </a:cubicBezTo>
                <a:cubicBezTo>
                  <a:pt x="11239479" y="3583414"/>
                  <a:pt x="11239479" y="3598437"/>
                  <a:pt x="11238245" y="3613461"/>
                </a:cubicBezTo>
                <a:cubicBezTo>
                  <a:pt x="11237011" y="3624728"/>
                  <a:pt x="11240713" y="3628484"/>
                  <a:pt x="11243181" y="3632240"/>
                </a:cubicBezTo>
                <a:cubicBezTo>
                  <a:pt x="11246883" y="3643508"/>
                  <a:pt x="11249351" y="3639752"/>
                  <a:pt x="11249351" y="3624728"/>
                </a:cubicBezTo>
                <a:cubicBezTo>
                  <a:pt x="11249351" y="3620973"/>
                  <a:pt x="11249351" y="3613461"/>
                  <a:pt x="11249351" y="3605949"/>
                </a:cubicBezTo>
                <a:cubicBezTo>
                  <a:pt x="11250585" y="3598437"/>
                  <a:pt x="11250585" y="3587170"/>
                  <a:pt x="11253053" y="3587170"/>
                </a:cubicBezTo>
                <a:cubicBezTo>
                  <a:pt x="11259223" y="3587170"/>
                  <a:pt x="11259223" y="3575902"/>
                  <a:pt x="11259223" y="3564635"/>
                </a:cubicBezTo>
                <a:cubicBezTo>
                  <a:pt x="11259223" y="3549611"/>
                  <a:pt x="11259223" y="3538344"/>
                  <a:pt x="11262925" y="3530832"/>
                </a:cubicBezTo>
                <a:cubicBezTo>
                  <a:pt x="11265393" y="3523320"/>
                  <a:pt x="11265393" y="3508297"/>
                  <a:pt x="11262925" y="3497029"/>
                </a:cubicBezTo>
                <a:cubicBezTo>
                  <a:pt x="11259223" y="3482006"/>
                  <a:pt x="11261691" y="3463227"/>
                  <a:pt x="11261691" y="3444447"/>
                </a:cubicBezTo>
                <a:cubicBezTo>
                  <a:pt x="11261691" y="3440691"/>
                  <a:pt x="11262925" y="3440691"/>
                  <a:pt x="11262925" y="3436936"/>
                </a:cubicBezTo>
                <a:cubicBezTo>
                  <a:pt x="11265393" y="3433180"/>
                  <a:pt x="11266627" y="3436936"/>
                  <a:pt x="11266627" y="3440691"/>
                </a:cubicBezTo>
                <a:cubicBezTo>
                  <a:pt x="11266627" y="3451959"/>
                  <a:pt x="11266627" y="3459471"/>
                  <a:pt x="11269095" y="3463227"/>
                </a:cubicBezTo>
                <a:cubicBezTo>
                  <a:pt x="11272797" y="3474494"/>
                  <a:pt x="11275265" y="3470738"/>
                  <a:pt x="11277733" y="3470738"/>
                </a:cubicBezTo>
                <a:cubicBezTo>
                  <a:pt x="11277733" y="3459471"/>
                  <a:pt x="11278967" y="3448203"/>
                  <a:pt x="11278967" y="3433180"/>
                </a:cubicBezTo>
                <a:cubicBezTo>
                  <a:pt x="11280201" y="3440691"/>
                  <a:pt x="11280201" y="3444447"/>
                  <a:pt x="11280201" y="3448203"/>
                </a:cubicBezTo>
                <a:cubicBezTo>
                  <a:pt x="11280201" y="3459471"/>
                  <a:pt x="11281435" y="3470738"/>
                  <a:pt x="11280201" y="3482006"/>
                </a:cubicBezTo>
                <a:cubicBezTo>
                  <a:pt x="11278967" y="3497029"/>
                  <a:pt x="11282669" y="3500785"/>
                  <a:pt x="11283903" y="3515809"/>
                </a:cubicBezTo>
                <a:cubicBezTo>
                  <a:pt x="11285137" y="3530832"/>
                  <a:pt x="11286371" y="3530832"/>
                  <a:pt x="11291307" y="3523320"/>
                </a:cubicBezTo>
                <a:cubicBezTo>
                  <a:pt x="11295009" y="3519564"/>
                  <a:pt x="11296243" y="3512053"/>
                  <a:pt x="11295009" y="3504541"/>
                </a:cubicBezTo>
                <a:cubicBezTo>
                  <a:pt x="11292541" y="3493273"/>
                  <a:pt x="11293775" y="3482006"/>
                  <a:pt x="11293775" y="3474494"/>
                </a:cubicBezTo>
                <a:cubicBezTo>
                  <a:pt x="11292541" y="3451959"/>
                  <a:pt x="11295009" y="3433180"/>
                  <a:pt x="11291307" y="3410645"/>
                </a:cubicBezTo>
                <a:cubicBezTo>
                  <a:pt x="11291307" y="3410645"/>
                  <a:pt x="11291307" y="3406889"/>
                  <a:pt x="11292541" y="3403133"/>
                </a:cubicBezTo>
                <a:cubicBezTo>
                  <a:pt x="11295009" y="3384354"/>
                  <a:pt x="11295009" y="3369330"/>
                  <a:pt x="11295009" y="3350551"/>
                </a:cubicBezTo>
                <a:cubicBezTo>
                  <a:pt x="11296243" y="3324260"/>
                  <a:pt x="11298711" y="3297969"/>
                  <a:pt x="11297477" y="3271678"/>
                </a:cubicBezTo>
                <a:cubicBezTo>
                  <a:pt x="11297477" y="3271678"/>
                  <a:pt x="11297477" y="3267922"/>
                  <a:pt x="11297477" y="3267922"/>
                </a:cubicBezTo>
                <a:cubicBezTo>
                  <a:pt x="11298711" y="3267922"/>
                  <a:pt x="11298711" y="3267922"/>
                  <a:pt x="11298711" y="3267922"/>
                </a:cubicBezTo>
                <a:cubicBezTo>
                  <a:pt x="11299945" y="3267922"/>
                  <a:pt x="11301179" y="3267922"/>
                  <a:pt x="11301179" y="3271678"/>
                </a:cubicBezTo>
                <a:cubicBezTo>
                  <a:pt x="11301179" y="3275434"/>
                  <a:pt x="11301179" y="3279190"/>
                  <a:pt x="11301179" y="3282945"/>
                </a:cubicBezTo>
                <a:cubicBezTo>
                  <a:pt x="11301179" y="3305481"/>
                  <a:pt x="11301179" y="3328016"/>
                  <a:pt x="11301179" y="3350551"/>
                </a:cubicBezTo>
                <a:cubicBezTo>
                  <a:pt x="11301179" y="3354307"/>
                  <a:pt x="11301179" y="3361818"/>
                  <a:pt x="11303647" y="3361818"/>
                </a:cubicBezTo>
                <a:cubicBezTo>
                  <a:pt x="11308583" y="3358063"/>
                  <a:pt x="11308583" y="3373086"/>
                  <a:pt x="11308583" y="3380598"/>
                </a:cubicBezTo>
                <a:cubicBezTo>
                  <a:pt x="11308583" y="3395621"/>
                  <a:pt x="11308583" y="3410645"/>
                  <a:pt x="11308583" y="3425668"/>
                </a:cubicBezTo>
                <a:cubicBezTo>
                  <a:pt x="11308583" y="3436936"/>
                  <a:pt x="11309817" y="3448203"/>
                  <a:pt x="11311051" y="3459471"/>
                </a:cubicBezTo>
                <a:cubicBezTo>
                  <a:pt x="11313519" y="3455715"/>
                  <a:pt x="11314753" y="3448203"/>
                  <a:pt x="11314753" y="3440691"/>
                </a:cubicBezTo>
                <a:cubicBezTo>
                  <a:pt x="11314753" y="3410645"/>
                  <a:pt x="11312285" y="3380598"/>
                  <a:pt x="11315987" y="3350551"/>
                </a:cubicBezTo>
                <a:cubicBezTo>
                  <a:pt x="11315987" y="3301725"/>
                  <a:pt x="11315987" y="3252899"/>
                  <a:pt x="11315987" y="3207828"/>
                </a:cubicBezTo>
                <a:cubicBezTo>
                  <a:pt x="11315987" y="3200316"/>
                  <a:pt x="11312285" y="3196561"/>
                  <a:pt x="11314753" y="3189049"/>
                </a:cubicBezTo>
                <a:cubicBezTo>
                  <a:pt x="11318455" y="3177781"/>
                  <a:pt x="11315987" y="3162758"/>
                  <a:pt x="11315987" y="3151490"/>
                </a:cubicBezTo>
                <a:cubicBezTo>
                  <a:pt x="11315987" y="3140223"/>
                  <a:pt x="11317221" y="3125199"/>
                  <a:pt x="11314753" y="3113932"/>
                </a:cubicBezTo>
                <a:cubicBezTo>
                  <a:pt x="11313519" y="3106420"/>
                  <a:pt x="11314753" y="3095152"/>
                  <a:pt x="11314753" y="3087641"/>
                </a:cubicBezTo>
                <a:lnTo>
                  <a:pt x="11316909" y="3050449"/>
                </a:lnTo>
                <a:lnTo>
                  <a:pt x="11321055" y="3043888"/>
                </a:lnTo>
                <a:cubicBezTo>
                  <a:pt x="11321055" y="3040133"/>
                  <a:pt x="11321055" y="3032624"/>
                  <a:pt x="11321055" y="3025114"/>
                </a:cubicBezTo>
                <a:cubicBezTo>
                  <a:pt x="11321055" y="3013850"/>
                  <a:pt x="11321055" y="2998831"/>
                  <a:pt x="11321055" y="2987567"/>
                </a:cubicBezTo>
                <a:cubicBezTo>
                  <a:pt x="11321055" y="2976303"/>
                  <a:pt x="11321055" y="2961284"/>
                  <a:pt x="11321055" y="2950020"/>
                </a:cubicBezTo>
                <a:cubicBezTo>
                  <a:pt x="11321055" y="2950020"/>
                  <a:pt x="11324853" y="2950020"/>
                  <a:pt x="11324853" y="2946265"/>
                </a:cubicBezTo>
                <a:cubicBezTo>
                  <a:pt x="11328649" y="2946265"/>
                  <a:pt x="11332445" y="2950020"/>
                  <a:pt x="11332445" y="2950020"/>
                </a:cubicBezTo>
                <a:cubicBezTo>
                  <a:pt x="11336241" y="2961284"/>
                  <a:pt x="11332445" y="2976303"/>
                  <a:pt x="11332445" y="2987567"/>
                </a:cubicBezTo>
                <a:cubicBezTo>
                  <a:pt x="11336241" y="2991322"/>
                  <a:pt x="11332445" y="2995076"/>
                  <a:pt x="11336241" y="2998831"/>
                </a:cubicBezTo>
                <a:cubicBezTo>
                  <a:pt x="11340037" y="2998831"/>
                  <a:pt x="11343835" y="2998831"/>
                  <a:pt x="11343835" y="2998831"/>
                </a:cubicBezTo>
                <a:cubicBezTo>
                  <a:pt x="11345733" y="2989444"/>
                  <a:pt x="11350479" y="2986628"/>
                  <a:pt x="11356173" y="2986159"/>
                </a:cubicBezTo>
                <a:lnTo>
                  <a:pt x="11362739" y="2986671"/>
                </a:lnTo>
                <a:lnTo>
                  <a:pt x="11362739" y="3000337"/>
                </a:lnTo>
                <a:cubicBezTo>
                  <a:pt x="11358941" y="3015356"/>
                  <a:pt x="11370331" y="3026620"/>
                  <a:pt x="11370331" y="3045393"/>
                </a:cubicBezTo>
                <a:cubicBezTo>
                  <a:pt x="11366535" y="3056658"/>
                  <a:pt x="11370331" y="3071677"/>
                  <a:pt x="11370331" y="3086695"/>
                </a:cubicBezTo>
                <a:cubicBezTo>
                  <a:pt x="11370331" y="3090450"/>
                  <a:pt x="11370331" y="3090450"/>
                  <a:pt x="11370331" y="3094205"/>
                </a:cubicBezTo>
                <a:cubicBezTo>
                  <a:pt x="11389313" y="3109224"/>
                  <a:pt x="11385517" y="3127997"/>
                  <a:pt x="11377923" y="3146771"/>
                </a:cubicBezTo>
                <a:cubicBezTo>
                  <a:pt x="11370331" y="3161790"/>
                  <a:pt x="11374127" y="3176809"/>
                  <a:pt x="11362739" y="3191828"/>
                </a:cubicBezTo>
                <a:cubicBezTo>
                  <a:pt x="11362739" y="3191828"/>
                  <a:pt x="11362739" y="3195582"/>
                  <a:pt x="11366535" y="3199337"/>
                </a:cubicBezTo>
                <a:cubicBezTo>
                  <a:pt x="11370331" y="3203092"/>
                  <a:pt x="11370331" y="3206847"/>
                  <a:pt x="11370331" y="3210601"/>
                </a:cubicBezTo>
                <a:cubicBezTo>
                  <a:pt x="11366535" y="3248149"/>
                  <a:pt x="11381721" y="3285696"/>
                  <a:pt x="11374127" y="3323243"/>
                </a:cubicBezTo>
                <a:cubicBezTo>
                  <a:pt x="11374127" y="3338262"/>
                  <a:pt x="11385517" y="3345771"/>
                  <a:pt x="11381721" y="3357036"/>
                </a:cubicBezTo>
                <a:cubicBezTo>
                  <a:pt x="11381721" y="3368300"/>
                  <a:pt x="11381721" y="3383319"/>
                  <a:pt x="11381721" y="3394583"/>
                </a:cubicBezTo>
                <a:cubicBezTo>
                  <a:pt x="11385517" y="3417111"/>
                  <a:pt x="11370331" y="3435885"/>
                  <a:pt x="11377923" y="3454658"/>
                </a:cubicBezTo>
                <a:cubicBezTo>
                  <a:pt x="11377923" y="3462168"/>
                  <a:pt x="11377923" y="3465923"/>
                  <a:pt x="11377923" y="3469677"/>
                </a:cubicBezTo>
                <a:cubicBezTo>
                  <a:pt x="11377923" y="3473432"/>
                  <a:pt x="11374127" y="3477187"/>
                  <a:pt x="11381721" y="3480941"/>
                </a:cubicBezTo>
                <a:cubicBezTo>
                  <a:pt x="11385517" y="3480941"/>
                  <a:pt x="11393109" y="3477187"/>
                  <a:pt x="11393109" y="3473432"/>
                </a:cubicBezTo>
                <a:cubicBezTo>
                  <a:pt x="11396907" y="3462168"/>
                  <a:pt x="11408295" y="3450904"/>
                  <a:pt x="11408295" y="3435885"/>
                </a:cubicBezTo>
                <a:cubicBezTo>
                  <a:pt x="11408295" y="3428375"/>
                  <a:pt x="11415889" y="3428375"/>
                  <a:pt x="11419685" y="3420866"/>
                </a:cubicBezTo>
                <a:cubicBezTo>
                  <a:pt x="11431075" y="3439639"/>
                  <a:pt x="11431075" y="3458413"/>
                  <a:pt x="11434871" y="3477187"/>
                </a:cubicBezTo>
                <a:cubicBezTo>
                  <a:pt x="11438667" y="3492206"/>
                  <a:pt x="11446261" y="3503470"/>
                  <a:pt x="11450057" y="3518489"/>
                </a:cubicBezTo>
                <a:cubicBezTo>
                  <a:pt x="11450057" y="3522243"/>
                  <a:pt x="11457649" y="3529753"/>
                  <a:pt x="11465243" y="3525998"/>
                </a:cubicBezTo>
                <a:cubicBezTo>
                  <a:pt x="11472835" y="3522243"/>
                  <a:pt x="11469039" y="3514734"/>
                  <a:pt x="11469039" y="3510979"/>
                </a:cubicBezTo>
                <a:cubicBezTo>
                  <a:pt x="11469039" y="3484696"/>
                  <a:pt x="11469039" y="3462168"/>
                  <a:pt x="11469039" y="3435885"/>
                </a:cubicBezTo>
                <a:cubicBezTo>
                  <a:pt x="11469039" y="3390828"/>
                  <a:pt x="11480429" y="3345771"/>
                  <a:pt x="11503207" y="3304469"/>
                </a:cubicBezTo>
                <a:cubicBezTo>
                  <a:pt x="11510801" y="3289450"/>
                  <a:pt x="11507003" y="3270677"/>
                  <a:pt x="11514597" y="3255658"/>
                </a:cubicBezTo>
                <a:cubicBezTo>
                  <a:pt x="11518393" y="3240639"/>
                  <a:pt x="11514597" y="3221865"/>
                  <a:pt x="11510801" y="3203092"/>
                </a:cubicBezTo>
                <a:cubicBezTo>
                  <a:pt x="11503207" y="3188073"/>
                  <a:pt x="11499411" y="3165545"/>
                  <a:pt x="11499411" y="3146771"/>
                </a:cubicBezTo>
                <a:cubicBezTo>
                  <a:pt x="11503207" y="3116733"/>
                  <a:pt x="11495615" y="3086695"/>
                  <a:pt x="11507003" y="3056658"/>
                </a:cubicBezTo>
                <a:cubicBezTo>
                  <a:pt x="11510801" y="3052903"/>
                  <a:pt x="11510801" y="3049148"/>
                  <a:pt x="11507003" y="3045393"/>
                </a:cubicBezTo>
                <a:lnTo>
                  <a:pt x="11501673" y="3006454"/>
                </a:lnTo>
                <a:lnTo>
                  <a:pt x="11508507" y="3006810"/>
                </a:lnTo>
                <a:cubicBezTo>
                  <a:pt x="11510879" y="3005402"/>
                  <a:pt x="11512777" y="3002586"/>
                  <a:pt x="11514675" y="2998831"/>
                </a:cubicBezTo>
                <a:cubicBezTo>
                  <a:pt x="11518471" y="2991322"/>
                  <a:pt x="11518471" y="2991322"/>
                  <a:pt x="11526065" y="2998831"/>
                </a:cubicBezTo>
                <a:cubicBezTo>
                  <a:pt x="11529861" y="3004463"/>
                  <a:pt x="11531759" y="3007279"/>
                  <a:pt x="11533183" y="3007279"/>
                </a:cubicBezTo>
                <a:lnTo>
                  <a:pt x="11533509" y="3006635"/>
                </a:lnTo>
                <a:lnTo>
                  <a:pt x="11533509" y="3013933"/>
                </a:lnTo>
                <a:cubicBezTo>
                  <a:pt x="11533509" y="3032712"/>
                  <a:pt x="11534743" y="3055247"/>
                  <a:pt x="11535977" y="3074027"/>
                </a:cubicBezTo>
                <a:cubicBezTo>
                  <a:pt x="11535977" y="3089050"/>
                  <a:pt x="11537211" y="3104073"/>
                  <a:pt x="11538445" y="3119097"/>
                </a:cubicBezTo>
                <a:cubicBezTo>
                  <a:pt x="11539679" y="3141632"/>
                  <a:pt x="11539679" y="3141632"/>
                  <a:pt x="11538445" y="3164167"/>
                </a:cubicBezTo>
                <a:cubicBezTo>
                  <a:pt x="11537211" y="3171679"/>
                  <a:pt x="11535977" y="3179191"/>
                  <a:pt x="11540913" y="3179191"/>
                </a:cubicBezTo>
                <a:cubicBezTo>
                  <a:pt x="11543381" y="3179191"/>
                  <a:pt x="11544615" y="3190458"/>
                  <a:pt x="11543381" y="3197970"/>
                </a:cubicBezTo>
                <a:cubicBezTo>
                  <a:pt x="11539679" y="3212993"/>
                  <a:pt x="11542147" y="3224261"/>
                  <a:pt x="11542147" y="3239284"/>
                </a:cubicBezTo>
                <a:cubicBezTo>
                  <a:pt x="11540913" y="3246796"/>
                  <a:pt x="11545849" y="3261819"/>
                  <a:pt x="11548317" y="3258064"/>
                </a:cubicBezTo>
                <a:cubicBezTo>
                  <a:pt x="11554487" y="3258064"/>
                  <a:pt x="11558189" y="3261819"/>
                  <a:pt x="11558189" y="3273087"/>
                </a:cubicBezTo>
                <a:cubicBezTo>
                  <a:pt x="11558189" y="3288110"/>
                  <a:pt x="11560657" y="3299378"/>
                  <a:pt x="11560657" y="3314401"/>
                </a:cubicBezTo>
                <a:cubicBezTo>
                  <a:pt x="11560657" y="3329425"/>
                  <a:pt x="11559423" y="3344448"/>
                  <a:pt x="11560657" y="3363228"/>
                </a:cubicBezTo>
                <a:cubicBezTo>
                  <a:pt x="11561891" y="3378251"/>
                  <a:pt x="11561891" y="3393274"/>
                  <a:pt x="11560657" y="3408298"/>
                </a:cubicBezTo>
                <a:cubicBezTo>
                  <a:pt x="11559423" y="3419565"/>
                  <a:pt x="11563125" y="3423321"/>
                  <a:pt x="11565593" y="3427077"/>
                </a:cubicBezTo>
                <a:cubicBezTo>
                  <a:pt x="11569295" y="3438345"/>
                  <a:pt x="11571763" y="3434589"/>
                  <a:pt x="11571763" y="3419565"/>
                </a:cubicBezTo>
                <a:cubicBezTo>
                  <a:pt x="11571763" y="3415810"/>
                  <a:pt x="11571763" y="3408298"/>
                  <a:pt x="11571763" y="3400786"/>
                </a:cubicBezTo>
                <a:cubicBezTo>
                  <a:pt x="11572997" y="3393274"/>
                  <a:pt x="11572997" y="3382007"/>
                  <a:pt x="11575465" y="3382007"/>
                </a:cubicBezTo>
                <a:cubicBezTo>
                  <a:pt x="11581635" y="3382007"/>
                  <a:pt x="11581635" y="3370739"/>
                  <a:pt x="11581635" y="3359472"/>
                </a:cubicBezTo>
                <a:cubicBezTo>
                  <a:pt x="11581635" y="3344448"/>
                  <a:pt x="11581635" y="3333181"/>
                  <a:pt x="11585337" y="3325669"/>
                </a:cubicBezTo>
                <a:cubicBezTo>
                  <a:pt x="11587805" y="3318157"/>
                  <a:pt x="11587805" y="3303134"/>
                  <a:pt x="11585337" y="3291866"/>
                </a:cubicBezTo>
                <a:cubicBezTo>
                  <a:pt x="11581635" y="3276843"/>
                  <a:pt x="11584103" y="3258064"/>
                  <a:pt x="11584103" y="3239284"/>
                </a:cubicBezTo>
                <a:cubicBezTo>
                  <a:pt x="11584103" y="3235528"/>
                  <a:pt x="11585337" y="3235528"/>
                  <a:pt x="11585337" y="3231773"/>
                </a:cubicBezTo>
                <a:cubicBezTo>
                  <a:pt x="11587805" y="3228017"/>
                  <a:pt x="11589039" y="3231773"/>
                  <a:pt x="11589039" y="3235528"/>
                </a:cubicBezTo>
                <a:cubicBezTo>
                  <a:pt x="11589039" y="3246796"/>
                  <a:pt x="11589039" y="3254308"/>
                  <a:pt x="11591507" y="3258064"/>
                </a:cubicBezTo>
                <a:cubicBezTo>
                  <a:pt x="11595209" y="3269331"/>
                  <a:pt x="11597677" y="3265575"/>
                  <a:pt x="11600145" y="3265575"/>
                </a:cubicBezTo>
                <a:cubicBezTo>
                  <a:pt x="11600145" y="3254308"/>
                  <a:pt x="11601379" y="3243040"/>
                  <a:pt x="11601379" y="3228017"/>
                </a:cubicBezTo>
                <a:cubicBezTo>
                  <a:pt x="11602613" y="3235528"/>
                  <a:pt x="11602613" y="3239284"/>
                  <a:pt x="11602613" y="3243040"/>
                </a:cubicBezTo>
                <a:cubicBezTo>
                  <a:pt x="11602613" y="3254308"/>
                  <a:pt x="11603847" y="3265575"/>
                  <a:pt x="11602613" y="3276843"/>
                </a:cubicBezTo>
                <a:cubicBezTo>
                  <a:pt x="11601379" y="3291866"/>
                  <a:pt x="11605081" y="3295622"/>
                  <a:pt x="11606315" y="3310646"/>
                </a:cubicBezTo>
                <a:cubicBezTo>
                  <a:pt x="11607549" y="3325669"/>
                  <a:pt x="11608783" y="3325669"/>
                  <a:pt x="11613719" y="3318157"/>
                </a:cubicBezTo>
                <a:cubicBezTo>
                  <a:pt x="11617421" y="3314401"/>
                  <a:pt x="11618655" y="3306890"/>
                  <a:pt x="11617421" y="3299378"/>
                </a:cubicBezTo>
                <a:cubicBezTo>
                  <a:pt x="11614953" y="3288110"/>
                  <a:pt x="11616187" y="3276843"/>
                  <a:pt x="11616187" y="3269331"/>
                </a:cubicBezTo>
                <a:cubicBezTo>
                  <a:pt x="11614953" y="3246796"/>
                  <a:pt x="11617421" y="3228017"/>
                  <a:pt x="11613719" y="3205482"/>
                </a:cubicBezTo>
                <a:cubicBezTo>
                  <a:pt x="11613719" y="3205482"/>
                  <a:pt x="11613719" y="3201726"/>
                  <a:pt x="11614953" y="3197970"/>
                </a:cubicBezTo>
                <a:lnTo>
                  <a:pt x="11616487" y="3165284"/>
                </a:lnTo>
                <a:lnTo>
                  <a:pt x="11617101" y="3165545"/>
                </a:lnTo>
                <a:lnTo>
                  <a:pt x="11630901" y="3173343"/>
                </a:lnTo>
                <a:lnTo>
                  <a:pt x="11630995" y="3175435"/>
                </a:lnTo>
                <a:cubicBezTo>
                  <a:pt x="11630995" y="3190458"/>
                  <a:pt x="11630995" y="3205482"/>
                  <a:pt x="11630995" y="3220505"/>
                </a:cubicBezTo>
                <a:lnTo>
                  <a:pt x="11633317" y="3252288"/>
                </a:lnTo>
                <a:lnTo>
                  <a:pt x="11632287" y="3259413"/>
                </a:lnTo>
                <a:cubicBezTo>
                  <a:pt x="11632287" y="3266922"/>
                  <a:pt x="11643677" y="3270677"/>
                  <a:pt x="11651269" y="3274432"/>
                </a:cubicBezTo>
                <a:cubicBezTo>
                  <a:pt x="11662659" y="3281941"/>
                  <a:pt x="11666455" y="3296960"/>
                  <a:pt x="11651269" y="3304469"/>
                </a:cubicBezTo>
                <a:cubicBezTo>
                  <a:pt x="11643677" y="3304469"/>
                  <a:pt x="11639879" y="3308224"/>
                  <a:pt x="11632287" y="3311979"/>
                </a:cubicBezTo>
                <a:cubicBezTo>
                  <a:pt x="11624695" y="3311979"/>
                  <a:pt x="11620897" y="3319488"/>
                  <a:pt x="11620897" y="3330752"/>
                </a:cubicBezTo>
                <a:cubicBezTo>
                  <a:pt x="11620897" y="3338262"/>
                  <a:pt x="11620897" y="3345771"/>
                  <a:pt x="11613305" y="3353281"/>
                </a:cubicBezTo>
                <a:cubicBezTo>
                  <a:pt x="11609509" y="3364545"/>
                  <a:pt x="11617101" y="3375809"/>
                  <a:pt x="11628491" y="3383319"/>
                </a:cubicBezTo>
                <a:cubicBezTo>
                  <a:pt x="11651269" y="3394583"/>
                  <a:pt x="11651269" y="3417111"/>
                  <a:pt x="11658863" y="3435885"/>
                </a:cubicBezTo>
                <a:cubicBezTo>
                  <a:pt x="11662659" y="3443394"/>
                  <a:pt x="11655065" y="3450904"/>
                  <a:pt x="11651269" y="3462168"/>
                </a:cubicBezTo>
                <a:cubicBezTo>
                  <a:pt x="11651269" y="3473432"/>
                  <a:pt x="11643677" y="3484696"/>
                  <a:pt x="11636083" y="3492206"/>
                </a:cubicBezTo>
                <a:cubicBezTo>
                  <a:pt x="11620897" y="3514734"/>
                  <a:pt x="11620897" y="3518489"/>
                  <a:pt x="11639879" y="3533508"/>
                </a:cubicBezTo>
                <a:cubicBezTo>
                  <a:pt x="11639879" y="3537262"/>
                  <a:pt x="11647473" y="3537262"/>
                  <a:pt x="11651269" y="3541017"/>
                </a:cubicBezTo>
                <a:cubicBezTo>
                  <a:pt x="11632287" y="3563545"/>
                  <a:pt x="11632287" y="3582319"/>
                  <a:pt x="11632287" y="3604847"/>
                </a:cubicBezTo>
                <a:cubicBezTo>
                  <a:pt x="11632287" y="3619866"/>
                  <a:pt x="11632287" y="3631130"/>
                  <a:pt x="11632287" y="3646150"/>
                </a:cubicBezTo>
                <a:cubicBezTo>
                  <a:pt x="11636083" y="3676188"/>
                  <a:pt x="11624695" y="3706225"/>
                  <a:pt x="11628491" y="3740018"/>
                </a:cubicBezTo>
                <a:cubicBezTo>
                  <a:pt x="11628491" y="3751282"/>
                  <a:pt x="11613305" y="3755037"/>
                  <a:pt x="11624695" y="3766301"/>
                </a:cubicBezTo>
                <a:cubicBezTo>
                  <a:pt x="11632287" y="3777565"/>
                  <a:pt x="11624695" y="3788829"/>
                  <a:pt x="11628491" y="3796339"/>
                </a:cubicBezTo>
                <a:cubicBezTo>
                  <a:pt x="11628491" y="3807603"/>
                  <a:pt x="11628491" y="3818867"/>
                  <a:pt x="11628491" y="3830131"/>
                </a:cubicBezTo>
                <a:cubicBezTo>
                  <a:pt x="11636083" y="3837641"/>
                  <a:pt x="11643677" y="3830131"/>
                  <a:pt x="11651269" y="3833886"/>
                </a:cubicBezTo>
                <a:cubicBezTo>
                  <a:pt x="11666455" y="3845150"/>
                  <a:pt x="11670251" y="3860169"/>
                  <a:pt x="11662659" y="3878943"/>
                </a:cubicBezTo>
                <a:cubicBezTo>
                  <a:pt x="11662659" y="3882697"/>
                  <a:pt x="11658863" y="3882697"/>
                  <a:pt x="11658863" y="3890207"/>
                </a:cubicBezTo>
                <a:cubicBezTo>
                  <a:pt x="11658863" y="3893962"/>
                  <a:pt x="11662659" y="3897716"/>
                  <a:pt x="11670251" y="3897716"/>
                </a:cubicBezTo>
                <a:cubicBezTo>
                  <a:pt x="11674049" y="3897716"/>
                  <a:pt x="11681641" y="3897716"/>
                  <a:pt x="11681641" y="3890207"/>
                </a:cubicBezTo>
                <a:cubicBezTo>
                  <a:pt x="11677845" y="3878943"/>
                  <a:pt x="11681641" y="3867678"/>
                  <a:pt x="11677845" y="3860169"/>
                </a:cubicBezTo>
                <a:cubicBezTo>
                  <a:pt x="11677845" y="3845150"/>
                  <a:pt x="11685437" y="3837641"/>
                  <a:pt x="11685437" y="3826376"/>
                </a:cubicBezTo>
                <a:cubicBezTo>
                  <a:pt x="11689235" y="3818867"/>
                  <a:pt x="11700623" y="3815112"/>
                  <a:pt x="11708217" y="3815112"/>
                </a:cubicBezTo>
                <a:cubicBezTo>
                  <a:pt x="11719605" y="3807603"/>
                  <a:pt x="11723403" y="3807603"/>
                  <a:pt x="11715809" y="3796339"/>
                </a:cubicBezTo>
                <a:cubicBezTo>
                  <a:pt x="11712013" y="3781320"/>
                  <a:pt x="11708217" y="3766301"/>
                  <a:pt x="11700623" y="3751282"/>
                </a:cubicBezTo>
                <a:cubicBezTo>
                  <a:pt x="11696827" y="3747527"/>
                  <a:pt x="11700623" y="3740018"/>
                  <a:pt x="11700623" y="3732508"/>
                </a:cubicBezTo>
                <a:cubicBezTo>
                  <a:pt x="11700623" y="3728754"/>
                  <a:pt x="11708217" y="3728754"/>
                  <a:pt x="11712013" y="3724999"/>
                </a:cubicBezTo>
                <a:cubicBezTo>
                  <a:pt x="11719605" y="3717489"/>
                  <a:pt x="11723403" y="3724999"/>
                  <a:pt x="11730995" y="3728754"/>
                </a:cubicBezTo>
                <a:cubicBezTo>
                  <a:pt x="11738589" y="3732508"/>
                  <a:pt x="11738589" y="3743773"/>
                  <a:pt x="11746181" y="3751282"/>
                </a:cubicBezTo>
                <a:cubicBezTo>
                  <a:pt x="11749977" y="3755037"/>
                  <a:pt x="11749977" y="3755037"/>
                  <a:pt x="11753773" y="3755037"/>
                </a:cubicBezTo>
                <a:cubicBezTo>
                  <a:pt x="11757571" y="3755037"/>
                  <a:pt x="11757571" y="3751282"/>
                  <a:pt x="11757571" y="3747527"/>
                </a:cubicBezTo>
                <a:cubicBezTo>
                  <a:pt x="11757571" y="3736263"/>
                  <a:pt x="11761367" y="3721244"/>
                  <a:pt x="11753773" y="3709980"/>
                </a:cubicBezTo>
                <a:cubicBezTo>
                  <a:pt x="11749977" y="3709980"/>
                  <a:pt x="11753773" y="3706225"/>
                  <a:pt x="11753773" y="3706225"/>
                </a:cubicBezTo>
                <a:cubicBezTo>
                  <a:pt x="11757571" y="3698716"/>
                  <a:pt x="11757571" y="3706225"/>
                  <a:pt x="11761367" y="3706225"/>
                </a:cubicBezTo>
                <a:cubicBezTo>
                  <a:pt x="11765163" y="3709980"/>
                  <a:pt x="11772757" y="3709980"/>
                  <a:pt x="11772757" y="3702471"/>
                </a:cubicBezTo>
                <a:cubicBezTo>
                  <a:pt x="11772757" y="3694961"/>
                  <a:pt x="11772757" y="3687452"/>
                  <a:pt x="11772757" y="3676188"/>
                </a:cubicBezTo>
                <a:cubicBezTo>
                  <a:pt x="11780349" y="3687452"/>
                  <a:pt x="11780349" y="3698716"/>
                  <a:pt x="11784145" y="3709980"/>
                </a:cubicBezTo>
                <a:cubicBezTo>
                  <a:pt x="11787943" y="3717489"/>
                  <a:pt x="11791739" y="3717489"/>
                  <a:pt x="11795535" y="3713735"/>
                </a:cubicBezTo>
                <a:cubicBezTo>
                  <a:pt x="11810721" y="3709980"/>
                  <a:pt x="11814517" y="3709980"/>
                  <a:pt x="11818313" y="3724999"/>
                </a:cubicBezTo>
                <a:cubicBezTo>
                  <a:pt x="11818313" y="3728754"/>
                  <a:pt x="11818313" y="3736263"/>
                  <a:pt x="11818313" y="3740018"/>
                </a:cubicBezTo>
                <a:cubicBezTo>
                  <a:pt x="11822111" y="3740018"/>
                  <a:pt x="11822111" y="3740018"/>
                  <a:pt x="11825907" y="3740018"/>
                </a:cubicBezTo>
                <a:cubicBezTo>
                  <a:pt x="11825907" y="3740018"/>
                  <a:pt x="11829703" y="3740018"/>
                  <a:pt x="11829703" y="3740018"/>
                </a:cubicBezTo>
                <a:cubicBezTo>
                  <a:pt x="11825907" y="3713735"/>
                  <a:pt x="11844889" y="3694961"/>
                  <a:pt x="11844889" y="3668678"/>
                </a:cubicBezTo>
                <a:cubicBezTo>
                  <a:pt x="11844889" y="3653659"/>
                  <a:pt x="11852483" y="3638640"/>
                  <a:pt x="11863871" y="3623621"/>
                </a:cubicBezTo>
                <a:cubicBezTo>
                  <a:pt x="11867667" y="3623621"/>
                  <a:pt x="11867667" y="3616111"/>
                  <a:pt x="11871465" y="3616111"/>
                </a:cubicBezTo>
                <a:cubicBezTo>
                  <a:pt x="11879057" y="3616111"/>
                  <a:pt x="11879057" y="3623621"/>
                  <a:pt x="11879057" y="3627376"/>
                </a:cubicBezTo>
                <a:cubicBezTo>
                  <a:pt x="11879057" y="3638640"/>
                  <a:pt x="11879057" y="3649904"/>
                  <a:pt x="11879057" y="3661169"/>
                </a:cubicBezTo>
                <a:cubicBezTo>
                  <a:pt x="11879057" y="3664923"/>
                  <a:pt x="11879057" y="3668678"/>
                  <a:pt x="11882853" y="3668678"/>
                </a:cubicBezTo>
                <a:cubicBezTo>
                  <a:pt x="11886651" y="3668678"/>
                  <a:pt x="11890447" y="3668678"/>
                  <a:pt x="11890447" y="3664923"/>
                </a:cubicBezTo>
                <a:cubicBezTo>
                  <a:pt x="11890447" y="3657414"/>
                  <a:pt x="11898039" y="3653659"/>
                  <a:pt x="11898039" y="3642395"/>
                </a:cubicBezTo>
                <a:cubicBezTo>
                  <a:pt x="11898039" y="3631130"/>
                  <a:pt x="11898039" y="3619866"/>
                  <a:pt x="11898039" y="3608602"/>
                </a:cubicBezTo>
                <a:cubicBezTo>
                  <a:pt x="11901837" y="3601093"/>
                  <a:pt x="11909429" y="3604847"/>
                  <a:pt x="11913225" y="3604847"/>
                </a:cubicBezTo>
                <a:cubicBezTo>
                  <a:pt x="11917021" y="3604847"/>
                  <a:pt x="11920819" y="3604847"/>
                  <a:pt x="11920819" y="3604847"/>
                </a:cubicBezTo>
                <a:cubicBezTo>
                  <a:pt x="11924615" y="3627376"/>
                  <a:pt x="11943597" y="3638640"/>
                  <a:pt x="11943597" y="3661169"/>
                </a:cubicBezTo>
                <a:cubicBezTo>
                  <a:pt x="11943597" y="3706225"/>
                  <a:pt x="11932207" y="3747527"/>
                  <a:pt x="11936005" y="3792584"/>
                </a:cubicBezTo>
                <a:cubicBezTo>
                  <a:pt x="11939801" y="3800093"/>
                  <a:pt x="11932207" y="3811358"/>
                  <a:pt x="11943597" y="3811358"/>
                </a:cubicBezTo>
                <a:cubicBezTo>
                  <a:pt x="11958783" y="3815112"/>
                  <a:pt x="11951191" y="3800093"/>
                  <a:pt x="11951191" y="3792584"/>
                </a:cubicBezTo>
                <a:cubicBezTo>
                  <a:pt x="11947393" y="3777565"/>
                  <a:pt x="11958783" y="3762546"/>
                  <a:pt x="11958783" y="3747527"/>
                </a:cubicBezTo>
                <a:cubicBezTo>
                  <a:pt x="11954987" y="3732508"/>
                  <a:pt x="11951191" y="3713735"/>
                  <a:pt x="11958783" y="3698716"/>
                </a:cubicBezTo>
                <a:cubicBezTo>
                  <a:pt x="11966377" y="3672433"/>
                  <a:pt x="11962579" y="3646150"/>
                  <a:pt x="11962579" y="3623621"/>
                </a:cubicBezTo>
                <a:cubicBezTo>
                  <a:pt x="11966377" y="3574810"/>
                  <a:pt x="11977765" y="3529753"/>
                  <a:pt x="12011933" y="3495960"/>
                </a:cubicBezTo>
                <a:cubicBezTo>
                  <a:pt x="12023323" y="3480941"/>
                  <a:pt x="12023323" y="3465923"/>
                  <a:pt x="12023323" y="3450904"/>
                </a:cubicBezTo>
                <a:cubicBezTo>
                  <a:pt x="12023323" y="3447149"/>
                  <a:pt x="12019527" y="3435885"/>
                  <a:pt x="12027119" y="3435885"/>
                </a:cubicBezTo>
                <a:cubicBezTo>
                  <a:pt x="12042305" y="3435885"/>
                  <a:pt x="12034713" y="3447149"/>
                  <a:pt x="12034713" y="3450904"/>
                </a:cubicBezTo>
                <a:cubicBezTo>
                  <a:pt x="12034713" y="3514734"/>
                  <a:pt x="12034713" y="3578564"/>
                  <a:pt x="12034713" y="3646150"/>
                </a:cubicBezTo>
                <a:cubicBezTo>
                  <a:pt x="12034713" y="3668678"/>
                  <a:pt x="12053695" y="3683697"/>
                  <a:pt x="12072677" y="3702471"/>
                </a:cubicBezTo>
                <a:cubicBezTo>
                  <a:pt x="12072677" y="3702471"/>
                  <a:pt x="12076473" y="3702471"/>
                  <a:pt x="12080269" y="3702471"/>
                </a:cubicBezTo>
                <a:cubicBezTo>
                  <a:pt x="12091659" y="3694961"/>
                  <a:pt x="12099253" y="3691206"/>
                  <a:pt x="12110641" y="3687452"/>
                </a:cubicBezTo>
                <a:cubicBezTo>
                  <a:pt x="12122031" y="3687452"/>
                  <a:pt x="12133421" y="3676188"/>
                  <a:pt x="12133421" y="3664923"/>
                </a:cubicBezTo>
                <a:cubicBezTo>
                  <a:pt x="12133421" y="3634885"/>
                  <a:pt x="12159995" y="3634885"/>
                  <a:pt x="12178979" y="3631130"/>
                </a:cubicBezTo>
                <a:lnTo>
                  <a:pt x="12192001" y="362556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7" r:id="rId15"/>
    <p:sldLayoutId id="2147483688" r:id="rId16"/>
    <p:sldLayoutId id="2147483671" r:id="rId17"/>
    <p:sldLayoutId id="2147483672" r:id="rId18"/>
    <p:sldLayoutId id="2147483693" r:id="rId19"/>
    <p:sldLayoutId id="2147483700" r:id="rId20"/>
    <p:sldLayoutId id="2147483701" r:id="rId21"/>
    <p:sldLayoutId id="214748370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494EE4-C941-4AD3-9425-B4065A134C06}"/>
              </a:ext>
            </a:extLst>
          </p:cNvPr>
          <p:cNvSpPr txBox="1"/>
          <p:nvPr/>
        </p:nvSpPr>
        <p:spPr>
          <a:xfrm>
            <a:off x="6619164" y="1988302"/>
            <a:ext cx="50885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BEDAH IMPLEMENTASI</a:t>
            </a:r>
          </a:p>
          <a:p>
            <a:pPr algn="ctr"/>
            <a:r>
              <a:rPr lang="en-US" altLang="ko-KR" sz="2800" b="1" dirty="0">
                <a:cs typeface="Arial" pitchFamily="34" charset="0"/>
              </a:rPr>
              <a:t>UU NO 14 TAHUN 2008 TENTANG KETERBUKAAN INFORMASI PUBLIK</a:t>
            </a:r>
            <a:r>
              <a:rPr lang="id-ID" altLang="ko-KR" sz="2800" b="1" dirty="0">
                <a:cs typeface="Arial" pitchFamily="34" charset="0"/>
              </a:rPr>
              <a:t> </a:t>
            </a:r>
            <a:endParaRPr lang="ko-KR" altLang="en-US" sz="2800" b="1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80B22BD-041C-41B8-8852-21D38B069A38}"/>
              </a:ext>
            </a:extLst>
          </p:cNvPr>
          <p:cNvSpPr txBox="1"/>
          <p:nvPr/>
        </p:nvSpPr>
        <p:spPr>
          <a:xfrm>
            <a:off x="6523630" y="4284488"/>
            <a:ext cx="545910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   </a:t>
            </a:r>
            <a:r>
              <a:rPr lang="en-US" altLang="ko-KR" sz="3600" b="1" dirty="0" err="1">
                <a:latin typeface="+mj-lt"/>
                <a:cs typeface="Arial" pitchFamily="34" charset="0"/>
              </a:rPr>
              <a:t>Moh</a:t>
            </a:r>
            <a:r>
              <a:rPr lang="en-US" altLang="ko-KR" sz="3600" b="1" dirty="0">
                <a:latin typeface="+mj-lt"/>
                <a:cs typeface="Arial" pitchFamily="34" charset="0"/>
              </a:rPr>
              <a:t>. A</a:t>
            </a:r>
            <a:r>
              <a:rPr lang="id-ID" altLang="ko-KR" sz="3600" b="1" dirty="0">
                <a:latin typeface="+mj-lt"/>
                <a:cs typeface="Arial" pitchFamily="34" charset="0"/>
              </a:rPr>
              <a:t>SROFI</a:t>
            </a:r>
            <a:r>
              <a:rPr lang="en-US" altLang="ko-KR" sz="3600" b="1" dirty="0">
                <a:latin typeface="+mj-lt"/>
                <a:cs typeface="Arial" pitchFamily="34" charset="0"/>
              </a:rPr>
              <a:t>, </a:t>
            </a:r>
            <a:r>
              <a:rPr lang="en-US" altLang="ko-KR" sz="3600" b="1" dirty="0" err="1">
                <a:latin typeface="+mj-lt"/>
                <a:cs typeface="Arial" pitchFamily="34" charset="0"/>
              </a:rPr>
              <a:t>S.Pd.I</a:t>
            </a:r>
            <a:endParaRPr lang="en-US" altLang="ko-KR" sz="3600" b="1" dirty="0">
              <a:latin typeface="+mj-lt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41CB17C-E615-410B-BC67-7F25A2463751}"/>
              </a:ext>
            </a:extLst>
          </p:cNvPr>
          <p:cNvSpPr txBox="1"/>
          <p:nvPr/>
        </p:nvSpPr>
        <p:spPr>
          <a:xfrm>
            <a:off x="5895833" y="5137265"/>
            <a:ext cx="58119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Komisioner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d-ID" altLang="ko-KR" b="1" dirty="0">
                <a:solidFill>
                  <a:schemeClr val="bg1"/>
                </a:solidFill>
                <a:cs typeface="Arial" pitchFamily="34" charset="0"/>
              </a:rPr>
              <a:t>Komisi Informasi Provinsi Jawa Tengah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171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4060825" y="79375"/>
            <a:ext cx="3411538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BookmanOldStyle"/>
              </a:rPr>
              <a:t>Informasi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BookmanOldStyle"/>
              </a:rPr>
              <a:t> 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BookmanOldStyle"/>
              </a:rPr>
              <a:t>tentang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BookmanOldStyle"/>
              </a:rPr>
              <a:t> 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BookmanOldStyle"/>
              </a:rPr>
              <a:t>profil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BookmanOldStyle"/>
              </a:rPr>
              <a:t> Badan </a:t>
            </a:r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BookmanOldStyle"/>
              </a:rPr>
              <a:t>Publik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  <a:latin typeface="BookmanOldStyle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886200" y="1136469"/>
            <a:ext cx="6253163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en-US" altLang="en-US" sz="1500" dirty="0" err="1">
                <a:latin typeface="BookmanOldStyle"/>
              </a:rPr>
              <a:t>Informasi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tentang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kedudukan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atau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domisili</a:t>
            </a:r>
            <a:r>
              <a:rPr lang="en-US" altLang="en-US" sz="1500" dirty="0">
                <a:latin typeface="BookmanOldStyle"/>
              </a:rPr>
              <a:t>, </a:t>
            </a:r>
            <a:r>
              <a:rPr lang="en-US" altLang="en-US" sz="1500" dirty="0" err="1">
                <a:latin typeface="BookmanOldStyle"/>
              </a:rPr>
              <a:t>alamat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lengkap</a:t>
            </a:r>
            <a:r>
              <a:rPr lang="en-US" altLang="en-US" sz="1500" dirty="0">
                <a:latin typeface="BookmanOldStyle"/>
              </a:rPr>
              <a:t>, </a:t>
            </a:r>
            <a:r>
              <a:rPr lang="en-US" altLang="en-US" sz="1500" dirty="0" err="1">
                <a:latin typeface="BookmanOldStyle"/>
              </a:rPr>
              <a:t>ruang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lingkup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kegiatan</a:t>
            </a:r>
            <a:r>
              <a:rPr lang="en-US" altLang="en-US" sz="1500" dirty="0">
                <a:latin typeface="BookmanOldStyle"/>
              </a:rPr>
              <a:t>, </a:t>
            </a:r>
            <a:r>
              <a:rPr lang="en-US" altLang="en-US" sz="1500" dirty="0" err="1">
                <a:latin typeface="BookmanOldStyle"/>
              </a:rPr>
              <a:t>maksud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dan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tujuan</a:t>
            </a:r>
            <a:r>
              <a:rPr lang="en-US" altLang="en-US" sz="1500" dirty="0">
                <a:latin typeface="BookmanOldStyle"/>
              </a:rPr>
              <a:t>, </a:t>
            </a:r>
            <a:r>
              <a:rPr lang="en-US" altLang="en-US" sz="1500" dirty="0" err="1">
                <a:latin typeface="BookmanOldStyle"/>
              </a:rPr>
              <a:t>tugas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dan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fungsi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Badan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Publik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serta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kantor</a:t>
            </a:r>
            <a:r>
              <a:rPr lang="en-US" altLang="en-US" sz="1500" dirty="0">
                <a:latin typeface="BookmanOldStyle"/>
              </a:rPr>
              <a:t> unit-unit </a:t>
            </a:r>
            <a:r>
              <a:rPr lang="en-US" altLang="en-US" sz="1500" dirty="0" err="1">
                <a:latin typeface="BookmanOldStyle"/>
              </a:rPr>
              <a:t>di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bawahnya</a:t>
            </a:r>
            <a:r>
              <a:rPr lang="en-US" altLang="en-US" sz="1500" dirty="0">
                <a:latin typeface="BookmanOldStyle"/>
              </a:rPr>
              <a:t>;</a:t>
            </a: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sv-SE" altLang="en-US" sz="1500" dirty="0">
                <a:latin typeface="BookmanOldStyle"/>
              </a:rPr>
              <a:t>anggaran dasar dan anggaran rumah tangga </a:t>
            </a:r>
            <a:r>
              <a:rPr lang="en-US" altLang="en-US" sz="1500" dirty="0" err="1">
                <a:latin typeface="BookmanOldStyle"/>
              </a:rPr>
              <a:t>Badan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Publik</a:t>
            </a:r>
            <a:r>
              <a:rPr lang="en-US" altLang="en-US" sz="1500" dirty="0">
                <a:latin typeface="BookmanOldStyle"/>
              </a:rPr>
              <a:t>;</a:t>
            </a: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en-US" altLang="en-US" sz="1500" dirty="0" err="1">
                <a:latin typeface="BookmanOldStyle"/>
              </a:rPr>
              <a:t>struktur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organisasi</a:t>
            </a:r>
            <a:r>
              <a:rPr lang="en-US" altLang="en-US" sz="1500" dirty="0">
                <a:latin typeface="BookmanOldStyle"/>
              </a:rPr>
              <a:t>, </a:t>
            </a:r>
            <a:r>
              <a:rPr lang="en-US" altLang="en-US" sz="1500" dirty="0" err="1">
                <a:latin typeface="BookmanOldStyle"/>
              </a:rPr>
              <a:t>gambaran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umum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setiap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satuan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kerja</a:t>
            </a:r>
            <a:r>
              <a:rPr lang="en-US" altLang="en-US" sz="1500" dirty="0">
                <a:latin typeface="BookmanOldStyle"/>
              </a:rPr>
              <a:t>, </a:t>
            </a:r>
            <a:r>
              <a:rPr lang="en-US" altLang="en-US" sz="1500" dirty="0" err="1">
                <a:latin typeface="BookmanOldStyle"/>
              </a:rPr>
              <a:t>profil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singkat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pejabat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struktural</a:t>
            </a:r>
            <a:r>
              <a:rPr lang="en-US" altLang="en-US" sz="1500" dirty="0">
                <a:latin typeface="BookmanOldStyle"/>
              </a:rPr>
              <a:t>; </a:t>
            </a:r>
            <a:r>
              <a:rPr lang="en-US" altLang="en-US" sz="1500" dirty="0" err="1">
                <a:latin typeface="BookmanOldStyle"/>
              </a:rPr>
              <a:t>dan</a:t>
            </a:r>
            <a:endParaRPr lang="en-US" altLang="en-US" sz="1500" dirty="0">
              <a:latin typeface="BookmanOldStyle"/>
            </a:endParaRP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fi-FI" altLang="en-US" sz="1500" dirty="0">
                <a:latin typeface="BookmanOldStyle"/>
              </a:rPr>
              <a:t>laporan harta kekayaan Pejabat Negara yang </a:t>
            </a:r>
            <a:r>
              <a:rPr lang="en-US" altLang="en-US" sz="1500" dirty="0" err="1">
                <a:latin typeface="BookmanOldStyle"/>
              </a:rPr>
              <a:t>telah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diperiksa</a:t>
            </a:r>
            <a:r>
              <a:rPr lang="en-US" altLang="en-US" sz="1500" dirty="0">
                <a:latin typeface="BookmanOldStyle"/>
              </a:rPr>
              <a:t>, </a:t>
            </a:r>
            <a:r>
              <a:rPr lang="en-US" altLang="en-US" sz="1500" dirty="0" err="1">
                <a:latin typeface="BookmanOldStyle"/>
              </a:rPr>
              <a:t>diverifikasi</a:t>
            </a:r>
            <a:r>
              <a:rPr lang="en-US" altLang="en-US" sz="1500" dirty="0">
                <a:latin typeface="BookmanOldStyle"/>
              </a:rPr>
              <a:t>, </a:t>
            </a:r>
            <a:r>
              <a:rPr lang="en-US" altLang="en-US" sz="1500" dirty="0" err="1">
                <a:latin typeface="BookmanOldStyle"/>
              </a:rPr>
              <a:t>dan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telah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dikirimkan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fi-FI" altLang="en-US" sz="1500" dirty="0">
                <a:latin typeface="BookmanOldStyle"/>
              </a:rPr>
              <a:t>oleh Komisi Pemberantasan Korupsi ke Badan </a:t>
            </a:r>
            <a:r>
              <a:rPr lang="en-US" altLang="en-US" sz="1500" dirty="0" err="1">
                <a:latin typeface="BookmanOldStyle"/>
              </a:rPr>
              <a:t>Publik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untuk</a:t>
            </a:r>
            <a:r>
              <a:rPr lang="en-US" altLang="en-US" sz="1500" dirty="0">
                <a:latin typeface="BookmanOldStyle"/>
              </a:rPr>
              <a:t> </a:t>
            </a:r>
            <a:r>
              <a:rPr lang="en-US" altLang="en-US" sz="1500" dirty="0" err="1">
                <a:latin typeface="BookmanOldStyle"/>
              </a:rPr>
              <a:t>diumumkan</a:t>
            </a:r>
            <a:r>
              <a:rPr lang="en-US" altLang="en-US" sz="1500" dirty="0">
                <a:latin typeface="BookmanOldStyle"/>
              </a:rPr>
              <a:t>.</a:t>
            </a:r>
            <a:endParaRPr lang="en-US" altLang="en-US" sz="1500" dirty="0"/>
          </a:p>
        </p:txBody>
      </p:sp>
      <p:sp>
        <p:nvSpPr>
          <p:cNvPr id="4" name="Rectangle 3"/>
          <p:cNvSpPr/>
          <p:nvPr/>
        </p:nvSpPr>
        <p:spPr>
          <a:xfrm flipH="1">
            <a:off x="4200518" y="3344092"/>
            <a:ext cx="5021263" cy="108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n-NO" b="1" dirty="0">
                <a:latin typeface="BookmanOldStyle"/>
              </a:rPr>
              <a:t>2</a:t>
            </a:r>
            <a:r>
              <a:rPr lang="nn-NO" sz="1400" b="1" dirty="0">
                <a:latin typeface="BookmanOldStyle"/>
              </a:rPr>
              <a:t>.</a:t>
            </a:r>
            <a:r>
              <a:rPr lang="id-ID" sz="1400" b="1" dirty="0">
                <a:latin typeface="BookmanOldStyle"/>
              </a:rPr>
              <a:t>R</a:t>
            </a:r>
            <a:r>
              <a:rPr lang="nn-NO" sz="1400" b="1" dirty="0">
                <a:latin typeface="BookmanOldStyle"/>
              </a:rPr>
              <a:t>ringkasan Informasi tentang program dan/atau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latin typeface="BookmanOldStyle"/>
              </a:rPr>
              <a:t>kegiatan</a:t>
            </a:r>
            <a:r>
              <a:rPr lang="en-US" sz="1400" b="1" dirty="0">
                <a:latin typeface="BookmanOldStyle"/>
              </a:rPr>
              <a:t> yang </a:t>
            </a:r>
            <a:r>
              <a:rPr lang="en-US" sz="1400" b="1" dirty="0" err="1">
                <a:latin typeface="BookmanOldStyle"/>
              </a:rPr>
              <a:t>sedang</a:t>
            </a:r>
            <a:r>
              <a:rPr lang="en-US" sz="1400" b="1" dirty="0">
                <a:latin typeface="BookmanOldStyle"/>
              </a:rPr>
              <a:t> </a:t>
            </a:r>
            <a:r>
              <a:rPr lang="en-US" sz="1400" b="1" dirty="0" err="1">
                <a:latin typeface="BookmanOldStyle"/>
              </a:rPr>
              <a:t>dijalankan</a:t>
            </a:r>
            <a:r>
              <a:rPr lang="en-US" sz="1400" b="1" dirty="0">
                <a:latin typeface="BookmanOldStyle"/>
              </a:rPr>
              <a:t> </a:t>
            </a:r>
            <a:r>
              <a:rPr lang="en-US" sz="1400" b="1" dirty="0" err="1">
                <a:latin typeface="BookmanOldStyle"/>
              </a:rPr>
              <a:t>dalam</a:t>
            </a:r>
            <a:r>
              <a:rPr lang="en-US" sz="1400" b="1" dirty="0">
                <a:latin typeface="BookmanOldStyle"/>
              </a:rPr>
              <a:t> </a:t>
            </a:r>
            <a:r>
              <a:rPr lang="en-US" sz="1400" b="1" dirty="0" err="1">
                <a:latin typeface="BookmanOldStyle"/>
              </a:rPr>
              <a:t>lingkup</a:t>
            </a:r>
            <a:endParaRPr lang="en-US" sz="1400" b="1" dirty="0">
              <a:latin typeface="BookmanOldStyle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BookmanOldStyle"/>
              </a:rPr>
              <a:t>Badan </a:t>
            </a:r>
            <a:r>
              <a:rPr lang="en-US" sz="1400" b="1" dirty="0" err="1">
                <a:latin typeface="BookmanOldStyle"/>
              </a:rPr>
              <a:t>Publik</a:t>
            </a:r>
            <a:r>
              <a:rPr lang="en-US" b="1" dirty="0">
                <a:latin typeface="BookmanOldStyle"/>
              </a:rPr>
              <a:t>;</a:t>
            </a:r>
            <a:endParaRPr lang="en-US" b="1" dirty="0"/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4156075" y="4611688"/>
            <a:ext cx="77025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id-ID" altLang="en-US" sz="1400" dirty="0" err="1">
                <a:latin typeface="BookmanOldStyle"/>
              </a:rPr>
              <a:t>N</a:t>
            </a:r>
            <a:r>
              <a:rPr lang="en-US" altLang="en-US" sz="1400" dirty="0" err="1">
                <a:latin typeface="BookmanOldStyle"/>
              </a:rPr>
              <a:t>ama</a:t>
            </a:r>
            <a:r>
              <a:rPr lang="en-US" altLang="en-US" sz="1400" dirty="0">
                <a:latin typeface="BookmanOldStyle"/>
              </a:rPr>
              <a:t> program </a:t>
            </a:r>
            <a:r>
              <a:rPr lang="en-US" altLang="en-US" sz="1400" dirty="0" err="1">
                <a:latin typeface="BookmanOldStyle"/>
              </a:rPr>
              <a:t>dan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kegiatan</a:t>
            </a:r>
            <a:r>
              <a:rPr lang="en-US" altLang="en-US" sz="1400" dirty="0">
                <a:latin typeface="BookmanOldStyle"/>
              </a:rPr>
              <a:t>; </a:t>
            </a:r>
            <a:r>
              <a:rPr lang="en-US" altLang="en-US" sz="1400" dirty="0" err="1">
                <a:latin typeface="BookmanOldStyle"/>
              </a:rPr>
              <a:t>penanggungjawab</a:t>
            </a:r>
            <a:r>
              <a:rPr lang="en-US" altLang="en-US" sz="1400" dirty="0">
                <a:latin typeface="BookmanOldStyle"/>
              </a:rPr>
              <a:t>, </a:t>
            </a:r>
            <a:r>
              <a:rPr lang="en-US" altLang="en-US" sz="1400" dirty="0" err="1">
                <a:latin typeface="BookmanOldStyle"/>
              </a:rPr>
              <a:t>pelaksana</a:t>
            </a:r>
            <a:r>
              <a:rPr lang="en-US" altLang="en-US" sz="1400" dirty="0">
                <a:latin typeface="BookmanOldStyle"/>
              </a:rPr>
              <a:t> program </a:t>
            </a:r>
            <a:r>
              <a:rPr lang="en-US" altLang="en-US" sz="1400" dirty="0" err="1">
                <a:latin typeface="BookmanOldStyle"/>
              </a:rPr>
              <a:t>dan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s-ES" altLang="en-US" sz="1400" dirty="0" err="1">
                <a:latin typeface="BookmanOldStyle"/>
              </a:rPr>
              <a:t>kegiatan</a:t>
            </a:r>
            <a:r>
              <a:rPr lang="es-ES" altLang="en-US" sz="1400" dirty="0">
                <a:latin typeface="BookmanOldStyle"/>
              </a:rPr>
              <a:t> </a:t>
            </a:r>
            <a:r>
              <a:rPr lang="es-ES" altLang="en-US" sz="1400" dirty="0" err="1">
                <a:latin typeface="BookmanOldStyle"/>
              </a:rPr>
              <a:t>serta</a:t>
            </a:r>
            <a:r>
              <a:rPr lang="es-ES" altLang="en-US" sz="1400" dirty="0">
                <a:latin typeface="BookmanOldStyle"/>
              </a:rPr>
              <a:t> </a:t>
            </a:r>
            <a:r>
              <a:rPr lang="es-ES" altLang="en-US" sz="1400" dirty="0" err="1">
                <a:latin typeface="BookmanOldStyle"/>
              </a:rPr>
              <a:t>nomor</a:t>
            </a:r>
            <a:r>
              <a:rPr lang="es-ES" altLang="en-US" sz="1400" dirty="0">
                <a:latin typeface="BookmanOldStyle"/>
              </a:rPr>
              <a:t> </a:t>
            </a:r>
            <a:r>
              <a:rPr lang="es-ES" altLang="en-US" sz="1400" dirty="0" err="1">
                <a:latin typeface="BookmanOldStyle"/>
              </a:rPr>
              <a:t>telepon</a:t>
            </a:r>
            <a:r>
              <a:rPr lang="es-ES" altLang="en-US" sz="1400" dirty="0">
                <a:latin typeface="BookmanOldStyle"/>
              </a:rPr>
              <a:t> dan/</a:t>
            </a:r>
            <a:r>
              <a:rPr lang="es-ES" altLang="en-US" sz="1400" dirty="0" err="1">
                <a:latin typeface="BookmanOldStyle"/>
              </a:rPr>
              <a:t>atau</a:t>
            </a:r>
            <a:r>
              <a:rPr lang="es-ES" altLang="en-US" sz="1400" dirty="0">
                <a:latin typeface="BookmanOldStyle"/>
              </a:rPr>
              <a:t> </a:t>
            </a:r>
            <a:r>
              <a:rPr lang="es-ES" altLang="en-US" sz="1400" dirty="0" err="1">
                <a:latin typeface="BookmanOldStyle"/>
              </a:rPr>
              <a:t>alamat</a:t>
            </a:r>
            <a:r>
              <a:rPr lang="es-ES" altLang="en-US" sz="1400" dirty="0">
                <a:latin typeface="BookmanOldStyle"/>
              </a:rPr>
              <a:t> </a:t>
            </a:r>
            <a:r>
              <a:rPr lang="en-US" altLang="en-US" sz="1400" dirty="0">
                <a:latin typeface="BookmanOldStyle"/>
              </a:rPr>
              <a:t>yang </a:t>
            </a:r>
            <a:r>
              <a:rPr lang="en-US" altLang="en-US" sz="1400" dirty="0" err="1">
                <a:latin typeface="BookmanOldStyle"/>
              </a:rPr>
              <a:t>dapat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dihubungi</a:t>
            </a:r>
            <a:r>
              <a:rPr lang="en-US" altLang="en-US" sz="1400" dirty="0">
                <a:latin typeface="BookmanOldStyle"/>
              </a:rPr>
              <a:t>;</a:t>
            </a: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id-ID" altLang="en-US" sz="1400" dirty="0">
                <a:latin typeface="BookmanOldStyle"/>
              </a:rPr>
              <a:t>T</a:t>
            </a:r>
            <a:r>
              <a:rPr lang="nl-NL" altLang="en-US" sz="1400" dirty="0">
                <a:latin typeface="BookmanOldStyle"/>
              </a:rPr>
              <a:t>arget dan/atau capaian program dan kegiatan;</a:t>
            </a: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id-ID" altLang="en-US" sz="1400" dirty="0" err="1">
                <a:latin typeface="BookmanOldStyle"/>
              </a:rPr>
              <a:t>J</a:t>
            </a:r>
            <a:r>
              <a:rPr lang="en-US" altLang="en-US" sz="1400" dirty="0" err="1">
                <a:latin typeface="BookmanOldStyle"/>
              </a:rPr>
              <a:t>adwal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pelaksanaan</a:t>
            </a:r>
            <a:r>
              <a:rPr lang="en-US" altLang="en-US" sz="1400" dirty="0">
                <a:latin typeface="BookmanOldStyle"/>
              </a:rPr>
              <a:t> program </a:t>
            </a:r>
            <a:r>
              <a:rPr lang="en-US" altLang="en-US" sz="1400" dirty="0" err="1">
                <a:latin typeface="BookmanOldStyle"/>
              </a:rPr>
              <a:t>dan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kegiatan</a:t>
            </a:r>
            <a:r>
              <a:rPr lang="en-US" altLang="en-US" sz="1400" dirty="0">
                <a:latin typeface="BookmanOldStyle"/>
              </a:rPr>
              <a:t>;</a:t>
            </a: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id-ID" altLang="en-US" sz="1400" dirty="0" err="1">
                <a:latin typeface="BookmanOldStyle"/>
              </a:rPr>
              <a:t>A</a:t>
            </a:r>
            <a:r>
              <a:rPr lang="en-US" altLang="en-US" sz="1400" dirty="0" err="1">
                <a:latin typeface="BookmanOldStyle"/>
              </a:rPr>
              <a:t>nggaran</a:t>
            </a:r>
            <a:r>
              <a:rPr lang="en-US" altLang="en-US" sz="1400" dirty="0">
                <a:latin typeface="BookmanOldStyle"/>
              </a:rPr>
              <a:t> program </a:t>
            </a:r>
            <a:r>
              <a:rPr lang="en-US" altLang="en-US" sz="1400" dirty="0" err="1">
                <a:latin typeface="BookmanOldStyle"/>
              </a:rPr>
              <a:t>dan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kegiatan</a:t>
            </a:r>
            <a:r>
              <a:rPr lang="en-US" altLang="en-US" sz="1400" dirty="0">
                <a:latin typeface="BookmanOldStyle"/>
              </a:rPr>
              <a:t> yang </a:t>
            </a:r>
            <a:r>
              <a:rPr lang="en-US" altLang="en-US" sz="1400" dirty="0" err="1">
                <a:latin typeface="BookmanOldStyle"/>
              </a:rPr>
              <a:t>meliputi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sumber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dan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jumlah</a:t>
            </a:r>
            <a:r>
              <a:rPr lang="en-US" altLang="en-US" sz="1400" dirty="0">
                <a:latin typeface="BookmanOldStyle"/>
              </a:rPr>
              <a:t>;</a:t>
            </a: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id-ID" altLang="en-US" sz="1400" dirty="0">
                <a:latin typeface="BookmanOldStyle"/>
              </a:rPr>
              <a:t>A</a:t>
            </a:r>
            <a:r>
              <a:rPr lang="en-US" altLang="en-US" sz="1400" dirty="0" err="1">
                <a:latin typeface="BookmanOldStyle"/>
              </a:rPr>
              <a:t>genda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penting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terkait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pelaksanaan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tugas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Badan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Publik</a:t>
            </a:r>
            <a:r>
              <a:rPr lang="en-US" altLang="en-US" sz="1400" dirty="0">
                <a:latin typeface="BookmanOldStyle"/>
              </a:rPr>
              <a:t>;</a:t>
            </a: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en-US" altLang="en-US" sz="1400" dirty="0" err="1">
                <a:latin typeface="BookmanOldStyle"/>
              </a:rPr>
              <a:t>Informasi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khusus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lainnya</a:t>
            </a:r>
            <a:r>
              <a:rPr lang="en-US" altLang="en-US" sz="1400" dirty="0">
                <a:latin typeface="BookmanOldStyle"/>
              </a:rPr>
              <a:t> yang </a:t>
            </a:r>
            <a:r>
              <a:rPr lang="en-US" altLang="en-US" sz="1400" dirty="0" err="1">
                <a:latin typeface="BookmanOldStyle"/>
              </a:rPr>
              <a:t>berkaitan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langsung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dengan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hak-hak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masyarakat</a:t>
            </a:r>
            <a:r>
              <a:rPr lang="en-US" altLang="en-US" sz="1400" dirty="0">
                <a:latin typeface="BookmanOldStyle"/>
              </a:rPr>
              <a:t>;</a:t>
            </a: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it-IT" altLang="en-US" sz="1400" dirty="0">
                <a:latin typeface="BookmanOldStyle"/>
              </a:rPr>
              <a:t>Informasi tentang penerimaan calon pegawai </a:t>
            </a:r>
            <a:r>
              <a:rPr lang="nl-NL" altLang="en-US" sz="1400" dirty="0">
                <a:latin typeface="BookmanOldStyle"/>
              </a:rPr>
              <a:t>dan/atau pejabat Badan Publik Negara; dan</a:t>
            </a: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en-US" altLang="en-US" sz="1400" dirty="0" err="1">
                <a:latin typeface="BookmanOldStyle"/>
              </a:rPr>
              <a:t>Informasi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tentang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penerimaan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calon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peserta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sv-SE" altLang="en-US" sz="1400" dirty="0">
                <a:latin typeface="BookmanOldStyle"/>
              </a:rPr>
              <a:t>didik pada Badan Publik yang </a:t>
            </a:r>
            <a:r>
              <a:rPr lang="en-US" altLang="en-US" sz="1400" dirty="0" err="1">
                <a:latin typeface="BookmanOldStyle"/>
              </a:rPr>
              <a:t>menyelenggarakan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kegiatan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pendidikan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untuk</a:t>
            </a:r>
            <a:r>
              <a:rPr lang="en-US" altLang="en-US" sz="1400" dirty="0">
                <a:latin typeface="BookmanOldStyle"/>
              </a:rPr>
              <a:t> </a:t>
            </a:r>
            <a:r>
              <a:rPr lang="en-US" altLang="en-US" sz="1400" dirty="0" err="1">
                <a:latin typeface="BookmanOldStyle"/>
              </a:rPr>
              <a:t>umum</a:t>
            </a:r>
            <a:r>
              <a:rPr lang="en-US" altLang="en-US" sz="1400" dirty="0">
                <a:latin typeface="BookmanOldStyle"/>
              </a:rPr>
              <a:t>.</a:t>
            </a:r>
            <a:endParaRPr lang="en-US" altLang="en-US" sz="1400" dirty="0"/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614149" y="1016000"/>
            <a:ext cx="242930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 err="1">
                <a:solidFill>
                  <a:schemeClr val="bg1"/>
                </a:solidFill>
              </a:rPr>
              <a:t>Informasi</a:t>
            </a:r>
            <a:endParaRPr lang="en-US" altLang="en-US" sz="32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Yang</a:t>
            </a:r>
          </a:p>
          <a:p>
            <a:pPr eaLnBrk="1" hangingPunct="1"/>
            <a:r>
              <a:rPr lang="en-US" altLang="en-US" sz="3200" dirty="0" err="1">
                <a:solidFill>
                  <a:schemeClr val="bg1"/>
                </a:solidFill>
              </a:rPr>
              <a:t>Wajib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altLang="en-US" sz="3200" dirty="0" err="1">
                <a:solidFill>
                  <a:schemeClr val="bg1"/>
                </a:solidFill>
              </a:rPr>
              <a:t>Disediakan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dan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Diumumkan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Secara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Berkala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3749675" y="79375"/>
            <a:ext cx="4244975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BookmanOldStyle"/>
              </a:rPr>
              <a:t>3. </a:t>
            </a:r>
            <a:r>
              <a:rPr lang="en-US" dirty="0" err="1">
                <a:latin typeface="BookmanOldStyle"/>
              </a:rPr>
              <a:t>ringkasan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Informasi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tentang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kinerja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dalam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lingkup</a:t>
            </a:r>
            <a:r>
              <a:rPr lang="en-US" dirty="0">
                <a:latin typeface="BookmanOldStyle"/>
              </a:rPr>
              <a:t> Badan </a:t>
            </a:r>
            <a:r>
              <a:rPr lang="en-US" dirty="0" err="1">
                <a:latin typeface="BookmanOldStyle"/>
              </a:rPr>
              <a:t>Publik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3749675" y="1050925"/>
            <a:ext cx="5021263" cy="46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n-NO" dirty="0">
                <a:latin typeface="BookmanOldStyle"/>
              </a:rPr>
              <a:t>4. </a:t>
            </a:r>
            <a:r>
              <a:rPr lang="en-US" dirty="0" err="1">
                <a:latin typeface="BookmanOldStyle"/>
              </a:rPr>
              <a:t>ringkasan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laporan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keuangan</a:t>
            </a:r>
            <a:r>
              <a:rPr lang="en-US" dirty="0">
                <a:latin typeface="BookmanOldStyle"/>
              </a:rPr>
              <a:t> yang </a:t>
            </a:r>
            <a:r>
              <a:rPr lang="en-US" dirty="0" err="1">
                <a:latin typeface="BookmanOldStyle"/>
              </a:rPr>
              <a:t>telah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diaudit</a:t>
            </a:r>
            <a:endParaRPr lang="en-US" dirty="0"/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3852863" y="1525588"/>
            <a:ext cx="77025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es-ES" altLang="en-US" dirty="0" err="1">
                <a:latin typeface="BookmanOldStyle"/>
              </a:rPr>
              <a:t>Rencana</a:t>
            </a:r>
            <a:r>
              <a:rPr lang="es-ES" altLang="en-US" dirty="0">
                <a:latin typeface="BookmanOldStyle"/>
              </a:rPr>
              <a:t> dan </a:t>
            </a:r>
            <a:r>
              <a:rPr lang="es-ES" altLang="en-US" dirty="0" err="1">
                <a:latin typeface="BookmanOldStyle"/>
              </a:rPr>
              <a:t>laporan</a:t>
            </a:r>
            <a:r>
              <a:rPr lang="es-ES" altLang="en-US" dirty="0">
                <a:latin typeface="BookmanOldStyle"/>
              </a:rPr>
              <a:t> </a:t>
            </a:r>
            <a:r>
              <a:rPr lang="es-ES" altLang="en-US" dirty="0" err="1">
                <a:latin typeface="BookmanOldStyle"/>
              </a:rPr>
              <a:t>realisasi</a:t>
            </a:r>
            <a:r>
              <a:rPr lang="es-ES" altLang="en-US" dirty="0">
                <a:latin typeface="BookmanOldStyle"/>
              </a:rPr>
              <a:t> </a:t>
            </a:r>
            <a:r>
              <a:rPr lang="es-ES" altLang="en-US" dirty="0" err="1">
                <a:latin typeface="BookmanOldStyle"/>
              </a:rPr>
              <a:t>anggaran</a:t>
            </a:r>
            <a:r>
              <a:rPr lang="es-ES" altLang="en-US" dirty="0">
                <a:latin typeface="BookmanOldStyle"/>
              </a:rPr>
              <a:t>;</a:t>
            </a: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en-US" altLang="en-US" dirty="0" err="1">
                <a:latin typeface="BookmanOldStyle"/>
              </a:rPr>
              <a:t>Neraca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keuangan</a:t>
            </a:r>
            <a:endParaRPr lang="en-US" altLang="en-US" dirty="0">
              <a:latin typeface="BookmanOldStyle"/>
            </a:endParaRP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en-US" altLang="en-US" dirty="0" err="1">
                <a:latin typeface="BookmanOldStyle"/>
              </a:rPr>
              <a:t>laporan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arus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kas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dan</a:t>
            </a:r>
            <a:r>
              <a:rPr lang="en-US" altLang="en-US" dirty="0">
                <a:latin typeface="BookmanOldStyle"/>
              </a:rPr>
              <a:t>/</a:t>
            </a:r>
            <a:r>
              <a:rPr lang="en-US" altLang="en-US" dirty="0" err="1">
                <a:latin typeface="BookmanOldStyle"/>
              </a:rPr>
              <a:t>atau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catatan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atas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laporan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keuangan</a:t>
            </a:r>
            <a:r>
              <a:rPr lang="en-US" altLang="en-US" dirty="0">
                <a:latin typeface="BookmanOldStyle"/>
              </a:rPr>
              <a:t> yang </a:t>
            </a:r>
            <a:r>
              <a:rPr lang="en-US" altLang="en-US" dirty="0" err="1">
                <a:latin typeface="BookmanOldStyle"/>
              </a:rPr>
              <a:t>disusun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sesuai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dengan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standar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akuntansi</a:t>
            </a:r>
            <a:r>
              <a:rPr lang="en-US" altLang="en-US" dirty="0">
                <a:latin typeface="BookmanOldStyle"/>
              </a:rPr>
              <a:t> yang </a:t>
            </a:r>
            <a:r>
              <a:rPr lang="en-US" altLang="en-US" dirty="0" err="1">
                <a:latin typeface="BookmanOldStyle"/>
              </a:rPr>
              <a:t>berlaku</a:t>
            </a:r>
            <a:r>
              <a:rPr lang="en-US" altLang="en-US" dirty="0">
                <a:latin typeface="BookmanOldStyle"/>
              </a:rPr>
              <a:t>; </a:t>
            </a:r>
            <a:r>
              <a:rPr lang="en-US" altLang="en-US" dirty="0" err="1">
                <a:latin typeface="BookmanOldStyle"/>
              </a:rPr>
              <a:t>dan</a:t>
            </a:r>
            <a:endParaRPr lang="en-US" altLang="en-US" dirty="0">
              <a:latin typeface="BookmanOldStyle"/>
            </a:endParaRP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sv-SE" altLang="en-US" dirty="0">
                <a:latin typeface="BookmanOldStyle"/>
              </a:rPr>
              <a:t>daftar aset dan investasi.</a:t>
            </a:r>
          </a:p>
        </p:txBody>
      </p:sp>
      <p:sp>
        <p:nvSpPr>
          <p:cNvPr id="5" name="Arrow: Right 4"/>
          <p:cNvSpPr/>
          <p:nvPr/>
        </p:nvSpPr>
        <p:spPr>
          <a:xfrm>
            <a:off x="8018463" y="184150"/>
            <a:ext cx="941387" cy="600075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8948738" y="11113"/>
            <a:ext cx="32432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 err="1">
                <a:latin typeface="BookmanOldStyle"/>
              </a:rPr>
              <a:t>Berupa</a:t>
            </a:r>
            <a:r>
              <a:rPr lang="en-US" altLang="en-US" dirty="0">
                <a:latin typeface="BookmanOldStyle"/>
              </a:rPr>
              <a:t> </a:t>
            </a:r>
            <a:r>
              <a:rPr lang="nn-NO" altLang="en-US" dirty="0">
                <a:latin typeface="BookmanOldStyle"/>
              </a:rPr>
              <a:t>uraian tentang realisasi kegiatan yang telah </a:t>
            </a:r>
            <a:r>
              <a:rPr lang="en-US" altLang="en-US" dirty="0" err="1">
                <a:latin typeface="BookmanOldStyle"/>
              </a:rPr>
              <a:t>maupun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sedang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dijalankan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beserta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capaiannya</a:t>
            </a:r>
            <a:r>
              <a:rPr lang="en-US" altLang="en-US" dirty="0">
                <a:latin typeface="BookmanOldStyle"/>
              </a:rPr>
              <a:t>.</a:t>
            </a: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3938588" y="3032125"/>
            <a:ext cx="5021262" cy="307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n-NO" dirty="0">
                <a:latin typeface="BookmanOldStyle"/>
              </a:rPr>
              <a:t>5. ringkasan laporan akses Informasi Publik</a:t>
            </a:r>
            <a:endParaRPr lang="en-US" dirty="0"/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4187825" y="3340100"/>
            <a:ext cx="638175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en-US" altLang="en-US" dirty="0" err="1">
                <a:latin typeface="BookmanOldStyle"/>
              </a:rPr>
              <a:t>Jumlah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Permintaan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Informasi</a:t>
            </a:r>
            <a:r>
              <a:rPr lang="en-US" altLang="en-US" dirty="0">
                <a:latin typeface="BookmanOldStyle"/>
              </a:rPr>
              <a:t> Publik yang </a:t>
            </a:r>
            <a:r>
              <a:rPr lang="en-US" altLang="en-US" dirty="0" err="1">
                <a:latin typeface="BookmanOldStyle"/>
              </a:rPr>
              <a:t>diterima</a:t>
            </a:r>
            <a:r>
              <a:rPr lang="en-US" altLang="en-US" dirty="0">
                <a:latin typeface="BookmanOldStyle"/>
              </a:rPr>
              <a:t>;</a:t>
            </a: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en-US" altLang="en-US" dirty="0">
                <a:latin typeface="BookmanOldStyle"/>
              </a:rPr>
              <a:t>Waktu yang </a:t>
            </a:r>
            <a:r>
              <a:rPr lang="en-US" altLang="en-US" dirty="0" err="1">
                <a:latin typeface="BookmanOldStyle"/>
              </a:rPr>
              <a:t>diperlukan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dalam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memenuhi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setiap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Permintaan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Informasi</a:t>
            </a:r>
            <a:r>
              <a:rPr lang="en-US" altLang="en-US" dirty="0">
                <a:latin typeface="BookmanOldStyle"/>
              </a:rPr>
              <a:t> Publik;</a:t>
            </a: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en-US" altLang="en-US" dirty="0" err="1">
                <a:latin typeface="BookmanOldStyle"/>
              </a:rPr>
              <a:t>Jumlah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Permintaan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Informasi</a:t>
            </a:r>
            <a:r>
              <a:rPr lang="en-US" altLang="en-US" dirty="0">
                <a:latin typeface="BookmanOldStyle"/>
              </a:rPr>
              <a:t> Publik yang </a:t>
            </a:r>
            <a:r>
              <a:rPr lang="en-US" altLang="en-US" dirty="0" err="1">
                <a:latin typeface="BookmanOldStyle"/>
              </a:rPr>
              <a:t>dikabulkan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baik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sebagian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atau</a:t>
            </a:r>
            <a:r>
              <a:rPr lang="en-US" altLang="en-US" dirty="0">
                <a:latin typeface="BookmanOldStyle"/>
              </a:rPr>
              <a:t> </a:t>
            </a:r>
            <a:r>
              <a:rPr lang="en-US" altLang="en-US" dirty="0" err="1">
                <a:latin typeface="BookmanOldStyle"/>
              </a:rPr>
              <a:t>seluruhnya</a:t>
            </a:r>
            <a:r>
              <a:rPr lang="en-US" altLang="en-US" dirty="0">
                <a:latin typeface="BookmanOldStyle"/>
              </a:rPr>
              <a:t> dan </a:t>
            </a:r>
            <a:r>
              <a:rPr lang="nl-NL" altLang="en-US" dirty="0">
                <a:latin typeface="BookmanOldStyle"/>
              </a:rPr>
              <a:t>Permintaan Informasi Publik yang ditolak; dan</a:t>
            </a: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fi-FI" altLang="en-US" dirty="0">
                <a:latin typeface="BookmanOldStyle"/>
              </a:rPr>
              <a:t>Alasan penolakan Permintaan Informasi Publik.</a:t>
            </a:r>
            <a:endParaRPr lang="en-US" alt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2643188" y="5381625"/>
            <a:ext cx="3616325" cy="139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ookmanOldStyle"/>
              </a:rPr>
              <a:t>6. </a:t>
            </a:r>
            <a:r>
              <a:rPr lang="en-US" dirty="0" err="1">
                <a:solidFill>
                  <a:schemeClr val="tx1"/>
                </a:solidFill>
                <a:latin typeface="BookmanOldStyle"/>
              </a:rPr>
              <a:t>Informasi</a:t>
            </a:r>
            <a:r>
              <a:rPr lang="en-US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ookmanOldStyle"/>
              </a:rPr>
              <a:t>tentang</a:t>
            </a:r>
            <a:r>
              <a:rPr lang="en-US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ookmanOldStyle"/>
              </a:rPr>
              <a:t>peraturan</a:t>
            </a:r>
            <a:r>
              <a:rPr lang="en-US" dirty="0">
                <a:solidFill>
                  <a:schemeClr val="tx1"/>
                </a:solidFill>
                <a:latin typeface="BookmanOldStyle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BookmanOldStyle"/>
              </a:rPr>
              <a:t>keputusan</a:t>
            </a:r>
            <a:r>
              <a:rPr lang="en-US" dirty="0">
                <a:solidFill>
                  <a:schemeClr val="tx1"/>
                </a:solidFill>
                <a:latin typeface="BookmanOldStyle"/>
              </a:rPr>
              <a:t>, dan/</a:t>
            </a:r>
            <a:r>
              <a:rPr lang="en-US" dirty="0" err="1">
                <a:solidFill>
                  <a:schemeClr val="tx1"/>
                </a:solidFill>
                <a:latin typeface="BookmanOldStyle"/>
              </a:rPr>
              <a:t>atau</a:t>
            </a:r>
            <a:r>
              <a:rPr lang="en-US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ookmanOldStyle"/>
              </a:rPr>
              <a:t>kebijakan</a:t>
            </a:r>
            <a:r>
              <a:rPr lang="en-US" dirty="0">
                <a:solidFill>
                  <a:schemeClr val="tx1"/>
                </a:solidFill>
                <a:latin typeface="BookmanOldStyle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BookmanOldStyle"/>
              </a:rPr>
              <a:t>mengikat</a:t>
            </a:r>
            <a:r>
              <a:rPr lang="en-US" dirty="0">
                <a:solidFill>
                  <a:schemeClr val="tx1"/>
                </a:solidFill>
                <a:latin typeface="BookmanOldStyle"/>
              </a:rPr>
              <a:t> dan/</a:t>
            </a:r>
            <a:r>
              <a:rPr lang="en-US" dirty="0" err="1">
                <a:solidFill>
                  <a:schemeClr val="tx1"/>
                </a:solidFill>
                <a:latin typeface="BookmanOldStyle"/>
              </a:rPr>
              <a:t>atau</a:t>
            </a:r>
            <a:r>
              <a:rPr lang="en-US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ookmanOldStyle"/>
              </a:rPr>
              <a:t>berdampak</a:t>
            </a:r>
            <a:r>
              <a:rPr lang="en-US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ookmanOldStyle"/>
              </a:rPr>
              <a:t>bagi</a:t>
            </a:r>
            <a:r>
              <a:rPr lang="en-US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ookmanOldStyle"/>
              </a:rPr>
              <a:t>publik</a:t>
            </a:r>
            <a:r>
              <a:rPr lang="en-US" dirty="0">
                <a:solidFill>
                  <a:schemeClr val="tx1"/>
                </a:solidFill>
                <a:latin typeface="BookmanOldStyle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BookmanOldStyle"/>
              </a:rPr>
              <a:t>dikeluarkan</a:t>
            </a:r>
            <a:r>
              <a:rPr lang="en-US" dirty="0">
                <a:solidFill>
                  <a:schemeClr val="tx1"/>
                </a:solidFill>
                <a:latin typeface="BookmanOldStyle"/>
              </a:rPr>
              <a:t> oleh Badan </a:t>
            </a:r>
            <a:r>
              <a:rPr lang="en-US" dirty="0" err="1">
                <a:solidFill>
                  <a:schemeClr val="tx1"/>
                </a:solidFill>
                <a:latin typeface="BookmanOldStyle"/>
              </a:rPr>
              <a:t>Publik</a:t>
            </a:r>
            <a:r>
              <a:rPr lang="en-US" dirty="0">
                <a:solidFill>
                  <a:schemeClr val="tx1"/>
                </a:solidFill>
                <a:latin typeface="BookmanOldStyle"/>
              </a:rPr>
              <a:t>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70" name="TextBox 14"/>
          <p:cNvSpPr txBox="1">
            <a:spLocks noChangeArrowheads="1"/>
          </p:cNvSpPr>
          <p:nvPr/>
        </p:nvSpPr>
        <p:spPr bwMode="auto">
          <a:xfrm>
            <a:off x="6753225" y="5336276"/>
            <a:ext cx="531018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id-ID" altLang="en-US" sz="1400" b="1" dirty="0" err="1">
                <a:latin typeface="BookmanOldStyle"/>
              </a:rPr>
              <a:t>D</a:t>
            </a:r>
            <a:r>
              <a:rPr lang="en-US" altLang="en-US" sz="1400" b="1" dirty="0" err="1">
                <a:latin typeface="BookmanOldStyle"/>
              </a:rPr>
              <a:t>aftar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rancangan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dan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tahap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pembentukan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peraturan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perundang-undangan</a:t>
            </a:r>
            <a:r>
              <a:rPr lang="en-US" altLang="en-US" sz="1400" b="1" dirty="0">
                <a:latin typeface="BookmanOldStyle"/>
              </a:rPr>
              <a:t>, </a:t>
            </a:r>
            <a:r>
              <a:rPr lang="en-US" altLang="en-US" sz="1400" b="1" dirty="0" err="1">
                <a:latin typeface="BookmanOldStyle"/>
              </a:rPr>
              <a:t>keputusan</a:t>
            </a:r>
            <a:r>
              <a:rPr lang="en-US" altLang="en-US" sz="1400" b="1" dirty="0">
                <a:latin typeface="BookmanOldStyle"/>
              </a:rPr>
              <a:t>, </a:t>
            </a:r>
            <a:r>
              <a:rPr lang="en-US" altLang="en-US" sz="1400" b="1" dirty="0" err="1">
                <a:latin typeface="BookmanOldStyle"/>
              </a:rPr>
              <a:t>dan</a:t>
            </a:r>
            <a:r>
              <a:rPr lang="en-US" altLang="en-US" sz="1400" b="1" dirty="0">
                <a:latin typeface="BookmanOldStyle"/>
              </a:rPr>
              <a:t>/</a:t>
            </a:r>
            <a:r>
              <a:rPr lang="en-US" altLang="en-US" sz="1400" b="1" dirty="0" err="1">
                <a:latin typeface="BookmanOldStyle"/>
              </a:rPr>
              <a:t>atau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kebijakan</a:t>
            </a:r>
            <a:r>
              <a:rPr lang="en-US" altLang="en-US" sz="1400" b="1" dirty="0">
                <a:latin typeface="BookmanOldStyle"/>
              </a:rPr>
              <a:t> yang </a:t>
            </a:r>
            <a:r>
              <a:rPr lang="en-US" altLang="en-US" sz="1400" b="1" dirty="0" err="1">
                <a:latin typeface="BookmanOldStyle"/>
              </a:rPr>
              <a:t>sedang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dalam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proses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pembuatan</a:t>
            </a:r>
            <a:r>
              <a:rPr lang="en-US" altLang="en-US" sz="1400" b="1" dirty="0">
                <a:latin typeface="BookmanOldStyle"/>
              </a:rPr>
              <a:t>; </a:t>
            </a:r>
            <a:r>
              <a:rPr lang="en-US" altLang="en-US" sz="1400" b="1" dirty="0" err="1">
                <a:latin typeface="BookmanOldStyle"/>
              </a:rPr>
              <a:t>dan</a:t>
            </a:r>
            <a:endParaRPr lang="en-US" altLang="en-US" sz="1400" b="1" dirty="0">
              <a:latin typeface="BookmanOldStyle"/>
            </a:endParaRP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id-ID" altLang="en-US" sz="1400" b="1" dirty="0" err="1">
                <a:latin typeface="BookmanOldStyle"/>
              </a:rPr>
              <a:t>D</a:t>
            </a:r>
            <a:r>
              <a:rPr lang="en-US" altLang="en-US" sz="1400" b="1" dirty="0" err="1">
                <a:latin typeface="BookmanOldStyle"/>
              </a:rPr>
              <a:t>aftar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peraturan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perundang-undangan</a:t>
            </a:r>
            <a:r>
              <a:rPr lang="en-US" altLang="en-US" sz="1400" b="1" dirty="0">
                <a:latin typeface="BookmanOldStyle"/>
              </a:rPr>
              <a:t>, </a:t>
            </a:r>
            <a:r>
              <a:rPr lang="en-US" altLang="en-US" sz="1400" b="1" dirty="0" err="1">
                <a:latin typeface="BookmanOldStyle"/>
              </a:rPr>
              <a:t>keputusan</a:t>
            </a:r>
            <a:r>
              <a:rPr lang="en-US" altLang="en-US" sz="1400" b="1" dirty="0">
                <a:latin typeface="BookmanOldStyle"/>
              </a:rPr>
              <a:t>, </a:t>
            </a:r>
            <a:r>
              <a:rPr lang="en-US" altLang="en-US" sz="1400" b="1" dirty="0" err="1">
                <a:latin typeface="BookmanOldStyle"/>
              </a:rPr>
              <a:t>dan</a:t>
            </a:r>
            <a:r>
              <a:rPr lang="en-US" altLang="en-US" sz="1400" b="1" dirty="0">
                <a:latin typeface="BookmanOldStyle"/>
              </a:rPr>
              <a:t>/</a:t>
            </a:r>
            <a:r>
              <a:rPr lang="en-US" altLang="en-US" sz="1400" b="1" dirty="0" err="1">
                <a:latin typeface="BookmanOldStyle"/>
              </a:rPr>
              <a:t>atau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kebijakan</a:t>
            </a:r>
            <a:r>
              <a:rPr lang="en-US" altLang="en-US" sz="1400" b="1" dirty="0">
                <a:latin typeface="BookmanOldStyle"/>
              </a:rPr>
              <a:t> yang </a:t>
            </a:r>
            <a:r>
              <a:rPr lang="en-US" altLang="en-US" sz="1400" b="1" dirty="0" err="1">
                <a:latin typeface="BookmanOldStyle"/>
              </a:rPr>
              <a:t>telah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disahkan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atau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ditetapkan</a:t>
            </a:r>
            <a:r>
              <a:rPr lang="en-US" altLang="en-US" sz="1400" b="1" dirty="0">
                <a:latin typeface="BookmanOldStyle"/>
              </a:rPr>
              <a:t>.</a:t>
            </a:r>
            <a:endParaRPr lang="en-US" altLang="en-US" sz="1400" b="1" dirty="0"/>
          </a:p>
        </p:txBody>
      </p:sp>
      <p:sp>
        <p:nvSpPr>
          <p:cNvPr id="16" name="Arrow: Right 15"/>
          <p:cNvSpPr/>
          <p:nvPr/>
        </p:nvSpPr>
        <p:spPr>
          <a:xfrm>
            <a:off x="6096000" y="5807075"/>
            <a:ext cx="657225" cy="525463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72" name="TextBox 16"/>
          <p:cNvSpPr txBox="1">
            <a:spLocks noChangeArrowheads="1"/>
          </p:cNvSpPr>
          <p:nvPr/>
        </p:nvSpPr>
        <p:spPr bwMode="auto">
          <a:xfrm>
            <a:off x="668739" y="1016000"/>
            <a:ext cx="249754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 err="1">
                <a:solidFill>
                  <a:schemeClr val="bg1"/>
                </a:solidFill>
              </a:rPr>
              <a:t>Informasi</a:t>
            </a:r>
            <a:endParaRPr lang="en-US" altLang="en-US" sz="32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Yang</a:t>
            </a:r>
          </a:p>
          <a:p>
            <a:pPr eaLnBrk="1" hangingPunct="1"/>
            <a:r>
              <a:rPr lang="en-US" altLang="en-US" sz="3200" dirty="0" err="1">
                <a:solidFill>
                  <a:schemeClr val="bg1"/>
                </a:solidFill>
              </a:rPr>
              <a:t>Wajib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altLang="en-US" sz="3200" dirty="0" err="1">
                <a:solidFill>
                  <a:schemeClr val="bg1"/>
                </a:solidFill>
              </a:rPr>
              <a:t>Disediakan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dan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Diumumkan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Secara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Berkala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3749675" y="79375"/>
            <a:ext cx="4244975" cy="527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BookmanOldStyle"/>
              </a:rPr>
              <a:t>7. </a:t>
            </a:r>
            <a:r>
              <a:rPr lang="en-US" dirty="0" err="1">
                <a:latin typeface="BookmanOldStyle"/>
              </a:rPr>
              <a:t>Informasi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tentang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prosedur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memperoleh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Informasi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Publik</a:t>
            </a:r>
            <a:endParaRPr lang="en-US" dirty="0"/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749675" y="690563"/>
            <a:ext cx="77025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latin typeface="BookmanOldStyle"/>
              </a:rPr>
              <a:t>a. tata cara memperoleh Informasi Publik; dan</a:t>
            </a:r>
          </a:p>
          <a:p>
            <a:pPr eaLnBrk="1" hangingPunct="1"/>
            <a:r>
              <a:rPr lang="es-ES" altLang="en-US">
                <a:latin typeface="BookmanOldStyle"/>
              </a:rPr>
              <a:t>b. tata cara pengajuan keberatan dan proses </a:t>
            </a:r>
            <a:r>
              <a:rPr lang="en-US" altLang="en-US">
                <a:latin typeface="BookmanOldStyle"/>
              </a:rPr>
              <a:t>penyelesaian sengketa Informasi Publik berikut pihak-pihak yang bertanggungjawab yang dapat dihubungi.</a:t>
            </a:r>
            <a:endParaRPr lang="sv-SE" altLang="en-US">
              <a:latin typeface="BookmanOldStyle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3757613" y="1636713"/>
            <a:ext cx="7250112" cy="81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n-NO" dirty="0">
                <a:latin typeface="BookmanOldStyle"/>
              </a:rPr>
              <a:t>8. </a:t>
            </a:r>
            <a:r>
              <a:rPr lang="en-US" dirty="0" err="1">
                <a:latin typeface="BookmanOldStyle"/>
              </a:rPr>
              <a:t>Informasi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tentang</a:t>
            </a:r>
            <a:r>
              <a:rPr lang="en-US" dirty="0">
                <a:latin typeface="BookmanOldStyle"/>
              </a:rPr>
              <a:t> tata </a:t>
            </a:r>
            <a:r>
              <a:rPr lang="en-US" dirty="0" err="1">
                <a:latin typeface="BookmanOldStyle"/>
              </a:rPr>
              <a:t>cara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pengaduan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penyalahgunaan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wewenang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atau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pelanggaran</a:t>
            </a:r>
            <a:r>
              <a:rPr lang="en-US" dirty="0">
                <a:latin typeface="BookmanOldStyle"/>
              </a:rPr>
              <a:t> oleh Badan </a:t>
            </a:r>
            <a:r>
              <a:rPr lang="en-US" dirty="0" err="1">
                <a:latin typeface="BookmanOldStyle"/>
              </a:rPr>
              <a:t>Publik</a:t>
            </a:r>
            <a:endParaRPr lang="en-US" dirty="0"/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3873500" y="2455863"/>
            <a:ext cx="770413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lphaLcPeriod"/>
            </a:pPr>
            <a:r>
              <a:rPr lang="en-US" altLang="en-US">
                <a:latin typeface="BookmanOldStyle"/>
              </a:rPr>
              <a:t>tata cara pengaduan penyalahgunaan wewenang atau pelanggaran oleh pejabat Badan Publik; dan</a:t>
            </a:r>
          </a:p>
          <a:p>
            <a:pPr marL="342900" indent="-342900" eaLnBrk="1" hangingPunct="1">
              <a:buFontTx/>
              <a:buAutoNum type="alphaLcPeriod"/>
            </a:pPr>
            <a:r>
              <a:rPr lang="en-US" altLang="en-US">
                <a:latin typeface="BookmanOldStyle"/>
              </a:rPr>
              <a:t>tata cara pengaduan penyalahgunaan wewenang atau pelanggaran oleh pihak yang mendapatkan </a:t>
            </a:r>
            <a:r>
              <a:rPr lang="sv-SE" altLang="en-US">
                <a:latin typeface="BookmanOldStyle"/>
              </a:rPr>
              <a:t>izin atau perjanjian kerja dari Badan Publik yang bersangkutan</a:t>
            </a:r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 flipH="1">
            <a:off x="4121150" y="4019550"/>
            <a:ext cx="6777038" cy="69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BookmanOldStyle"/>
              </a:rPr>
              <a:t>9. </a:t>
            </a:r>
            <a:r>
              <a:rPr lang="en-US" dirty="0" err="1">
                <a:latin typeface="BookmanOldStyle"/>
              </a:rPr>
              <a:t>Informasi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tentang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prosedur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peringatan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dini</a:t>
            </a:r>
            <a:r>
              <a:rPr lang="en-US" dirty="0">
                <a:latin typeface="BookmanOldStyle"/>
              </a:rPr>
              <a:t> dan </a:t>
            </a:r>
            <a:r>
              <a:rPr lang="en-US" dirty="0" err="1">
                <a:latin typeface="BookmanOldStyle"/>
              </a:rPr>
              <a:t>prosedur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evakuasi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keadaan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darurat</a:t>
            </a:r>
            <a:r>
              <a:rPr lang="en-US" dirty="0">
                <a:latin typeface="BookmanOldStyle"/>
              </a:rPr>
              <a:t> di </a:t>
            </a:r>
            <a:r>
              <a:rPr lang="en-US" dirty="0" err="1">
                <a:latin typeface="BookmanOldStyle"/>
              </a:rPr>
              <a:t>setiap</a:t>
            </a:r>
            <a:r>
              <a:rPr lang="en-US" dirty="0">
                <a:latin typeface="BookmanOldStyle"/>
              </a:rPr>
              <a:t> </a:t>
            </a:r>
            <a:r>
              <a:rPr lang="en-US" dirty="0" err="1">
                <a:latin typeface="BookmanOldStyle"/>
              </a:rPr>
              <a:t>kantor</a:t>
            </a:r>
            <a:r>
              <a:rPr lang="en-US" dirty="0">
                <a:latin typeface="BookmanOldStyle"/>
              </a:rPr>
              <a:t> Badan </a:t>
            </a:r>
            <a:r>
              <a:rPr lang="en-US" dirty="0" err="1">
                <a:latin typeface="BookmanOldStyle"/>
              </a:rPr>
              <a:t>Publik</a:t>
            </a:r>
            <a:endParaRPr lang="en-US" dirty="0"/>
          </a:p>
        </p:txBody>
      </p:sp>
      <p:sp>
        <p:nvSpPr>
          <p:cNvPr id="16391" name="TextBox 12"/>
          <p:cNvSpPr txBox="1">
            <a:spLocks noChangeArrowheads="1"/>
          </p:cNvSpPr>
          <p:nvPr/>
        </p:nvSpPr>
        <p:spPr bwMode="auto">
          <a:xfrm>
            <a:off x="4217988" y="4697413"/>
            <a:ext cx="43116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en-US" altLang="en-US" sz="1400" b="1" dirty="0" err="1">
                <a:latin typeface="BookmanOldStyle"/>
              </a:rPr>
              <a:t>pengamatan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gejala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bencana</a:t>
            </a:r>
            <a:r>
              <a:rPr lang="en-US" altLang="en-US" sz="1400" b="1" dirty="0">
                <a:latin typeface="BookmanOldStyle"/>
              </a:rPr>
              <a:t>;</a:t>
            </a: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es-ES" altLang="en-US" sz="1400" b="1" dirty="0" err="1">
                <a:latin typeface="BookmanOldStyle"/>
              </a:rPr>
              <a:t>analisis</a:t>
            </a:r>
            <a:r>
              <a:rPr lang="es-ES" altLang="en-US" sz="1400" b="1" dirty="0">
                <a:latin typeface="BookmanOldStyle"/>
              </a:rPr>
              <a:t> </a:t>
            </a:r>
            <a:r>
              <a:rPr lang="es-ES" altLang="en-US" sz="1400" b="1" dirty="0" err="1">
                <a:latin typeface="BookmanOldStyle"/>
              </a:rPr>
              <a:t>hasil</a:t>
            </a:r>
            <a:r>
              <a:rPr lang="es-ES" altLang="en-US" sz="1400" b="1" dirty="0">
                <a:latin typeface="BookmanOldStyle"/>
              </a:rPr>
              <a:t> </a:t>
            </a:r>
            <a:r>
              <a:rPr lang="es-ES" altLang="en-US" sz="1400" b="1" dirty="0" err="1">
                <a:latin typeface="BookmanOldStyle"/>
              </a:rPr>
              <a:t>pengamatan</a:t>
            </a:r>
            <a:r>
              <a:rPr lang="es-ES" altLang="en-US" sz="1400" b="1" dirty="0">
                <a:latin typeface="BookmanOldStyle"/>
              </a:rPr>
              <a:t> </a:t>
            </a:r>
            <a:r>
              <a:rPr lang="es-ES" altLang="en-US" sz="1400" b="1" dirty="0" err="1">
                <a:latin typeface="BookmanOldStyle"/>
              </a:rPr>
              <a:t>gejala</a:t>
            </a:r>
            <a:r>
              <a:rPr lang="es-ES" altLang="en-US" sz="1400" b="1" dirty="0">
                <a:latin typeface="BookmanOldStyle"/>
              </a:rPr>
              <a:t> </a:t>
            </a:r>
            <a:r>
              <a:rPr lang="es-ES" altLang="en-US" sz="1400" b="1" dirty="0" err="1">
                <a:latin typeface="BookmanOldStyle"/>
              </a:rPr>
              <a:t>bencana</a:t>
            </a:r>
            <a:r>
              <a:rPr lang="es-ES" altLang="en-US" sz="1400" b="1" dirty="0">
                <a:latin typeface="BookmanOldStyle"/>
              </a:rPr>
              <a:t>;</a:t>
            </a: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fi-FI" altLang="en-US" sz="1400" b="1" dirty="0">
                <a:latin typeface="BookmanOldStyle"/>
              </a:rPr>
              <a:t>pengambilan keputusan oleh pihak yang</a:t>
            </a: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en-US" altLang="en-US" sz="1400" b="1" dirty="0" err="1">
                <a:latin typeface="BookmanOldStyle"/>
              </a:rPr>
              <a:t>berwenang</a:t>
            </a:r>
            <a:r>
              <a:rPr lang="en-US" altLang="en-US" sz="1400" b="1" dirty="0">
                <a:latin typeface="BookmanOldStyle"/>
              </a:rPr>
              <a:t>;</a:t>
            </a: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en-US" altLang="en-US" sz="1400" b="1" dirty="0" err="1">
                <a:latin typeface="BookmanOldStyle"/>
              </a:rPr>
              <a:t>peringatan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bencana</a:t>
            </a:r>
            <a:r>
              <a:rPr lang="en-US" altLang="en-US" sz="1400" b="1" dirty="0">
                <a:latin typeface="BookmanOldStyle"/>
              </a:rPr>
              <a:t>;</a:t>
            </a: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en-US" altLang="en-US" sz="1400" b="1" dirty="0" err="1">
                <a:latin typeface="BookmanOldStyle"/>
              </a:rPr>
              <a:t>pengambilan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tindakan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oleh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masyarakat</a:t>
            </a:r>
            <a:r>
              <a:rPr lang="en-US" altLang="en-US" sz="1400" b="1" dirty="0">
                <a:latin typeface="BookmanOldStyle"/>
              </a:rPr>
              <a:t>;</a:t>
            </a: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en-US" altLang="en-US" sz="1400" b="1" dirty="0" err="1">
                <a:latin typeface="BookmanOldStyle"/>
              </a:rPr>
              <a:t>lokasi</a:t>
            </a:r>
            <a:r>
              <a:rPr lang="en-US" altLang="en-US" sz="1400" b="1" dirty="0">
                <a:latin typeface="BookmanOldStyle"/>
              </a:rPr>
              <a:t> </a:t>
            </a:r>
            <a:r>
              <a:rPr lang="en-US" altLang="en-US" sz="1400" b="1" dirty="0" err="1">
                <a:latin typeface="BookmanOldStyle"/>
              </a:rPr>
              <a:t>evakuasi</a:t>
            </a:r>
            <a:r>
              <a:rPr lang="en-US" altLang="en-US" sz="1400" b="1" dirty="0">
                <a:latin typeface="BookmanOldStyle"/>
              </a:rPr>
              <a:t>; </a:t>
            </a:r>
            <a:r>
              <a:rPr lang="en-US" altLang="en-US" sz="1400" b="1" dirty="0" err="1">
                <a:latin typeface="BookmanOldStyle"/>
              </a:rPr>
              <a:t>dan</a:t>
            </a:r>
            <a:endParaRPr lang="en-US" altLang="en-US" sz="1400" b="1" dirty="0">
              <a:latin typeface="BookmanOldStyle"/>
            </a:endParaRPr>
          </a:p>
          <a:p>
            <a:pPr marL="342900" indent="-342900" eaLnBrk="1" hangingPunct="1">
              <a:buFont typeface="Arial" pitchFamily="34" charset="0"/>
              <a:buAutoNum type="alphaLcPeriod"/>
            </a:pPr>
            <a:r>
              <a:rPr lang="fi-FI" altLang="en-US" sz="1400" b="1" dirty="0">
                <a:latin typeface="BookmanOldStyle"/>
              </a:rPr>
              <a:t>pelaksanaan penyelematan dan evakuasi.</a:t>
            </a:r>
            <a:endParaRPr lang="en-US" altLang="en-US" sz="1400" b="1" dirty="0"/>
          </a:p>
        </p:txBody>
      </p:sp>
      <p:sp>
        <p:nvSpPr>
          <p:cNvPr id="16392" name="TextBox 13"/>
          <p:cNvSpPr txBox="1">
            <a:spLocks noChangeArrowheads="1"/>
          </p:cNvSpPr>
          <p:nvPr/>
        </p:nvSpPr>
        <p:spPr bwMode="auto">
          <a:xfrm>
            <a:off x="614148" y="1016000"/>
            <a:ext cx="277049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 err="1">
                <a:solidFill>
                  <a:schemeClr val="bg1"/>
                </a:solidFill>
              </a:rPr>
              <a:t>Informasi</a:t>
            </a:r>
            <a:endParaRPr lang="en-US" altLang="en-US" sz="32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Yang</a:t>
            </a:r>
          </a:p>
          <a:p>
            <a:pPr eaLnBrk="1" hangingPunct="1"/>
            <a:r>
              <a:rPr lang="en-US" altLang="en-US" sz="3200" dirty="0" err="1">
                <a:solidFill>
                  <a:schemeClr val="bg1"/>
                </a:solidFill>
              </a:rPr>
              <a:t>Wajib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altLang="en-US" sz="3200" dirty="0" err="1">
                <a:solidFill>
                  <a:schemeClr val="bg1"/>
                </a:solidFill>
              </a:rPr>
              <a:t>Disediakan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dan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Diumumkan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Secara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Berkala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 flipH="1">
            <a:off x="838200" y="1635125"/>
            <a:ext cx="7512050" cy="4294188"/>
            <a:chOff x="7024629" y="1784905"/>
            <a:chExt cx="2025367" cy="3608592"/>
          </a:xfrm>
        </p:grpSpPr>
        <p:sp>
          <p:nvSpPr>
            <p:cNvPr id="12" name="Rectangle 11"/>
            <p:cNvSpPr/>
            <p:nvPr/>
          </p:nvSpPr>
          <p:spPr>
            <a:xfrm>
              <a:off x="7024629" y="1784905"/>
              <a:ext cx="2025367" cy="604323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24629" y="2383892"/>
              <a:ext cx="2025367" cy="602988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24629" y="2981544"/>
              <a:ext cx="2025367" cy="604322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24629" y="3587200"/>
              <a:ext cx="2025367" cy="60432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24629" y="4186186"/>
              <a:ext cx="2025367" cy="602988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24629" y="4789174"/>
              <a:ext cx="2025367" cy="604323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90"/>
          <p:cNvGrpSpPr/>
          <p:nvPr/>
        </p:nvGrpSpPr>
        <p:grpSpPr>
          <a:xfrm>
            <a:off x="7528124" y="1620798"/>
            <a:ext cx="1709161" cy="4294572"/>
            <a:chOff x="9836208" y="1686477"/>
            <a:chExt cx="1709161" cy="429457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0" name="Freeform: Shape 89"/>
            <p:cNvSpPr/>
            <p:nvPr/>
          </p:nvSpPr>
          <p:spPr>
            <a:xfrm>
              <a:off x="10412261" y="1686477"/>
              <a:ext cx="584776" cy="716461"/>
            </a:xfrm>
            <a:custGeom>
              <a:avLst/>
              <a:gdLst>
                <a:gd name="connsiteX0" fmla="*/ 295139 w 584776"/>
                <a:gd name="connsiteY0" fmla="*/ 2 h 716461"/>
                <a:gd name="connsiteX1" fmla="*/ 340001 w 584776"/>
                <a:gd name="connsiteY1" fmla="*/ 15266 h 716461"/>
                <a:gd name="connsiteX2" fmla="*/ 403271 w 584776"/>
                <a:gd name="connsiteY2" fmla="*/ 52600 h 716461"/>
                <a:gd name="connsiteX3" fmla="*/ 432256 w 584776"/>
                <a:gd name="connsiteY3" fmla="*/ 137584 h 716461"/>
                <a:gd name="connsiteX4" fmla="*/ 467330 w 584776"/>
                <a:gd name="connsiteY4" fmla="*/ 192407 h 716461"/>
                <a:gd name="connsiteX5" fmla="*/ 581493 w 584776"/>
                <a:gd name="connsiteY5" fmla="*/ 192407 h 716461"/>
                <a:gd name="connsiteX6" fmla="*/ 580019 w 584776"/>
                <a:gd name="connsiteY6" fmla="*/ 421128 h 716461"/>
                <a:gd name="connsiteX7" fmla="*/ 547107 w 584776"/>
                <a:gd name="connsiteY7" fmla="*/ 444903 h 716461"/>
                <a:gd name="connsiteX8" fmla="*/ 453967 w 584776"/>
                <a:gd name="connsiteY8" fmla="*/ 460525 h 716461"/>
                <a:gd name="connsiteX9" fmla="*/ 490712 w 584776"/>
                <a:gd name="connsiteY9" fmla="*/ 543741 h 716461"/>
                <a:gd name="connsiteX10" fmla="*/ 491989 w 584776"/>
                <a:gd name="connsiteY10" fmla="*/ 623419 h 716461"/>
                <a:gd name="connsiteX11" fmla="*/ 556537 w 584776"/>
                <a:gd name="connsiteY11" fmla="*/ 702017 h 716461"/>
                <a:gd name="connsiteX12" fmla="*/ 580596 w 584776"/>
                <a:gd name="connsiteY12" fmla="*/ 715563 h 716461"/>
                <a:gd name="connsiteX13" fmla="*/ 584776 w 584776"/>
                <a:gd name="connsiteY13" fmla="*/ 716461 h 716461"/>
                <a:gd name="connsiteX14" fmla="*/ 0 w 584776"/>
                <a:gd name="connsiteY14" fmla="*/ 716461 h 716461"/>
                <a:gd name="connsiteX15" fmla="*/ 11953 w 584776"/>
                <a:gd name="connsiteY15" fmla="*/ 709189 h 716461"/>
                <a:gd name="connsiteX16" fmla="*/ 128769 w 584776"/>
                <a:gd name="connsiteY16" fmla="*/ 634915 h 716461"/>
                <a:gd name="connsiteX17" fmla="*/ 139181 w 584776"/>
                <a:gd name="connsiteY17" fmla="*/ 446868 h 716461"/>
                <a:gd name="connsiteX18" fmla="*/ 15193 w 584776"/>
                <a:gd name="connsiteY18" fmla="*/ 446868 h 716461"/>
                <a:gd name="connsiteX19" fmla="*/ 15193 w 584776"/>
                <a:gd name="connsiteY19" fmla="*/ 188673 h 716461"/>
                <a:gd name="connsiteX20" fmla="*/ 176419 w 584776"/>
                <a:gd name="connsiteY20" fmla="*/ 188673 h 716461"/>
                <a:gd name="connsiteX21" fmla="*/ 249023 w 584776"/>
                <a:gd name="connsiteY21" fmla="*/ 13989 h 716461"/>
                <a:gd name="connsiteX22" fmla="*/ 295139 w 584776"/>
                <a:gd name="connsiteY22" fmla="*/ 2 h 71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84776" h="716461">
                  <a:moveTo>
                    <a:pt x="295139" y="2"/>
                  </a:moveTo>
                  <a:cubicBezTo>
                    <a:pt x="310011" y="-109"/>
                    <a:pt x="324675" y="4656"/>
                    <a:pt x="340001" y="15266"/>
                  </a:cubicBezTo>
                  <a:cubicBezTo>
                    <a:pt x="360042" y="29218"/>
                    <a:pt x="381363" y="41795"/>
                    <a:pt x="403271" y="52600"/>
                  </a:cubicBezTo>
                  <a:cubicBezTo>
                    <a:pt x="441981" y="71759"/>
                    <a:pt x="455441" y="96713"/>
                    <a:pt x="432256" y="137584"/>
                  </a:cubicBezTo>
                  <a:cubicBezTo>
                    <a:pt x="411131" y="174920"/>
                    <a:pt x="426950" y="192407"/>
                    <a:pt x="467330" y="192407"/>
                  </a:cubicBezTo>
                  <a:cubicBezTo>
                    <a:pt x="504762" y="192407"/>
                    <a:pt x="542292" y="192407"/>
                    <a:pt x="581493" y="192407"/>
                  </a:cubicBezTo>
                  <a:cubicBezTo>
                    <a:pt x="581493" y="271987"/>
                    <a:pt x="582573" y="346655"/>
                    <a:pt x="580019" y="421128"/>
                  </a:cubicBezTo>
                  <a:cubicBezTo>
                    <a:pt x="579724" y="429674"/>
                    <a:pt x="559781" y="441857"/>
                    <a:pt x="547107" y="444903"/>
                  </a:cubicBezTo>
                  <a:cubicBezTo>
                    <a:pt x="516648" y="452370"/>
                    <a:pt x="485013" y="455613"/>
                    <a:pt x="453967" y="460525"/>
                  </a:cubicBezTo>
                  <a:cubicBezTo>
                    <a:pt x="466642" y="488132"/>
                    <a:pt x="483736" y="514756"/>
                    <a:pt x="490712" y="543741"/>
                  </a:cubicBezTo>
                  <a:cubicBezTo>
                    <a:pt x="497000" y="569776"/>
                    <a:pt x="491989" y="598463"/>
                    <a:pt x="491989" y="623419"/>
                  </a:cubicBezTo>
                  <a:cubicBezTo>
                    <a:pt x="512033" y="648471"/>
                    <a:pt x="531681" y="678043"/>
                    <a:pt x="556537" y="702017"/>
                  </a:cubicBezTo>
                  <a:cubicBezTo>
                    <a:pt x="562776" y="708011"/>
                    <a:pt x="571324" y="712407"/>
                    <a:pt x="580596" y="715563"/>
                  </a:cubicBezTo>
                  <a:lnTo>
                    <a:pt x="584776" y="716461"/>
                  </a:lnTo>
                  <a:lnTo>
                    <a:pt x="0" y="716461"/>
                  </a:lnTo>
                  <a:lnTo>
                    <a:pt x="11953" y="709189"/>
                  </a:lnTo>
                  <a:cubicBezTo>
                    <a:pt x="29342" y="662423"/>
                    <a:pt x="58916" y="633343"/>
                    <a:pt x="128769" y="634915"/>
                  </a:cubicBezTo>
                  <a:cubicBezTo>
                    <a:pt x="41820" y="558280"/>
                    <a:pt x="143996" y="514461"/>
                    <a:pt x="139181" y="446868"/>
                  </a:cubicBezTo>
                  <a:cubicBezTo>
                    <a:pt x="97524" y="446868"/>
                    <a:pt x="57737" y="446868"/>
                    <a:pt x="15193" y="446868"/>
                  </a:cubicBezTo>
                  <a:cubicBezTo>
                    <a:pt x="15193" y="359329"/>
                    <a:pt x="15193" y="278668"/>
                    <a:pt x="15193" y="188673"/>
                  </a:cubicBezTo>
                  <a:cubicBezTo>
                    <a:pt x="69819" y="188673"/>
                    <a:pt x="122284" y="188673"/>
                    <a:pt x="176419" y="188673"/>
                  </a:cubicBezTo>
                  <a:cubicBezTo>
                    <a:pt x="144094" y="75395"/>
                    <a:pt x="147631" y="69696"/>
                    <a:pt x="249023" y="13989"/>
                  </a:cubicBezTo>
                  <a:cubicBezTo>
                    <a:pt x="265185" y="5098"/>
                    <a:pt x="280266" y="112"/>
                    <a:pt x="295139" y="2"/>
                  </a:cubicBezTo>
                  <a:close/>
                </a:path>
              </a:pathLst>
            </a:custGeom>
            <a:solidFill>
              <a:schemeClr val="accent5"/>
            </a:solidFill>
            <a:ln w="399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10149511" y="2400796"/>
              <a:ext cx="1080368" cy="710093"/>
            </a:xfrm>
            <a:custGeom>
              <a:avLst/>
              <a:gdLst>
                <a:gd name="connsiteX0" fmla="*/ 225751 w 1080368"/>
                <a:gd name="connsiteY0" fmla="*/ 0 h 710093"/>
                <a:gd name="connsiteX1" fmla="*/ 887141 w 1080368"/>
                <a:gd name="connsiteY1" fmla="*/ 0 h 710093"/>
                <a:gd name="connsiteX2" fmla="*/ 942637 w 1080368"/>
                <a:gd name="connsiteY2" fmla="*/ 4327 h 710093"/>
                <a:gd name="connsiteX3" fmla="*/ 1013523 w 1080368"/>
                <a:gd name="connsiteY3" fmla="*/ 9706 h 710093"/>
                <a:gd name="connsiteX4" fmla="*/ 1078660 w 1080368"/>
                <a:gd name="connsiteY4" fmla="*/ 92234 h 710093"/>
                <a:gd name="connsiteX5" fmla="*/ 1043979 w 1080368"/>
                <a:gd name="connsiteY5" fmla="*/ 208952 h 710093"/>
                <a:gd name="connsiteX6" fmla="*/ 873029 w 1080368"/>
                <a:gd name="connsiteY6" fmla="*/ 621492 h 710093"/>
                <a:gd name="connsiteX7" fmla="*/ 892974 w 1080368"/>
                <a:gd name="connsiteY7" fmla="*/ 638097 h 710093"/>
                <a:gd name="connsiteX8" fmla="*/ 928527 w 1080368"/>
                <a:gd name="connsiteY8" fmla="*/ 688192 h 710093"/>
                <a:gd name="connsiteX9" fmla="*/ 921561 w 1080368"/>
                <a:gd name="connsiteY9" fmla="*/ 710093 h 710093"/>
                <a:gd name="connsiteX10" fmla="*/ 157567 w 1080368"/>
                <a:gd name="connsiteY10" fmla="*/ 710093 h 710093"/>
                <a:gd name="connsiteX11" fmla="*/ 153073 w 1080368"/>
                <a:gd name="connsiteY11" fmla="*/ 693066 h 710093"/>
                <a:gd name="connsiteX12" fmla="*/ 181662 w 1080368"/>
                <a:gd name="connsiteY12" fmla="*/ 646449 h 710093"/>
                <a:gd name="connsiteX13" fmla="*/ 195710 w 1080368"/>
                <a:gd name="connsiteY13" fmla="*/ 586025 h 710093"/>
                <a:gd name="connsiteX14" fmla="*/ 25646 w 1080368"/>
                <a:gd name="connsiteY14" fmla="*/ 179282 h 710093"/>
                <a:gd name="connsiteX15" fmla="*/ 2458 w 1080368"/>
                <a:gd name="connsiteY15" fmla="*/ 104614 h 710093"/>
                <a:gd name="connsiteX16" fmla="*/ 75750 w 1080368"/>
                <a:gd name="connsiteY16" fmla="*/ 9313 h 710093"/>
                <a:gd name="connsiteX17" fmla="*/ 225751 w 1080368"/>
                <a:gd name="connsiteY17" fmla="*/ 0 h 71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0368" h="710093">
                  <a:moveTo>
                    <a:pt x="225751" y="0"/>
                  </a:moveTo>
                  <a:lnTo>
                    <a:pt x="887141" y="0"/>
                  </a:lnTo>
                  <a:lnTo>
                    <a:pt x="942637" y="4327"/>
                  </a:lnTo>
                  <a:cubicBezTo>
                    <a:pt x="966315" y="5727"/>
                    <a:pt x="989993" y="7103"/>
                    <a:pt x="1013523" y="9706"/>
                  </a:cubicBezTo>
                  <a:cubicBezTo>
                    <a:pt x="1065890" y="15503"/>
                    <a:pt x="1086815" y="39868"/>
                    <a:pt x="1078660" y="92234"/>
                  </a:cubicBezTo>
                  <a:cubicBezTo>
                    <a:pt x="1072470" y="132024"/>
                    <a:pt x="1059209" y="171421"/>
                    <a:pt x="1043979" y="208952"/>
                  </a:cubicBezTo>
                  <a:cubicBezTo>
                    <a:pt x="988275" y="346499"/>
                    <a:pt x="930504" y="483260"/>
                    <a:pt x="873029" y="621492"/>
                  </a:cubicBezTo>
                  <a:cubicBezTo>
                    <a:pt x="880791" y="627879"/>
                    <a:pt x="886686" y="633184"/>
                    <a:pt x="892974" y="638097"/>
                  </a:cubicBezTo>
                  <a:cubicBezTo>
                    <a:pt x="916259" y="656126"/>
                    <a:pt x="928097" y="671993"/>
                    <a:pt x="928527" y="688192"/>
                  </a:cubicBezTo>
                  <a:lnTo>
                    <a:pt x="921561" y="710093"/>
                  </a:lnTo>
                  <a:lnTo>
                    <a:pt x="157567" y="710093"/>
                  </a:lnTo>
                  <a:lnTo>
                    <a:pt x="153073" y="693066"/>
                  </a:lnTo>
                  <a:cubicBezTo>
                    <a:pt x="153662" y="676979"/>
                    <a:pt x="163437" y="660154"/>
                    <a:pt x="181662" y="646449"/>
                  </a:cubicBezTo>
                  <a:cubicBezTo>
                    <a:pt x="206125" y="628075"/>
                    <a:pt x="207795" y="613929"/>
                    <a:pt x="195710" y="586025"/>
                  </a:cubicBezTo>
                  <a:cubicBezTo>
                    <a:pt x="137156" y="451232"/>
                    <a:pt x="81547" y="315257"/>
                    <a:pt x="25646" y="179282"/>
                  </a:cubicBezTo>
                  <a:cubicBezTo>
                    <a:pt x="15722" y="155212"/>
                    <a:pt x="6978" y="130059"/>
                    <a:pt x="2458" y="104614"/>
                  </a:cubicBezTo>
                  <a:cubicBezTo>
                    <a:pt x="-8055" y="44977"/>
                    <a:pt x="14936" y="14914"/>
                    <a:pt x="75750" y="9313"/>
                  </a:cubicBezTo>
                  <a:lnTo>
                    <a:pt x="225751" y="0"/>
                  </a:lnTo>
                  <a:close/>
                </a:path>
              </a:pathLst>
            </a:custGeom>
            <a:solidFill>
              <a:schemeClr val="accent4"/>
            </a:solidFill>
            <a:ln w="399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10070634" y="3108711"/>
              <a:ext cx="1239083" cy="716497"/>
            </a:xfrm>
            <a:custGeom>
              <a:avLst/>
              <a:gdLst>
                <a:gd name="connsiteX0" fmla="*/ 238365 w 1239083"/>
                <a:gd name="connsiteY0" fmla="*/ 0 h 716497"/>
                <a:gd name="connsiteX1" fmla="*/ 996366 w 1239083"/>
                <a:gd name="connsiteY1" fmla="*/ 0 h 716497"/>
                <a:gd name="connsiteX2" fmla="*/ 974504 w 1239083"/>
                <a:gd name="connsiteY2" fmla="*/ 23815 h 716497"/>
                <a:gd name="connsiteX3" fmla="*/ 953576 w 1239083"/>
                <a:gd name="connsiteY3" fmla="*/ 145150 h 716497"/>
                <a:gd name="connsiteX4" fmla="*/ 978333 w 1239083"/>
                <a:gd name="connsiteY4" fmla="*/ 156741 h 716497"/>
                <a:gd name="connsiteX5" fmla="*/ 1030896 w 1239083"/>
                <a:gd name="connsiteY5" fmla="*/ 167746 h 716497"/>
                <a:gd name="connsiteX6" fmla="*/ 1081691 w 1239083"/>
                <a:gd name="connsiteY6" fmla="*/ 252926 h 716497"/>
                <a:gd name="connsiteX7" fmla="*/ 1199587 w 1239083"/>
                <a:gd name="connsiteY7" fmla="*/ 308437 h 716497"/>
                <a:gd name="connsiteX8" fmla="*/ 1197524 w 1239083"/>
                <a:gd name="connsiteY8" fmla="*/ 394993 h 716497"/>
                <a:gd name="connsiteX9" fmla="*/ 919877 w 1239083"/>
                <a:gd name="connsiteY9" fmla="*/ 468776 h 716497"/>
                <a:gd name="connsiteX10" fmla="*/ 866725 w 1239083"/>
                <a:gd name="connsiteY10" fmla="*/ 516623 h 716497"/>
                <a:gd name="connsiteX11" fmla="*/ 866849 w 1239083"/>
                <a:gd name="connsiteY11" fmla="*/ 716497 h 716497"/>
                <a:gd name="connsiteX12" fmla="*/ 377289 w 1239083"/>
                <a:gd name="connsiteY12" fmla="*/ 716497 h 716497"/>
                <a:gd name="connsiteX13" fmla="*/ 377748 w 1239083"/>
                <a:gd name="connsiteY13" fmla="*/ 608878 h 716497"/>
                <a:gd name="connsiteX14" fmla="*/ 375488 w 1239083"/>
                <a:gd name="connsiteY14" fmla="*/ 535387 h 716497"/>
                <a:gd name="connsiteX15" fmla="*/ 313495 w 1239083"/>
                <a:gd name="connsiteY15" fmla="*/ 468089 h 716497"/>
                <a:gd name="connsiteX16" fmla="*/ 84872 w 1239083"/>
                <a:gd name="connsiteY16" fmla="*/ 416508 h 716497"/>
                <a:gd name="connsiteX17" fmla="*/ 25235 w 1239083"/>
                <a:gd name="connsiteY17" fmla="*/ 383596 h 716497"/>
                <a:gd name="connsiteX18" fmla="*/ 27986 w 1239083"/>
                <a:gd name="connsiteY18" fmla="*/ 316297 h 716497"/>
                <a:gd name="connsiteX19" fmla="*/ 128789 w 1239083"/>
                <a:gd name="connsiteY19" fmla="*/ 266780 h 716497"/>
                <a:gd name="connsiteX20" fmla="*/ 155512 w 1239083"/>
                <a:gd name="connsiteY20" fmla="*/ 234162 h 716497"/>
                <a:gd name="connsiteX21" fmla="*/ 192452 w 1239083"/>
                <a:gd name="connsiteY21" fmla="*/ 173837 h 716497"/>
                <a:gd name="connsiteX22" fmla="*/ 229396 w 1239083"/>
                <a:gd name="connsiteY22" fmla="*/ 160966 h 716497"/>
                <a:gd name="connsiteX23" fmla="*/ 291192 w 1239083"/>
                <a:gd name="connsiteY23" fmla="*/ 130510 h 716497"/>
                <a:gd name="connsiteX24" fmla="*/ 258476 w 1239083"/>
                <a:gd name="connsiteY24" fmla="*/ 18804 h 716497"/>
                <a:gd name="connsiteX25" fmla="*/ 238365 w 1239083"/>
                <a:gd name="connsiteY25" fmla="*/ 0 h 71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9083" h="716497">
                  <a:moveTo>
                    <a:pt x="238365" y="0"/>
                  </a:moveTo>
                  <a:lnTo>
                    <a:pt x="996366" y="0"/>
                  </a:lnTo>
                  <a:lnTo>
                    <a:pt x="974504" y="23815"/>
                  </a:lnTo>
                  <a:cubicBezTo>
                    <a:pt x="953576" y="41989"/>
                    <a:pt x="938349" y="123632"/>
                    <a:pt x="953576" y="145150"/>
                  </a:cubicBezTo>
                  <a:cubicBezTo>
                    <a:pt x="958194" y="151632"/>
                    <a:pt x="969493" y="154481"/>
                    <a:pt x="978333" y="156741"/>
                  </a:cubicBezTo>
                  <a:cubicBezTo>
                    <a:pt x="995626" y="161163"/>
                    <a:pt x="1013901" y="162342"/>
                    <a:pt x="1030896" y="167746"/>
                  </a:cubicBezTo>
                  <a:cubicBezTo>
                    <a:pt x="1084835" y="184842"/>
                    <a:pt x="1092498" y="197907"/>
                    <a:pt x="1081691" y="252926"/>
                  </a:cubicBezTo>
                  <a:cubicBezTo>
                    <a:pt x="1120695" y="271005"/>
                    <a:pt x="1161762" y="286919"/>
                    <a:pt x="1199587" y="308437"/>
                  </a:cubicBezTo>
                  <a:cubicBezTo>
                    <a:pt x="1251855" y="338205"/>
                    <a:pt x="1253329" y="375441"/>
                    <a:pt x="1197524" y="394993"/>
                  </a:cubicBezTo>
                  <a:cubicBezTo>
                    <a:pt x="1107430" y="426530"/>
                    <a:pt x="1013311" y="447455"/>
                    <a:pt x="919877" y="468776"/>
                  </a:cubicBezTo>
                  <a:cubicBezTo>
                    <a:pt x="890011" y="475654"/>
                    <a:pt x="867511" y="478405"/>
                    <a:pt x="866725" y="516623"/>
                  </a:cubicBezTo>
                  <a:lnTo>
                    <a:pt x="866849" y="716497"/>
                  </a:lnTo>
                  <a:lnTo>
                    <a:pt x="377289" y="716497"/>
                  </a:lnTo>
                  <a:lnTo>
                    <a:pt x="377748" y="608878"/>
                  </a:lnTo>
                  <a:cubicBezTo>
                    <a:pt x="377257" y="584315"/>
                    <a:pt x="372934" y="559557"/>
                    <a:pt x="375488" y="535387"/>
                  </a:cubicBezTo>
                  <a:cubicBezTo>
                    <a:pt x="380401" y="487540"/>
                    <a:pt x="356135" y="475261"/>
                    <a:pt x="313495" y="468089"/>
                  </a:cubicBezTo>
                  <a:cubicBezTo>
                    <a:pt x="236566" y="455119"/>
                    <a:pt x="160522" y="435962"/>
                    <a:pt x="84872" y="416508"/>
                  </a:cubicBezTo>
                  <a:cubicBezTo>
                    <a:pt x="63554" y="411006"/>
                    <a:pt x="43314" y="397155"/>
                    <a:pt x="25235" y="383596"/>
                  </a:cubicBezTo>
                  <a:cubicBezTo>
                    <a:pt x="-8856" y="358052"/>
                    <a:pt x="-8856" y="338598"/>
                    <a:pt x="27986" y="316297"/>
                  </a:cubicBezTo>
                  <a:cubicBezTo>
                    <a:pt x="59820" y="296941"/>
                    <a:pt x="96172" y="285053"/>
                    <a:pt x="128789" y="266780"/>
                  </a:cubicBezTo>
                  <a:cubicBezTo>
                    <a:pt x="140776" y="260099"/>
                    <a:pt x="158263" y="240252"/>
                    <a:pt x="155512" y="234162"/>
                  </a:cubicBezTo>
                  <a:cubicBezTo>
                    <a:pt x="137927" y="193685"/>
                    <a:pt x="168383" y="185923"/>
                    <a:pt x="192452" y="173837"/>
                  </a:cubicBezTo>
                  <a:cubicBezTo>
                    <a:pt x="203948" y="168040"/>
                    <a:pt x="217409" y="166075"/>
                    <a:pt x="229396" y="160966"/>
                  </a:cubicBezTo>
                  <a:cubicBezTo>
                    <a:pt x="251304" y="151536"/>
                    <a:pt x="288932" y="143873"/>
                    <a:pt x="291192" y="130510"/>
                  </a:cubicBezTo>
                  <a:cubicBezTo>
                    <a:pt x="297775" y="91703"/>
                    <a:pt x="308484" y="47884"/>
                    <a:pt x="258476" y="18804"/>
                  </a:cubicBezTo>
                  <a:lnTo>
                    <a:pt x="238365" y="0"/>
                  </a:lnTo>
                  <a:close/>
                </a:path>
              </a:pathLst>
            </a:custGeom>
            <a:solidFill>
              <a:schemeClr val="accent3"/>
            </a:solidFill>
            <a:ln w="399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10382790" y="3827403"/>
              <a:ext cx="623679" cy="716461"/>
            </a:xfrm>
            <a:custGeom>
              <a:avLst/>
              <a:gdLst>
                <a:gd name="connsiteX0" fmla="*/ 65124 w 623679"/>
                <a:gd name="connsiteY0" fmla="*/ 0 h 716461"/>
                <a:gd name="connsiteX1" fmla="*/ 554695 w 623679"/>
                <a:gd name="connsiteY1" fmla="*/ 0 h 716461"/>
                <a:gd name="connsiteX2" fmla="*/ 554750 w 623679"/>
                <a:gd name="connsiteY2" fmla="*/ 88809 h 716461"/>
                <a:gd name="connsiteX3" fmla="*/ 612071 w 623679"/>
                <a:gd name="connsiteY3" fmla="*/ 664155 h 716461"/>
                <a:gd name="connsiteX4" fmla="*/ 623679 w 623679"/>
                <a:gd name="connsiteY4" fmla="*/ 716461 h 716461"/>
                <a:gd name="connsiteX5" fmla="*/ 0 w 623679"/>
                <a:gd name="connsiteY5" fmla="*/ 716461 h 716461"/>
                <a:gd name="connsiteX6" fmla="*/ 9126 w 623679"/>
                <a:gd name="connsiteY6" fmla="*/ 675753 h 716461"/>
                <a:gd name="connsiteX7" fmla="*/ 64467 w 623679"/>
                <a:gd name="connsiteY7" fmla="*/ 154080 h 716461"/>
                <a:gd name="connsiteX8" fmla="*/ 65124 w 623679"/>
                <a:gd name="connsiteY8" fmla="*/ 0 h 71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3679" h="716461">
                  <a:moveTo>
                    <a:pt x="65124" y="0"/>
                  </a:moveTo>
                  <a:lnTo>
                    <a:pt x="554695" y="0"/>
                  </a:lnTo>
                  <a:lnTo>
                    <a:pt x="554750" y="88809"/>
                  </a:lnTo>
                  <a:cubicBezTo>
                    <a:pt x="559582" y="282181"/>
                    <a:pt x="575456" y="474295"/>
                    <a:pt x="612071" y="664155"/>
                  </a:cubicBezTo>
                  <a:lnTo>
                    <a:pt x="623679" y="716461"/>
                  </a:lnTo>
                  <a:lnTo>
                    <a:pt x="0" y="716461"/>
                  </a:lnTo>
                  <a:lnTo>
                    <a:pt x="9126" y="675753"/>
                  </a:lnTo>
                  <a:cubicBezTo>
                    <a:pt x="42987" y="503632"/>
                    <a:pt x="59023" y="329467"/>
                    <a:pt x="64467" y="154080"/>
                  </a:cubicBezTo>
                  <a:lnTo>
                    <a:pt x="65124" y="0"/>
                  </a:lnTo>
                  <a:close/>
                </a:path>
              </a:pathLst>
            </a:custGeom>
            <a:solidFill>
              <a:schemeClr val="accent2"/>
            </a:solidFill>
            <a:ln w="399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0106842" y="4550268"/>
              <a:ext cx="1172590" cy="716461"/>
            </a:xfrm>
            <a:custGeom>
              <a:avLst/>
              <a:gdLst>
                <a:gd name="connsiteX0" fmla="*/ 274512 w 1172590"/>
                <a:gd name="connsiteY0" fmla="*/ 0 h 716461"/>
                <a:gd name="connsiteX1" fmla="*/ 901048 w 1172590"/>
                <a:gd name="connsiteY1" fmla="*/ 0 h 716461"/>
                <a:gd name="connsiteX2" fmla="*/ 919522 w 1172590"/>
                <a:gd name="connsiteY2" fmla="*/ 83247 h 716461"/>
                <a:gd name="connsiteX3" fmla="*/ 959712 w 1172590"/>
                <a:gd name="connsiteY3" fmla="*/ 224265 h 716461"/>
                <a:gd name="connsiteX4" fmla="*/ 1065624 w 1172590"/>
                <a:gd name="connsiteY4" fmla="*/ 372424 h 716461"/>
                <a:gd name="connsiteX5" fmla="*/ 1107478 w 1172590"/>
                <a:gd name="connsiteY5" fmla="*/ 481871 h 716461"/>
                <a:gd name="connsiteX6" fmla="*/ 1164165 w 1172590"/>
                <a:gd name="connsiteY6" fmla="*/ 706266 h 716461"/>
                <a:gd name="connsiteX7" fmla="*/ 1172590 w 1172590"/>
                <a:gd name="connsiteY7" fmla="*/ 716461 h 716461"/>
                <a:gd name="connsiteX8" fmla="*/ 0 w 1172590"/>
                <a:gd name="connsiteY8" fmla="*/ 716461 h 716461"/>
                <a:gd name="connsiteX9" fmla="*/ 25577 w 1172590"/>
                <a:gd name="connsiteY9" fmla="*/ 686028 h 716461"/>
                <a:gd name="connsiteX10" fmla="*/ 69789 w 1172590"/>
                <a:gd name="connsiteY10" fmla="*/ 494840 h 716461"/>
                <a:gd name="connsiteX11" fmla="*/ 114194 w 1172590"/>
                <a:gd name="connsiteY11" fmla="*/ 368985 h 716461"/>
                <a:gd name="connsiteX12" fmla="*/ 220008 w 1172590"/>
                <a:gd name="connsiteY12" fmla="*/ 209432 h 716461"/>
                <a:gd name="connsiteX13" fmla="*/ 256222 w 1172590"/>
                <a:gd name="connsiteY13" fmla="*/ 81582 h 716461"/>
                <a:gd name="connsiteX14" fmla="*/ 274512 w 1172590"/>
                <a:gd name="connsiteY14" fmla="*/ 0 h 71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2590" h="716461">
                  <a:moveTo>
                    <a:pt x="274512" y="0"/>
                  </a:moveTo>
                  <a:lnTo>
                    <a:pt x="901048" y="0"/>
                  </a:lnTo>
                  <a:lnTo>
                    <a:pt x="919522" y="83247"/>
                  </a:lnTo>
                  <a:cubicBezTo>
                    <a:pt x="931420" y="130415"/>
                    <a:pt x="944766" y="177426"/>
                    <a:pt x="959712" y="224265"/>
                  </a:cubicBezTo>
                  <a:cubicBezTo>
                    <a:pt x="979560" y="286359"/>
                    <a:pt x="1012276" y="336856"/>
                    <a:pt x="1065624" y="372424"/>
                  </a:cubicBezTo>
                  <a:cubicBezTo>
                    <a:pt x="1107085" y="400129"/>
                    <a:pt x="1121722" y="436775"/>
                    <a:pt x="1107478" y="481871"/>
                  </a:cubicBezTo>
                  <a:cubicBezTo>
                    <a:pt x="1079770" y="569409"/>
                    <a:pt x="1105611" y="639655"/>
                    <a:pt x="1164165" y="706266"/>
                  </a:cubicBezTo>
                  <a:lnTo>
                    <a:pt x="1172590" y="716461"/>
                  </a:lnTo>
                  <a:lnTo>
                    <a:pt x="0" y="716461"/>
                  </a:lnTo>
                  <a:lnTo>
                    <a:pt x="25577" y="686028"/>
                  </a:lnTo>
                  <a:cubicBezTo>
                    <a:pt x="76468" y="628062"/>
                    <a:pt x="87472" y="565086"/>
                    <a:pt x="69789" y="494840"/>
                  </a:cubicBezTo>
                  <a:cubicBezTo>
                    <a:pt x="56230" y="441294"/>
                    <a:pt x="63795" y="399932"/>
                    <a:pt x="114194" y="368985"/>
                  </a:cubicBezTo>
                  <a:cubicBezTo>
                    <a:pt x="173439" y="332730"/>
                    <a:pt x="199869" y="273390"/>
                    <a:pt x="220008" y="209432"/>
                  </a:cubicBezTo>
                  <a:cubicBezTo>
                    <a:pt x="233382" y="166965"/>
                    <a:pt x="245416" y="124344"/>
                    <a:pt x="256222" y="81582"/>
                  </a:cubicBezTo>
                  <a:lnTo>
                    <a:pt x="274512" y="0"/>
                  </a:lnTo>
                  <a:close/>
                </a:path>
              </a:pathLst>
            </a:custGeom>
            <a:solidFill>
              <a:schemeClr val="accent1"/>
            </a:solidFill>
            <a:ln w="399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9836208" y="5266729"/>
              <a:ext cx="1709161" cy="714320"/>
            </a:xfrm>
            <a:custGeom>
              <a:avLst/>
              <a:gdLst>
                <a:gd name="connsiteX0" fmla="*/ 263452 w 1709161"/>
                <a:gd name="connsiteY0" fmla="*/ 0 h 714320"/>
                <a:gd name="connsiteX1" fmla="*/ 1450287 w 1709161"/>
                <a:gd name="connsiteY1" fmla="*/ 0 h 714320"/>
                <a:gd name="connsiteX2" fmla="*/ 1659787 w 1709161"/>
                <a:gd name="connsiteY2" fmla="*/ 253504 h 714320"/>
                <a:gd name="connsiteX3" fmla="*/ 1664503 w 1709161"/>
                <a:gd name="connsiteY3" fmla="*/ 411485 h 714320"/>
                <a:gd name="connsiteX4" fmla="*/ 1667745 w 1709161"/>
                <a:gd name="connsiteY4" fmla="*/ 458350 h 714320"/>
                <a:gd name="connsiteX5" fmla="*/ 1708223 w 1709161"/>
                <a:gd name="connsiteY5" fmla="*/ 555124 h 714320"/>
                <a:gd name="connsiteX6" fmla="*/ 1690734 w 1709161"/>
                <a:gd name="connsiteY6" fmla="*/ 700726 h 714320"/>
                <a:gd name="connsiteX7" fmla="*/ 1554860 w 1709161"/>
                <a:gd name="connsiteY7" fmla="*/ 709667 h 714320"/>
                <a:gd name="connsiteX8" fmla="*/ 77708 w 1709161"/>
                <a:gd name="connsiteY8" fmla="*/ 708291 h 714320"/>
                <a:gd name="connsiteX9" fmla="*/ 683 w 1709161"/>
                <a:gd name="connsiteY9" fmla="*/ 628515 h 714320"/>
                <a:gd name="connsiteX10" fmla="*/ 4416 w 1709161"/>
                <a:gd name="connsiteY10" fmla="*/ 530758 h 714320"/>
                <a:gd name="connsiteX11" fmla="*/ 41849 w 1709161"/>
                <a:gd name="connsiteY11" fmla="*/ 467193 h 714320"/>
                <a:gd name="connsiteX12" fmla="*/ 50787 w 1709161"/>
                <a:gd name="connsiteY12" fmla="*/ 399698 h 714320"/>
                <a:gd name="connsiteX13" fmla="*/ 53049 w 1709161"/>
                <a:gd name="connsiteY13" fmla="*/ 256452 h 714320"/>
                <a:gd name="connsiteX14" fmla="*/ 173119 w 1709161"/>
                <a:gd name="connsiteY14" fmla="*/ 107484 h 714320"/>
                <a:gd name="connsiteX15" fmla="*/ 263452 w 1709161"/>
                <a:gd name="connsiteY15" fmla="*/ 0 h 71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09161" h="714320">
                  <a:moveTo>
                    <a:pt x="263452" y="0"/>
                  </a:moveTo>
                  <a:lnTo>
                    <a:pt x="1450287" y="0"/>
                  </a:lnTo>
                  <a:lnTo>
                    <a:pt x="1659787" y="253504"/>
                  </a:lnTo>
                  <a:cubicBezTo>
                    <a:pt x="1718636" y="327287"/>
                    <a:pt x="1716376" y="334460"/>
                    <a:pt x="1664503" y="411485"/>
                  </a:cubicBezTo>
                  <a:cubicBezTo>
                    <a:pt x="1657232" y="422293"/>
                    <a:pt x="1659590" y="453339"/>
                    <a:pt x="1667745" y="458350"/>
                  </a:cubicBezTo>
                  <a:cubicBezTo>
                    <a:pt x="1706258" y="482026"/>
                    <a:pt x="1711858" y="515531"/>
                    <a:pt x="1708223" y="555124"/>
                  </a:cubicBezTo>
                  <a:cubicBezTo>
                    <a:pt x="1703704" y="605130"/>
                    <a:pt x="1716771" y="668501"/>
                    <a:pt x="1690734" y="700726"/>
                  </a:cubicBezTo>
                  <a:cubicBezTo>
                    <a:pt x="1671381" y="724700"/>
                    <a:pt x="1602016" y="709667"/>
                    <a:pt x="1554860" y="709667"/>
                  </a:cubicBezTo>
                  <a:cubicBezTo>
                    <a:pt x="1062442" y="709569"/>
                    <a:pt x="570124" y="709077"/>
                    <a:pt x="77708" y="708291"/>
                  </a:cubicBezTo>
                  <a:cubicBezTo>
                    <a:pt x="6971" y="708193"/>
                    <a:pt x="683" y="701119"/>
                    <a:pt x="683" y="628515"/>
                  </a:cubicBezTo>
                  <a:cubicBezTo>
                    <a:pt x="683" y="595799"/>
                    <a:pt x="-2363" y="562199"/>
                    <a:pt x="4416" y="530758"/>
                  </a:cubicBezTo>
                  <a:cubicBezTo>
                    <a:pt x="9425" y="507670"/>
                    <a:pt x="23868" y="482419"/>
                    <a:pt x="41849" y="467193"/>
                  </a:cubicBezTo>
                  <a:cubicBezTo>
                    <a:pt x="68473" y="444594"/>
                    <a:pt x="75252" y="429368"/>
                    <a:pt x="50787" y="399698"/>
                  </a:cubicBezTo>
                  <a:cubicBezTo>
                    <a:pt x="5596" y="344973"/>
                    <a:pt x="6971" y="313534"/>
                    <a:pt x="53049" y="256452"/>
                  </a:cubicBezTo>
                  <a:cubicBezTo>
                    <a:pt x="93084" y="206837"/>
                    <a:pt x="132849" y="156952"/>
                    <a:pt x="173119" y="107484"/>
                  </a:cubicBezTo>
                  <a:lnTo>
                    <a:pt x="263452" y="0"/>
                  </a:lnTo>
                  <a:close/>
                </a:path>
              </a:pathLst>
            </a:custGeom>
            <a:solidFill>
              <a:schemeClr val="accent6"/>
            </a:solidFill>
            <a:ln w="399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460" name="TextBox 91"/>
          <p:cNvSpPr txBox="1">
            <a:spLocks noChangeArrowheads="1"/>
          </p:cNvSpPr>
          <p:nvPr/>
        </p:nvSpPr>
        <p:spPr bwMode="auto">
          <a:xfrm>
            <a:off x="1412875" y="1676400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>
            <a:spAutoFit/>
          </a:bodyPr>
          <a:lstStyle/>
          <a:p>
            <a:pPr algn="ctr" eaLnBrk="1" hangingPunct="1"/>
            <a:r>
              <a:rPr lang="en-US" altLang="ko-KR" sz="3600">
                <a:solidFill>
                  <a:schemeClr val="bg1"/>
                </a:solidFill>
              </a:rPr>
              <a:t>01</a:t>
            </a:r>
            <a:endParaRPr lang="ko-KR" altLang="en-US" sz="3600">
              <a:solidFill>
                <a:schemeClr val="bg1"/>
              </a:solidFill>
            </a:endParaRPr>
          </a:p>
        </p:txBody>
      </p:sp>
      <p:sp>
        <p:nvSpPr>
          <p:cNvPr id="19461" name="TextBox 92"/>
          <p:cNvSpPr txBox="1">
            <a:spLocks noChangeArrowheads="1"/>
          </p:cNvSpPr>
          <p:nvPr/>
        </p:nvSpPr>
        <p:spPr bwMode="auto">
          <a:xfrm>
            <a:off x="1412875" y="2390775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>
            <a:spAutoFit/>
          </a:bodyPr>
          <a:lstStyle/>
          <a:p>
            <a:pPr algn="ctr" eaLnBrk="1" hangingPunct="1"/>
            <a:r>
              <a:rPr lang="en-US" altLang="ko-KR" sz="3600">
                <a:solidFill>
                  <a:schemeClr val="bg1"/>
                </a:solidFill>
              </a:rPr>
              <a:t>02</a:t>
            </a:r>
            <a:endParaRPr lang="ko-KR" altLang="en-US" sz="3600">
              <a:solidFill>
                <a:schemeClr val="bg1"/>
              </a:solidFill>
            </a:endParaRPr>
          </a:p>
        </p:txBody>
      </p:sp>
      <p:sp>
        <p:nvSpPr>
          <p:cNvPr id="19462" name="TextBox 93"/>
          <p:cNvSpPr txBox="1">
            <a:spLocks noChangeArrowheads="1"/>
          </p:cNvSpPr>
          <p:nvPr/>
        </p:nvSpPr>
        <p:spPr bwMode="auto">
          <a:xfrm>
            <a:off x="1412875" y="3105150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>
            <a:spAutoFit/>
          </a:bodyPr>
          <a:lstStyle/>
          <a:p>
            <a:pPr algn="ctr" eaLnBrk="1" hangingPunct="1"/>
            <a:r>
              <a:rPr lang="en-US" altLang="ko-KR" sz="3600">
                <a:solidFill>
                  <a:schemeClr val="bg1"/>
                </a:solidFill>
              </a:rPr>
              <a:t>03</a:t>
            </a:r>
            <a:endParaRPr lang="ko-KR" altLang="en-US" sz="3600">
              <a:solidFill>
                <a:schemeClr val="bg1"/>
              </a:solidFill>
            </a:endParaRPr>
          </a:p>
        </p:txBody>
      </p:sp>
      <p:sp>
        <p:nvSpPr>
          <p:cNvPr id="19463" name="TextBox 94"/>
          <p:cNvSpPr txBox="1">
            <a:spLocks noChangeArrowheads="1"/>
          </p:cNvSpPr>
          <p:nvPr/>
        </p:nvSpPr>
        <p:spPr bwMode="auto">
          <a:xfrm>
            <a:off x="1412875" y="3819525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>
            <a:spAutoFit/>
          </a:bodyPr>
          <a:lstStyle/>
          <a:p>
            <a:pPr algn="ctr" eaLnBrk="1" hangingPunct="1"/>
            <a:r>
              <a:rPr lang="en-US" altLang="ko-KR" sz="3600">
                <a:solidFill>
                  <a:schemeClr val="bg1"/>
                </a:solidFill>
              </a:rPr>
              <a:t>04</a:t>
            </a:r>
            <a:endParaRPr lang="ko-KR" altLang="en-US" sz="3600">
              <a:solidFill>
                <a:schemeClr val="bg1"/>
              </a:solidFill>
            </a:endParaRPr>
          </a:p>
        </p:txBody>
      </p:sp>
      <p:sp>
        <p:nvSpPr>
          <p:cNvPr id="19464" name="TextBox 95"/>
          <p:cNvSpPr txBox="1">
            <a:spLocks noChangeArrowheads="1"/>
          </p:cNvSpPr>
          <p:nvPr/>
        </p:nvSpPr>
        <p:spPr bwMode="auto">
          <a:xfrm>
            <a:off x="1412875" y="4533900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>
            <a:spAutoFit/>
          </a:bodyPr>
          <a:lstStyle/>
          <a:p>
            <a:pPr algn="ctr" eaLnBrk="1" hangingPunct="1"/>
            <a:r>
              <a:rPr lang="en-US" altLang="ko-KR" sz="3600">
                <a:solidFill>
                  <a:schemeClr val="bg1"/>
                </a:solidFill>
              </a:rPr>
              <a:t>05</a:t>
            </a:r>
            <a:endParaRPr lang="ko-KR" altLang="en-US" sz="3600">
              <a:solidFill>
                <a:schemeClr val="bg1"/>
              </a:solidFill>
            </a:endParaRPr>
          </a:p>
        </p:txBody>
      </p:sp>
      <p:sp>
        <p:nvSpPr>
          <p:cNvPr id="19465" name="TextBox 96"/>
          <p:cNvSpPr txBox="1">
            <a:spLocks noChangeArrowheads="1"/>
          </p:cNvSpPr>
          <p:nvPr/>
        </p:nvSpPr>
        <p:spPr bwMode="auto">
          <a:xfrm>
            <a:off x="1412875" y="5248275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>
            <a:spAutoFit/>
          </a:bodyPr>
          <a:lstStyle/>
          <a:p>
            <a:pPr algn="ctr" eaLnBrk="1" hangingPunct="1"/>
            <a:r>
              <a:rPr lang="en-US" altLang="ko-KR" sz="3600">
                <a:solidFill>
                  <a:schemeClr val="bg1"/>
                </a:solidFill>
              </a:rPr>
              <a:t>06</a:t>
            </a:r>
            <a:endParaRPr lang="ko-KR" altLang="en-US" sz="3600">
              <a:solidFill>
                <a:schemeClr val="bg1"/>
              </a:solidFill>
            </a:endParaRPr>
          </a:p>
        </p:txBody>
      </p:sp>
      <p:sp>
        <p:nvSpPr>
          <p:cNvPr id="19466" name="TextBox 98"/>
          <p:cNvSpPr txBox="1">
            <a:spLocks noChangeArrowheads="1"/>
          </p:cNvSpPr>
          <p:nvPr/>
        </p:nvSpPr>
        <p:spPr bwMode="auto">
          <a:xfrm>
            <a:off x="2133600" y="1746250"/>
            <a:ext cx="48926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latin typeface="BookmanOldStyle"/>
              </a:rPr>
              <a:t>Informasi bencana alam;</a:t>
            </a:r>
          </a:p>
          <a:p>
            <a:pPr eaLnBrk="1" hangingPunct="1"/>
            <a:endParaRPr lang="ko-KR" altLang="en-US" sz="2800">
              <a:solidFill>
                <a:schemeClr val="bg1"/>
              </a:solidFill>
            </a:endParaRPr>
          </a:p>
        </p:txBody>
      </p:sp>
      <p:grpSp>
        <p:nvGrpSpPr>
          <p:cNvPr id="5" name="Group 126"/>
          <p:cNvGrpSpPr>
            <a:grpSpLocks/>
          </p:cNvGrpSpPr>
          <p:nvPr/>
        </p:nvGrpSpPr>
        <p:grpSpPr bwMode="auto">
          <a:xfrm rot="-1112891">
            <a:off x="9202738" y="1852613"/>
            <a:ext cx="1800225" cy="4562475"/>
            <a:chOff x="8209839" y="4254223"/>
            <a:chExt cx="859062" cy="2177297"/>
          </a:xfrm>
        </p:grpSpPr>
        <p:sp>
          <p:nvSpPr>
            <p:cNvPr id="19477" name="Freeform: Shape 118"/>
            <p:cNvSpPr>
              <a:spLocks/>
            </p:cNvSpPr>
            <p:nvPr/>
          </p:nvSpPr>
          <p:spPr bwMode="auto">
            <a:xfrm>
              <a:off x="8490583" y="4699106"/>
              <a:ext cx="372087" cy="715204"/>
            </a:xfrm>
            <a:custGeom>
              <a:avLst/>
              <a:gdLst>
                <a:gd name="T0" fmla="*/ 189702 w 372087"/>
                <a:gd name="T1" fmla="*/ 76224 h 715204"/>
                <a:gd name="T2" fmla="*/ 263882 w 372087"/>
                <a:gd name="T3" fmla="*/ 134595 h 715204"/>
                <a:gd name="T4" fmla="*/ 310093 w 372087"/>
                <a:gd name="T5" fmla="*/ 221747 h 715204"/>
                <a:gd name="T6" fmla="*/ 309688 w 372087"/>
                <a:gd name="T7" fmla="*/ 244447 h 715204"/>
                <a:gd name="T8" fmla="*/ 316174 w 372087"/>
                <a:gd name="T9" fmla="*/ 345787 h 715204"/>
                <a:gd name="T10" fmla="*/ 339279 w 372087"/>
                <a:gd name="T11" fmla="*/ 464962 h 715204"/>
                <a:gd name="T12" fmla="*/ 360763 w 372087"/>
                <a:gd name="T13" fmla="*/ 526981 h 715204"/>
                <a:gd name="T14" fmla="*/ 362384 w 372087"/>
                <a:gd name="T15" fmla="*/ 631564 h 715204"/>
                <a:gd name="T16" fmla="*/ 259829 w 372087"/>
                <a:gd name="T17" fmla="*/ 649400 h 715204"/>
                <a:gd name="T18" fmla="*/ 63636 w 372087"/>
                <a:gd name="T19" fmla="*/ 701691 h 715204"/>
                <a:gd name="T20" fmla="*/ 57961 w 372087"/>
                <a:gd name="T21" fmla="*/ 702907 h 715204"/>
                <a:gd name="T22" fmla="*/ 42152 w 372087"/>
                <a:gd name="T23" fmla="*/ 715068 h 715204"/>
                <a:gd name="T24" fmla="*/ 17019 w 372087"/>
                <a:gd name="T25" fmla="*/ 484014 h 715204"/>
                <a:gd name="T26" fmla="*/ 10128 w 372087"/>
                <a:gd name="T27" fmla="*/ 450369 h 715204"/>
                <a:gd name="T28" fmla="*/ 2427 w 372087"/>
                <a:gd name="T29" fmla="*/ 368081 h 715204"/>
                <a:gd name="T30" fmla="*/ 20668 w 372087"/>
                <a:gd name="T31" fmla="*/ 224585 h 715204"/>
                <a:gd name="T32" fmla="*/ 22694 w 372087"/>
                <a:gd name="T33" fmla="*/ 219315 h 715204"/>
                <a:gd name="T34" fmla="*/ 16209 w 372087"/>
                <a:gd name="T35" fmla="*/ 178779 h 715204"/>
                <a:gd name="T36" fmla="*/ 9318 w 372087"/>
                <a:gd name="T37" fmla="*/ 162160 h 715204"/>
                <a:gd name="T38" fmla="*/ 72554 w 372087"/>
                <a:gd name="T39" fmla="*/ 48659 h 715204"/>
                <a:gd name="T40" fmla="*/ 102955 w 372087"/>
                <a:gd name="T41" fmla="*/ 422 h 715204"/>
                <a:gd name="T42" fmla="*/ 109846 w 372087"/>
                <a:gd name="T43" fmla="*/ 1232 h 715204"/>
                <a:gd name="T44" fmla="*/ 189702 w 372087"/>
                <a:gd name="T45" fmla="*/ 76224 h 7152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72087" h="715204">
                  <a:moveTo>
                    <a:pt x="189702" y="76224"/>
                  </a:moveTo>
                  <a:cubicBezTo>
                    <a:pt x="217266" y="92438"/>
                    <a:pt x="241588" y="111490"/>
                    <a:pt x="263882" y="134595"/>
                  </a:cubicBezTo>
                  <a:cubicBezTo>
                    <a:pt x="287799" y="159727"/>
                    <a:pt x="304418" y="187697"/>
                    <a:pt x="310093" y="221747"/>
                  </a:cubicBezTo>
                  <a:cubicBezTo>
                    <a:pt x="311309" y="229449"/>
                    <a:pt x="311715" y="237151"/>
                    <a:pt x="309688" y="244447"/>
                  </a:cubicBezTo>
                  <a:cubicBezTo>
                    <a:pt x="299959" y="278903"/>
                    <a:pt x="303202" y="312953"/>
                    <a:pt x="316174" y="345787"/>
                  </a:cubicBezTo>
                  <a:cubicBezTo>
                    <a:pt x="331172" y="384296"/>
                    <a:pt x="338468" y="424021"/>
                    <a:pt x="339279" y="464962"/>
                  </a:cubicBezTo>
                  <a:cubicBezTo>
                    <a:pt x="339684" y="488067"/>
                    <a:pt x="353872" y="506308"/>
                    <a:pt x="360763" y="526981"/>
                  </a:cubicBezTo>
                  <a:cubicBezTo>
                    <a:pt x="372518" y="561842"/>
                    <a:pt x="378193" y="596703"/>
                    <a:pt x="362384" y="631564"/>
                  </a:cubicBezTo>
                  <a:cubicBezTo>
                    <a:pt x="327524" y="634401"/>
                    <a:pt x="293879" y="642103"/>
                    <a:pt x="259829" y="649400"/>
                  </a:cubicBezTo>
                  <a:cubicBezTo>
                    <a:pt x="193350" y="663587"/>
                    <a:pt x="126061" y="674127"/>
                    <a:pt x="63636" y="701691"/>
                  </a:cubicBezTo>
                  <a:cubicBezTo>
                    <a:pt x="62014" y="702502"/>
                    <a:pt x="59987" y="702502"/>
                    <a:pt x="57961" y="702907"/>
                  </a:cubicBezTo>
                  <a:cubicBezTo>
                    <a:pt x="42557" y="701691"/>
                    <a:pt x="57150" y="708987"/>
                    <a:pt x="42152" y="715068"/>
                  </a:cubicBezTo>
                  <a:cubicBezTo>
                    <a:pt x="27559" y="721148"/>
                    <a:pt x="19452" y="522523"/>
                    <a:pt x="17019" y="484014"/>
                  </a:cubicBezTo>
                  <a:cubicBezTo>
                    <a:pt x="16209" y="472258"/>
                    <a:pt x="14993" y="461314"/>
                    <a:pt x="10128" y="450369"/>
                  </a:cubicBezTo>
                  <a:cubicBezTo>
                    <a:pt x="805" y="429696"/>
                    <a:pt x="-2843" y="390781"/>
                    <a:pt x="2427" y="368081"/>
                  </a:cubicBezTo>
                  <a:cubicBezTo>
                    <a:pt x="13777" y="315385"/>
                    <a:pt x="1616" y="274849"/>
                    <a:pt x="20668" y="224585"/>
                  </a:cubicBezTo>
                  <a:cubicBezTo>
                    <a:pt x="21478" y="222963"/>
                    <a:pt x="21884" y="220936"/>
                    <a:pt x="22694" y="219315"/>
                  </a:cubicBezTo>
                  <a:cubicBezTo>
                    <a:pt x="32423" y="203911"/>
                    <a:pt x="35261" y="190129"/>
                    <a:pt x="16209" y="178779"/>
                  </a:cubicBezTo>
                  <a:cubicBezTo>
                    <a:pt x="10939" y="175942"/>
                    <a:pt x="8507" y="169051"/>
                    <a:pt x="9318" y="162160"/>
                  </a:cubicBezTo>
                  <a:cubicBezTo>
                    <a:pt x="28775" y="123651"/>
                    <a:pt x="51475" y="86358"/>
                    <a:pt x="72554" y="48659"/>
                  </a:cubicBezTo>
                  <a:cubicBezTo>
                    <a:pt x="81877" y="32040"/>
                    <a:pt x="89984" y="14609"/>
                    <a:pt x="102955" y="422"/>
                  </a:cubicBezTo>
                  <a:cubicBezTo>
                    <a:pt x="105388" y="-389"/>
                    <a:pt x="107820" y="16"/>
                    <a:pt x="109846" y="1232"/>
                  </a:cubicBezTo>
                  <a:cubicBezTo>
                    <a:pt x="139032" y="23933"/>
                    <a:pt x="169839" y="43795"/>
                    <a:pt x="189702" y="76224"/>
                  </a:cubicBezTo>
                  <a:close/>
                </a:path>
              </a:pathLst>
            </a:custGeom>
            <a:solidFill>
              <a:srgbClr val="007577"/>
            </a:solidFill>
            <a:ln w="4047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9478" name="Freeform: Shape 119"/>
            <p:cNvSpPr>
              <a:spLocks/>
            </p:cNvSpPr>
            <p:nvPr/>
          </p:nvSpPr>
          <p:spPr bwMode="auto">
            <a:xfrm>
              <a:off x="8411178" y="5329264"/>
              <a:ext cx="501144" cy="585526"/>
            </a:xfrm>
            <a:custGeom>
              <a:avLst/>
              <a:gdLst>
                <a:gd name="T0" fmla="*/ 137771 w 501144"/>
                <a:gd name="T1" fmla="*/ 71127 h 585526"/>
                <a:gd name="T2" fmla="*/ 244785 w 501144"/>
                <a:gd name="T3" fmla="*/ 35456 h 585526"/>
                <a:gd name="T4" fmla="*/ 414630 w 501144"/>
                <a:gd name="T5" fmla="*/ 1000 h 585526"/>
                <a:gd name="T6" fmla="*/ 441789 w 501144"/>
                <a:gd name="T7" fmla="*/ 1811 h 585526"/>
                <a:gd name="T8" fmla="*/ 451518 w 501144"/>
                <a:gd name="T9" fmla="*/ 13972 h 585526"/>
                <a:gd name="T10" fmla="*/ 486784 w 501144"/>
                <a:gd name="T11" fmla="*/ 80045 h 585526"/>
                <a:gd name="T12" fmla="*/ 497323 w 501144"/>
                <a:gd name="T13" fmla="*/ 207328 h 585526"/>
                <a:gd name="T14" fmla="*/ 475839 w 501144"/>
                <a:gd name="T15" fmla="*/ 265294 h 585526"/>
                <a:gd name="T16" fmla="*/ 453139 w 501144"/>
                <a:gd name="T17" fmla="*/ 335015 h 585526"/>
                <a:gd name="T18" fmla="*/ 464894 w 501144"/>
                <a:gd name="T19" fmla="*/ 443246 h 585526"/>
                <a:gd name="T20" fmla="*/ 473812 w 501144"/>
                <a:gd name="T21" fmla="*/ 504050 h 585526"/>
                <a:gd name="T22" fmla="*/ 472596 w 501144"/>
                <a:gd name="T23" fmla="*/ 525128 h 585526"/>
                <a:gd name="T24" fmla="*/ 327478 w 501144"/>
                <a:gd name="T25" fmla="*/ 585526 h 585526"/>
                <a:gd name="T26" fmla="*/ 276403 w 501144"/>
                <a:gd name="T27" fmla="*/ 548639 h 585526"/>
                <a:gd name="T28" fmla="*/ 258973 w 501144"/>
                <a:gd name="T29" fmla="*/ 509319 h 585526"/>
                <a:gd name="T30" fmla="*/ 223301 w 501144"/>
                <a:gd name="T31" fmla="*/ 423383 h 585526"/>
                <a:gd name="T32" fmla="*/ 205060 w 501144"/>
                <a:gd name="T33" fmla="*/ 415681 h 585526"/>
                <a:gd name="T34" fmla="*/ 189657 w 501144"/>
                <a:gd name="T35" fmla="*/ 428653 h 585526"/>
                <a:gd name="T36" fmla="*/ 156823 w 501144"/>
                <a:gd name="T37" fmla="*/ 434328 h 585526"/>
                <a:gd name="T38" fmla="*/ 760 w 501144"/>
                <a:gd name="T39" fmla="*/ 312721 h 585526"/>
                <a:gd name="T40" fmla="*/ 8462 w 501144"/>
                <a:gd name="T41" fmla="*/ 289210 h 585526"/>
                <a:gd name="T42" fmla="*/ 54267 w 501144"/>
                <a:gd name="T43" fmla="*/ 230433 h 585526"/>
                <a:gd name="T44" fmla="*/ 85480 w 501144"/>
                <a:gd name="T45" fmla="*/ 163954 h 585526"/>
                <a:gd name="T46" fmla="*/ 90344 w 501144"/>
                <a:gd name="T47" fmla="*/ 146118 h 585526"/>
                <a:gd name="T48" fmla="*/ 127637 w 501144"/>
                <a:gd name="T49" fmla="*/ 79640 h 585526"/>
                <a:gd name="T50" fmla="*/ 137771 w 501144"/>
                <a:gd name="T51" fmla="*/ 71127 h 5855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01144" h="585526">
                  <a:moveTo>
                    <a:pt x="137771" y="71127"/>
                  </a:moveTo>
                  <a:cubicBezTo>
                    <a:pt x="172226" y="56129"/>
                    <a:pt x="207492" y="42752"/>
                    <a:pt x="244785" y="35456"/>
                  </a:cubicBezTo>
                  <a:cubicBezTo>
                    <a:pt x="301535" y="24511"/>
                    <a:pt x="357475" y="10324"/>
                    <a:pt x="414630" y="1000"/>
                  </a:cubicBezTo>
                  <a:cubicBezTo>
                    <a:pt x="423953" y="-621"/>
                    <a:pt x="432871" y="-216"/>
                    <a:pt x="441789" y="1811"/>
                  </a:cubicBezTo>
                  <a:cubicBezTo>
                    <a:pt x="445032" y="5865"/>
                    <a:pt x="447869" y="10729"/>
                    <a:pt x="451518" y="13972"/>
                  </a:cubicBezTo>
                  <a:cubicBezTo>
                    <a:pt x="473812" y="32618"/>
                    <a:pt x="473812" y="55724"/>
                    <a:pt x="486784" y="80045"/>
                  </a:cubicBezTo>
                  <a:cubicBezTo>
                    <a:pt x="505025" y="114095"/>
                    <a:pt x="502593" y="174088"/>
                    <a:pt x="497323" y="207328"/>
                  </a:cubicBezTo>
                  <a:cubicBezTo>
                    <a:pt x="490837" y="230838"/>
                    <a:pt x="482325" y="242188"/>
                    <a:pt x="475839" y="265294"/>
                  </a:cubicBezTo>
                  <a:cubicBezTo>
                    <a:pt x="471380" y="281508"/>
                    <a:pt x="452329" y="327719"/>
                    <a:pt x="453139" y="335015"/>
                  </a:cubicBezTo>
                  <a:cubicBezTo>
                    <a:pt x="457193" y="371092"/>
                    <a:pt x="461246" y="407169"/>
                    <a:pt x="464894" y="443246"/>
                  </a:cubicBezTo>
                  <a:cubicBezTo>
                    <a:pt x="466921" y="463514"/>
                    <a:pt x="467732" y="484187"/>
                    <a:pt x="473812" y="504050"/>
                  </a:cubicBezTo>
                  <a:cubicBezTo>
                    <a:pt x="475839" y="510940"/>
                    <a:pt x="474623" y="518237"/>
                    <a:pt x="472596" y="525128"/>
                  </a:cubicBezTo>
                  <a:cubicBezTo>
                    <a:pt x="471380" y="528776"/>
                    <a:pt x="331532" y="585526"/>
                    <a:pt x="327478" y="585526"/>
                  </a:cubicBezTo>
                  <a:cubicBezTo>
                    <a:pt x="308832" y="575392"/>
                    <a:pt x="286132" y="570528"/>
                    <a:pt x="276403" y="548639"/>
                  </a:cubicBezTo>
                  <a:cubicBezTo>
                    <a:pt x="270323" y="535667"/>
                    <a:pt x="264648" y="522291"/>
                    <a:pt x="258973" y="509319"/>
                  </a:cubicBezTo>
                  <a:cubicBezTo>
                    <a:pt x="246407" y="480944"/>
                    <a:pt x="232219" y="452974"/>
                    <a:pt x="223301" y="423383"/>
                  </a:cubicBezTo>
                  <a:cubicBezTo>
                    <a:pt x="220058" y="412439"/>
                    <a:pt x="215194" y="410817"/>
                    <a:pt x="205060" y="415681"/>
                  </a:cubicBezTo>
                  <a:cubicBezTo>
                    <a:pt x="198980" y="418519"/>
                    <a:pt x="194116" y="423383"/>
                    <a:pt x="189657" y="428653"/>
                  </a:cubicBezTo>
                  <a:cubicBezTo>
                    <a:pt x="179928" y="440003"/>
                    <a:pt x="169389" y="442030"/>
                    <a:pt x="156823" y="434328"/>
                  </a:cubicBezTo>
                  <a:cubicBezTo>
                    <a:pt x="104531" y="394197"/>
                    <a:pt x="51430" y="354878"/>
                    <a:pt x="760" y="312721"/>
                  </a:cubicBezTo>
                  <a:cubicBezTo>
                    <a:pt x="-2078" y="302992"/>
                    <a:pt x="3597" y="296101"/>
                    <a:pt x="8462" y="289210"/>
                  </a:cubicBezTo>
                  <a:cubicBezTo>
                    <a:pt x="23460" y="269347"/>
                    <a:pt x="36431" y="248269"/>
                    <a:pt x="54267" y="230433"/>
                  </a:cubicBezTo>
                  <a:cubicBezTo>
                    <a:pt x="72103" y="212597"/>
                    <a:pt x="82642" y="189492"/>
                    <a:pt x="85480" y="163954"/>
                  </a:cubicBezTo>
                  <a:cubicBezTo>
                    <a:pt x="86290" y="157874"/>
                    <a:pt x="87506" y="151388"/>
                    <a:pt x="90344" y="146118"/>
                  </a:cubicBezTo>
                  <a:cubicBezTo>
                    <a:pt x="102099" y="123824"/>
                    <a:pt x="115476" y="101935"/>
                    <a:pt x="127637" y="79640"/>
                  </a:cubicBezTo>
                  <a:cubicBezTo>
                    <a:pt x="129258" y="75586"/>
                    <a:pt x="132096" y="71533"/>
                    <a:pt x="137771" y="71127"/>
                  </a:cubicBezTo>
                  <a:close/>
                </a:path>
              </a:pathLst>
            </a:custGeom>
            <a:solidFill>
              <a:srgbClr val="AD9734"/>
            </a:solidFill>
            <a:ln w="4047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9479" name="Freeform: Shape 120"/>
            <p:cNvSpPr>
              <a:spLocks/>
            </p:cNvSpPr>
            <p:nvPr/>
          </p:nvSpPr>
          <p:spPr bwMode="auto">
            <a:xfrm>
              <a:off x="8209839" y="4254223"/>
              <a:ext cx="384509" cy="605420"/>
            </a:xfrm>
            <a:custGeom>
              <a:avLst/>
              <a:gdLst>
                <a:gd name="T0" fmla="*/ 384510 w 384509"/>
                <a:gd name="T1" fmla="*/ 446521 h 605420"/>
                <a:gd name="T2" fmla="*/ 300195 w 384509"/>
                <a:gd name="T3" fmla="*/ 593665 h 605420"/>
                <a:gd name="T4" fmla="*/ 292494 w 384509"/>
                <a:gd name="T5" fmla="*/ 605421 h 605420"/>
                <a:gd name="T6" fmla="*/ 264929 w 384509"/>
                <a:gd name="T7" fmla="*/ 581099 h 605420"/>
                <a:gd name="T8" fmla="*/ 127108 w 384509"/>
                <a:gd name="T9" fmla="*/ 410038 h 605420"/>
                <a:gd name="T10" fmla="*/ 49684 w 384509"/>
                <a:gd name="T11" fmla="*/ 290863 h 605420"/>
                <a:gd name="T12" fmla="*/ 40361 w 384509"/>
                <a:gd name="T13" fmla="*/ 267352 h 605420"/>
                <a:gd name="T14" fmla="*/ 10770 w 384509"/>
                <a:gd name="T15" fmla="*/ 208575 h 605420"/>
                <a:gd name="T16" fmla="*/ 11986 w 384509"/>
                <a:gd name="T17" fmla="*/ 127099 h 605420"/>
                <a:gd name="T18" fmla="*/ 69141 w 384509"/>
                <a:gd name="T19" fmla="*/ 13193 h 605420"/>
                <a:gd name="T20" fmla="*/ 90625 w 384509"/>
                <a:gd name="T21" fmla="*/ 1032 h 605420"/>
                <a:gd name="T22" fmla="*/ 111299 w 384509"/>
                <a:gd name="T23" fmla="*/ 20084 h 605420"/>
                <a:gd name="T24" fmla="*/ 106840 w 384509"/>
                <a:gd name="T25" fmla="*/ 133179 h 605420"/>
                <a:gd name="T26" fmla="*/ 154672 w 384509"/>
                <a:gd name="T27" fmla="*/ 50081 h 605420"/>
                <a:gd name="T28" fmla="*/ 165617 w 384509"/>
                <a:gd name="T29" fmla="*/ 39541 h 605420"/>
                <a:gd name="T30" fmla="*/ 185074 w 384509"/>
                <a:gd name="T31" fmla="*/ 50081 h 605420"/>
                <a:gd name="T32" fmla="*/ 184263 w 384509"/>
                <a:gd name="T33" fmla="*/ 64268 h 605420"/>
                <a:gd name="T34" fmla="*/ 150213 w 384509"/>
                <a:gd name="T35" fmla="*/ 204117 h 605420"/>
                <a:gd name="T36" fmla="*/ 162779 w 384509"/>
                <a:gd name="T37" fmla="*/ 240193 h 605420"/>
                <a:gd name="T38" fmla="*/ 266551 w 384509"/>
                <a:gd name="T39" fmla="*/ 329778 h 605420"/>
                <a:gd name="T40" fmla="*/ 367079 w 384509"/>
                <a:gd name="T41" fmla="*/ 427874 h 605420"/>
                <a:gd name="T42" fmla="*/ 384510 w 384509"/>
                <a:gd name="T43" fmla="*/ 446521 h 6054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84509" h="605420">
                  <a:moveTo>
                    <a:pt x="384510" y="446521"/>
                  </a:moveTo>
                  <a:cubicBezTo>
                    <a:pt x="356540" y="495569"/>
                    <a:pt x="328570" y="544617"/>
                    <a:pt x="300195" y="593665"/>
                  </a:cubicBezTo>
                  <a:cubicBezTo>
                    <a:pt x="297763" y="597719"/>
                    <a:pt x="294926" y="601367"/>
                    <a:pt x="292494" y="605421"/>
                  </a:cubicBezTo>
                  <a:cubicBezTo>
                    <a:pt x="280333" y="600962"/>
                    <a:pt x="272631" y="590423"/>
                    <a:pt x="264929" y="581099"/>
                  </a:cubicBezTo>
                  <a:cubicBezTo>
                    <a:pt x="217502" y="525565"/>
                    <a:pt x="168454" y="470842"/>
                    <a:pt x="127108" y="410038"/>
                  </a:cubicBezTo>
                  <a:cubicBezTo>
                    <a:pt x="100354" y="370719"/>
                    <a:pt x="72384" y="332615"/>
                    <a:pt x="49684" y="290863"/>
                  </a:cubicBezTo>
                  <a:cubicBezTo>
                    <a:pt x="45631" y="283567"/>
                    <a:pt x="39956" y="276676"/>
                    <a:pt x="40361" y="267352"/>
                  </a:cubicBezTo>
                  <a:cubicBezTo>
                    <a:pt x="30632" y="247490"/>
                    <a:pt x="22120" y="227222"/>
                    <a:pt x="10770" y="208575"/>
                  </a:cubicBezTo>
                  <a:cubicBezTo>
                    <a:pt x="-6255" y="180606"/>
                    <a:pt x="-985" y="152636"/>
                    <a:pt x="11986" y="127099"/>
                  </a:cubicBezTo>
                  <a:cubicBezTo>
                    <a:pt x="31038" y="89400"/>
                    <a:pt x="52522" y="52513"/>
                    <a:pt x="69141" y="13193"/>
                  </a:cubicBezTo>
                  <a:cubicBezTo>
                    <a:pt x="73195" y="3870"/>
                    <a:pt x="80897" y="-2616"/>
                    <a:pt x="90625" y="1032"/>
                  </a:cubicBezTo>
                  <a:cubicBezTo>
                    <a:pt x="99138" y="3870"/>
                    <a:pt x="110083" y="4681"/>
                    <a:pt x="111299" y="20084"/>
                  </a:cubicBezTo>
                  <a:cubicBezTo>
                    <a:pt x="114136" y="57782"/>
                    <a:pt x="114542" y="95075"/>
                    <a:pt x="106840" y="133179"/>
                  </a:cubicBezTo>
                  <a:cubicBezTo>
                    <a:pt x="112920" y="99534"/>
                    <a:pt x="142511" y="80077"/>
                    <a:pt x="154672" y="50081"/>
                  </a:cubicBezTo>
                  <a:cubicBezTo>
                    <a:pt x="156699" y="45216"/>
                    <a:pt x="159536" y="40757"/>
                    <a:pt x="165617" y="39541"/>
                  </a:cubicBezTo>
                  <a:cubicBezTo>
                    <a:pt x="179804" y="31840"/>
                    <a:pt x="183452" y="33866"/>
                    <a:pt x="185074" y="50081"/>
                  </a:cubicBezTo>
                  <a:cubicBezTo>
                    <a:pt x="185479" y="54945"/>
                    <a:pt x="185074" y="59404"/>
                    <a:pt x="184263" y="64268"/>
                  </a:cubicBezTo>
                  <a:cubicBezTo>
                    <a:pt x="174534" y="111290"/>
                    <a:pt x="162779" y="157906"/>
                    <a:pt x="150213" y="204117"/>
                  </a:cubicBezTo>
                  <a:cubicBezTo>
                    <a:pt x="146159" y="219115"/>
                    <a:pt x="149808" y="230059"/>
                    <a:pt x="162779" y="240193"/>
                  </a:cubicBezTo>
                  <a:cubicBezTo>
                    <a:pt x="200883" y="269785"/>
                    <a:pt x="232501" y="295322"/>
                    <a:pt x="266551" y="329778"/>
                  </a:cubicBezTo>
                  <a:cubicBezTo>
                    <a:pt x="288440" y="370719"/>
                    <a:pt x="334245" y="398283"/>
                    <a:pt x="367079" y="427874"/>
                  </a:cubicBezTo>
                  <a:cubicBezTo>
                    <a:pt x="373565" y="433144"/>
                    <a:pt x="383294" y="436387"/>
                    <a:pt x="384510" y="446521"/>
                  </a:cubicBezTo>
                  <a:close/>
                </a:path>
              </a:pathLst>
            </a:custGeom>
            <a:solidFill>
              <a:srgbClr val="FEC082"/>
            </a:solidFill>
            <a:ln w="4047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9480" name="Freeform: Shape 121"/>
            <p:cNvSpPr>
              <a:spLocks/>
            </p:cNvSpPr>
            <p:nvPr/>
          </p:nvSpPr>
          <p:spPr bwMode="auto">
            <a:xfrm>
              <a:off x="8735604" y="5854798"/>
              <a:ext cx="324241" cy="540844"/>
            </a:xfrm>
            <a:custGeom>
              <a:avLst/>
              <a:gdLst>
                <a:gd name="T0" fmla="*/ 1431 w 324241"/>
                <a:gd name="T1" fmla="*/ 58777 h 540844"/>
                <a:gd name="T2" fmla="*/ 147360 w 324241"/>
                <a:gd name="T3" fmla="*/ 0 h 540844"/>
                <a:gd name="T4" fmla="*/ 221135 w 324241"/>
                <a:gd name="T5" fmla="*/ 156874 h 540844"/>
                <a:gd name="T6" fmla="*/ 249915 w 324241"/>
                <a:gd name="T7" fmla="*/ 226190 h 540844"/>
                <a:gd name="T8" fmla="*/ 261671 w 324241"/>
                <a:gd name="T9" fmla="*/ 299559 h 540844"/>
                <a:gd name="T10" fmla="*/ 283966 w 324241"/>
                <a:gd name="T11" fmla="*/ 419545 h 540844"/>
                <a:gd name="T12" fmla="*/ 318421 w 324241"/>
                <a:gd name="T13" fmla="*/ 492915 h 540844"/>
                <a:gd name="T14" fmla="*/ 318826 w 324241"/>
                <a:gd name="T15" fmla="*/ 536694 h 540844"/>
                <a:gd name="T16" fmla="*/ 281939 w 324241"/>
                <a:gd name="T17" fmla="*/ 539531 h 540844"/>
                <a:gd name="T18" fmla="*/ 161953 w 324241"/>
                <a:gd name="T19" fmla="*/ 519263 h 540844"/>
                <a:gd name="T20" fmla="*/ 125876 w 324241"/>
                <a:gd name="T21" fmla="*/ 499401 h 540844"/>
                <a:gd name="T22" fmla="*/ 96690 w 324241"/>
                <a:gd name="T23" fmla="*/ 460892 h 540844"/>
                <a:gd name="T24" fmla="*/ 101149 w 324241"/>
                <a:gd name="T25" fmla="*/ 456028 h 540844"/>
                <a:gd name="T26" fmla="*/ 166412 w 324241"/>
                <a:gd name="T27" fmla="*/ 441840 h 540844"/>
                <a:gd name="T28" fmla="*/ 176140 w 324241"/>
                <a:gd name="T29" fmla="*/ 439408 h 540844"/>
                <a:gd name="T30" fmla="*/ 191949 w 324241"/>
                <a:gd name="T31" fmla="*/ 394818 h 540844"/>
                <a:gd name="T32" fmla="*/ 169655 w 324241"/>
                <a:gd name="T33" fmla="*/ 349824 h 540844"/>
                <a:gd name="T34" fmla="*/ 101960 w 324241"/>
                <a:gd name="T35" fmla="*/ 246457 h 540844"/>
                <a:gd name="T36" fmla="*/ 67910 w 324241"/>
                <a:gd name="T37" fmla="*/ 175115 h 540844"/>
                <a:gd name="T38" fmla="*/ 52101 w 324241"/>
                <a:gd name="T39" fmla="*/ 146334 h 540844"/>
                <a:gd name="T40" fmla="*/ 5485 w 324241"/>
                <a:gd name="T41" fmla="*/ 79045 h 540844"/>
                <a:gd name="T42" fmla="*/ 1431 w 324241"/>
                <a:gd name="T43" fmla="*/ 58777 h 5408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4241" h="540844">
                  <a:moveTo>
                    <a:pt x="1431" y="58777"/>
                  </a:moveTo>
                  <a:cubicBezTo>
                    <a:pt x="50074" y="39320"/>
                    <a:pt x="98717" y="19457"/>
                    <a:pt x="147360" y="0"/>
                  </a:cubicBezTo>
                  <a:cubicBezTo>
                    <a:pt x="161547" y="57155"/>
                    <a:pt x="190328" y="107420"/>
                    <a:pt x="221135" y="156874"/>
                  </a:cubicBezTo>
                  <a:cubicBezTo>
                    <a:pt x="234107" y="177952"/>
                    <a:pt x="244646" y="201463"/>
                    <a:pt x="249915" y="226190"/>
                  </a:cubicBezTo>
                  <a:cubicBezTo>
                    <a:pt x="254780" y="250511"/>
                    <a:pt x="262887" y="274022"/>
                    <a:pt x="261671" y="299559"/>
                  </a:cubicBezTo>
                  <a:cubicBezTo>
                    <a:pt x="261265" y="304424"/>
                    <a:pt x="281939" y="414681"/>
                    <a:pt x="283966" y="419545"/>
                  </a:cubicBezTo>
                  <a:cubicBezTo>
                    <a:pt x="303423" y="466972"/>
                    <a:pt x="314367" y="478727"/>
                    <a:pt x="318421" y="492915"/>
                  </a:cubicBezTo>
                  <a:cubicBezTo>
                    <a:pt x="323691" y="516020"/>
                    <a:pt x="328149" y="528586"/>
                    <a:pt x="318826" y="536694"/>
                  </a:cubicBezTo>
                  <a:cubicBezTo>
                    <a:pt x="304233" y="544801"/>
                    <a:pt x="297342" y="538315"/>
                    <a:pt x="281939" y="539531"/>
                  </a:cubicBezTo>
                  <a:cubicBezTo>
                    <a:pt x="225594" y="537504"/>
                    <a:pt x="215865" y="533856"/>
                    <a:pt x="161953" y="519263"/>
                  </a:cubicBezTo>
                  <a:cubicBezTo>
                    <a:pt x="151819" y="517642"/>
                    <a:pt x="130740" y="508319"/>
                    <a:pt x="125876" y="499401"/>
                  </a:cubicBezTo>
                  <a:cubicBezTo>
                    <a:pt x="119390" y="487240"/>
                    <a:pt x="97501" y="475079"/>
                    <a:pt x="96690" y="460892"/>
                  </a:cubicBezTo>
                  <a:cubicBezTo>
                    <a:pt x="97095" y="458460"/>
                    <a:pt x="98717" y="456433"/>
                    <a:pt x="101149" y="456028"/>
                  </a:cubicBezTo>
                  <a:cubicBezTo>
                    <a:pt x="125876" y="449136"/>
                    <a:pt x="140469" y="445894"/>
                    <a:pt x="166412" y="441840"/>
                  </a:cubicBezTo>
                  <a:cubicBezTo>
                    <a:pt x="169655" y="441434"/>
                    <a:pt x="172897" y="440218"/>
                    <a:pt x="176140" y="439408"/>
                  </a:cubicBezTo>
                  <a:cubicBezTo>
                    <a:pt x="200462" y="432111"/>
                    <a:pt x="199651" y="418329"/>
                    <a:pt x="191949" y="394818"/>
                  </a:cubicBezTo>
                  <a:cubicBezTo>
                    <a:pt x="186680" y="378604"/>
                    <a:pt x="178978" y="364011"/>
                    <a:pt x="169655" y="349824"/>
                  </a:cubicBezTo>
                  <a:cubicBezTo>
                    <a:pt x="146144" y="315774"/>
                    <a:pt x="126687" y="279697"/>
                    <a:pt x="101960" y="246457"/>
                  </a:cubicBezTo>
                  <a:cubicBezTo>
                    <a:pt x="86151" y="225379"/>
                    <a:pt x="76422" y="200247"/>
                    <a:pt x="67910" y="175115"/>
                  </a:cubicBezTo>
                  <a:cubicBezTo>
                    <a:pt x="64262" y="164575"/>
                    <a:pt x="59397" y="154847"/>
                    <a:pt x="52101" y="146334"/>
                  </a:cubicBezTo>
                  <a:cubicBezTo>
                    <a:pt x="33454" y="126066"/>
                    <a:pt x="19672" y="102555"/>
                    <a:pt x="5485" y="79045"/>
                  </a:cubicBezTo>
                  <a:cubicBezTo>
                    <a:pt x="1836" y="72964"/>
                    <a:pt x="-2217" y="66479"/>
                    <a:pt x="1431" y="58777"/>
                  </a:cubicBezTo>
                  <a:close/>
                </a:path>
              </a:pathLst>
            </a:custGeom>
            <a:solidFill>
              <a:srgbClr val="FEC082"/>
            </a:solidFill>
            <a:ln w="4047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9481" name="Freeform: Shape 122"/>
            <p:cNvSpPr>
              <a:spLocks/>
            </p:cNvSpPr>
            <p:nvPr/>
          </p:nvSpPr>
          <p:spPr bwMode="auto">
            <a:xfrm>
              <a:off x="8460986" y="4572456"/>
              <a:ext cx="236793" cy="202873"/>
            </a:xfrm>
            <a:custGeom>
              <a:avLst/>
              <a:gdLst>
                <a:gd name="T0" fmla="*/ 117148 w 236793"/>
                <a:gd name="T1" fmla="*/ 144502 h 202873"/>
                <a:gd name="T2" fmla="*/ 33645 w 236793"/>
                <a:gd name="T3" fmla="*/ 75186 h 202873"/>
                <a:gd name="T4" fmla="*/ 0 w 236793"/>
                <a:gd name="T5" fmla="*/ 31813 h 202873"/>
                <a:gd name="T6" fmla="*/ 44184 w 236793"/>
                <a:gd name="T7" fmla="*/ 13571 h 202873"/>
                <a:gd name="T8" fmla="*/ 103772 w 236793"/>
                <a:gd name="T9" fmla="*/ 1816 h 202873"/>
                <a:gd name="T10" fmla="*/ 207138 w 236793"/>
                <a:gd name="T11" fmla="*/ 65457 h 202873"/>
                <a:gd name="T12" fmla="*/ 214029 w 236793"/>
                <a:gd name="T13" fmla="*/ 97075 h 202873"/>
                <a:gd name="T14" fmla="*/ 224974 w 236793"/>
                <a:gd name="T15" fmla="*/ 111263 h 202873"/>
                <a:gd name="T16" fmla="*/ 236324 w 236793"/>
                <a:gd name="T17" fmla="*/ 114911 h 202873"/>
                <a:gd name="T18" fmla="*/ 231865 w 236793"/>
                <a:gd name="T19" fmla="*/ 126261 h 202873"/>
                <a:gd name="T20" fmla="*/ 224163 w 236793"/>
                <a:gd name="T21" fmla="*/ 156257 h 202873"/>
                <a:gd name="T22" fmla="*/ 219704 w 236793"/>
                <a:gd name="T23" fmla="*/ 202873 h 202873"/>
                <a:gd name="T24" fmla="*/ 117148 w 236793"/>
                <a:gd name="T25" fmla="*/ 144502 h 2028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6793" h="202873">
                  <a:moveTo>
                    <a:pt x="117148" y="144502"/>
                  </a:moveTo>
                  <a:cubicBezTo>
                    <a:pt x="89179" y="121397"/>
                    <a:pt x="62020" y="97886"/>
                    <a:pt x="33645" y="75186"/>
                  </a:cubicBezTo>
                  <a:cubicBezTo>
                    <a:pt x="19052" y="63836"/>
                    <a:pt x="4459" y="49243"/>
                    <a:pt x="0" y="31813"/>
                  </a:cubicBezTo>
                  <a:cubicBezTo>
                    <a:pt x="8513" y="35461"/>
                    <a:pt x="38914" y="18841"/>
                    <a:pt x="44184" y="13571"/>
                  </a:cubicBezTo>
                  <a:cubicBezTo>
                    <a:pt x="61614" y="-4670"/>
                    <a:pt x="83504" y="195"/>
                    <a:pt x="103772" y="1816"/>
                  </a:cubicBezTo>
                  <a:cubicBezTo>
                    <a:pt x="149172" y="4654"/>
                    <a:pt x="181600" y="30191"/>
                    <a:pt x="207138" y="65457"/>
                  </a:cubicBezTo>
                  <a:cubicBezTo>
                    <a:pt x="214029" y="74780"/>
                    <a:pt x="219704" y="84509"/>
                    <a:pt x="214029" y="97075"/>
                  </a:cubicBezTo>
                  <a:cubicBezTo>
                    <a:pt x="209975" y="106398"/>
                    <a:pt x="214434" y="111668"/>
                    <a:pt x="224974" y="111263"/>
                  </a:cubicBezTo>
                  <a:cubicBezTo>
                    <a:pt x="229027" y="110857"/>
                    <a:pt x="234297" y="109236"/>
                    <a:pt x="236324" y="114911"/>
                  </a:cubicBezTo>
                  <a:cubicBezTo>
                    <a:pt x="237945" y="119370"/>
                    <a:pt x="235108" y="123829"/>
                    <a:pt x="231865" y="126261"/>
                  </a:cubicBezTo>
                  <a:cubicBezTo>
                    <a:pt x="220515" y="133963"/>
                    <a:pt x="221731" y="150177"/>
                    <a:pt x="224163" y="156257"/>
                  </a:cubicBezTo>
                  <a:cubicBezTo>
                    <a:pt x="231054" y="174093"/>
                    <a:pt x="225379" y="187875"/>
                    <a:pt x="219704" y="202873"/>
                  </a:cubicBezTo>
                  <a:cubicBezTo>
                    <a:pt x="193356" y="174904"/>
                    <a:pt x="148361" y="166391"/>
                    <a:pt x="117148" y="144502"/>
                  </a:cubicBezTo>
                  <a:close/>
                </a:path>
              </a:pathLst>
            </a:custGeom>
            <a:solidFill>
              <a:srgbClr val="774200"/>
            </a:solidFill>
            <a:ln w="4047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9482" name="Freeform: Shape 123"/>
            <p:cNvSpPr>
              <a:spLocks/>
            </p:cNvSpPr>
            <p:nvPr/>
          </p:nvSpPr>
          <p:spPr bwMode="auto">
            <a:xfrm>
              <a:off x="8349489" y="6122382"/>
              <a:ext cx="283389" cy="127132"/>
            </a:xfrm>
            <a:custGeom>
              <a:avLst/>
              <a:gdLst>
                <a:gd name="T0" fmla="*/ 276072 w 283389"/>
                <a:gd name="T1" fmla="*/ 90752 h 127132"/>
                <a:gd name="T2" fmla="*/ 280937 w 283389"/>
                <a:gd name="T3" fmla="*/ 116695 h 127132"/>
                <a:gd name="T4" fmla="*/ 265938 w 283389"/>
                <a:gd name="T5" fmla="*/ 126423 h 127132"/>
                <a:gd name="T6" fmla="*/ 236753 w 283389"/>
                <a:gd name="T7" fmla="*/ 124802 h 127132"/>
                <a:gd name="T8" fmla="*/ 96499 w 283389"/>
                <a:gd name="T9" fmla="*/ 87509 h 127132"/>
                <a:gd name="T10" fmla="*/ 10158 w 283389"/>
                <a:gd name="T11" fmla="*/ 41703 h 127132"/>
                <a:gd name="T12" fmla="*/ 24 w 283389"/>
                <a:gd name="T13" fmla="*/ 21841 h 127132"/>
                <a:gd name="T14" fmla="*/ 52315 w 283389"/>
                <a:gd name="T15" fmla="*/ 1573 h 127132"/>
                <a:gd name="T16" fmla="*/ 76636 w 283389"/>
                <a:gd name="T17" fmla="*/ 4410 h 127132"/>
                <a:gd name="T18" fmla="*/ 99336 w 283389"/>
                <a:gd name="T19" fmla="*/ 36839 h 127132"/>
                <a:gd name="T20" fmla="*/ 141494 w 283389"/>
                <a:gd name="T21" fmla="*/ 67646 h 127132"/>
                <a:gd name="T22" fmla="*/ 264317 w 283389"/>
                <a:gd name="T23" fmla="*/ 86698 h 127132"/>
                <a:gd name="T24" fmla="*/ 276072 w 283389"/>
                <a:gd name="T25" fmla="*/ 90752 h 127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3389" h="127132">
                  <a:moveTo>
                    <a:pt x="276072" y="90752"/>
                  </a:moveTo>
                  <a:cubicBezTo>
                    <a:pt x="283774" y="98453"/>
                    <a:pt x="285396" y="106966"/>
                    <a:pt x="280937" y="116695"/>
                  </a:cubicBezTo>
                  <a:cubicBezTo>
                    <a:pt x="276478" y="126018"/>
                    <a:pt x="274046" y="126018"/>
                    <a:pt x="265938" y="126423"/>
                  </a:cubicBezTo>
                  <a:cubicBezTo>
                    <a:pt x="258237" y="126828"/>
                    <a:pt x="250535" y="128450"/>
                    <a:pt x="236753" y="124802"/>
                  </a:cubicBezTo>
                  <a:cubicBezTo>
                    <a:pt x="190136" y="111830"/>
                    <a:pt x="143520" y="98859"/>
                    <a:pt x="96499" y="87509"/>
                  </a:cubicBezTo>
                  <a:cubicBezTo>
                    <a:pt x="64476" y="79807"/>
                    <a:pt x="34884" y="64809"/>
                    <a:pt x="10158" y="41703"/>
                  </a:cubicBezTo>
                  <a:cubicBezTo>
                    <a:pt x="4483" y="36434"/>
                    <a:pt x="-382" y="30353"/>
                    <a:pt x="24" y="21841"/>
                  </a:cubicBezTo>
                  <a:cubicBezTo>
                    <a:pt x="24" y="8059"/>
                    <a:pt x="30020" y="-4508"/>
                    <a:pt x="52315" y="1573"/>
                  </a:cubicBezTo>
                  <a:cubicBezTo>
                    <a:pt x="60017" y="3600"/>
                    <a:pt x="68529" y="4005"/>
                    <a:pt x="76636" y="4410"/>
                  </a:cubicBezTo>
                  <a:cubicBezTo>
                    <a:pt x="87986" y="12518"/>
                    <a:pt x="92851" y="25489"/>
                    <a:pt x="99336" y="36839"/>
                  </a:cubicBezTo>
                  <a:cubicBezTo>
                    <a:pt x="109065" y="53864"/>
                    <a:pt x="122442" y="63998"/>
                    <a:pt x="141494" y="67646"/>
                  </a:cubicBezTo>
                  <a:cubicBezTo>
                    <a:pt x="182435" y="74943"/>
                    <a:pt x="222565" y="85887"/>
                    <a:pt x="264317" y="86698"/>
                  </a:cubicBezTo>
                  <a:cubicBezTo>
                    <a:pt x="268371" y="86698"/>
                    <a:pt x="272830" y="87103"/>
                    <a:pt x="276072" y="90752"/>
                  </a:cubicBezTo>
                  <a:close/>
                </a:path>
              </a:pathLst>
            </a:custGeom>
            <a:solidFill>
              <a:srgbClr val="4A3520"/>
            </a:solidFill>
            <a:ln w="4047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9483" name="Freeform: Shape 124"/>
            <p:cNvSpPr>
              <a:spLocks/>
            </p:cNvSpPr>
            <p:nvPr/>
          </p:nvSpPr>
          <p:spPr bwMode="auto">
            <a:xfrm>
              <a:off x="8388726" y="5641579"/>
              <a:ext cx="247662" cy="571591"/>
            </a:xfrm>
            <a:custGeom>
              <a:avLst/>
              <a:gdLst>
                <a:gd name="T0" fmla="*/ 236836 w 247662"/>
                <a:gd name="T1" fmla="*/ 571554 h 571591"/>
                <a:gd name="T2" fmla="*/ 92528 w 247662"/>
                <a:gd name="T3" fmla="*/ 550476 h 571591"/>
                <a:gd name="T4" fmla="*/ 60505 w 247662"/>
                <a:gd name="T5" fmla="*/ 526155 h 571591"/>
                <a:gd name="T6" fmla="*/ 36995 w 247662"/>
                <a:gd name="T7" fmla="*/ 485213 h 571591"/>
                <a:gd name="T8" fmla="*/ 94150 w 247662"/>
                <a:gd name="T9" fmla="*/ 469810 h 571591"/>
                <a:gd name="T10" fmla="*/ 110364 w 247662"/>
                <a:gd name="T11" fmla="*/ 461297 h 571591"/>
                <a:gd name="T12" fmla="*/ 124146 w 247662"/>
                <a:gd name="T13" fmla="*/ 447920 h 571591"/>
                <a:gd name="T14" fmla="*/ 129416 w 247662"/>
                <a:gd name="T15" fmla="*/ 385090 h 571591"/>
                <a:gd name="T16" fmla="*/ 87664 w 247662"/>
                <a:gd name="T17" fmla="*/ 271184 h 571591"/>
                <a:gd name="T18" fmla="*/ 40237 w 247662"/>
                <a:gd name="T19" fmla="*/ 160522 h 571591"/>
                <a:gd name="T20" fmla="*/ 6593 w 247662"/>
                <a:gd name="T21" fmla="*/ 90800 h 571591"/>
                <a:gd name="T22" fmla="*/ 10241 w 247662"/>
                <a:gd name="T23" fmla="*/ 25132 h 571591"/>
                <a:gd name="T24" fmla="*/ 23618 w 247662"/>
                <a:gd name="T25" fmla="*/ 0 h 571591"/>
                <a:gd name="T26" fmla="*/ 95366 w 247662"/>
                <a:gd name="T27" fmla="*/ 54318 h 571591"/>
                <a:gd name="T28" fmla="*/ 179680 w 247662"/>
                <a:gd name="T29" fmla="*/ 119986 h 571591"/>
                <a:gd name="T30" fmla="*/ 196300 w 247662"/>
                <a:gd name="T31" fmla="*/ 198220 h 571591"/>
                <a:gd name="T32" fmla="*/ 210893 w 247662"/>
                <a:gd name="T33" fmla="*/ 329556 h 571591"/>
                <a:gd name="T34" fmla="*/ 235214 w 247662"/>
                <a:gd name="T35" fmla="*/ 466161 h 571591"/>
                <a:gd name="T36" fmla="*/ 244943 w 247662"/>
                <a:gd name="T37" fmla="*/ 503454 h 571591"/>
                <a:gd name="T38" fmla="*/ 236836 w 247662"/>
                <a:gd name="T39" fmla="*/ 571554 h 57159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7662" h="571591">
                  <a:moveTo>
                    <a:pt x="236836" y="571554"/>
                  </a:moveTo>
                  <a:cubicBezTo>
                    <a:pt x="187788" y="572365"/>
                    <a:pt x="140361" y="559799"/>
                    <a:pt x="92528" y="550476"/>
                  </a:cubicBezTo>
                  <a:cubicBezTo>
                    <a:pt x="78341" y="547639"/>
                    <a:pt x="67396" y="539531"/>
                    <a:pt x="60505" y="526155"/>
                  </a:cubicBezTo>
                  <a:cubicBezTo>
                    <a:pt x="53209" y="512372"/>
                    <a:pt x="44696" y="498996"/>
                    <a:pt x="36995" y="485213"/>
                  </a:cubicBezTo>
                  <a:cubicBezTo>
                    <a:pt x="59694" y="493726"/>
                    <a:pt x="76314" y="478728"/>
                    <a:pt x="94150" y="469810"/>
                  </a:cubicBezTo>
                  <a:cubicBezTo>
                    <a:pt x="99420" y="466972"/>
                    <a:pt x="103879" y="462513"/>
                    <a:pt x="110364" y="461297"/>
                  </a:cubicBezTo>
                  <a:cubicBezTo>
                    <a:pt x="118066" y="460081"/>
                    <a:pt x="121309" y="454001"/>
                    <a:pt x="124146" y="447920"/>
                  </a:cubicBezTo>
                  <a:cubicBezTo>
                    <a:pt x="133470" y="427652"/>
                    <a:pt x="135902" y="406979"/>
                    <a:pt x="129416" y="385090"/>
                  </a:cubicBezTo>
                  <a:cubicBezTo>
                    <a:pt x="117661" y="346176"/>
                    <a:pt x="107932" y="306856"/>
                    <a:pt x="87664" y="271184"/>
                  </a:cubicBezTo>
                  <a:cubicBezTo>
                    <a:pt x="68207" y="236324"/>
                    <a:pt x="60100" y="195788"/>
                    <a:pt x="40237" y="160522"/>
                  </a:cubicBezTo>
                  <a:cubicBezTo>
                    <a:pt x="27671" y="137822"/>
                    <a:pt x="16321" y="115122"/>
                    <a:pt x="6593" y="90800"/>
                  </a:cubicBezTo>
                  <a:cubicBezTo>
                    <a:pt x="-2731" y="67695"/>
                    <a:pt x="-2731" y="46211"/>
                    <a:pt x="10241" y="25132"/>
                  </a:cubicBezTo>
                  <a:cubicBezTo>
                    <a:pt x="15105" y="17025"/>
                    <a:pt x="19159" y="8513"/>
                    <a:pt x="23618" y="0"/>
                  </a:cubicBezTo>
                  <a:cubicBezTo>
                    <a:pt x="48750" y="16214"/>
                    <a:pt x="71450" y="36077"/>
                    <a:pt x="95366" y="54318"/>
                  </a:cubicBezTo>
                  <a:cubicBezTo>
                    <a:pt x="123741" y="75802"/>
                    <a:pt x="151711" y="98097"/>
                    <a:pt x="179680" y="119986"/>
                  </a:cubicBezTo>
                  <a:cubicBezTo>
                    <a:pt x="182923" y="146740"/>
                    <a:pt x="190625" y="172277"/>
                    <a:pt x="196300" y="198220"/>
                  </a:cubicBezTo>
                  <a:cubicBezTo>
                    <a:pt x="205623" y="241188"/>
                    <a:pt x="205218" y="285777"/>
                    <a:pt x="210893" y="329556"/>
                  </a:cubicBezTo>
                  <a:cubicBezTo>
                    <a:pt x="216568" y="375361"/>
                    <a:pt x="223054" y="421572"/>
                    <a:pt x="235214" y="466161"/>
                  </a:cubicBezTo>
                  <a:cubicBezTo>
                    <a:pt x="238457" y="478728"/>
                    <a:pt x="241700" y="490888"/>
                    <a:pt x="244943" y="503454"/>
                  </a:cubicBezTo>
                  <a:cubicBezTo>
                    <a:pt x="251429" y="526965"/>
                    <a:pt x="245348" y="549665"/>
                    <a:pt x="236836" y="571554"/>
                  </a:cubicBezTo>
                  <a:close/>
                </a:path>
              </a:pathLst>
            </a:custGeom>
            <a:solidFill>
              <a:srgbClr val="FEC082"/>
            </a:solidFill>
            <a:ln w="4047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9484" name="Freeform: Shape 125"/>
            <p:cNvSpPr>
              <a:spLocks/>
            </p:cNvSpPr>
            <p:nvPr/>
          </p:nvSpPr>
          <p:spPr bwMode="auto">
            <a:xfrm>
              <a:off x="8754444" y="6304388"/>
              <a:ext cx="314457" cy="127132"/>
            </a:xfrm>
            <a:custGeom>
              <a:avLst/>
              <a:gdLst>
                <a:gd name="T0" fmla="*/ 306473 w 314457"/>
                <a:gd name="T1" fmla="*/ 90752 h 127132"/>
                <a:gd name="T2" fmla="*/ 311742 w 314457"/>
                <a:gd name="T3" fmla="*/ 116695 h 127132"/>
                <a:gd name="T4" fmla="*/ 295122 w 314457"/>
                <a:gd name="T5" fmla="*/ 126423 h 127132"/>
                <a:gd name="T6" fmla="*/ 262694 w 314457"/>
                <a:gd name="T7" fmla="*/ 124802 h 127132"/>
                <a:gd name="T8" fmla="*/ 107036 w 314457"/>
                <a:gd name="T9" fmla="*/ 87509 h 127132"/>
                <a:gd name="T10" fmla="*/ 11372 w 314457"/>
                <a:gd name="T11" fmla="*/ 41703 h 127132"/>
                <a:gd name="T12" fmla="*/ 22 w 314457"/>
                <a:gd name="T13" fmla="*/ 21841 h 127132"/>
                <a:gd name="T14" fmla="*/ 58394 w 314457"/>
                <a:gd name="T15" fmla="*/ 1573 h 127132"/>
                <a:gd name="T16" fmla="*/ 85147 w 314457"/>
                <a:gd name="T17" fmla="*/ 4410 h 127132"/>
                <a:gd name="T18" fmla="*/ 110279 w 314457"/>
                <a:gd name="T19" fmla="*/ 36839 h 127132"/>
                <a:gd name="T20" fmla="*/ 157301 w 314457"/>
                <a:gd name="T21" fmla="*/ 67646 h 127132"/>
                <a:gd name="T22" fmla="*/ 293501 w 314457"/>
                <a:gd name="T23" fmla="*/ 86698 h 127132"/>
                <a:gd name="T24" fmla="*/ 306473 w 314457"/>
                <a:gd name="T25" fmla="*/ 90752 h 127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4457" h="127132">
                  <a:moveTo>
                    <a:pt x="306473" y="90752"/>
                  </a:moveTo>
                  <a:cubicBezTo>
                    <a:pt x="314985" y="98453"/>
                    <a:pt x="316607" y="106966"/>
                    <a:pt x="311742" y="116695"/>
                  </a:cubicBezTo>
                  <a:cubicBezTo>
                    <a:pt x="306878" y="126018"/>
                    <a:pt x="304040" y="126018"/>
                    <a:pt x="295122" y="126423"/>
                  </a:cubicBezTo>
                  <a:cubicBezTo>
                    <a:pt x="286610" y="126829"/>
                    <a:pt x="278098" y="128450"/>
                    <a:pt x="262694" y="124802"/>
                  </a:cubicBezTo>
                  <a:cubicBezTo>
                    <a:pt x="210808" y="111830"/>
                    <a:pt x="159327" y="98859"/>
                    <a:pt x="107036" y="87509"/>
                  </a:cubicBezTo>
                  <a:cubicBezTo>
                    <a:pt x="71365" y="79807"/>
                    <a:pt x="38531" y="64809"/>
                    <a:pt x="11372" y="41703"/>
                  </a:cubicBezTo>
                  <a:cubicBezTo>
                    <a:pt x="4886" y="36434"/>
                    <a:pt x="-383" y="30353"/>
                    <a:pt x="22" y="21841"/>
                  </a:cubicBezTo>
                  <a:cubicBezTo>
                    <a:pt x="22" y="8058"/>
                    <a:pt x="33261" y="-4508"/>
                    <a:pt x="58394" y="1573"/>
                  </a:cubicBezTo>
                  <a:cubicBezTo>
                    <a:pt x="66906" y="3600"/>
                    <a:pt x="76229" y="4005"/>
                    <a:pt x="85147" y="4410"/>
                  </a:cubicBezTo>
                  <a:cubicBezTo>
                    <a:pt x="97713" y="12518"/>
                    <a:pt x="103388" y="25489"/>
                    <a:pt x="110279" y="36839"/>
                  </a:cubicBezTo>
                  <a:cubicBezTo>
                    <a:pt x="120818" y="53864"/>
                    <a:pt x="135817" y="63998"/>
                    <a:pt x="157301" y="67646"/>
                  </a:cubicBezTo>
                  <a:cubicBezTo>
                    <a:pt x="202701" y="74943"/>
                    <a:pt x="247290" y="85887"/>
                    <a:pt x="293501" y="86698"/>
                  </a:cubicBezTo>
                  <a:cubicBezTo>
                    <a:pt x="298365" y="86698"/>
                    <a:pt x="302824" y="87103"/>
                    <a:pt x="306473" y="90752"/>
                  </a:cubicBezTo>
                  <a:close/>
                </a:path>
              </a:pathLst>
            </a:custGeom>
            <a:solidFill>
              <a:srgbClr val="4A3520"/>
            </a:solidFill>
            <a:ln w="4047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id-ID"/>
            </a:p>
          </p:txBody>
        </p:sp>
      </p:grpSp>
      <p:sp>
        <p:nvSpPr>
          <p:cNvPr id="19468" name="TextBox 50"/>
          <p:cNvSpPr txBox="1">
            <a:spLocks noChangeArrowheads="1"/>
          </p:cNvSpPr>
          <p:nvPr/>
        </p:nvSpPr>
        <p:spPr bwMode="auto">
          <a:xfrm>
            <a:off x="2133600" y="2459038"/>
            <a:ext cx="6092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800">
                <a:latin typeface="BookmanOldStyle"/>
              </a:rPr>
              <a:t>Informasi keadaan bencana nonalam;</a:t>
            </a:r>
          </a:p>
        </p:txBody>
      </p:sp>
      <p:sp>
        <p:nvSpPr>
          <p:cNvPr id="19469" name="TextBox 52"/>
          <p:cNvSpPr txBox="1">
            <a:spLocks noChangeArrowheads="1"/>
          </p:cNvSpPr>
          <p:nvPr/>
        </p:nvSpPr>
        <p:spPr bwMode="auto">
          <a:xfrm>
            <a:off x="2238375" y="3170238"/>
            <a:ext cx="6094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800">
                <a:latin typeface="BookmanOldStyle"/>
              </a:rPr>
              <a:t>Informasi bencana sosial;</a:t>
            </a:r>
          </a:p>
        </p:txBody>
      </p:sp>
      <p:sp>
        <p:nvSpPr>
          <p:cNvPr id="19470" name="TextBox 54"/>
          <p:cNvSpPr txBox="1">
            <a:spLocks noChangeArrowheads="1"/>
          </p:cNvSpPr>
          <p:nvPr/>
        </p:nvSpPr>
        <p:spPr bwMode="auto">
          <a:xfrm>
            <a:off x="2090738" y="3757613"/>
            <a:ext cx="6521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000">
                <a:latin typeface="BookmanOldStyle"/>
              </a:rPr>
              <a:t>Informasi tentang jenis, persebaran dan daerah yang menjadi sumber penyakit yang berpotensi menular;</a:t>
            </a:r>
          </a:p>
        </p:txBody>
      </p:sp>
      <p:sp>
        <p:nvSpPr>
          <p:cNvPr id="19471" name="TextBox 56"/>
          <p:cNvSpPr txBox="1">
            <a:spLocks noChangeArrowheads="1"/>
          </p:cNvSpPr>
          <p:nvPr/>
        </p:nvSpPr>
        <p:spPr bwMode="auto">
          <a:xfrm>
            <a:off x="2192338" y="4479925"/>
            <a:ext cx="6419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000">
                <a:latin typeface="BookmanOldStyle"/>
              </a:rPr>
              <a:t>Informasi tentang racun pada bahan makanan yang dikonsumsi oleh masyarakat; dan/atau</a:t>
            </a:r>
          </a:p>
        </p:txBody>
      </p:sp>
      <p:sp>
        <p:nvSpPr>
          <p:cNvPr id="19472" name="TextBox 58"/>
          <p:cNvSpPr txBox="1">
            <a:spLocks noChangeArrowheads="1"/>
          </p:cNvSpPr>
          <p:nvPr/>
        </p:nvSpPr>
        <p:spPr bwMode="auto">
          <a:xfrm>
            <a:off x="2052638" y="5316538"/>
            <a:ext cx="688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altLang="en-US" sz="2000">
                <a:solidFill>
                  <a:schemeClr val="bg1"/>
                </a:solidFill>
                <a:latin typeface="BookmanOldStyle"/>
              </a:rPr>
              <a:t>Informasi tentang rencana gangguan terhadap </a:t>
            </a:r>
            <a:r>
              <a:rPr lang="en-US" altLang="en-US" sz="2000">
                <a:solidFill>
                  <a:schemeClr val="bg1"/>
                </a:solidFill>
                <a:latin typeface="BookmanOldStyle"/>
              </a:rPr>
              <a:t>utilitas publik.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79688" y="187325"/>
            <a:ext cx="7112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OldStyle"/>
                <a:ea typeface="+mn-ea"/>
                <a:cs typeface="+mn-cs"/>
              </a:rPr>
              <a:t>Informasi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OldStyle"/>
                <a:ea typeface="+mn-ea"/>
                <a:cs typeface="+mn-cs"/>
              </a:rPr>
              <a:t> yang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OldStyle"/>
                <a:ea typeface="+mn-ea"/>
                <a:cs typeface="+mn-cs"/>
              </a:rPr>
              <a:t>Wajib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OldStyle"/>
                <a:ea typeface="+mn-ea"/>
                <a:cs typeface="+mn-cs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OldStyle"/>
                <a:ea typeface="+mn-ea"/>
                <a:cs typeface="+mn-cs"/>
              </a:rPr>
              <a:t>Diumumkan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OldStyle"/>
                <a:ea typeface="+mn-ea"/>
                <a:cs typeface="+mn-cs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OldStyle"/>
                <a:ea typeface="+mn-ea"/>
                <a:cs typeface="+mn-cs"/>
              </a:rPr>
              <a:t>Secara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OldStyle"/>
                <a:ea typeface="+mn-ea"/>
                <a:cs typeface="+mn-cs"/>
              </a:rPr>
              <a:t> Serta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OldStyle"/>
                <a:ea typeface="+mn-ea"/>
                <a:cs typeface="+mn-cs"/>
              </a:rPr>
              <a:t>Merta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0" name="Rectangle 16"/>
          <p:cNvSpPr/>
          <p:nvPr/>
        </p:nvSpPr>
        <p:spPr bwMode="auto">
          <a:xfrm flipH="1">
            <a:off x="884238" y="5915025"/>
            <a:ext cx="8216900" cy="787400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19475" name="TextBox 96"/>
          <p:cNvSpPr txBox="1">
            <a:spLocks noChangeArrowheads="1"/>
          </p:cNvSpPr>
          <p:nvPr/>
        </p:nvSpPr>
        <p:spPr bwMode="auto">
          <a:xfrm>
            <a:off x="1443038" y="5953125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>
            <a:spAutoFit/>
          </a:bodyPr>
          <a:lstStyle/>
          <a:p>
            <a:pPr algn="ctr" eaLnBrk="1" hangingPunct="1"/>
            <a:r>
              <a:rPr lang="en-US" altLang="ko-KR" sz="3600">
                <a:solidFill>
                  <a:schemeClr val="bg1"/>
                </a:solidFill>
              </a:rPr>
              <a:t>07</a:t>
            </a:r>
            <a:endParaRPr lang="ko-KR" altLang="en-US" sz="360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1538" y="5981700"/>
            <a:ext cx="6732587" cy="652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1400" dirty="0">
                <a:solidFill>
                  <a:schemeClr val="bg1"/>
                </a:solidFill>
                <a:latin typeface="BookmanOldStyle"/>
              </a:rPr>
              <a:t>Badan </a:t>
            </a:r>
            <a:r>
              <a:rPr lang="en-US" sz="1400" dirty="0" err="1">
                <a:solidFill>
                  <a:schemeClr val="bg1"/>
                </a:solidFill>
                <a:latin typeface="BookmanOldStyle"/>
              </a:rPr>
              <a:t>Publik</a:t>
            </a:r>
            <a:r>
              <a:rPr lang="en-US" sz="1400" dirty="0">
                <a:solidFill>
                  <a:schemeClr val="bg1"/>
                </a:solidFill>
                <a:latin typeface="BookmanOldStyle"/>
              </a:rPr>
              <a:t> yang </a:t>
            </a:r>
            <a:r>
              <a:rPr lang="en-US" sz="1400" dirty="0" err="1">
                <a:solidFill>
                  <a:schemeClr val="bg1"/>
                </a:solidFill>
                <a:latin typeface="BookmanOldStyle"/>
              </a:rPr>
              <a:t>berwenang</a:t>
            </a:r>
            <a:r>
              <a:rPr lang="en-US" sz="140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OldStyle"/>
              </a:rPr>
              <a:t>memberikan</a:t>
            </a:r>
            <a:r>
              <a:rPr lang="en-US" sz="140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OldStyle"/>
              </a:rPr>
              <a:t>izin</a:t>
            </a:r>
            <a:r>
              <a:rPr lang="en-US" sz="140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fi-FI" sz="1400" dirty="0">
                <a:solidFill>
                  <a:schemeClr val="bg1"/>
                </a:solidFill>
                <a:latin typeface="BookmanOldStyle"/>
              </a:rPr>
              <a:t>dan/atau melakukan perjanjian kerja dengan </a:t>
            </a:r>
            <a:r>
              <a:rPr lang="en-US" sz="1400" dirty="0" err="1">
                <a:solidFill>
                  <a:schemeClr val="bg1"/>
                </a:solidFill>
                <a:latin typeface="BookmanOldStyle"/>
              </a:rPr>
              <a:t>pihak</a:t>
            </a:r>
            <a:r>
              <a:rPr lang="en-US" sz="1400" dirty="0">
                <a:solidFill>
                  <a:schemeClr val="bg1"/>
                </a:solidFill>
                <a:latin typeface="BookmanOldStyle"/>
              </a:rPr>
              <a:t> lain yang </a:t>
            </a:r>
            <a:r>
              <a:rPr lang="en-US" sz="1400" dirty="0" err="1">
                <a:solidFill>
                  <a:schemeClr val="bg1"/>
                </a:solidFill>
                <a:latin typeface="BookmanOldStyle"/>
              </a:rPr>
              <a:t>kegiatannya</a:t>
            </a:r>
            <a:r>
              <a:rPr lang="en-US" sz="140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OldStyle"/>
              </a:rPr>
              <a:t>berpotensi</a:t>
            </a:r>
            <a:r>
              <a:rPr lang="en-US" sz="140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OldStyle"/>
              </a:rPr>
              <a:t>mengancam</a:t>
            </a:r>
            <a:r>
              <a:rPr lang="en-US" sz="140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OldStyle"/>
              </a:rPr>
              <a:t>hajat</a:t>
            </a:r>
            <a:r>
              <a:rPr lang="en-US" sz="140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OldStyle"/>
              </a:rPr>
              <a:t>hidup</a:t>
            </a:r>
            <a:r>
              <a:rPr lang="en-US" sz="1400" dirty="0">
                <a:solidFill>
                  <a:schemeClr val="bg1"/>
                </a:solidFill>
                <a:latin typeface="BookmanOldStyle"/>
              </a:rPr>
              <a:t> orang </a:t>
            </a:r>
            <a:r>
              <a:rPr lang="en-US" sz="1400" dirty="0" err="1">
                <a:solidFill>
                  <a:schemeClr val="bg1"/>
                </a:solidFill>
                <a:latin typeface="BookmanOldStyle"/>
              </a:rPr>
              <a:t>banyak</a:t>
            </a:r>
            <a:r>
              <a:rPr lang="en-US" sz="1400" dirty="0">
                <a:solidFill>
                  <a:schemeClr val="bg1"/>
                </a:solidFill>
                <a:latin typeface="BookmanOldStyle"/>
              </a:rPr>
              <a:t> dan </a:t>
            </a:r>
            <a:r>
              <a:rPr lang="en-US" sz="1400" dirty="0" err="1">
                <a:solidFill>
                  <a:schemeClr val="bg1"/>
                </a:solidFill>
                <a:latin typeface="BookmanOldStyle"/>
              </a:rPr>
              <a:t>ketertiban</a:t>
            </a:r>
            <a:r>
              <a:rPr lang="en-US" sz="140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OldStyle"/>
              </a:rPr>
              <a:t>umum</a:t>
            </a:r>
            <a:r>
              <a:rPr lang="en-US" sz="140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OldStyle"/>
              </a:rPr>
              <a:t>wajib</a:t>
            </a:r>
            <a:r>
              <a:rPr lang="en-US" sz="140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OldStyle"/>
              </a:rPr>
              <a:t>memiliki</a:t>
            </a:r>
            <a:r>
              <a:rPr lang="en-US" sz="140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OldStyle"/>
              </a:rPr>
              <a:t>standar</a:t>
            </a:r>
            <a:r>
              <a:rPr lang="en-US" sz="140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OldStyle"/>
              </a:rPr>
              <a:t>pengumuman</a:t>
            </a:r>
            <a:r>
              <a:rPr lang="en-US" sz="140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OldStyle"/>
              </a:rPr>
              <a:t>Informasi</a:t>
            </a:r>
            <a:r>
              <a:rPr lang="en-US" sz="140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OldStyle"/>
              </a:rPr>
              <a:t>serta</a:t>
            </a:r>
            <a:r>
              <a:rPr lang="en-US" sz="140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ookmanOldStyle"/>
              </a:rPr>
              <a:t>merta</a:t>
            </a:r>
            <a:r>
              <a:rPr lang="en-US" sz="1400" dirty="0">
                <a:solidFill>
                  <a:schemeClr val="bg1"/>
                </a:solidFill>
                <a:latin typeface="BookmanOldStyle"/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3895" y="805827"/>
            <a:ext cx="11293611" cy="724247"/>
          </a:xfrm>
        </p:spPr>
        <p:txBody>
          <a:bodyPr/>
          <a:lstStyle/>
          <a:p>
            <a:r>
              <a:rPr lang="id-ID" sz="4400" b="1" dirty="0">
                <a:solidFill>
                  <a:schemeClr val="tx1"/>
                </a:solidFill>
              </a:rPr>
              <a:t>Standar </a:t>
            </a:r>
            <a:r>
              <a:rPr lang="en-US" sz="4400" b="1" dirty="0" err="1">
                <a:solidFill>
                  <a:schemeClr val="tx1"/>
                </a:solidFill>
                <a:latin typeface="+mj-lt"/>
                <a:ea typeface="Poppins Light" charset="0"/>
                <a:cs typeface="Poppins Light" charset="0"/>
              </a:rPr>
              <a:t>Permintaan</a:t>
            </a:r>
            <a:r>
              <a:rPr lang="en-US" sz="4400" b="1" dirty="0">
                <a:solidFill>
                  <a:schemeClr val="tx1"/>
                </a:solidFill>
                <a:latin typeface="+mj-lt"/>
                <a:ea typeface="Poppins Light" charset="0"/>
                <a:cs typeface="Poppins Light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+mj-lt"/>
                <a:ea typeface="Poppins Light" charset="0"/>
                <a:cs typeface="Poppins Light" charset="0"/>
              </a:rPr>
              <a:t>Informasi</a:t>
            </a:r>
            <a:r>
              <a:rPr lang="en-US" sz="4400" b="1" dirty="0">
                <a:solidFill>
                  <a:schemeClr val="tx1"/>
                </a:solidFill>
                <a:latin typeface="+mj-lt"/>
                <a:ea typeface="Poppins Light" charset="0"/>
                <a:cs typeface="Poppins Light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+mj-lt"/>
                <a:ea typeface="Poppins Light" charset="0"/>
                <a:cs typeface="Poppins Light" charset="0"/>
              </a:rPr>
              <a:t>Publik</a:t>
            </a:r>
            <a:endParaRPr lang="en-US" sz="4400" b="1" dirty="0">
              <a:solidFill>
                <a:schemeClr val="tx1"/>
              </a:solidFill>
              <a:latin typeface="+mj-lt"/>
              <a:ea typeface="Poppins Light" charset="0"/>
              <a:cs typeface="Poppins Light" charset="0"/>
            </a:endParaRPr>
          </a:p>
          <a:p>
            <a:endParaRPr lang="en-US" sz="4400" b="1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A771A5B-10C3-4F2D-845D-FCA4F349AD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6286" t="30032" r="25583" b="12492"/>
          <a:stretch/>
        </p:blipFill>
        <p:spPr>
          <a:xfrm>
            <a:off x="492067" y="1530074"/>
            <a:ext cx="10120726" cy="5104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450E7E3-AF62-4C3F-90A0-3BE111B1BC2A}"/>
              </a:ext>
            </a:extLst>
          </p:cNvPr>
          <p:cNvSpPr/>
          <p:nvPr/>
        </p:nvSpPr>
        <p:spPr>
          <a:xfrm>
            <a:off x="9177949" y="4082292"/>
            <a:ext cx="23599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300" i="1" dirty="0"/>
              <a:t>”Permintaan Informasi Publik tanpa harus menindaklanjuti Permintaan Informasi Publik yang diajukan”</a:t>
            </a:r>
            <a:endParaRPr lang="en-ID" sz="1300" i="1" dirty="0"/>
          </a:p>
        </p:txBody>
      </p:sp>
    </p:spTree>
    <p:extLst>
      <p:ext uri="{BB962C8B-B14F-4D97-AF65-F5344CB8AC3E}">
        <p14:creationId xmlns:p14="http://schemas.microsoft.com/office/powerpoint/2010/main" xmlns="" val="1705037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4662D8-6296-44A8-9D4B-7B6CBAA657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3228" t="30420" r="24272" b="15599"/>
          <a:stretch/>
        </p:blipFill>
        <p:spPr>
          <a:xfrm>
            <a:off x="572474" y="601884"/>
            <a:ext cx="10271195" cy="5382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1970390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015" y="457200"/>
            <a:ext cx="821267" cy="821267"/>
          </a:xfrm>
          <a:custGeom>
            <a:avLst/>
            <a:gdLst/>
            <a:ahLst/>
            <a:cxnLst/>
            <a:rect l="l" t="t" r="r" b="b"/>
            <a:pathLst>
              <a:path w="615950" h="615950">
                <a:moveTo>
                  <a:pt x="0" y="615696"/>
                </a:moveTo>
                <a:lnTo>
                  <a:pt x="615695" y="615696"/>
                </a:lnTo>
                <a:lnTo>
                  <a:pt x="615695" y="0"/>
                </a:lnTo>
                <a:lnTo>
                  <a:pt x="0" y="0"/>
                </a:lnTo>
                <a:lnTo>
                  <a:pt x="0" y="615696"/>
                </a:lnTo>
                <a:close/>
              </a:path>
            </a:pathLst>
          </a:custGeom>
          <a:ln w="69850">
            <a:solidFill>
              <a:srgbClr val="1D9A78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7486" y="596664"/>
            <a:ext cx="5858087" cy="6942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400" b="0" spc="-33" dirty="0">
                <a:solidFill>
                  <a:srgbClr val="7C5008"/>
                </a:solidFill>
                <a:latin typeface="Calibri"/>
                <a:cs typeface="Calibri"/>
              </a:rPr>
              <a:t>Sengketa</a:t>
            </a:r>
            <a:r>
              <a:rPr sz="4400" b="0" spc="-67" dirty="0">
                <a:solidFill>
                  <a:srgbClr val="7C5008"/>
                </a:solidFill>
                <a:latin typeface="Calibri"/>
                <a:cs typeface="Calibri"/>
              </a:rPr>
              <a:t> </a:t>
            </a:r>
            <a:r>
              <a:rPr sz="4400" b="0" spc="-20" dirty="0">
                <a:solidFill>
                  <a:srgbClr val="7C5008"/>
                </a:solidFill>
                <a:latin typeface="Calibri"/>
                <a:cs typeface="Calibri"/>
              </a:rPr>
              <a:t>Informasi</a:t>
            </a:r>
            <a:r>
              <a:rPr sz="4400" b="0" spc="-40" dirty="0">
                <a:solidFill>
                  <a:srgbClr val="7C5008"/>
                </a:solidFill>
                <a:latin typeface="Calibri"/>
                <a:cs typeface="Calibri"/>
              </a:rPr>
              <a:t> </a:t>
            </a:r>
            <a:r>
              <a:rPr sz="4400" b="0" spc="-7" dirty="0">
                <a:solidFill>
                  <a:srgbClr val="7C5008"/>
                </a:solidFill>
                <a:latin typeface="Calibri"/>
                <a:cs typeface="Calibri"/>
              </a:rPr>
              <a:t>Publik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439" y="1737331"/>
            <a:ext cx="5543127" cy="3277843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algn="just">
              <a:lnSpc>
                <a:spcPct val="150000"/>
              </a:lnSpc>
              <a:spcBef>
                <a:spcPts val="127"/>
              </a:spcBef>
            </a:pPr>
            <a:r>
              <a:rPr sz="2400" spc="-20" dirty="0">
                <a:latin typeface="Calibri"/>
                <a:cs typeface="Calibri"/>
              </a:rPr>
              <a:t>Pada </a:t>
            </a:r>
            <a:r>
              <a:rPr sz="2400" spc="-13" dirty="0">
                <a:latin typeface="Calibri"/>
                <a:cs typeface="Calibri"/>
              </a:rPr>
              <a:t>laporan </a:t>
            </a:r>
            <a:r>
              <a:rPr sz="2400" spc="-7" dirty="0">
                <a:latin typeface="Calibri"/>
                <a:cs typeface="Calibri"/>
              </a:rPr>
              <a:t>tahunan </a:t>
            </a:r>
            <a:r>
              <a:rPr sz="2400" spc="-13" dirty="0">
                <a:latin typeface="Calibri"/>
                <a:cs typeface="Calibri"/>
              </a:rPr>
              <a:t>Komisi Informasi Jawa </a:t>
            </a:r>
            <a:r>
              <a:rPr sz="2400" spc="-527" dirty="0">
                <a:latin typeface="Calibri"/>
                <a:cs typeface="Calibri"/>
              </a:rPr>
              <a:t> </a:t>
            </a:r>
            <a:r>
              <a:rPr sz="2400" spc="-47" dirty="0">
                <a:latin typeface="Calibri"/>
                <a:cs typeface="Calibri"/>
              </a:rPr>
              <a:t>Tengah </a:t>
            </a:r>
            <a:r>
              <a:rPr sz="2400" dirty="0">
                <a:latin typeface="Calibri"/>
                <a:cs typeface="Calibri"/>
              </a:rPr>
              <a:t>selama </a:t>
            </a:r>
            <a:r>
              <a:rPr sz="2400" spc="-7" dirty="0">
                <a:latin typeface="Calibri"/>
                <a:cs typeface="Calibri"/>
              </a:rPr>
              <a:t>tahun 2022 </a:t>
            </a:r>
            <a:r>
              <a:rPr sz="2400" dirty="0">
                <a:latin typeface="Calibri"/>
                <a:cs typeface="Calibri"/>
              </a:rPr>
              <a:t>mendapat aduan </a:t>
            </a:r>
            <a:r>
              <a:rPr sz="2400" spc="-527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sengketa</a:t>
            </a:r>
            <a:r>
              <a:rPr sz="2400" spc="-13" dirty="0">
                <a:latin typeface="Calibri"/>
                <a:cs typeface="Calibri"/>
              </a:rPr>
              <a:t> informasi </a:t>
            </a:r>
            <a:r>
              <a:rPr sz="2400" spc="-7" dirty="0">
                <a:latin typeface="Calibri"/>
                <a:cs typeface="Calibri"/>
              </a:rPr>
              <a:t>publik</a:t>
            </a:r>
            <a:r>
              <a:rPr sz="2400" spc="47" dirty="0">
                <a:latin typeface="Calibri"/>
                <a:cs typeface="Calibri"/>
              </a:rPr>
              <a:t> </a:t>
            </a:r>
            <a:r>
              <a:rPr sz="2400" spc="-13" dirty="0">
                <a:latin typeface="Calibri"/>
                <a:cs typeface="Calibri"/>
              </a:rPr>
              <a:t>sebanyak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spc="-7" dirty="0">
                <a:solidFill>
                  <a:srgbClr val="0D4D3B"/>
                </a:solidFill>
                <a:latin typeface="Calibri"/>
                <a:cs typeface="Calibri"/>
              </a:rPr>
              <a:t>149.</a:t>
            </a:r>
            <a:endParaRPr sz="2400">
              <a:latin typeface="Calibri"/>
              <a:cs typeface="Calibri"/>
            </a:endParaRPr>
          </a:p>
          <a:p>
            <a:pPr marL="16933" algn="just">
              <a:spcBef>
                <a:spcPts val="1440"/>
              </a:spcBef>
            </a:pPr>
            <a:r>
              <a:rPr sz="2400" spc="-7" dirty="0">
                <a:latin typeface="Calibri"/>
                <a:cs typeface="Calibri"/>
              </a:rPr>
              <a:t>Badan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publik</a:t>
            </a:r>
            <a:r>
              <a:rPr sz="2400" spc="7" dirty="0">
                <a:latin typeface="Calibri"/>
                <a:cs typeface="Calibri"/>
              </a:rPr>
              <a:t> </a:t>
            </a:r>
            <a:r>
              <a:rPr sz="2400" spc="-13" dirty="0">
                <a:latin typeface="Calibri"/>
                <a:cs typeface="Calibri"/>
              </a:rPr>
              <a:t>sebagai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termohon</a:t>
            </a:r>
            <a:r>
              <a:rPr sz="2400" spc="27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dalam</a:t>
            </a:r>
            <a:endParaRPr sz="2400">
              <a:latin typeface="Calibri"/>
              <a:cs typeface="Calibri"/>
            </a:endParaRPr>
          </a:p>
          <a:p>
            <a:pPr marL="16933" marR="58419" algn="just">
              <a:lnSpc>
                <a:spcPct val="150000"/>
              </a:lnSpc>
              <a:spcBef>
                <a:spcPts val="7"/>
              </a:spcBef>
            </a:pPr>
            <a:r>
              <a:rPr sz="2400" spc="-20" dirty="0">
                <a:latin typeface="Calibri"/>
                <a:cs typeface="Calibri"/>
              </a:rPr>
              <a:t>sengketa </a:t>
            </a:r>
            <a:r>
              <a:rPr sz="2400" spc="-13" dirty="0">
                <a:latin typeface="Calibri"/>
                <a:cs typeface="Calibri"/>
              </a:rPr>
              <a:t>terbanyak </a:t>
            </a:r>
            <a:r>
              <a:rPr sz="2400" dirty="0">
                <a:latin typeface="Calibri"/>
                <a:cs typeface="Calibri"/>
              </a:rPr>
              <a:t>adalah </a:t>
            </a:r>
            <a:r>
              <a:rPr sz="2400" spc="-7" dirty="0">
                <a:latin typeface="Calibri"/>
                <a:cs typeface="Calibri"/>
              </a:rPr>
              <a:t>PPID </a:t>
            </a:r>
            <a:r>
              <a:rPr sz="2400" spc="-13" dirty="0">
                <a:latin typeface="Calibri"/>
                <a:cs typeface="Calibri"/>
              </a:rPr>
              <a:t>Pemerintah </a:t>
            </a:r>
            <a:r>
              <a:rPr sz="2400" spc="-527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Desa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D4D3B"/>
                </a:solidFill>
                <a:latin typeface="Calibri"/>
                <a:cs typeface="Calibri"/>
              </a:rPr>
              <a:t>64</a:t>
            </a:r>
            <a:r>
              <a:rPr sz="2400" b="1" spc="7" dirty="0">
                <a:solidFill>
                  <a:srgbClr val="0D4D3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D4D3B"/>
                </a:solidFill>
                <a:latin typeface="Calibri"/>
                <a:cs typeface="Calibri"/>
              </a:rPr>
              <a:t>%</a:t>
            </a:r>
            <a:r>
              <a:rPr sz="2400" b="1" spc="-13" dirty="0">
                <a:solidFill>
                  <a:srgbClr val="0D4D3B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7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disusul</a:t>
            </a:r>
            <a:r>
              <a:rPr sz="2400" spc="13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PPID </a:t>
            </a:r>
            <a:r>
              <a:rPr sz="2400" spc="-20" dirty="0">
                <a:latin typeface="Calibri"/>
                <a:cs typeface="Calibri"/>
              </a:rPr>
              <a:t>Kab/Kota</a:t>
            </a:r>
            <a:r>
              <a:rPr sz="2400" spc="13" dirty="0">
                <a:latin typeface="Calibri"/>
                <a:cs typeface="Calibri"/>
              </a:rPr>
              <a:t> </a:t>
            </a:r>
            <a:r>
              <a:rPr sz="2400" b="1" spc="-7" dirty="0">
                <a:solidFill>
                  <a:srgbClr val="00AF50"/>
                </a:solidFill>
                <a:latin typeface="Calibri"/>
                <a:cs typeface="Calibri"/>
              </a:rPr>
              <a:t>32%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5552" y="1928367"/>
            <a:ext cx="5208016" cy="32085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0" name="TextBox 1"/>
          <p:cNvSpPr txBox="1"/>
          <p:nvPr/>
        </p:nvSpPr>
        <p:spPr>
          <a:xfrm>
            <a:off x="2571725" y="380979"/>
            <a:ext cx="7429552" cy="13696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id-ID" sz="2700" b="1" dirty="0"/>
              <a:t> SIDANG SENGKETA </a:t>
            </a:r>
          </a:p>
          <a:p>
            <a:pPr algn="ctr"/>
            <a:r>
              <a:rPr lang="id-ID" sz="2700" b="1" dirty="0"/>
              <a:t>INFORMASI DI KOMISI INFORMASI</a:t>
            </a:r>
          </a:p>
          <a:p>
            <a:pPr algn="ctr"/>
            <a:r>
              <a:rPr lang="id-ID" sz="2700" b="1" dirty="0"/>
              <a:t> JAWA TENGAH</a:t>
            </a:r>
          </a:p>
        </p:txBody>
      </p:sp>
      <p:pic>
        <p:nvPicPr>
          <p:cNvPr id="2097181" name="Picture 2" descr="F:\IMG_003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44" y="2214555"/>
            <a:ext cx="5993757" cy="3658351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97182" name="Picture 3" descr="F:\IMG_0059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4" y="2214553"/>
            <a:ext cx="5048285" cy="37147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891" name="TextBox 4"/>
          <p:cNvSpPr txBox="1"/>
          <p:nvPr/>
        </p:nvSpPr>
        <p:spPr>
          <a:xfrm>
            <a:off x="952464" y="6072207"/>
            <a:ext cx="4572032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id-ID" dirty="0"/>
              <a:t>AJUDIKASI NON LITIGASI</a:t>
            </a:r>
          </a:p>
        </p:txBody>
      </p:sp>
      <p:sp>
        <p:nvSpPr>
          <p:cNvPr id="1048892" name="TextBox 5"/>
          <p:cNvSpPr txBox="1"/>
          <p:nvPr/>
        </p:nvSpPr>
        <p:spPr>
          <a:xfrm>
            <a:off x="7524760" y="6072207"/>
            <a:ext cx="3619525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id-ID" dirty="0"/>
              <a:t>MEDIASI</a:t>
            </a:r>
          </a:p>
        </p:txBody>
      </p:sp>
    </p:spTree>
    <p:extLst>
      <p:ext uri="{BB962C8B-B14F-4D97-AF65-F5344CB8AC3E}">
        <p14:creationId xmlns:p14="http://schemas.microsoft.com/office/powerpoint/2010/main" xmlns="" val="2945213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BF24DD-1FEA-46D8-B006-95EA876E86C4}"/>
              </a:ext>
            </a:extLst>
          </p:cNvPr>
          <p:cNvSpPr txBox="1"/>
          <p:nvPr/>
        </p:nvSpPr>
        <p:spPr>
          <a:xfrm>
            <a:off x="0" y="5903311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T</a:t>
            </a:r>
            <a:r>
              <a:rPr lang="id-ID" altLang="ko-KR" sz="4800" b="1" dirty="0">
                <a:solidFill>
                  <a:schemeClr val="accent4"/>
                </a:solidFill>
                <a:cs typeface="Arial" pitchFamily="34" charset="0"/>
              </a:rPr>
              <a:t>erima kasih</a:t>
            </a:r>
            <a:endParaRPr lang="en-US" altLang="ko-KR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" name="Shape 2934"/>
          <p:cNvSpPr/>
          <p:nvPr/>
        </p:nvSpPr>
        <p:spPr>
          <a:xfrm>
            <a:off x="8375283" y="727488"/>
            <a:ext cx="336284" cy="462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" name="Subtitle 2"/>
          <p:cNvSpPr txBox="1"/>
          <p:nvPr/>
        </p:nvSpPr>
        <p:spPr>
          <a:xfrm>
            <a:off x="8736630" y="672853"/>
            <a:ext cx="2150781" cy="59282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20"/>
              </a:lnSpc>
            </a:pPr>
            <a:r>
              <a:rPr lang="en-US" sz="1200" dirty="0">
                <a:solidFill>
                  <a:schemeClr val="tx1"/>
                </a:solidFill>
                <a:latin typeface="+mj-lt"/>
                <a:ea typeface="Poppins Light" charset="0"/>
                <a:cs typeface="Poppins Light" charset="0"/>
              </a:rPr>
              <a:t>Jl. Tri Lomba Juang No.18 Mugassari, Semarang</a:t>
            </a:r>
          </a:p>
        </p:txBody>
      </p:sp>
      <p:sp>
        <p:nvSpPr>
          <p:cNvPr id="11" name="Shape 2836"/>
          <p:cNvSpPr>
            <a:spLocks noChangeAspect="1"/>
          </p:cNvSpPr>
          <p:nvPr/>
        </p:nvSpPr>
        <p:spPr>
          <a:xfrm>
            <a:off x="8332085" y="1902198"/>
            <a:ext cx="377189" cy="274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ubtitle 2"/>
          <p:cNvSpPr txBox="1"/>
          <p:nvPr/>
        </p:nvSpPr>
        <p:spPr>
          <a:xfrm>
            <a:off x="8851131" y="1853953"/>
            <a:ext cx="2453139" cy="34833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en-US" sz="1400" dirty="0">
                <a:solidFill>
                  <a:schemeClr val="tx1"/>
                </a:solidFill>
                <a:latin typeface="+mj-lt"/>
                <a:ea typeface="Poppins Light" charset="0"/>
                <a:cs typeface="Poppins Light" charset="0"/>
              </a:rPr>
              <a:t>kiprovjateng@gmail.com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249816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157334" y="328168"/>
            <a:ext cx="7680853" cy="128644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UU </a:t>
            </a:r>
            <a:r>
              <a:rPr lang="en-US" altLang="ko-KR" sz="26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Nomor</a:t>
            </a:r>
            <a:r>
              <a:rPr lang="en-US" altLang="ko-KR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14 </a:t>
            </a:r>
            <a:r>
              <a:rPr lang="en-US" altLang="ko-KR" sz="26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Tahun</a:t>
            </a:r>
            <a:r>
              <a:rPr lang="en-US" altLang="ko-KR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2008</a:t>
            </a:r>
          </a:p>
          <a:p>
            <a:pPr marL="0" indent="0">
              <a:buNone/>
            </a:pPr>
            <a:r>
              <a:rPr lang="en-US" altLang="ko-KR" sz="2667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Keterbukaan</a:t>
            </a:r>
            <a:r>
              <a:rPr lang="en-US" altLang="ko-KR" sz="2667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667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Informasi</a:t>
            </a:r>
            <a:r>
              <a:rPr lang="en-US" altLang="ko-KR" sz="2667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667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Publik</a:t>
            </a:r>
            <a:r>
              <a:rPr lang="en-US" altLang="ko-KR" sz="2667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endParaRPr lang="ko-KR" altLang="en-US" sz="2667" b="1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이등변 삼각형 4"/>
          <p:cNvSpPr/>
          <p:nvPr/>
        </p:nvSpPr>
        <p:spPr>
          <a:xfrm flipV="1">
            <a:off x="5889351" y="192653"/>
            <a:ext cx="1531468" cy="125047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5" name="직사각형 5"/>
          <p:cNvSpPr/>
          <p:nvPr/>
        </p:nvSpPr>
        <p:spPr>
          <a:xfrm rot="2700000">
            <a:off x="5262048" y="834394"/>
            <a:ext cx="1735592" cy="3960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6" name="직사각형 7"/>
          <p:cNvSpPr/>
          <p:nvPr/>
        </p:nvSpPr>
        <p:spPr>
          <a:xfrm rot="18900000">
            <a:off x="6632496" y="712607"/>
            <a:ext cx="1074704" cy="639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1F34DD-EFC8-4207-AFF8-CCE675E8E1E6}"/>
              </a:ext>
            </a:extLst>
          </p:cNvPr>
          <p:cNvSpPr txBox="1"/>
          <p:nvPr/>
        </p:nvSpPr>
        <p:spPr>
          <a:xfrm>
            <a:off x="7570693" y="812124"/>
            <a:ext cx="3776015" cy="2431435"/>
          </a:xfrm>
          <a:prstGeom prst="rect">
            <a:avLst/>
          </a:prstGeom>
          <a:noFill/>
          <a:ln>
            <a:solidFill>
              <a:srgbClr val="85D8DE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/>
              <a:t>Komisi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Informasi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/>
              <a:t>adalah</a:t>
            </a:r>
            <a:r>
              <a:rPr lang="en-US" sz="1600" dirty="0"/>
              <a:t>      </a:t>
            </a:r>
            <a:r>
              <a:rPr lang="en-US" sz="1600" dirty="0" err="1"/>
              <a:t>lembaga</a:t>
            </a:r>
            <a:r>
              <a:rPr lang="en-US" sz="1600" dirty="0"/>
              <a:t> </a:t>
            </a:r>
            <a:r>
              <a:rPr lang="en-US" sz="1600" dirty="0" err="1"/>
              <a:t>mandiri</a:t>
            </a:r>
            <a:r>
              <a:rPr lang="en-US" sz="1600" dirty="0"/>
              <a:t> yang </a:t>
            </a:r>
            <a:r>
              <a:rPr lang="en-US" sz="1600" dirty="0" err="1"/>
              <a:t>berfungsi</a:t>
            </a:r>
            <a:r>
              <a:rPr lang="en-US" sz="1600" dirty="0"/>
              <a:t>         </a:t>
            </a:r>
            <a:r>
              <a:rPr lang="en-US" sz="1600" dirty="0" err="1"/>
              <a:t>menjalankan</a:t>
            </a:r>
            <a:r>
              <a:rPr lang="en-US" sz="1600" dirty="0"/>
              <a:t> </a:t>
            </a:r>
            <a:r>
              <a:rPr lang="en-US" sz="1600" dirty="0" err="1"/>
              <a:t>Undang-Undang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dan  </a:t>
            </a:r>
            <a:r>
              <a:rPr lang="en-US" sz="1600" dirty="0" err="1"/>
              <a:t>peraturan</a:t>
            </a:r>
            <a:r>
              <a:rPr lang="en-US" sz="1600" dirty="0"/>
              <a:t> </a:t>
            </a:r>
            <a:r>
              <a:rPr lang="en-US" sz="1600" dirty="0" err="1"/>
              <a:t>pelaksanaannya</a:t>
            </a:r>
            <a:r>
              <a:rPr lang="en-US" sz="1600" dirty="0"/>
              <a:t>, </a:t>
            </a:r>
            <a:r>
              <a:rPr lang="en-US" sz="1600" dirty="0" err="1"/>
              <a:t>menetapkan</a:t>
            </a:r>
            <a:r>
              <a:rPr lang="en-US" sz="1600" dirty="0"/>
              <a:t> </a:t>
            </a:r>
            <a:r>
              <a:rPr lang="en-US" sz="1600" dirty="0" err="1"/>
              <a:t>petunjuk</a:t>
            </a:r>
            <a:r>
              <a:rPr lang="en-US" sz="1600" dirty="0"/>
              <a:t> </a:t>
            </a:r>
            <a:r>
              <a:rPr lang="en-US" sz="1600" dirty="0" err="1"/>
              <a:t>teknis</a:t>
            </a:r>
            <a:r>
              <a:rPr lang="en-US" sz="1600" dirty="0"/>
              <a:t> </a:t>
            </a:r>
            <a:r>
              <a:rPr lang="en-US" sz="1600" dirty="0" err="1"/>
              <a:t>standar</a:t>
            </a:r>
            <a:r>
              <a:rPr lang="en-US" sz="1600" dirty="0"/>
              <a:t>        </a:t>
            </a:r>
            <a:r>
              <a:rPr lang="en-US" sz="1600" dirty="0" err="1"/>
              <a:t>layanan</a:t>
            </a:r>
            <a:r>
              <a:rPr lang="en-US" sz="1600" dirty="0"/>
              <a:t> 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publik</a:t>
            </a:r>
            <a:r>
              <a:rPr lang="en-US" sz="1600" dirty="0"/>
              <a:t> dan </a:t>
            </a:r>
            <a:r>
              <a:rPr lang="en-US" sz="1600" dirty="0" err="1"/>
              <a:t>menyelesaikan</a:t>
            </a:r>
            <a:r>
              <a:rPr lang="en-US" sz="1600" dirty="0"/>
              <a:t>    </a:t>
            </a:r>
            <a:r>
              <a:rPr lang="en-US" sz="1600" dirty="0" err="1"/>
              <a:t>sengketa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publik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      </a:t>
            </a:r>
            <a:r>
              <a:rPr lang="en-US" sz="1600" dirty="0" err="1"/>
              <a:t>mediasi</a:t>
            </a:r>
            <a:r>
              <a:rPr lang="en-US" sz="1600" dirty="0"/>
              <a:t> dan/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ajudikasi</a:t>
            </a:r>
            <a:r>
              <a:rPr lang="en-US" sz="1600" dirty="0"/>
              <a:t> </a:t>
            </a:r>
            <a:r>
              <a:rPr lang="en-US" sz="1600" dirty="0" err="1"/>
              <a:t>nonlitigasi</a:t>
            </a:r>
            <a:r>
              <a:rPr lang="en-US" sz="1600" dirty="0"/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8E6FB6A-11C5-43B8-940E-A7D80F3B128B}"/>
              </a:ext>
            </a:extLst>
          </p:cNvPr>
          <p:cNvSpPr txBox="1"/>
          <p:nvPr/>
        </p:nvSpPr>
        <p:spPr>
          <a:xfrm>
            <a:off x="7215466" y="3388004"/>
            <a:ext cx="4471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err="1"/>
              <a:t>Tugas</a:t>
            </a:r>
            <a:r>
              <a:rPr lang="en-US" sz="1600" b="1" dirty="0"/>
              <a:t> : </a:t>
            </a:r>
          </a:p>
          <a:p>
            <a:pPr marL="380990" indent="-380990" algn="just">
              <a:buFont typeface="Wingdings" panose="05000000000000000000" pitchFamily="2" charset="2"/>
              <a:buChar char="q"/>
            </a:pPr>
            <a:r>
              <a:rPr lang="en-US" sz="1600" dirty="0" err="1"/>
              <a:t>Menerima</a:t>
            </a:r>
            <a:r>
              <a:rPr lang="en-US" sz="1600" dirty="0"/>
              <a:t>, </a:t>
            </a:r>
            <a:r>
              <a:rPr lang="en-US" sz="1600" dirty="0" err="1"/>
              <a:t>memeriksa</a:t>
            </a:r>
            <a:r>
              <a:rPr lang="en-US" sz="1600" dirty="0"/>
              <a:t>, dan </a:t>
            </a:r>
            <a:r>
              <a:rPr lang="en-US" sz="1600" dirty="0" err="1"/>
              <a:t>memutus</a:t>
            </a:r>
            <a:r>
              <a:rPr lang="en-US" sz="1600" dirty="0"/>
              <a:t>       </a:t>
            </a:r>
            <a:r>
              <a:rPr lang="en-US" sz="1600" dirty="0" err="1"/>
              <a:t>permohonan</a:t>
            </a:r>
            <a:r>
              <a:rPr lang="en-US" sz="1600" dirty="0"/>
              <a:t> </a:t>
            </a:r>
            <a:r>
              <a:rPr lang="en-US" sz="1600" dirty="0" err="1"/>
              <a:t>penyelesaian</a:t>
            </a:r>
            <a:r>
              <a:rPr lang="en-US" sz="1600" dirty="0"/>
              <a:t> </a:t>
            </a:r>
            <a:r>
              <a:rPr lang="en-US" sz="1600" dirty="0" err="1"/>
              <a:t>Sengketa</a:t>
            </a:r>
            <a:r>
              <a:rPr lang="en-US" sz="1600" dirty="0"/>
              <a:t>        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Publik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Mediasi</a:t>
            </a:r>
            <a:r>
              <a:rPr lang="en-US" sz="1600" dirty="0"/>
              <a:t> dan/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Ajudikasi</a:t>
            </a:r>
            <a:r>
              <a:rPr lang="en-US" sz="1600" dirty="0"/>
              <a:t> </a:t>
            </a:r>
            <a:r>
              <a:rPr lang="en-US" sz="1600" dirty="0" err="1"/>
              <a:t>nonlitigasi</a:t>
            </a:r>
            <a:r>
              <a:rPr lang="en-US" sz="1600" dirty="0"/>
              <a:t> </a:t>
            </a:r>
          </a:p>
          <a:p>
            <a:pPr marL="380990" indent="-380990" algn="just">
              <a:buFont typeface="Wingdings" panose="05000000000000000000" pitchFamily="2" charset="2"/>
              <a:buChar char="q"/>
            </a:pPr>
            <a:r>
              <a:rPr lang="en-US" sz="1600" dirty="0" err="1"/>
              <a:t>Menetapkan</a:t>
            </a:r>
            <a:r>
              <a:rPr lang="en-US" sz="1600" dirty="0"/>
              <a:t> </a:t>
            </a:r>
            <a:r>
              <a:rPr lang="en-US" sz="1600" dirty="0" err="1"/>
              <a:t>kebijakan</a:t>
            </a:r>
            <a:r>
              <a:rPr lang="en-US" sz="1600" dirty="0"/>
              <a:t> </a:t>
            </a:r>
            <a:r>
              <a:rPr lang="en-US" sz="1600" dirty="0" err="1"/>
              <a:t>umum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 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Publik</a:t>
            </a:r>
            <a:endParaRPr lang="en-US" sz="1600" dirty="0"/>
          </a:p>
          <a:p>
            <a:pPr marL="380990" indent="-380990" algn="just">
              <a:buFont typeface="Wingdings" panose="05000000000000000000" pitchFamily="2" charset="2"/>
              <a:buChar char="q"/>
            </a:pPr>
            <a:r>
              <a:rPr lang="fi-FI" sz="1600" dirty="0"/>
              <a:t>Menetapkan petunjuk pelaksanaan dan    petunjuk teknis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5102ECE-BD65-46B6-8CA5-F21833E34865}"/>
              </a:ext>
            </a:extLst>
          </p:cNvPr>
          <p:cNvSpPr txBox="1"/>
          <p:nvPr/>
        </p:nvSpPr>
        <p:spPr>
          <a:xfrm>
            <a:off x="157333" y="1638549"/>
            <a:ext cx="5812624" cy="4770537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228594" indent="-228594" algn="just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rgbClr val="333333"/>
                </a:solidFill>
                <a:latin typeface="+mj-lt"/>
              </a:rPr>
              <a:t>Menjamin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hak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warga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negara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untuk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mengetahui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rencana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  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pembuatan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kebijakan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publik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, program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kebijakan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publik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, dan proses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pengambilan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keputusan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publik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serta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alasan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         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pengambilan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suatu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keputusan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publik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;</a:t>
            </a:r>
          </a:p>
          <a:p>
            <a:pPr marL="228594" indent="-228594" algn="just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rgbClr val="333333"/>
                </a:solidFill>
                <a:latin typeface="+mj-lt"/>
              </a:rPr>
              <a:t>Mendorong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partisipasi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masyarakat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dalam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proses               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pengambilan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kebijakan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publik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;</a:t>
            </a:r>
          </a:p>
          <a:p>
            <a:pPr marL="228594" indent="-228594" algn="just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rgbClr val="333333"/>
                </a:solidFill>
                <a:latin typeface="+mj-lt"/>
              </a:rPr>
              <a:t>Meningkatkan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peran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aktif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masyarakat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dalam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pengambilan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kebijakan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publik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dan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pengelolaan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Badan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Publik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yang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baik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;</a:t>
            </a:r>
          </a:p>
          <a:p>
            <a:pPr marL="228594" indent="-228594" algn="just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rgbClr val="333333"/>
                </a:solidFill>
                <a:latin typeface="+mj-lt"/>
              </a:rPr>
              <a:t>mewujudkan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penyelenggaraan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negara yang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baik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yaitu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     yang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transparan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efektif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dan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efisien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akuntabel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serta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dapat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dipertanggungjawabkan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;</a:t>
            </a:r>
          </a:p>
          <a:p>
            <a:pPr marL="228594" indent="-228594" algn="just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rgbClr val="333333"/>
                </a:solidFill>
                <a:latin typeface="+mj-lt"/>
              </a:rPr>
              <a:t>mengetahui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alasan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kebijakan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publik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yang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mempengaruhi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 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hajat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hidup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orang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banyak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;</a:t>
            </a:r>
          </a:p>
          <a:p>
            <a:pPr marL="228594" indent="-228594" algn="just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rgbClr val="333333"/>
                </a:solidFill>
                <a:latin typeface="+mj-lt"/>
              </a:rPr>
              <a:t>mengembangkan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ilmu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pengetahuan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dan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mencerdaskan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    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kehidupan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bangsa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; dan/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atau</a:t>
            </a:r>
            <a:endParaRPr lang="en-US" sz="1600" dirty="0">
              <a:solidFill>
                <a:srgbClr val="333333"/>
              </a:solidFill>
              <a:latin typeface="+mj-lt"/>
            </a:endParaRPr>
          </a:p>
          <a:p>
            <a:pPr marL="228594" indent="-228594" algn="just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rgbClr val="333333"/>
                </a:solidFill>
                <a:latin typeface="+mj-lt"/>
              </a:rPr>
              <a:t>meningkatkan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pengelolaan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dan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pelayanan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informasi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di       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lingkungan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Badan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Publik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untuk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menghasilkan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layanan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informasi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 yang </a:t>
            </a:r>
            <a:r>
              <a:rPr lang="en-US" sz="1600" dirty="0" err="1">
                <a:solidFill>
                  <a:srgbClr val="333333"/>
                </a:solidFill>
                <a:latin typeface="+mj-lt"/>
              </a:rPr>
              <a:t>berkualitas</a:t>
            </a:r>
            <a:r>
              <a:rPr lang="en-US" sz="1600" dirty="0">
                <a:solidFill>
                  <a:srgbClr val="333333"/>
                </a:solidFill>
                <a:latin typeface="+mj-lt"/>
              </a:rPr>
              <a:t>.</a:t>
            </a:r>
          </a:p>
          <a:p>
            <a:pPr algn="just"/>
            <a:endParaRPr lang="en-US" sz="1600" dirty="0">
              <a:latin typeface="+mj-lt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xmlns="" id="{8F5D7A39-F04A-4DA2-B56A-37002F189EDE}"/>
              </a:ext>
            </a:extLst>
          </p:cNvPr>
          <p:cNvSpPr/>
          <p:nvPr/>
        </p:nvSpPr>
        <p:spPr>
          <a:xfrm rot="2024649">
            <a:off x="11149454" y="2987304"/>
            <a:ext cx="480053" cy="564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23441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8495" y="102107"/>
              <a:ext cx="11875135" cy="6680200"/>
            </a:xfrm>
            <a:custGeom>
              <a:avLst/>
              <a:gdLst/>
              <a:ahLst/>
              <a:cxnLst/>
              <a:rect l="l" t="t" r="r" b="b"/>
              <a:pathLst>
                <a:path w="11875135" h="6680200">
                  <a:moveTo>
                    <a:pt x="11367770" y="0"/>
                  </a:moveTo>
                  <a:lnTo>
                    <a:pt x="507199" y="0"/>
                  </a:lnTo>
                  <a:lnTo>
                    <a:pt x="458352" y="2321"/>
                  </a:lnTo>
                  <a:lnTo>
                    <a:pt x="410818" y="9145"/>
                  </a:lnTo>
                  <a:lnTo>
                    <a:pt x="364811" y="20258"/>
                  </a:lnTo>
                  <a:lnTo>
                    <a:pt x="320543" y="35448"/>
                  </a:lnTo>
                  <a:lnTo>
                    <a:pt x="278226" y="54502"/>
                  </a:lnTo>
                  <a:lnTo>
                    <a:pt x="238073" y="77209"/>
                  </a:lnTo>
                  <a:lnTo>
                    <a:pt x="200297" y="103355"/>
                  </a:lnTo>
                  <a:lnTo>
                    <a:pt x="165109" y="132728"/>
                  </a:lnTo>
                  <a:lnTo>
                    <a:pt x="132724" y="165115"/>
                  </a:lnTo>
                  <a:lnTo>
                    <a:pt x="103352" y="200304"/>
                  </a:lnTo>
                  <a:lnTo>
                    <a:pt x="77207" y="238083"/>
                  </a:lnTo>
                  <a:lnTo>
                    <a:pt x="54502" y="278239"/>
                  </a:lnTo>
                  <a:lnTo>
                    <a:pt x="35448" y="320560"/>
                  </a:lnTo>
                  <a:lnTo>
                    <a:pt x="20258" y="364832"/>
                  </a:lnTo>
                  <a:lnTo>
                    <a:pt x="9145" y="410844"/>
                  </a:lnTo>
                  <a:lnTo>
                    <a:pt x="2321" y="458384"/>
                  </a:lnTo>
                  <a:lnTo>
                    <a:pt x="0" y="507238"/>
                  </a:lnTo>
                  <a:lnTo>
                    <a:pt x="0" y="6172492"/>
                  </a:lnTo>
                  <a:lnTo>
                    <a:pt x="2321" y="6221339"/>
                  </a:lnTo>
                  <a:lnTo>
                    <a:pt x="9145" y="6268873"/>
                  </a:lnTo>
                  <a:lnTo>
                    <a:pt x="20258" y="6314880"/>
                  </a:lnTo>
                  <a:lnTo>
                    <a:pt x="35448" y="6359148"/>
                  </a:lnTo>
                  <a:lnTo>
                    <a:pt x="54502" y="6401465"/>
                  </a:lnTo>
                  <a:lnTo>
                    <a:pt x="77207" y="6441618"/>
                  </a:lnTo>
                  <a:lnTo>
                    <a:pt x="103352" y="6479394"/>
                  </a:lnTo>
                  <a:lnTo>
                    <a:pt x="132724" y="6514581"/>
                  </a:lnTo>
                  <a:lnTo>
                    <a:pt x="165109" y="6546967"/>
                  </a:lnTo>
                  <a:lnTo>
                    <a:pt x="200297" y="6576338"/>
                  </a:lnTo>
                  <a:lnTo>
                    <a:pt x="238073" y="6602483"/>
                  </a:lnTo>
                  <a:lnTo>
                    <a:pt x="278226" y="6625188"/>
                  </a:lnTo>
                  <a:lnTo>
                    <a:pt x="320543" y="6644242"/>
                  </a:lnTo>
                  <a:lnTo>
                    <a:pt x="364811" y="6659432"/>
                  </a:lnTo>
                  <a:lnTo>
                    <a:pt x="410818" y="6670545"/>
                  </a:lnTo>
                  <a:lnTo>
                    <a:pt x="458352" y="6677368"/>
                  </a:lnTo>
                  <a:lnTo>
                    <a:pt x="507199" y="6679690"/>
                  </a:lnTo>
                  <a:lnTo>
                    <a:pt x="11367770" y="6679690"/>
                  </a:lnTo>
                  <a:lnTo>
                    <a:pt x="11416623" y="6677368"/>
                  </a:lnTo>
                  <a:lnTo>
                    <a:pt x="11464163" y="6670545"/>
                  </a:lnTo>
                  <a:lnTo>
                    <a:pt x="11510175" y="6659432"/>
                  </a:lnTo>
                  <a:lnTo>
                    <a:pt x="11554447" y="6644242"/>
                  </a:lnTo>
                  <a:lnTo>
                    <a:pt x="11596768" y="6625188"/>
                  </a:lnTo>
                  <a:lnTo>
                    <a:pt x="11636924" y="6602483"/>
                  </a:lnTo>
                  <a:lnTo>
                    <a:pt x="11674703" y="6576338"/>
                  </a:lnTo>
                  <a:lnTo>
                    <a:pt x="11709892" y="6546967"/>
                  </a:lnTo>
                  <a:lnTo>
                    <a:pt x="11742279" y="6514581"/>
                  </a:lnTo>
                  <a:lnTo>
                    <a:pt x="11771652" y="6479394"/>
                  </a:lnTo>
                  <a:lnTo>
                    <a:pt x="11797798" y="6441618"/>
                  </a:lnTo>
                  <a:lnTo>
                    <a:pt x="11820505" y="6401465"/>
                  </a:lnTo>
                  <a:lnTo>
                    <a:pt x="11839559" y="6359148"/>
                  </a:lnTo>
                  <a:lnTo>
                    <a:pt x="11854749" y="6314880"/>
                  </a:lnTo>
                  <a:lnTo>
                    <a:pt x="11865862" y="6268873"/>
                  </a:lnTo>
                  <a:lnTo>
                    <a:pt x="11872686" y="6221339"/>
                  </a:lnTo>
                  <a:lnTo>
                    <a:pt x="11875008" y="6172492"/>
                  </a:lnTo>
                  <a:lnTo>
                    <a:pt x="11875008" y="507238"/>
                  </a:lnTo>
                  <a:lnTo>
                    <a:pt x="11872686" y="458384"/>
                  </a:lnTo>
                  <a:lnTo>
                    <a:pt x="11865862" y="410844"/>
                  </a:lnTo>
                  <a:lnTo>
                    <a:pt x="11854749" y="364832"/>
                  </a:lnTo>
                  <a:lnTo>
                    <a:pt x="11839559" y="320560"/>
                  </a:lnTo>
                  <a:lnTo>
                    <a:pt x="11820505" y="278239"/>
                  </a:lnTo>
                  <a:lnTo>
                    <a:pt x="11797798" y="238083"/>
                  </a:lnTo>
                  <a:lnTo>
                    <a:pt x="11771652" y="200304"/>
                  </a:lnTo>
                  <a:lnTo>
                    <a:pt x="11742279" y="165115"/>
                  </a:lnTo>
                  <a:lnTo>
                    <a:pt x="11709892" y="132728"/>
                  </a:lnTo>
                  <a:lnTo>
                    <a:pt x="11674703" y="103355"/>
                  </a:lnTo>
                  <a:lnTo>
                    <a:pt x="11636924" y="77209"/>
                  </a:lnTo>
                  <a:lnTo>
                    <a:pt x="11596768" y="54502"/>
                  </a:lnTo>
                  <a:lnTo>
                    <a:pt x="11554447" y="35448"/>
                  </a:lnTo>
                  <a:lnTo>
                    <a:pt x="11510175" y="20258"/>
                  </a:lnTo>
                  <a:lnTo>
                    <a:pt x="11464163" y="9145"/>
                  </a:lnTo>
                  <a:lnTo>
                    <a:pt x="11416623" y="2321"/>
                  </a:lnTo>
                  <a:lnTo>
                    <a:pt x="113677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71244" y="321576"/>
              <a:ext cx="9107805" cy="5983605"/>
            </a:xfrm>
            <a:custGeom>
              <a:avLst/>
              <a:gdLst/>
              <a:ahLst/>
              <a:cxnLst/>
              <a:rect l="l" t="t" r="r" b="b"/>
              <a:pathLst>
                <a:path w="9107805" h="5983605">
                  <a:moveTo>
                    <a:pt x="9093454" y="5926061"/>
                  </a:moveTo>
                  <a:lnTo>
                    <a:pt x="9089606" y="5907011"/>
                  </a:lnTo>
                  <a:lnTo>
                    <a:pt x="9088971" y="5903823"/>
                  </a:lnTo>
                  <a:lnTo>
                    <a:pt x="9076728" y="5885662"/>
                  </a:lnTo>
                  <a:lnTo>
                    <a:pt x="9058567" y="5873407"/>
                  </a:lnTo>
                  <a:lnTo>
                    <a:pt x="9036304" y="5868911"/>
                  </a:lnTo>
                  <a:lnTo>
                    <a:pt x="9014079" y="5873407"/>
                  </a:lnTo>
                  <a:lnTo>
                    <a:pt x="8995918" y="5885662"/>
                  </a:lnTo>
                  <a:lnTo>
                    <a:pt x="8983650" y="5903823"/>
                  </a:lnTo>
                  <a:lnTo>
                    <a:pt x="8983002" y="5907011"/>
                  </a:lnTo>
                  <a:lnTo>
                    <a:pt x="110451" y="5907011"/>
                  </a:lnTo>
                  <a:lnTo>
                    <a:pt x="109816" y="5903823"/>
                  </a:lnTo>
                  <a:lnTo>
                    <a:pt x="97574" y="5885662"/>
                  </a:lnTo>
                  <a:lnTo>
                    <a:pt x="79413" y="5873407"/>
                  </a:lnTo>
                  <a:lnTo>
                    <a:pt x="57150" y="5868911"/>
                  </a:lnTo>
                  <a:lnTo>
                    <a:pt x="34874" y="5873407"/>
                  </a:lnTo>
                  <a:lnTo>
                    <a:pt x="16713" y="5885662"/>
                  </a:lnTo>
                  <a:lnTo>
                    <a:pt x="4470" y="5903823"/>
                  </a:lnTo>
                  <a:lnTo>
                    <a:pt x="0" y="5926061"/>
                  </a:lnTo>
                  <a:lnTo>
                    <a:pt x="4470" y="5948311"/>
                  </a:lnTo>
                  <a:lnTo>
                    <a:pt x="16713" y="5966472"/>
                  </a:lnTo>
                  <a:lnTo>
                    <a:pt x="34874" y="5978728"/>
                  </a:lnTo>
                  <a:lnTo>
                    <a:pt x="57150" y="5983211"/>
                  </a:lnTo>
                  <a:lnTo>
                    <a:pt x="79413" y="5978728"/>
                  </a:lnTo>
                  <a:lnTo>
                    <a:pt x="97574" y="5966472"/>
                  </a:lnTo>
                  <a:lnTo>
                    <a:pt x="109816" y="5948311"/>
                  </a:lnTo>
                  <a:lnTo>
                    <a:pt x="110451" y="5945111"/>
                  </a:lnTo>
                  <a:lnTo>
                    <a:pt x="8983002" y="5945111"/>
                  </a:lnTo>
                  <a:lnTo>
                    <a:pt x="8983650" y="5948311"/>
                  </a:lnTo>
                  <a:lnTo>
                    <a:pt x="8995918" y="5966472"/>
                  </a:lnTo>
                  <a:lnTo>
                    <a:pt x="9014079" y="5978728"/>
                  </a:lnTo>
                  <a:lnTo>
                    <a:pt x="9036304" y="5983211"/>
                  </a:lnTo>
                  <a:lnTo>
                    <a:pt x="9058567" y="5978728"/>
                  </a:lnTo>
                  <a:lnTo>
                    <a:pt x="9076728" y="5966472"/>
                  </a:lnTo>
                  <a:lnTo>
                    <a:pt x="9088971" y="5948311"/>
                  </a:lnTo>
                  <a:lnTo>
                    <a:pt x="9089606" y="5945111"/>
                  </a:lnTo>
                  <a:lnTo>
                    <a:pt x="9093454" y="5926061"/>
                  </a:lnTo>
                  <a:close/>
                </a:path>
                <a:path w="9107805" h="5983605">
                  <a:moveTo>
                    <a:pt x="9107551" y="57137"/>
                  </a:moveTo>
                  <a:lnTo>
                    <a:pt x="9090825" y="16713"/>
                  </a:lnTo>
                  <a:lnTo>
                    <a:pt x="9050401" y="0"/>
                  </a:lnTo>
                  <a:lnTo>
                    <a:pt x="9028176" y="4470"/>
                  </a:lnTo>
                  <a:lnTo>
                    <a:pt x="9010015" y="16713"/>
                  </a:lnTo>
                  <a:lnTo>
                    <a:pt x="8997747" y="34874"/>
                  </a:lnTo>
                  <a:lnTo>
                    <a:pt x="8997099" y="38087"/>
                  </a:lnTo>
                  <a:lnTo>
                    <a:pt x="124180" y="38087"/>
                  </a:lnTo>
                  <a:lnTo>
                    <a:pt x="123532" y="34874"/>
                  </a:lnTo>
                  <a:lnTo>
                    <a:pt x="111290" y="16713"/>
                  </a:lnTo>
                  <a:lnTo>
                    <a:pt x="93129" y="4470"/>
                  </a:lnTo>
                  <a:lnTo>
                    <a:pt x="70866" y="0"/>
                  </a:lnTo>
                  <a:lnTo>
                    <a:pt x="48590" y="4470"/>
                  </a:lnTo>
                  <a:lnTo>
                    <a:pt x="30429" y="16713"/>
                  </a:lnTo>
                  <a:lnTo>
                    <a:pt x="18186" y="34874"/>
                  </a:lnTo>
                  <a:lnTo>
                    <a:pt x="13716" y="57137"/>
                  </a:lnTo>
                  <a:lnTo>
                    <a:pt x="18186" y="79413"/>
                  </a:lnTo>
                  <a:lnTo>
                    <a:pt x="30429" y="97574"/>
                  </a:lnTo>
                  <a:lnTo>
                    <a:pt x="48590" y="109816"/>
                  </a:lnTo>
                  <a:lnTo>
                    <a:pt x="70866" y="114287"/>
                  </a:lnTo>
                  <a:lnTo>
                    <a:pt x="93129" y="109816"/>
                  </a:lnTo>
                  <a:lnTo>
                    <a:pt x="111290" y="97574"/>
                  </a:lnTo>
                  <a:lnTo>
                    <a:pt x="123532" y="79413"/>
                  </a:lnTo>
                  <a:lnTo>
                    <a:pt x="124180" y="76187"/>
                  </a:lnTo>
                  <a:lnTo>
                    <a:pt x="8997086" y="76187"/>
                  </a:lnTo>
                  <a:lnTo>
                    <a:pt x="8997747" y="79413"/>
                  </a:lnTo>
                  <a:lnTo>
                    <a:pt x="9010015" y="97574"/>
                  </a:lnTo>
                  <a:lnTo>
                    <a:pt x="9028176" y="109816"/>
                  </a:lnTo>
                  <a:lnTo>
                    <a:pt x="9050401" y="114287"/>
                  </a:lnTo>
                  <a:lnTo>
                    <a:pt x="9072664" y="109816"/>
                  </a:lnTo>
                  <a:lnTo>
                    <a:pt x="9090825" y="97574"/>
                  </a:lnTo>
                  <a:lnTo>
                    <a:pt x="9103068" y="79413"/>
                  </a:lnTo>
                  <a:lnTo>
                    <a:pt x="9103716" y="76187"/>
                  </a:lnTo>
                  <a:lnTo>
                    <a:pt x="9107551" y="5713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2026" y="504884"/>
            <a:ext cx="11254700" cy="1753573"/>
          </a:xfrm>
        </p:spPr>
        <p:txBody>
          <a:bodyPr/>
          <a:lstStyle/>
          <a:p>
            <a:r>
              <a:rPr lang="id-ID" dirty="0"/>
              <a:t> </a:t>
            </a:r>
            <a:r>
              <a:rPr lang="en-US" sz="2400" dirty="0"/>
              <a:t>Badan Publik P</a:t>
            </a:r>
            <a:r>
              <a:rPr lang="id-ID" sz="2400" dirty="0"/>
              <a:t>asal </a:t>
            </a:r>
            <a:r>
              <a:rPr lang="en-US" sz="2400" dirty="0"/>
              <a:t>1 </a:t>
            </a:r>
            <a:r>
              <a:rPr lang="en-US" sz="2400" dirty="0" err="1"/>
              <a:t>ayat</a:t>
            </a:r>
            <a:r>
              <a:rPr lang="en-US" sz="2400" dirty="0"/>
              <a:t> 8</a:t>
            </a:r>
            <a:r>
              <a:rPr lang="id-ID" sz="2400" dirty="0"/>
              <a:t> Perki 1/2021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/>
              <a:t>BADAN PUBLIK MENURUT UU NO 14 TAHUN 2008 PASAL1 AYAT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800" dirty="0"/>
              <a:t>Badan Publik </a:t>
            </a:r>
            <a:r>
              <a:rPr lang="en-US" sz="2800" dirty="0" err="1"/>
              <a:t>adalah</a:t>
            </a:r>
            <a:r>
              <a:rPr lang="en-US" sz="2800" dirty="0"/>
              <a:t> Lembaga EKESEKUTIF, LEGESLATIF, YUDIKATIF dan badan lain yang </a:t>
            </a:r>
            <a:r>
              <a:rPr lang="en-US" sz="2800" dirty="0" err="1"/>
              <a:t>fungsi</a:t>
            </a:r>
            <a:r>
              <a:rPr lang="en-US" sz="2800" dirty="0"/>
              <a:t> dan </a:t>
            </a:r>
            <a:r>
              <a:rPr lang="en-US" sz="2800" dirty="0" err="1"/>
              <a:t>Tugas</a:t>
            </a:r>
            <a:r>
              <a:rPr lang="en-US" sz="2800" dirty="0"/>
              <a:t> </a:t>
            </a:r>
            <a:r>
              <a:rPr lang="en-US" sz="2800" dirty="0" err="1"/>
              <a:t>pokoknya</a:t>
            </a:r>
            <a:r>
              <a:rPr lang="en-US" sz="2800" dirty="0"/>
              <a:t> </a:t>
            </a:r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penyelenggaraan</a:t>
            </a:r>
            <a:r>
              <a:rPr lang="en-US" sz="2800" dirty="0"/>
              <a:t> negara </a:t>
            </a:r>
            <a:r>
              <a:rPr lang="en-US" sz="2800" dirty="0" err="1"/>
              <a:t>yag</a:t>
            </a:r>
            <a:r>
              <a:rPr lang="en-US" sz="2800" dirty="0"/>
              <a:t> Sebagian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dananya</a:t>
            </a:r>
            <a:r>
              <a:rPr lang="en-US" sz="2800" dirty="0"/>
              <a:t> </a:t>
            </a:r>
            <a:r>
              <a:rPr lang="en-US" sz="2800" dirty="0" err="1"/>
              <a:t>bersumber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Anggaran</a:t>
            </a:r>
            <a:r>
              <a:rPr lang="en-US" sz="2800" dirty="0"/>
              <a:t> </a:t>
            </a:r>
            <a:r>
              <a:rPr lang="en-US" sz="2800" dirty="0" err="1"/>
              <a:t>Pendapatan</a:t>
            </a:r>
            <a:r>
              <a:rPr lang="en-US" sz="2800" dirty="0"/>
              <a:t> dan </a:t>
            </a:r>
            <a:r>
              <a:rPr lang="en-US" sz="2800" dirty="0" err="1"/>
              <a:t>Belanja</a:t>
            </a:r>
            <a:r>
              <a:rPr lang="en-US" sz="2800" dirty="0"/>
              <a:t> Negara dan/</a:t>
            </a:r>
            <a:r>
              <a:rPr lang="en-US" sz="2800" dirty="0" err="1"/>
              <a:t>Anggaran</a:t>
            </a:r>
            <a:r>
              <a:rPr lang="en-US" sz="2800" dirty="0"/>
              <a:t> </a:t>
            </a:r>
            <a:r>
              <a:rPr lang="en-US" sz="2800" dirty="0" err="1"/>
              <a:t>pendapatan</a:t>
            </a:r>
            <a:r>
              <a:rPr lang="en-US" sz="2800" dirty="0"/>
              <a:t> dan </a:t>
            </a:r>
            <a:r>
              <a:rPr lang="en-US" sz="2800" dirty="0" err="1"/>
              <a:t>belanja</a:t>
            </a:r>
            <a:r>
              <a:rPr lang="en-US" sz="2800" dirty="0"/>
              <a:t> </a:t>
            </a:r>
            <a:r>
              <a:rPr lang="en-US" sz="2800" dirty="0" err="1"/>
              <a:t>daerah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Non PEMERINTAH </a:t>
            </a:r>
            <a:r>
              <a:rPr lang="en-US" sz="2800" dirty="0" err="1"/>
              <a:t>sepanjang</a:t>
            </a:r>
            <a:r>
              <a:rPr lang="en-US" sz="2800" dirty="0"/>
              <a:t> Sebagian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dananya</a:t>
            </a:r>
            <a:r>
              <a:rPr lang="en-US" sz="2800" dirty="0"/>
              <a:t> </a:t>
            </a:r>
            <a:r>
              <a:rPr lang="en-US" sz="2800" dirty="0" err="1"/>
              <a:t>bersumber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Anggaran</a:t>
            </a:r>
            <a:r>
              <a:rPr lang="en-US" sz="2800" dirty="0"/>
              <a:t>  </a:t>
            </a:r>
            <a:r>
              <a:rPr lang="en-US" sz="2800" dirty="0" err="1"/>
              <a:t>Pendapatan</a:t>
            </a:r>
            <a:r>
              <a:rPr lang="en-US" sz="2800" dirty="0"/>
              <a:t> dan </a:t>
            </a:r>
            <a:r>
              <a:rPr lang="en-US" sz="2800" dirty="0" err="1"/>
              <a:t>Belanja</a:t>
            </a:r>
            <a:r>
              <a:rPr lang="en-US" sz="2800" dirty="0"/>
              <a:t> Negara dan/ </a:t>
            </a:r>
            <a:r>
              <a:rPr lang="en-US" sz="2800" dirty="0" err="1"/>
              <a:t>anggaran</a:t>
            </a:r>
            <a:r>
              <a:rPr lang="en-US" sz="2800" dirty="0"/>
              <a:t> </a:t>
            </a:r>
            <a:r>
              <a:rPr lang="en-US" sz="2800" dirty="0" err="1"/>
              <a:t>Pendapatan</a:t>
            </a:r>
            <a:r>
              <a:rPr lang="en-US" sz="2800" dirty="0"/>
              <a:t> </a:t>
            </a:r>
            <a:r>
              <a:rPr lang="en-US" sz="2800" dirty="0" err="1"/>
              <a:t>belanja</a:t>
            </a:r>
            <a:r>
              <a:rPr lang="en-US" sz="2800" dirty="0"/>
              <a:t> </a:t>
            </a:r>
            <a:r>
              <a:rPr lang="en-US" sz="2800" dirty="0" err="1"/>
              <a:t>daerah</a:t>
            </a:r>
            <a:r>
              <a:rPr lang="en-US" sz="2800" dirty="0"/>
              <a:t> , </a:t>
            </a:r>
            <a:r>
              <a:rPr lang="en-US" sz="2800" dirty="0" err="1"/>
              <a:t>sumbangan</a:t>
            </a:r>
            <a:r>
              <a:rPr lang="en-US" sz="2800" dirty="0"/>
              <a:t> Masyarakat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luar</a:t>
            </a:r>
            <a:r>
              <a:rPr lang="en-US" sz="2800" dirty="0"/>
              <a:t> Negeri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xmlns="" val="253079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b="1" dirty="0"/>
              <a:t>B</a:t>
            </a:r>
            <a:r>
              <a:rPr lang="id-ID" dirty="0"/>
              <a:t>adan Publik</a:t>
            </a:r>
            <a:endParaRPr lang="en-US" dirty="0"/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xmlns="" id="{07240AA2-280D-43C9-A8A6-4FA0CBEBDCCB}"/>
              </a:ext>
            </a:extLst>
          </p:cNvPr>
          <p:cNvGrpSpPr/>
          <p:nvPr/>
        </p:nvGrpSpPr>
        <p:grpSpPr>
          <a:xfrm rot="10800000">
            <a:off x="4662817" y="3999961"/>
            <a:ext cx="540000" cy="1692000"/>
            <a:chOff x="5355771" y="1915886"/>
            <a:chExt cx="540000" cy="1692000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xmlns="" id="{27AA1C9A-5445-44E7-B4D4-7B29CE1BEF9B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xmlns="" id="{3ABACA8C-DA3D-44D7-9C97-60DFD2EFF463}"/>
                </a:ext>
              </a:extLst>
            </p:cNvPr>
            <p:cNvSpPr/>
            <p:nvPr/>
          </p:nvSpPr>
          <p:spPr>
            <a:xfrm>
              <a:off x="5522720" y="2214804"/>
              <a:ext cx="250588" cy="21602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Trapezoid 18">
            <a:extLst>
              <a:ext uri="{FF2B5EF4-FFF2-40B4-BE49-F238E27FC236}">
                <a16:creationId xmlns:a16="http://schemas.microsoft.com/office/drawing/2014/main" xmlns="" id="{CD5CD6B5-3733-426D-9033-876233B465EB}"/>
              </a:ext>
            </a:extLst>
          </p:cNvPr>
          <p:cNvSpPr/>
          <p:nvPr/>
        </p:nvSpPr>
        <p:spPr>
          <a:xfrm rot="10800000">
            <a:off x="4978329" y="3378964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xmlns="" id="{B83EDAC6-9273-4970-B62E-89EE2FCC9740}"/>
              </a:ext>
            </a:extLst>
          </p:cNvPr>
          <p:cNvSpPr/>
          <p:nvPr/>
        </p:nvSpPr>
        <p:spPr>
          <a:xfrm>
            <a:off x="7519093" y="1828927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xmlns="" id="{5AB7BC39-D346-4530-A87C-0CFF6692B3F7}"/>
              </a:ext>
            </a:extLst>
          </p:cNvPr>
          <p:cNvGrpSpPr/>
          <p:nvPr/>
        </p:nvGrpSpPr>
        <p:grpSpPr>
          <a:xfrm>
            <a:off x="6973551" y="2249253"/>
            <a:ext cx="540000" cy="1692000"/>
            <a:chOff x="5355771" y="1915886"/>
            <a:chExt cx="540000" cy="169200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0003EEE5-C4F8-4F99-81D0-7D2AF7654A97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Isosceles Triangle 14">
              <a:extLst>
                <a:ext uri="{FF2B5EF4-FFF2-40B4-BE49-F238E27FC236}">
                  <a16:creationId xmlns:a16="http://schemas.microsoft.com/office/drawing/2014/main" xmlns="" id="{5A0DFEEA-EC15-42C6-B76D-6997D1BCEE60}"/>
                </a:ext>
              </a:extLst>
            </p:cNvPr>
            <p:cNvSpPr/>
            <p:nvPr/>
          </p:nvSpPr>
          <p:spPr>
            <a:xfrm>
              <a:off x="5531512" y="2214804"/>
              <a:ext cx="25058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xmlns="" id="{8F5F82D8-5269-4B84-9EF6-D944450F45AD}"/>
              </a:ext>
            </a:extLst>
          </p:cNvPr>
          <p:cNvGrpSpPr/>
          <p:nvPr/>
        </p:nvGrpSpPr>
        <p:grpSpPr>
          <a:xfrm>
            <a:off x="5423596" y="4750456"/>
            <a:ext cx="2520000" cy="576000"/>
            <a:chOff x="4016829" y="4452257"/>
            <a:chExt cx="2520000" cy="576000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988413CF-8202-4BC5-9285-E912FD2A966B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Isosceles Triangle 23">
              <a:extLst>
                <a:ext uri="{FF2B5EF4-FFF2-40B4-BE49-F238E27FC236}">
                  <a16:creationId xmlns:a16="http://schemas.microsoft.com/office/drawing/2014/main" xmlns="" id="{4549CD6D-B541-4D21-A13B-EAF93356E37F}"/>
                </a:ext>
              </a:extLst>
            </p:cNvPr>
            <p:cNvSpPr/>
            <p:nvPr/>
          </p:nvSpPr>
          <p:spPr>
            <a:xfrm rot="16200000" flipV="1">
              <a:off x="5872735" y="4613873"/>
              <a:ext cx="250588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Oval 26">
            <a:extLst>
              <a:ext uri="{FF2B5EF4-FFF2-40B4-BE49-F238E27FC236}">
                <a16:creationId xmlns:a16="http://schemas.microsoft.com/office/drawing/2014/main" xmlns="" id="{0EC6C060-DBB8-423B-91A0-E97D340DB5D4}"/>
              </a:ext>
            </a:extLst>
          </p:cNvPr>
          <p:cNvSpPr/>
          <p:nvPr/>
        </p:nvSpPr>
        <p:spPr>
          <a:xfrm>
            <a:off x="7580249" y="5304186"/>
            <a:ext cx="792088" cy="79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31">
            <a:extLst>
              <a:ext uri="{FF2B5EF4-FFF2-40B4-BE49-F238E27FC236}">
                <a16:creationId xmlns:a16="http://schemas.microsoft.com/office/drawing/2014/main" xmlns="" id="{7FB9D9D9-C93D-4FEF-9DDB-20110FE3FDB6}"/>
              </a:ext>
            </a:extLst>
          </p:cNvPr>
          <p:cNvSpPr/>
          <p:nvPr/>
        </p:nvSpPr>
        <p:spPr>
          <a:xfrm>
            <a:off x="3892957" y="5304186"/>
            <a:ext cx="792088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35">
            <a:extLst>
              <a:ext uri="{FF2B5EF4-FFF2-40B4-BE49-F238E27FC236}">
                <a16:creationId xmlns:a16="http://schemas.microsoft.com/office/drawing/2014/main" xmlns="" id="{E8A16DBE-01D2-4D49-8F46-6BED5147B1F6}"/>
              </a:ext>
            </a:extLst>
          </p:cNvPr>
          <p:cNvSpPr/>
          <p:nvPr/>
        </p:nvSpPr>
        <p:spPr>
          <a:xfrm>
            <a:off x="3921814" y="1873282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xmlns="" id="{057712E1-93E1-46B6-BE4E-A93662A466EA}"/>
              </a:ext>
            </a:extLst>
          </p:cNvPr>
          <p:cNvSpPr>
            <a:spLocks noChangeAspect="1"/>
          </p:cNvSpPr>
          <p:nvPr/>
        </p:nvSpPr>
        <p:spPr>
          <a:xfrm>
            <a:off x="4130052" y="2027498"/>
            <a:ext cx="375614" cy="483656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xmlns="" id="{E1B9C688-5D27-408E-857F-85CB4ABDDFDF}"/>
              </a:ext>
            </a:extLst>
          </p:cNvPr>
          <p:cNvSpPr/>
          <p:nvPr/>
        </p:nvSpPr>
        <p:spPr>
          <a:xfrm>
            <a:off x="7715494" y="2027499"/>
            <a:ext cx="399286" cy="4091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xmlns="" id="{C1FA6FAD-0606-452F-8CFC-FE78C78C46B3}"/>
              </a:ext>
            </a:extLst>
          </p:cNvPr>
          <p:cNvSpPr>
            <a:spLocks noChangeAspect="1"/>
          </p:cNvSpPr>
          <p:nvPr/>
        </p:nvSpPr>
        <p:spPr>
          <a:xfrm>
            <a:off x="7784920" y="5500758"/>
            <a:ext cx="399243" cy="39894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그룹 92">
            <a:extLst>
              <a:ext uri="{FF2B5EF4-FFF2-40B4-BE49-F238E27FC236}">
                <a16:creationId xmlns:a16="http://schemas.microsoft.com/office/drawing/2014/main" xmlns="" id="{F8D23210-CC46-4D12-AA1A-C840A788BD90}"/>
              </a:ext>
            </a:extLst>
          </p:cNvPr>
          <p:cNvGrpSpPr/>
          <p:nvPr/>
        </p:nvGrpSpPr>
        <p:grpSpPr>
          <a:xfrm>
            <a:off x="8395230" y="1654783"/>
            <a:ext cx="3204000" cy="1484576"/>
            <a:chOff x="3556042" y="1744979"/>
            <a:chExt cx="3240000" cy="14845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86819C7-F507-4DAF-8C38-BAF908D84DD2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197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23900" lvl="0" indent="-723900" algn="just" latinLnBrk="1">
                <a:spcBef>
                  <a:spcPct val="20000"/>
                </a:spcBef>
                <a:defRPr/>
              </a:pPr>
              <a:r>
                <a:rPr lang="en-US" sz="1300" b="1" dirty="0">
                  <a:latin typeface="Calibri" panose="020F0502020204030204" pitchFamily="34" charset="0"/>
                </a:rPr>
                <a:t>B</a:t>
              </a:r>
              <a:r>
                <a:rPr lang="id-ID" sz="1300" b="1" dirty="0">
                  <a:latin typeface="Calibri" panose="020F0502020204030204" pitchFamily="34" charset="0"/>
                </a:rPr>
                <a:t>adan Publik berhak menolak memberikan</a:t>
              </a:r>
            </a:p>
            <a:p>
              <a:pPr marL="723900" lvl="0" indent="-723900" algn="just" latinLnBrk="1">
                <a:spcBef>
                  <a:spcPct val="20000"/>
                </a:spcBef>
                <a:defRPr/>
              </a:pPr>
              <a:r>
                <a:rPr lang="id-ID" sz="1300" b="1" dirty="0">
                  <a:latin typeface="Calibri" panose="020F0502020204030204" pitchFamily="34" charset="0"/>
                </a:rPr>
                <a:t> informasi yang </a:t>
              </a:r>
              <a:r>
                <a:rPr lang="id-ID" sz="13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dikecualikan</a:t>
              </a:r>
              <a:r>
                <a:rPr lang="id-ID" sz="1300" b="1" dirty="0">
                  <a:latin typeface="Calibri" panose="020F0502020204030204" pitchFamily="34" charset="0"/>
                </a:rPr>
                <a:t> sesuai dengan </a:t>
              </a:r>
            </a:p>
            <a:p>
              <a:pPr marL="723900" lvl="0" indent="-723900" algn="just" latinLnBrk="1">
                <a:spcBef>
                  <a:spcPct val="20000"/>
                </a:spcBef>
                <a:defRPr/>
              </a:pPr>
              <a:r>
                <a:rPr lang="id-ID" sz="1300" b="1" dirty="0">
                  <a:latin typeface="Calibri" panose="020F0502020204030204" pitchFamily="34" charset="0"/>
                </a:rPr>
                <a:t> ketentuan peraturan perundang</a:t>
              </a:r>
              <a:r>
                <a:rPr lang="en-US" sz="1300" b="1" dirty="0">
                  <a:latin typeface="Calibri" panose="020F0502020204030204" pitchFamily="34" charset="0"/>
                </a:rPr>
                <a:t>-</a:t>
              </a:r>
              <a:r>
                <a:rPr lang="id-ID" sz="1300" b="1" dirty="0">
                  <a:latin typeface="Calibri" panose="020F0502020204030204" pitchFamily="34" charset="0"/>
                </a:rPr>
                <a:t>undangan</a:t>
              </a:r>
              <a:r>
                <a:rPr lang="en-US" sz="1300" b="1" dirty="0">
                  <a:latin typeface="Calibri" panose="020F0502020204030204" pitchFamily="34" charset="0"/>
                </a:rPr>
                <a:t> </a:t>
              </a:r>
              <a:endParaRPr lang="id-ID" sz="1300" b="1" dirty="0">
                <a:latin typeface="Calibri" panose="020F0502020204030204" pitchFamily="34" charset="0"/>
              </a:endParaRPr>
            </a:p>
            <a:p>
              <a:pPr marL="723900" lvl="0" indent="-723900" algn="just" latinLnBrk="1">
                <a:spcBef>
                  <a:spcPct val="20000"/>
                </a:spcBef>
                <a:defRPr/>
              </a:pPr>
              <a:r>
                <a:rPr lang="id-ID" sz="1300" b="1" dirty="0">
                  <a:latin typeface="Calibri" panose="020F0502020204030204" pitchFamily="34" charset="0"/>
                </a:rPr>
                <a:t> </a:t>
              </a:r>
              <a:r>
                <a:rPr lang="en-US" sz="1300" b="1" dirty="0">
                  <a:latin typeface="Calibri" panose="020F0502020204030204" pitchFamily="34" charset="0"/>
                </a:rPr>
                <a:t>(</a:t>
              </a:r>
              <a:r>
                <a:rPr lang="en-US" sz="1300" b="1" dirty="0" err="1">
                  <a:latin typeface="Calibri" panose="020F0502020204030204" pitchFamily="34" charset="0"/>
                </a:rPr>
                <a:t>Alasan</a:t>
              </a:r>
              <a:r>
                <a:rPr lang="en-US" sz="1300" b="1" dirty="0">
                  <a:latin typeface="Calibri" panose="020F0502020204030204" pitchFamily="34" charset="0"/>
                </a:rPr>
                <a:t> </a:t>
              </a:r>
              <a:r>
                <a:rPr lang="en-US" sz="1300" b="1" dirty="0" err="1">
                  <a:latin typeface="Calibri" panose="020F0502020204030204" pitchFamily="34" charset="0"/>
                </a:rPr>
                <a:t>Substansi</a:t>
              </a:r>
              <a:r>
                <a:rPr lang="en-US" sz="1300" b="1" dirty="0">
                  <a:latin typeface="Calibri" panose="020F0502020204030204" pitchFamily="34" charset="0"/>
                </a:rPr>
                <a:t>);</a:t>
              </a:r>
              <a:endParaRPr lang="id-ID" sz="1300" b="1" dirty="0">
                <a:latin typeface="Calibri" panose="020F0502020204030204" pitchFamily="34" charset="0"/>
              </a:endParaRPr>
            </a:p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8560678-615B-49C8-A0CF-CF5043A858B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Hak Badan Publik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95">
            <a:extLst>
              <a:ext uri="{FF2B5EF4-FFF2-40B4-BE49-F238E27FC236}">
                <a16:creationId xmlns:a16="http://schemas.microsoft.com/office/drawing/2014/main" xmlns="" id="{F470005F-A75D-49C7-8DF0-EB227EC00F04}"/>
              </a:ext>
            </a:extLst>
          </p:cNvPr>
          <p:cNvGrpSpPr/>
          <p:nvPr/>
        </p:nvGrpSpPr>
        <p:grpSpPr>
          <a:xfrm>
            <a:off x="8395230" y="5000393"/>
            <a:ext cx="3204000" cy="1964707"/>
            <a:chOff x="3556042" y="1744979"/>
            <a:chExt cx="3240000" cy="196470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FA14C89-1E0D-4506-8317-336720BDDB41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23900" lvl="0" indent="-723900" latinLnBrk="1">
                <a:spcBef>
                  <a:spcPct val="20000"/>
                </a:spcBef>
                <a:defRPr/>
              </a:pPr>
              <a:r>
                <a:rPr lang="id-ID" sz="1300" b="1" dirty="0">
                  <a:latin typeface="Calibri" panose="020F0502020204030204" pitchFamily="34" charset="0"/>
                </a:rPr>
                <a:t>Badan Publik berhak menolak memberikan </a:t>
              </a:r>
            </a:p>
            <a:p>
              <a:pPr marL="723900" lvl="0" indent="-723900" latinLnBrk="1">
                <a:spcBef>
                  <a:spcPct val="20000"/>
                </a:spcBef>
                <a:defRPr/>
              </a:pPr>
              <a:r>
                <a:rPr lang="id-ID" sz="1300" b="1" dirty="0">
                  <a:latin typeface="Calibri" panose="020F0502020204030204" pitchFamily="34" charset="0"/>
                </a:rPr>
                <a:t> Informasi Publik apabl </a:t>
              </a:r>
              <a:r>
                <a:rPr lang="id-ID" sz="13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tidak sesuai dengan </a:t>
              </a:r>
            </a:p>
            <a:p>
              <a:pPr marL="723900" lvl="0" indent="-723900" latinLnBrk="1">
                <a:spcBef>
                  <a:spcPct val="20000"/>
                </a:spcBef>
                <a:defRPr/>
              </a:pPr>
              <a:r>
                <a:rPr lang="id-ID" sz="13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 ketentuan </a:t>
              </a:r>
              <a:r>
                <a:rPr lang="id-ID" sz="1300" b="1" dirty="0">
                  <a:latin typeface="Calibri" panose="020F0502020204030204" pitchFamily="34" charset="0"/>
                </a:rPr>
                <a:t>peraturan perundang</a:t>
              </a:r>
              <a:r>
                <a:rPr lang="en-US" sz="1300" b="1" dirty="0">
                  <a:latin typeface="Calibri" panose="020F0502020204030204" pitchFamily="34" charset="0"/>
                </a:rPr>
                <a:t>-</a:t>
              </a:r>
              <a:r>
                <a:rPr lang="id-ID" sz="1300" b="1" dirty="0">
                  <a:latin typeface="Calibri" panose="020F0502020204030204" pitchFamily="34" charset="0"/>
                </a:rPr>
                <a:t>undangan</a:t>
              </a:r>
              <a:r>
                <a:rPr lang="en-US" sz="1300" b="1" dirty="0">
                  <a:latin typeface="Calibri" panose="020F0502020204030204" pitchFamily="34" charset="0"/>
                </a:rPr>
                <a:t> </a:t>
              </a:r>
              <a:endParaRPr lang="id-ID" sz="1300" b="1" dirty="0">
                <a:latin typeface="Calibri" panose="020F0502020204030204" pitchFamily="34" charset="0"/>
              </a:endParaRPr>
            </a:p>
            <a:p>
              <a:pPr marL="723900" lvl="0" indent="-723900" latinLnBrk="1">
                <a:spcBef>
                  <a:spcPct val="20000"/>
                </a:spcBef>
                <a:defRPr/>
              </a:pPr>
              <a:r>
                <a:rPr lang="id-ID" sz="1300" b="1" dirty="0">
                  <a:latin typeface="Calibri" panose="020F0502020204030204" pitchFamily="34" charset="0"/>
                </a:rPr>
                <a:t> </a:t>
              </a:r>
              <a:r>
                <a:rPr lang="en-US" sz="1300" b="1" dirty="0">
                  <a:latin typeface="Calibri" panose="020F0502020204030204" pitchFamily="34" charset="0"/>
                </a:rPr>
                <a:t>(</a:t>
              </a:r>
              <a:r>
                <a:rPr lang="en-US" sz="1300" b="1" dirty="0" err="1">
                  <a:latin typeface="Calibri" panose="020F0502020204030204" pitchFamily="34" charset="0"/>
                </a:rPr>
                <a:t>Alasan</a:t>
              </a:r>
              <a:r>
                <a:rPr lang="en-US" sz="1300" b="1" dirty="0">
                  <a:latin typeface="Calibri" panose="020F0502020204030204" pitchFamily="34" charset="0"/>
                </a:rPr>
                <a:t> </a:t>
              </a:r>
              <a:r>
                <a:rPr lang="en-US" sz="1300" b="1" dirty="0" err="1">
                  <a:latin typeface="Calibri" panose="020F0502020204030204" pitchFamily="34" charset="0"/>
                </a:rPr>
                <a:t>Prosedur</a:t>
              </a:r>
              <a:r>
                <a:rPr lang="en-US" sz="1300" b="1" dirty="0">
                  <a:latin typeface="Calibri" panose="020F0502020204030204" pitchFamily="34" charset="0"/>
                </a:rPr>
                <a:t>)</a:t>
              </a:r>
              <a:r>
                <a:rPr lang="id-ID" sz="1300" b="1" dirty="0">
                  <a:latin typeface="Calibri" panose="020F0502020204030204" pitchFamily="34" charset="0"/>
                </a:rPr>
                <a:t>.</a:t>
              </a:r>
              <a:r>
                <a:rPr lang="en-GB" sz="1300" b="1" dirty="0">
                  <a:latin typeface="Calibri" panose="020F0502020204030204" pitchFamily="34" charset="0"/>
                </a:rPr>
                <a:t> </a:t>
              </a:r>
            </a:p>
            <a:p>
              <a:pPr marL="93663" lvl="0" indent="-93663" latinLnBrk="1">
                <a:spcBef>
                  <a:spcPct val="20000"/>
                </a:spcBef>
                <a:defRPr/>
              </a:pPr>
              <a:r>
                <a:rPr lang="en-GB" sz="1300" b="1" dirty="0">
                  <a:latin typeface="Calibri" panose="020F0502020204030204" pitchFamily="34" charset="0"/>
                </a:rPr>
                <a:t>  Badan </a:t>
              </a:r>
              <a:r>
                <a:rPr lang="en-GB" sz="1300" b="1" dirty="0" err="1">
                  <a:latin typeface="Calibri" panose="020F0502020204030204" pitchFamily="34" charset="0"/>
                </a:rPr>
                <a:t>Publik</a:t>
              </a:r>
              <a:r>
                <a:rPr lang="en-GB" sz="1300" b="1" dirty="0">
                  <a:latin typeface="Calibri" panose="020F0502020204030204" pitchFamily="34" charset="0"/>
                </a:rPr>
                <a:t> </a:t>
              </a:r>
              <a:r>
                <a:rPr lang="en-GB" sz="1300" b="1" dirty="0" err="1">
                  <a:latin typeface="Calibri" panose="020F0502020204030204" pitchFamily="34" charset="0"/>
                </a:rPr>
                <a:t>berhak</a:t>
              </a:r>
              <a:r>
                <a:rPr lang="en-GB" sz="1300" b="1" dirty="0">
                  <a:latin typeface="Calibri" panose="020F0502020204030204" pitchFamily="34" charset="0"/>
                </a:rPr>
                <a:t> </a:t>
              </a:r>
              <a:r>
                <a:rPr lang="en-GB" sz="1300" b="1" dirty="0" err="1">
                  <a:latin typeface="Calibri" panose="020F0502020204030204" pitchFamily="34" charset="0"/>
                </a:rPr>
                <a:t>menolak</a:t>
              </a:r>
              <a:r>
                <a:rPr lang="en-GB" sz="1300" b="1" dirty="0">
                  <a:latin typeface="Calibri" panose="020F0502020204030204" pitchFamily="34" charset="0"/>
                </a:rPr>
                <a:t> </a:t>
              </a:r>
              <a:r>
                <a:rPr lang="en-GB" sz="1300" b="1" dirty="0" err="1">
                  <a:latin typeface="Calibri" panose="020F0502020204030204" pitchFamily="34" charset="0"/>
                </a:rPr>
                <a:t>jika</a:t>
              </a:r>
              <a:r>
                <a:rPr lang="en-GB" sz="1300" b="1" dirty="0">
                  <a:latin typeface="Calibri" panose="020F0502020204030204" pitchFamily="34" charset="0"/>
                </a:rPr>
                <a:t> </a:t>
              </a:r>
              <a:r>
                <a:rPr lang="en-GB" sz="1300" b="1" dirty="0" err="1">
                  <a:latin typeface="Calibri" panose="020F0502020204030204" pitchFamily="34" charset="0"/>
                </a:rPr>
                <a:t>belum</a:t>
              </a:r>
              <a:r>
                <a:rPr lang="en-GB" sz="1300" b="1" dirty="0">
                  <a:latin typeface="Calibri" panose="020F0502020204030204" pitchFamily="34" charset="0"/>
                </a:rPr>
                <a:t> </a:t>
              </a:r>
            </a:p>
            <a:p>
              <a:pPr marL="93663" lvl="0" indent="-93663" latinLnBrk="1">
                <a:spcBef>
                  <a:spcPct val="20000"/>
                </a:spcBef>
                <a:defRPr/>
              </a:pPr>
              <a:r>
                <a:rPr lang="en-GB" sz="1300" b="1" dirty="0">
                  <a:latin typeface="Calibri" panose="020F0502020204030204" pitchFamily="34" charset="0"/>
                </a:rPr>
                <a:t>  </a:t>
              </a:r>
              <a:r>
                <a:rPr lang="en-GB" sz="1300" b="1" dirty="0" err="1">
                  <a:latin typeface="Calibri" panose="020F0502020204030204" pitchFamily="34" charset="0"/>
                </a:rPr>
                <a:t>dikuasai</a:t>
              </a:r>
              <a:r>
                <a:rPr lang="en-GB" sz="1300" b="1" dirty="0">
                  <a:latin typeface="Calibri" panose="020F0502020204030204" pitchFamily="34" charset="0"/>
                </a:rPr>
                <a:t> dan di  </a:t>
              </a:r>
              <a:r>
                <a:rPr lang="en-GB" sz="1300" b="1" dirty="0" err="1">
                  <a:latin typeface="Calibri" panose="020F0502020204030204" pitchFamily="34" charset="0"/>
                </a:rPr>
                <a:t>dokumentasi</a:t>
              </a:r>
              <a:endParaRPr lang="id-ID" sz="1300" b="1" dirty="0">
                <a:latin typeface="Calibri" panose="020F0502020204030204" pitchFamily="34" charset="0"/>
              </a:endParaRPr>
            </a:p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C7CCA79-1A87-4816-A1B2-0D71C3624891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Hak Badan Publik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13CD065-15A8-4A8F-9D02-054DED4A6A1D}"/>
              </a:ext>
            </a:extLst>
          </p:cNvPr>
          <p:cNvSpPr txBox="1"/>
          <p:nvPr/>
        </p:nvSpPr>
        <p:spPr>
          <a:xfrm>
            <a:off x="676188" y="5104544"/>
            <a:ext cx="320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id-ID" sz="1200" b="1" dirty="0"/>
          </a:p>
          <a:p>
            <a:pPr algn="r"/>
            <a:r>
              <a:rPr lang="id-ID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          </a:t>
            </a:r>
            <a:r>
              <a:rPr lang="id-ID" altLang="ko-KR" sz="1400" b="1" dirty="0">
                <a:ea typeface="FZShuTi" pitchFamily="2" charset="-122"/>
                <a:cs typeface="Arial" pitchFamily="34" charset="0"/>
              </a:rPr>
              <a:t>Kewajiban Badan Publik</a:t>
            </a:r>
            <a:endParaRPr lang="ko-KR" altLang="en-US" sz="1200" b="1" dirty="0">
              <a:cs typeface="Arial" pitchFamily="34" charset="0"/>
            </a:endParaRPr>
          </a:p>
          <a:p>
            <a:pPr algn="r"/>
            <a:r>
              <a:rPr lang="en-US" sz="1200" b="1" dirty="0" err="1"/>
              <a:t>Menyediakan</a:t>
            </a:r>
            <a:r>
              <a:rPr lang="en-US" sz="1200" b="1" dirty="0"/>
              <a:t> </a:t>
            </a:r>
            <a:r>
              <a:rPr lang="en-US" sz="1200" b="1" dirty="0" err="1"/>
              <a:t>informasi</a:t>
            </a:r>
            <a:r>
              <a:rPr lang="en-US" sz="1200" b="1" dirty="0"/>
              <a:t> </a:t>
            </a:r>
            <a:r>
              <a:rPr lang="en-US" sz="1200" b="1" dirty="0" err="1"/>
              <a:t>publik</a:t>
            </a:r>
            <a:r>
              <a:rPr lang="en-US" sz="1200" b="1" dirty="0"/>
              <a:t> yang </a:t>
            </a:r>
            <a:r>
              <a:rPr lang="en-US" sz="1200" b="1" u="sng" dirty="0"/>
              <a:t>AKURAT, BENAR, DAN TIDAK MENYESATKAN.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A60D1BD-7155-4424-9EB4-138AD08DA7CC}"/>
              </a:ext>
            </a:extLst>
          </p:cNvPr>
          <p:cNvSpPr txBox="1"/>
          <p:nvPr/>
        </p:nvSpPr>
        <p:spPr>
          <a:xfrm>
            <a:off x="592770" y="1753456"/>
            <a:ext cx="32040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id-ID" sz="1600" b="1" dirty="0"/>
              <a:t>     Kewajiban Badan Publik</a:t>
            </a:r>
          </a:p>
          <a:p>
            <a:pPr marL="236538" indent="-236538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id-ID" sz="1600" b="1" dirty="0"/>
              <a:t>     </a:t>
            </a:r>
            <a:r>
              <a:rPr lang="en-US" sz="1600" b="1" dirty="0" err="1"/>
              <a:t>Menyediakan</a:t>
            </a:r>
            <a:r>
              <a:rPr lang="en-US" sz="1600" b="1" dirty="0"/>
              <a:t>, </a:t>
            </a:r>
            <a:r>
              <a:rPr lang="en-US" sz="1600" b="1" dirty="0" err="1"/>
              <a:t>memberikan</a:t>
            </a:r>
            <a:r>
              <a:rPr lang="en-US" sz="1600" b="1" dirty="0"/>
              <a:t> dan/ </a:t>
            </a:r>
            <a:r>
              <a:rPr lang="en-US" sz="1600" b="1" dirty="0" err="1"/>
              <a:t>menerbitkan</a:t>
            </a:r>
            <a:r>
              <a:rPr lang="en-US" sz="1600" b="1" dirty="0"/>
              <a:t> </a:t>
            </a:r>
            <a:r>
              <a:rPr lang="en-US" sz="1600" b="1" dirty="0" err="1"/>
              <a:t>Informasi</a:t>
            </a:r>
            <a:r>
              <a:rPr lang="en-US" sz="1600" b="1" dirty="0"/>
              <a:t> </a:t>
            </a:r>
            <a:r>
              <a:rPr lang="en-US" sz="1600" b="1" dirty="0" err="1"/>
              <a:t>Publik</a:t>
            </a:r>
            <a:r>
              <a:rPr lang="en-US" sz="1600" b="1" dirty="0"/>
              <a:t> yang </a:t>
            </a:r>
            <a:r>
              <a:rPr lang="en-US" sz="1600" b="1" dirty="0" err="1"/>
              <a:t>berada</a:t>
            </a:r>
            <a:r>
              <a:rPr lang="en-US" sz="1600" b="1" dirty="0"/>
              <a:t> di </a:t>
            </a:r>
            <a:r>
              <a:rPr lang="en-US" sz="1600" b="1" dirty="0" err="1"/>
              <a:t>bawah</a:t>
            </a:r>
            <a:r>
              <a:rPr lang="en-US" sz="1600" b="1" dirty="0"/>
              <a:t> </a:t>
            </a:r>
            <a:r>
              <a:rPr lang="en-US" sz="1600" b="1" dirty="0" err="1"/>
              <a:t>kewenangannya</a:t>
            </a:r>
            <a:r>
              <a:rPr lang="en-US" sz="1600" b="1" dirty="0"/>
              <a:t> </a:t>
            </a:r>
            <a:r>
              <a:rPr lang="en-US" sz="1600" b="1" dirty="0" err="1"/>
              <a:t>kepada</a:t>
            </a:r>
            <a:r>
              <a:rPr lang="en-US" sz="1600" b="1" dirty="0"/>
              <a:t> </a:t>
            </a:r>
            <a:r>
              <a:rPr lang="en-US" sz="1600" b="1" dirty="0" err="1"/>
              <a:t>Pemohon</a:t>
            </a:r>
            <a:r>
              <a:rPr lang="en-US" sz="1600" b="1" dirty="0"/>
              <a:t> </a:t>
            </a:r>
            <a:r>
              <a:rPr lang="en-US" sz="1600" b="1" dirty="0" err="1"/>
              <a:t>Informasi</a:t>
            </a:r>
            <a:r>
              <a:rPr lang="en-US" sz="1600" b="1" dirty="0"/>
              <a:t> </a:t>
            </a:r>
            <a:r>
              <a:rPr lang="en-US" sz="1600" b="1" dirty="0" err="1"/>
              <a:t>Publik</a:t>
            </a:r>
            <a:r>
              <a:rPr lang="en-US" sz="1600" b="1" dirty="0"/>
              <a:t> </a:t>
            </a:r>
            <a:r>
              <a:rPr lang="en-US" sz="1600" b="1" dirty="0" err="1"/>
              <a:t>selain</a:t>
            </a:r>
            <a:r>
              <a:rPr lang="en-US" sz="1600" b="1" dirty="0"/>
              <a:t> </a:t>
            </a:r>
            <a:r>
              <a:rPr lang="en-US" sz="1600" b="1" dirty="0" err="1"/>
              <a:t>informasi</a:t>
            </a:r>
            <a:r>
              <a:rPr lang="en-US" sz="1600" b="1" dirty="0"/>
              <a:t> yang </a:t>
            </a:r>
            <a:r>
              <a:rPr lang="en-US" sz="1600" b="1" dirty="0" err="1"/>
              <a:t>dikecualikan</a:t>
            </a:r>
            <a:r>
              <a:rPr lang="en-US" sz="1600" b="1" dirty="0"/>
              <a:t> </a:t>
            </a:r>
            <a:r>
              <a:rPr lang="en-US" sz="1600" b="1" dirty="0" err="1"/>
              <a:t>sesuai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ketentuan</a:t>
            </a:r>
            <a:r>
              <a:rPr lang="en-US" sz="1200" b="1" dirty="0"/>
              <a:t>.</a:t>
            </a:r>
          </a:p>
        </p:txBody>
      </p:sp>
      <p:grpSp>
        <p:nvGrpSpPr>
          <p:cNvPr id="25" name="Group 17">
            <a:extLst>
              <a:ext uri="{FF2B5EF4-FFF2-40B4-BE49-F238E27FC236}">
                <a16:creationId xmlns:a16="http://schemas.microsoft.com/office/drawing/2014/main" xmlns="" id="{6200B0FF-285A-4AE8-B66E-98761EAE015C}"/>
              </a:ext>
            </a:extLst>
          </p:cNvPr>
          <p:cNvGrpSpPr/>
          <p:nvPr/>
        </p:nvGrpSpPr>
        <p:grpSpPr>
          <a:xfrm rot="10800000">
            <a:off x="4307817" y="2683882"/>
            <a:ext cx="2520000" cy="576000"/>
            <a:chOff x="4016829" y="4452257"/>
            <a:chExt cx="2520000" cy="576000"/>
          </a:xfrm>
        </p:grpSpPr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974E84FE-CD57-46FC-AA9A-A10BC4208297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Isosceles Triangle 23">
              <a:extLst>
                <a:ext uri="{FF2B5EF4-FFF2-40B4-BE49-F238E27FC236}">
                  <a16:creationId xmlns:a16="http://schemas.microsoft.com/office/drawing/2014/main" xmlns="" id="{5C2E1455-6506-49A6-996B-15A62E713863}"/>
                </a:ext>
              </a:extLst>
            </p:cNvPr>
            <p:cNvSpPr/>
            <p:nvPr/>
          </p:nvSpPr>
          <p:spPr>
            <a:xfrm rot="16200000" flipV="1">
              <a:off x="5872735" y="4605081"/>
              <a:ext cx="250588" cy="21602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3" name="Rectangle 19">
            <a:extLst>
              <a:ext uri="{FF2B5EF4-FFF2-40B4-BE49-F238E27FC236}">
                <a16:creationId xmlns:a16="http://schemas.microsoft.com/office/drawing/2014/main" xmlns="" id="{D5689E18-975E-4E53-9EC9-72F6C4F039DC}"/>
              </a:ext>
            </a:extLst>
          </p:cNvPr>
          <p:cNvSpPr>
            <a:spLocks noChangeAspect="1"/>
          </p:cNvSpPr>
          <p:nvPr/>
        </p:nvSpPr>
        <p:spPr>
          <a:xfrm>
            <a:off x="4108394" y="5393044"/>
            <a:ext cx="375614" cy="483656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21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D4EC11A5-BBC4-492C-BF84-577A6A9F0494}"/>
              </a:ext>
            </a:extLst>
          </p:cNvPr>
          <p:cNvGrpSpPr/>
          <p:nvPr/>
        </p:nvGrpSpPr>
        <p:grpSpPr>
          <a:xfrm>
            <a:off x="6889626" y="327367"/>
            <a:ext cx="4928126" cy="2031325"/>
            <a:chOff x="6889626" y="327368"/>
            <a:chExt cx="5302374" cy="19205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8D74237-5A2D-4120-921E-074E2E4B27C3}"/>
                </a:ext>
              </a:extLst>
            </p:cNvPr>
            <p:cNvSpPr/>
            <p:nvPr/>
          </p:nvSpPr>
          <p:spPr>
            <a:xfrm>
              <a:off x="10796394" y="327368"/>
              <a:ext cx="12073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3200" b="1" dirty="0" err="1">
                  <a:latin typeface="Avenir Next LT Pro" panose="020B0504020202020204" pitchFamily="34" charset="0"/>
                </a:rPr>
                <a:t>Asas</a:t>
              </a:r>
              <a:r>
                <a:rPr lang="en-US" sz="3200" b="1" dirty="0">
                  <a:latin typeface="Avenir Next LT Pro" panose="020B0504020202020204" pitchFamily="34" charset="0"/>
                </a:rPr>
                <a:t> </a:t>
              </a:r>
            </a:p>
          </p:txBody>
        </p:sp>
        <p:pic>
          <p:nvPicPr>
            <p:cNvPr id="6" name="Picture 5" descr="Video Layanan Informasi (PPID)">
              <a:extLst>
                <a:ext uri="{FF2B5EF4-FFF2-40B4-BE49-F238E27FC236}">
                  <a16:creationId xmlns:a16="http://schemas.microsoft.com/office/drawing/2014/main" xmlns="" id="{0F749BB0-F4D0-46BA-81E6-53E008FD0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626" y="531440"/>
              <a:ext cx="5302374" cy="1716460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2EF357E3-035D-47CE-AC07-5859CD6121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22746721"/>
              </p:ext>
            </p:extLst>
          </p:nvPr>
        </p:nvGraphicFramePr>
        <p:xfrm>
          <a:off x="269188" y="283302"/>
          <a:ext cx="9694944" cy="561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00E600-8B90-47C8-B11F-4C2E0C6A4A1D}"/>
              </a:ext>
            </a:extLst>
          </p:cNvPr>
          <p:cNvSpPr/>
          <p:nvPr/>
        </p:nvSpPr>
        <p:spPr>
          <a:xfrm>
            <a:off x="960237" y="4426208"/>
            <a:ext cx="969494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b="1" dirty="0">
                <a:latin typeface="Avenir Next LT Pro" panose="020B0504020202020204" pitchFamily="34" charset="0"/>
              </a:rPr>
              <a:t>*</a:t>
            </a:r>
            <a:r>
              <a:rPr lang="id-ID" sz="1600" b="1" dirty="0" err="1">
                <a:latin typeface="Avenir Next LT Pro" panose="020B0504020202020204" pitchFamily="34" charset="0"/>
              </a:rPr>
              <a:t>T</a:t>
            </a:r>
            <a:r>
              <a:rPr lang="en-ID" sz="1600" b="1" dirty="0" err="1">
                <a:latin typeface="Avenir Next LT Pro" panose="020B0504020202020204" pitchFamily="34" charset="0"/>
              </a:rPr>
              <a:t>epat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waktu</a:t>
            </a:r>
            <a:r>
              <a:rPr lang="en-ID" sz="1600" b="1" dirty="0">
                <a:latin typeface="Avenir Next LT Pro" panose="020B0504020202020204" pitchFamily="34" charset="0"/>
              </a:rPr>
              <a:t>” </a:t>
            </a:r>
            <a:r>
              <a:rPr lang="en-ID" sz="1600" b="1" dirty="0" err="1">
                <a:latin typeface="Avenir Next LT Pro" panose="020B0504020202020204" pitchFamily="34" charset="0"/>
              </a:rPr>
              <a:t>adalah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pemenuhan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atas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permintaan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Informasi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dilakukan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sesuai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dengan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ketentuan</a:t>
            </a:r>
            <a:r>
              <a:rPr lang="en-ID" sz="1600" b="1" dirty="0">
                <a:latin typeface="Avenir Next LT Pro" panose="020B0504020202020204" pitchFamily="34" charset="0"/>
              </a:rPr>
              <a:t> UU KIP dan </a:t>
            </a:r>
            <a:r>
              <a:rPr lang="en-ID" sz="1600" b="1" dirty="0" err="1">
                <a:latin typeface="Avenir Next LT Pro" panose="020B0504020202020204" pitchFamily="34" charset="0"/>
              </a:rPr>
              <a:t>peraturan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pelaksanaannya</a:t>
            </a:r>
            <a:r>
              <a:rPr lang="en-ID" sz="1600" b="1" dirty="0">
                <a:latin typeface="Avenir Next LT Pro" panose="020B0504020202020204" pitchFamily="34" charset="0"/>
              </a:rPr>
              <a:t>. </a:t>
            </a:r>
          </a:p>
          <a:p>
            <a:endParaRPr lang="en-ID" sz="1600" b="1" dirty="0">
              <a:latin typeface="Avenir Next LT Pro" panose="020B0504020202020204" pitchFamily="34" charset="0"/>
            </a:endParaRPr>
          </a:p>
          <a:p>
            <a:r>
              <a:rPr lang="en-ID" sz="1600" b="1" dirty="0">
                <a:latin typeface="Avenir Next LT Pro" panose="020B0504020202020204" pitchFamily="34" charset="0"/>
              </a:rPr>
              <a:t>*</a:t>
            </a:r>
            <a:r>
              <a:rPr lang="en-ID" sz="1600" b="1" dirty="0" err="1">
                <a:latin typeface="Avenir Next LT Pro" panose="020B0504020202020204" pitchFamily="34" charset="0"/>
              </a:rPr>
              <a:t>Biaya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ringan</a:t>
            </a:r>
            <a:r>
              <a:rPr lang="en-ID" sz="1600" b="1" dirty="0">
                <a:latin typeface="Avenir Next LT Pro" panose="020B0504020202020204" pitchFamily="34" charset="0"/>
              </a:rPr>
              <a:t>” </a:t>
            </a:r>
            <a:r>
              <a:rPr lang="en-ID" sz="1600" b="1" dirty="0" err="1">
                <a:latin typeface="Avenir Next LT Pro" panose="020B0504020202020204" pitchFamily="34" charset="0"/>
              </a:rPr>
              <a:t>adalah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biaya</a:t>
            </a:r>
            <a:r>
              <a:rPr lang="en-ID" sz="1600" b="1" dirty="0">
                <a:latin typeface="Avenir Next LT Pro" panose="020B0504020202020204" pitchFamily="34" charset="0"/>
              </a:rPr>
              <a:t> yang </a:t>
            </a:r>
            <a:r>
              <a:rPr lang="en-ID" sz="1600" b="1" dirty="0" err="1">
                <a:latin typeface="Avenir Next LT Pro" panose="020B0504020202020204" pitchFamily="34" charset="0"/>
              </a:rPr>
              <a:t>dikenakan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secara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proporsional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berdasarkan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standar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biaya</a:t>
            </a:r>
            <a:r>
              <a:rPr lang="en-ID" sz="1600" b="1" dirty="0">
                <a:latin typeface="Avenir Next LT Pro" panose="020B0504020202020204" pitchFamily="34" charset="0"/>
              </a:rPr>
              <a:t> pada </a:t>
            </a:r>
            <a:r>
              <a:rPr lang="en-ID" sz="1600" b="1" dirty="0" err="1">
                <a:latin typeface="Avenir Next LT Pro" panose="020B0504020202020204" pitchFamily="34" charset="0"/>
              </a:rPr>
              <a:t>umumnya</a:t>
            </a:r>
            <a:r>
              <a:rPr lang="en-ID" sz="1600" b="1" dirty="0">
                <a:latin typeface="Avenir Next LT Pro" panose="020B0504020202020204" pitchFamily="34" charset="0"/>
              </a:rPr>
              <a:t>.</a:t>
            </a:r>
          </a:p>
          <a:p>
            <a:endParaRPr lang="en-ID" sz="1600" b="1" dirty="0">
              <a:latin typeface="Avenir Next LT Pro" panose="020B0504020202020204" pitchFamily="34" charset="0"/>
            </a:endParaRPr>
          </a:p>
          <a:p>
            <a:r>
              <a:rPr lang="en-ID" sz="1600" b="1" dirty="0">
                <a:latin typeface="Avenir Next LT Pro" panose="020B0504020202020204" pitchFamily="34" charset="0"/>
              </a:rPr>
              <a:t>*Cara </a:t>
            </a:r>
            <a:r>
              <a:rPr lang="en-ID" sz="1600" b="1" dirty="0" err="1">
                <a:latin typeface="Avenir Next LT Pro" panose="020B0504020202020204" pitchFamily="34" charset="0"/>
              </a:rPr>
              <a:t>sederhana</a:t>
            </a:r>
            <a:r>
              <a:rPr lang="en-ID" sz="1600" b="1" dirty="0">
                <a:latin typeface="Avenir Next LT Pro" panose="020B0504020202020204" pitchFamily="34" charset="0"/>
              </a:rPr>
              <a:t>” </a:t>
            </a:r>
            <a:r>
              <a:rPr lang="en-ID" sz="1600" b="1" dirty="0" err="1">
                <a:latin typeface="Avenir Next LT Pro" panose="020B0504020202020204" pitchFamily="34" charset="0"/>
              </a:rPr>
              <a:t>adalah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Informasi</a:t>
            </a:r>
            <a:r>
              <a:rPr lang="en-ID" sz="1600" b="1" dirty="0">
                <a:latin typeface="Avenir Next LT Pro" panose="020B0504020202020204" pitchFamily="34" charset="0"/>
              </a:rPr>
              <a:t> yang </a:t>
            </a:r>
            <a:r>
              <a:rPr lang="en-ID" sz="1600" b="1" dirty="0" err="1">
                <a:latin typeface="Avenir Next LT Pro" panose="020B0504020202020204" pitchFamily="34" charset="0"/>
              </a:rPr>
              <a:t>diminta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dapat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diakses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secara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mudah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dalam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hal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prosedur</a:t>
            </a:r>
            <a:r>
              <a:rPr lang="en-ID" sz="1600" b="1" dirty="0">
                <a:latin typeface="Avenir Next LT Pro" panose="020B0504020202020204" pitchFamily="34" charset="0"/>
              </a:rPr>
              <a:t> dan </a:t>
            </a:r>
            <a:r>
              <a:rPr lang="en-ID" sz="1600" b="1" dirty="0" err="1">
                <a:latin typeface="Avenir Next LT Pro" panose="020B0504020202020204" pitchFamily="34" charset="0"/>
              </a:rPr>
              <a:t>mudah</a:t>
            </a:r>
            <a:r>
              <a:rPr lang="en-ID" sz="1600" b="1" dirty="0">
                <a:latin typeface="Avenir Next LT Pro" panose="020B0504020202020204" pitchFamily="34" charset="0"/>
              </a:rPr>
              <a:t> juga </a:t>
            </a:r>
            <a:r>
              <a:rPr lang="en-ID" sz="1600" b="1" dirty="0" err="1">
                <a:latin typeface="Avenir Next LT Pro" panose="020B0504020202020204" pitchFamily="34" charset="0"/>
              </a:rPr>
              <a:t>untuk</a:t>
            </a:r>
            <a:r>
              <a:rPr lang="en-ID" sz="1600" b="1" dirty="0">
                <a:latin typeface="Avenir Next LT Pro" panose="020B0504020202020204" pitchFamily="34" charset="0"/>
              </a:rPr>
              <a:t> </a:t>
            </a:r>
            <a:r>
              <a:rPr lang="en-ID" sz="1600" b="1" dirty="0" err="1">
                <a:latin typeface="Avenir Next LT Pro" panose="020B0504020202020204" pitchFamily="34" charset="0"/>
              </a:rPr>
              <a:t>dipahami</a:t>
            </a:r>
            <a:r>
              <a:rPr lang="en-ID" sz="1600" b="1" dirty="0">
                <a:latin typeface="Avenir Next LT Pro" panose="020B0504020202020204" pitchFamily="34" charset="0"/>
              </a:rPr>
              <a:t>. </a:t>
            </a:r>
          </a:p>
          <a:p>
            <a:endParaRPr lang="en-ID" sz="1600" b="1" dirty="0">
              <a:latin typeface="Avenir Next LT Pro" panose="020B0504020202020204" pitchFamily="34" charset="0"/>
            </a:endParaRPr>
          </a:p>
          <a:p>
            <a:endParaRPr lang="en-ID" sz="14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02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59928E7-C8A8-4E03-8F4F-5A09263DF2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Kelembagaan</a:t>
            </a:r>
            <a:r>
              <a:rPr lang="en-GB" dirty="0"/>
              <a:t> PPID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342CE9-6687-4094-9783-028ED8CC42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8045AF1-A983-47BB-A491-64BD7382C9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A94A66-D0F7-4E62-BD8E-46E8BAD07B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" y="2037162"/>
            <a:ext cx="6057900" cy="41707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15A0DCE-6872-4A8F-94BD-DA59D17CCD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8220" y="2037162"/>
            <a:ext cx="6093459" cy="41794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09391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3"/>
          <p:cNvSpPr/>
          <p:nvPr/>
        </p:nvSpPr>
        <p:spPr>
          <a:xfrm>
            <a:off x="9145588" y="1600200"/>
            <a:ext cx="3111500" cy="3732213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 dirty="0"/>
          </a:p>
        </p:txBody>
      </p:sp>
      <p:sp>
        <p:nvSpPr>
          <p:cNvPr id="8" name="Freeform 10"/>
          <p:cNvSpPr/>
          <p:nvPr/>
        </p:nvSpPr>
        <p:spPr>
          <a:xfrm>
            <a:off x="1417638" y="1828800"/>
            <a:ext cx="1885950" cy="4184650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9" name="Oval 8"/>
          <p:cNvSpPr/>
          <p:nvPr/>
        </p:nvSpPr>
        <p:spPr>
          <a:xfrm>
            <a:off x="1412875" y="3278188"/>
            <a:ext cx="701675" cy="70167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11" name="TextBox 10"/>
          <p:cNvSpPr txBox="1"/>
          <p:nvPr/>
        </p:nvSpPr>
        <p:spPr>
          <a:xfrm>
            <a:off x="647700" y="4227513"/>
            <a:ext cx="22844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BookmanOldStyle"/>
                <a:ea typeface="+mn-ea"/>
                <a:cs typeface="+mn-cs"/>
              </a:rPr>
              <a:t>Informasi</a:t>
            </a:r>
            <a:r>
              <a:rPr lang="en-US" dirty="0">
                <a:latin typeface="BookmanOldStyle"/>
                <a:ea typeface="+mn-ea"/>
                <a:cs typeface="+mn-cs"/>
              </a:rPr>
              <a:t> yang </a:t>
            </a:r>
            <a:r>
              <a:rPr lang="en-US" dirty="0" err="1">
                <a:latin typeface="BookmanOldStyle"/>
                <a:ea typeface="+mn-ea"/>
                <a:cs typeface="+mn-cs"/>
              </a:rPr>
              <a:t>wajib</a:t>
            </a:r>
            <a:r>
              <a:rPr lang="en-US" dirty="0">
                <a:latin typeface="BookmanOldStyle"/>
                <a:ea typeface="+mn-ea"/>
                <a:cs typeface="+mn-cs"/>
              </a:rPr>
              <a:t> </a:t>
            </a:r>
            <a:r>
              <a:rPr lang="en-US" dirty="0" err="1">
                <a:latin typeface="BookmanOldStyle"/>
                <a:ea typeface="+mn-ea"/>
                <a:cs typeface="+mn-cs"/>
              </a:rPr>
              <a:t>disediakan</a:t>
            </a:r>
            <a:r>
              <a:rPr lang="en-US" dirty="0">
                <a:latin typeface="BookmanOldStyle"/>
                <a:ea typeface="+mn-ea"/>
                <a:cs typeface="+mn-cs"/>
              </a:rPr>
              <a:t> dan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BookmanOldStyle"/>
                <a:ea typeface="+mn-ea"/>
                <a:cs typeface="+mn-cs"/>
              </a:rPr>
              <a:t>diumumkan</a:t>
            </a:r>
            <a:r>
              <a:rPr lang="en-US" dirty="0">
                <a:latin typeface="BookmanOldStyle"/>
                <a:ea typeface="+mn-ea"/>
                <a:cs typeface="+mn-cs"/>
              </a:rPr>
              <a:t> </a:t>
            </a:r>
            <a:r>
              <a:rPr lang="en-US" dirty="0" err="1">
                <a:latin typeface="BookmanOldStyle"/>
                <a:ea typeface="+mn-ea"/>
                <a:cs typeface="+mn-cs"/>
              </a:rPr>
              <a:t>secara</a:t>
            </a:r>
            <a:r>
              <a:rPr lang="en-US" dirty="0">
                <a:latin typeface="BookmanOldStyle"/>
                <a:ea typeface="+mn-ea"/>
                <a:cs typeface="+mn-cs"/>
              </a:rPr>
              <a:t> </a:t>
            </a:r>
            <a:r>
              <a:rPr lang="en-US" dirty="0" err="1">
                <a:latin typeface="BookmanOldStyle"/>
                <a:ea typeface="+mn-ea"/>
                <a:cs typeface="+mn-cs"/>
              </a:rPr>
              <a:t>berkala</a:t>
            </a:r>
            <a:r>
              <a:rPr lang="en-US" dirty="0">
                <a:latin typeface="BookmanOldStyle"/>
                <a:ea typeface="+mn-ea"/>
                <a:cs typeface="+mn-cs"/>
              </a:rPr>
              <a:t>;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Freeform 30"/>
          <p:cNvSpPr/>
          <p:nvPr/>
        </p:nvSpPr>
        <p:spPr>
          <a:xfrm>
            <a:off x="6673850" y="1828800"/>
            <a:ext cx="1885950" cy="4184650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14" name="Oval 13"/>
          <p:cNvSpPr/>
          <p:nvPr/>
        </p:nvSpPr>
        <p:spPr>
          <a:xfrm>
            <a:off x="6667500" y="3278188"/>
            <a:ext cx="703263" cy="70167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16" name="TextBox 15"/>
          <p:cNvSpPr txBox="1"/>
          <p:nvPr/>
        </p:nvSpPr>
        <p:spPr>
          <a:xfrm>
            <a:off x="5989638" y="4154488"/>
            <a:ext cx="20558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BookmanOldStyle"/>
                <a:ea typeface="+mn-ea"/>
                <a:cs typeface="+mn-cs"/>
              </a:rPr>
              <a:t>Informasi</a:t>
            </a:r>
            <a:r>
              <a:rPr lang="en-US" dirty="0">
                <a:latin typeface="BookmanOldStyle"/>
                <a:ea typeface="+mn-ea"/>
                <a:cs typeface="+mn-cs"/>
              </a:rPr>
              <a:t> yang </a:t>
            </a:r>
            <a:r>
              <a:rPr lang="en-US" dirty="0" err="1">
                <a:latin typeface="BookmanOldStyle"/>
                <a:ea typeface="+mn-ea"/>
                <a:cs typeface="+mn-cs"/>
              </a:rPr>
              <a:t>wajib</a:t>
            </a:r>
            <a:r>
              <a:rPr lang="en-US" dirty="0">
                <a:latin typeface="BookmanOldStyle"/>
                <a:ea typeface="+mn-ea"/>
                <a:cs typeface="+mn-cs"/>
              </a:rPr>
              <a:t> </a:t>
            </a:r>
            <a:r>
              <a:rPr lang="en-US" dirty="0" err="1">
                <a:latin typeface="BookmanOldStyle"/>
                <a:ea typeface="+mn-ea"/>
                <a:cs typeface="+mn-cs"/>
              </a:rPr>
              <a:t>tersedia</a:t>
            </a:r>
            <a:r>
              <a:rPr lang="en-US" dirty="0">
                <a:latin typeface="BookmanOldStyle"/>
                <a:ea typeface="+mn-ea"/>
                <a:cs typeface="+mn-cs"/>
              </a:rPr>
              <a:t> </a:t>
            </a:r>
            <a:r>
              <a:rPr lang="en-US" dirty="0" err="1">
                <a:latin typeface="BookmanOldStyle"/>
                <a:ea typeface="+mn-ea"/>
                <a:cs typeface="+mn-cs"/>
              </a:rPr>
              <a:t>setiap</a:t>
            </a:r>
            <a:r>
              <a:rPr lang="en-US" dirty="0">
                <a:latin typeface="BookmanOldStyle"/>
                <a:ea typeface="+mn-ea"/>
                <a:cs typeface="+mn-cs"/>
              </a:rPr>
              <a:t> </a:t>
            </a:r>
            <a:r>
              <a:rPr lang="en-US" dirty="0" err="1">
                <a:latin typeface="BookmanOldStyle"/>
                <a:ea typeface="+mn-ea"/>
                <a:cs typeface="+mn-cs"/>
              </a:rPr>
              <a:t>saat</a:t>
            </a:r>
            <a:r>
              <a:rPr lang="en-US" dirty="0">
                <a:latin typeface="BookmanOldStyle"/>
                <a:ea typeface="+mn-ea"/>
                <a:cs typeface="+mn-cs"/>
              </a:rPr>
              <a:t>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Freeform 27"/>
          <p:cNvSpPr/>
          <p:nvPr/>
        </p:nvSpPr>
        <p:spPr>
          <a:xfrm>
            <a:off x="4044950" y="1828800"/>
            <a:ext cx="1885950" cy="4184650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19" name="Oval 18"/>
          <p:cNvSpPr/>
          <p:nvPr/>
        </p:nvSpPr>
        <p:spPr>
          <a:xfrm>
            <a:off x="4040188" y="3278188"/>
            <a:ext cx="701675" cy="70167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21" name="TextBox 20"/>
          <p:cNvSpPr txBox="1"/>
          <p:nvPr/>
        </p:nvSpPr>
        <p:spPr>
          <a:xfrm>
            <a:off x="3279775" y="4024313"/>
            <a:ext cx="20129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BookmanOldStyle"/>
                <a:ea typeface="+mn-ea"/>
                <a:cs typeface="+mn-cs"/>
              </a:rPr>
              <a:t>Informasi</a:t>
            </a:r>
            <a:r>
              <a:rPr lang="en-US" dirty="0">
                <a:latin typeface="BookmanOldStyle"/>
                <a:ea typeface="+mn-ea"/>
                <a:cs typeface="+mn-cs"/>
              </a:rPr>
              <a:t> yang </a:t>
            </a:r>
            <a:r>
              <a:rPr lang="en-US" dirty="0" err="1">
                <a:latin typeface="BookmanOldStyle"/>
                <a:ea typeface="+mn-ea"/>
                <a:cs typeface="+mn-cs"/>
              </a:rPr>
              <a:t>wajib</a:t>
            </a:r>
            <a:r>
              <a:rPr lang="en-US" dirty="0">
                <a:latin typeface="BookmanOldStyle"/>
                <a:ea typeface="+mn-ea"/>
                <a:cs typeface="+mn-cs"/>
              </a:rPr>
              <a:t> </a:t>
            </a:r>
            <a:r>
              <a:rPr lang="en-US" dirty="0" err="1">
                <a:latin typeface="BookmanOldStyle"/>
                <a:ea typeface="+mn-ea"/>
                <a:cs typeface="+mn-cs"/>
              </a:rPr>
              <a:t>diumumkan</a:t>
            </a:r>
            <a:r>
              <a:rPr lang="en-US" dirty="0">
                <a:latin typeface="BookmanOldStyle"/>
                <a:ea typeface="+mn-ea"/>
                <a:cs typeface="+mn-cs"/>
              </a:rPr>
              <a:t> </a:t>
            </a:r>
            <a:r>
              <a:rPr lang="en-US" dirty="0" err="1">
                <a:latin typeface="BookmanOldStyle"/>
                <a:ea typeface="+mn-ea"/>
                <a:cs typeface="+mn-cs"/>
              </a:rPr>
              <a:t>secara</a:t>
            </a:r>
            <a:r>
              <a:rPr lang="en-US" dirty="0">
                <a:latin typeface="BookmanOldStyle"/>
                <a:ea typeface="+mn-ea"/>
                <a:cs typeface="+mn-cs"/>
              </a:rPr>
              <a:t> </a:t>
            </a:r>
            <a:r>
              <a:rPr lang="en-US" dirty="0" err="1">
                <a:latin typeface="BookmanOldStyle"/>
                <a:ea typeface="+mn-ea"/>
                <a:cs typeface="+mn-cs"/>
              </a:rPr>
              <a:t>serta</a:t>
            </a:r>
            <a:endParaRPr lang="en-US" dirty="0">
              <a:latin typeface="BookmanOldStyle"/>
              <a:ea typeface="+mn-ea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BookmanOldStyle"/>
                <a:ea typeface="+mn-ea"/>
                <a:cs typeface="+mn-cs"/>
              </a:rPr>
              <a:t>merta</a:t>
            </a:r>
            <a:r>
              <a:rPr lang="en-US" dirty="0">
                <a:latin typeface="BookmanOldStyle"/>
                <a:ea typeface="+mn-ea"/>
                <a:cs typeface="+mn-cs"/>
              </a:rPr>
              <a:t>; dan/</a:t>
            </a:r>
            <a:r>
              <a:rPr lang="en-US" dirty="0" err="1">
                <a:latin typeface="BookmanOldStyle"/>
                <a:ea typeface="+mn-ea"/>
                <a:cs typeface="+mn-cs"/>
              </a:rPr>
              <a:t>atau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4" name="Rounded Rectangle 25"/>
          <p:cNvSpPr/>
          <p:nvPr/>
        </p:nvSpPr>
        <p:spPr>
          <a:xfrm>
            <a:off x="4179888" y="3500438"/>
            <a:ext cx="411162" cy="301625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25" name="Round Same Side Corner Rectangle 36"/>
          <p:cNvSpPr>
            <a:spLocks noChangeAspect="1"/>
          </p:cNvSpPr>
          <p:nvPr/>
        </p:nvSpPr>
        <p:spPr>
          <a:xfrm>
            <a:off x="1565275" y="3465513"/>
            <a:ext cx="395288" cy="314325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26" name="Oval 21"/>
          <p:cNvSpPr>
            <a:spLocks noChangeAspect="1"/>
          </p:cNvSpPr>
          <p:nvPr/>
        </p:nvSpPr>
        <p:spPr>
          <a:xfrm>
            <a:off x="6840538" y="3465513"/>
            <a:ext cx="355600" cy="35877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12303" name="TextBox 29"/>
          <p:cNvSpPr txBox="1">
            <a:spLocks noChangeArrowheads="1"/>
          </p:cNvSpPr>
          <p:nvPr/>
        </p:nvSpPr>
        <p:spPr bwMode="auto">
          <a:xfrm>
            <a:off x="8442325" y="2811463"/>
            <a:ext cx="34623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AutoNum type="arabicPeriod"/>
            </a:pPr>
            <a:r>
              <a:rPr lang="es-ES" altLang="en-US" sz="1600">
                <a:latin typeface="BookmanOldStyle"/>
              </a:rPr>
              <a:t>Informasi yang dapat membahayakan negara;</a:t>
            </a:r>
          </a:p>
          <a:p>
            <a:pPr marL="342900" indent="-342900" eaLnBrk="1" hangingPunct="1">
              <a:buFont typeface="Arial" pitchFamily="34" charset="0"/>
              <a:buAutoNum type="arabicPeriod"/>
            </a:pPr>
            <a:r>
              <a:rPr lang="en-US" altLang="en-US" sz="1600">
                <a:latin typeface="BookmanOldStyle"/>
              </a:rPr>
              <a:t>Informasi yang berkaitan dengan kepentingan pelindungan usaha dari persaingan usaha tidak sehat;</a:t>
            </a:r>
          </a:p>
          <a:p>
            <a:pPr marL="342900" indent="-342900" eaLnBrk="1" hangingPunct="1">
              <a:buFont typeface="Arial" pitchFamily="34" charset="0"/>
              <a:buAutoNum type="arabicPeriod"/>
            </a:pPr>
            <a:r>
              <a:rPr lang="en-US" altLang="en-US" sz="1600">
                <a:latin typeface="BookmanOldStyle"/>
              </a:rPr>
              <a:t>Informasi yang berkaitan dengan hak pribadi;</a:t>
            </a:r>
          </a:p>
          <a:p>
            <a:pPr marL="342900" indent="-342900" eaLnBrk="1" hangingPunct="1">
              <a:buFont typeface="Arial" pitchFamily="34" charset="0"/>
              <a:buAutoNum type="arabicPeriod"/>
            </a:pPr>
            <a:r>
              <a:rPr lang="nn-NO" altLang="en-US" sz="1600">
                <a:latin typeface="BookmanOldStyle"/>
              </a:rPr>
              <a:t>Informasi yang berkaitan dengan rahasia</a:t>
            </a:r>
          </a:p>
          <a:p>
            <a:pPr marL="342900" indent="-342900" eaLnBrk="1" hangingPunct="1">
              <a:buFont typeface="Arial" pitchFamily="34" charset="0"/>
              <a:buAutoNum type="arabicPeriod"/>
            </a:pPr>
            <a:r>
              <a:rPr lang="en-US" altLang="en-US" sz="1600">
                <a:latin typeface="BookmanOldStyle"/>
              </a:rPr>
              <a:t>jabatan;</a:t>
            </a:r>
          </a:p>
          <a:p>
            <a:pPr marL="342900" indent="-342900" eaLnBrk="1" hangingPunct="1">
              <a:buFont typeface="Arial" pitchFamily="34" charset="0"/>
              <a:buAutoNum type="arabicPeriod"/>
            </a:pPr>
            <a:r>
              <a:rPr lang="en-US" altLang="en-US" sz="1600">
                <a:latin typeface="BookmanOldStyle"/>
              </a:rPr>
              <a:t>Informasi yang diminta belum dikuasai atau didokumentasikan; dan/atau</a:t>
            </a:r>
          </a:p>
          <a:p>
            <a:pPr marL="342900" indent="-342900" eaLnBrk="1" hangingPunct="1">
              <a:buFont typeface="Arial" pitchFamily="34" charset="0"/>
              <a:buAutoNum type="arabicPeriod"/>
            </a:pPr>
            <a:r>
              <a:rPr lang="en-US" altLang="en-US" sz="1600">
                <a:latin typeface="BookmanOldStyle"/>
              </a:rPr>
              <a:t>Informasi Publik yang dikecualikan berdasarkan ketentuan undang-undang.</a:t>
            </a:r>
            <a:endParaRPr lang="en-US" altLang="en-US" sz="1600"/>
          </a:p>
        </p:txBody>
      </p:sp>
      <p:sp>
        <p:nvSpPr>
          <p:cNvPr id="31" name="Rectangle 30"/>
          <p:cNvSpPr/>
          <p:nvPr/>
        </p:nvSpPr>
        <p:spPr>
          <a:xfrm>
            <a:off x="9323388" y="232013"/>
            <a:ext cx="2581275" cy="7779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Informasi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Publik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Diberikan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01813" y="259308"/>
            <a:ext cx="6373812" cy="8325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KATEGORI INFORMASI TERBUKA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36763" y="142875"/>
            <a:ext cx="6535737" cy="723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OldStyle"/>
              </a:rPr>
              <a:t>Informasi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OldStyle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OldStyle"/>
              </a:rPr>
              <a:t>Publik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OldStyle"/>
              </a:rPr>
              <a:t> yang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OldStyle"/>
              </a:rPr>
              <a:t>dikecualikan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00013" y="1343025"/>
            <a:ext cx="3975100" cy="3948113"/>
            <a:chOff x="3750296" y="2248207"/>
            <a:chExt cx="3354813" cy="3072610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5942016" y="3344680"/>
              <a:ext cx="655627" cy="825142"/>
              <a:chOff x="5942016" y="3344680"/>
              <a:chExt cx="655627" cy="825142"/>
            </a:xfrm>
          </p:grpSpPr>
          <p:sp>
            <p:nvSpPr>
              <p:cNvPr id="13324" name="Freeform: Shape 10"/>
              <p:cNvSpPr>
                <a:spLocks/>
              </p:cNvSpPr>
              <p:nvPr/>
            </p:nvSpPr>
            <p:spPr bwMode="auto">
              <a:xfrm rot="-737439">
                <a:off x="6042129" y="3344680"/>
                <a:ext cx="555514" cy="825142"/>
              </a:xfrm>
              <a:custGeom>
                <a:avLst/>
                <a:gdLst>
                  <a:gd name="T0" fmla="*/ 32194 w 1134202"/>
                  <a:gd name="T1" fmla="*/ 197942 h 1684706"/>
                  <a:gd name="T2" fmla="*/ 24399 w 1134202"/>
                  <a:gd name="T3" fmla="*/ 179138 h 1684706"/>
                  <a:gd name="T4" fmla="*/ 0 w 1134202"/>
                  <a:gd name="T5" fmla="*/ 167537 h 1684706"/>
                  <a:gd name="T6" fmla="*/ 18524 w 1134202"/>
                  <a:gd name="T7" fmla="*/ 133394 h 1684706"/>
                  <a:gd name="T8" fmla="*/ 41434 w 1134202"/>
                  <a:gd name="T9" fmla="*/ 90624 h 1684706"/>
                  <a:gd name="T10" fmla="*/ 57838 w 1134202"/>
                  <a:gd name="T11" fmla="*/ 57489 h 1684706"/>
                  <a:gd name="T12" fmla="*/ 64059 w 1134202"/>
                  <a:gd name="T13" fmla="*/ 45768 h 1684706"/>
                  <a:gd name="T14" fmla="*/ 65549 w 1134202"/>
                  <a:gd name="T15" fmla="*/ 43951 h 1684706"/>
                  <a:gd name="T16" fmla="*/ 84377 w 1134202"/>
                  <a:gd name="T17" fmla="*/ 15095 h 1684706"/>
                  <a:gd name="T18" fmla="*/ 105002 w 1134202"/>
                  <a:gd name="T19" fmla="*/ 691 h 1684706"/>
                  <a:gd name="T20" fmla="*/ 128569 w 1134202"/>
                  <a:gd name="T21" fmla="*/ 7249 h 1684706"/>
                  <a:gd name="T22" fmla="*/ 133261 w 1134202"/>
                  <a:gd name="T23" fmla="*/ 16586 h 1684706"/>
                  <a:gd name="T24" fmla="*/ 132146 w 1134202"/>
                  <a:gd name="T25" fmla="*/ 19518 h 1684706"/>
                  <a:gd name="T26" fmla="*/ 115396 w 1134202"/>
                  <a:gd name="T27" fmla="*/ 52162 h 1684706"/>
                  <a:gd name="T28" fmla="*/ 107107 w 1134202"/>
                  <a:gd name="T29" fmla="*/ 70316 h 1684706"/>
                  <a:gd name="T30" fmla="*/ 80079 w 1134202"/>
                  <a:gd name="T31" fmla="*/ 127336 h 1684706"/>
                  <a:gd name="T32" fmla="*/ 47079 w 1134202"/>
                  <a:gd name="T33" fmla="*/ 180922 h 1684706"/>
                  <a:gd name="T34" fmla="*/ 32194 w 1134202"/>
                  <a:gd name="T35" fmla="*/ 197942 h 16847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4202" h="1684706">
                    <a:moveTo>
                      <a:pt x="274000" y="1684706"/>
                    </a:moveTo>
                    <a:cubicBezTo>
                      <a:pt x="271460" y="1578453"/>
                      <a:pt x="253326" y="1567793"/>
                      <a:pt x="207659" y="1524664"/>
                    </a:cubicBezTo>
                    <a:cubicBezTo>
                      <a:pt x="161992" y="1481535"/>
                      <a:pt x="84888" y="1433197"/>
                      <a:pt x="0" y="1425930"/>
                    </a:cubicBezTo>
                    <a:cubicBezTo>
                      <a:pt x="38588" y="1334700"/>
                      <a:pt x="98886" y="1244432"/>
                      <a:pt x="157661" y="1135329"/>
                    </a:cubicBezTo>
                    <a:cubicBezTo>
                      <a:pt x="216436" y="1026226"/>
                      <a:pt x="296884" y="878983"/>
                      <a:pt x="352651" y="771311"/>
                    </a:cubicBezTo>
                    <a:cubicBezTo>
                      <a:pt x="408419" y="663639"/>
                      <a:pt x="447583" y="584230"/>
                      <a:pt x="492266" y="489299"/>
                    </a:cubicBezTo>
                    <a:cubicBezTo>
                      <a:pt x="508225" y="455418"/>
                      <a:pt x="525247" y="421619"/>
                      <a:pt x="545215" y="389538"/>
                    </a:cubicBezTo>
                    <a:cubicBezTo>
                      <a:pt x="553644" y="387820"/>
                      <a:pt x="554626" y="379800"/>
                      <a:pt x="557900" y="374071"/>
                    </a:cubicBezTo>
                    <a:cubicBezTo>
                      <a:pt x="605448" y="288387"/>
                      <a:pt x="654387" y="203522"/>
                      <a:pt x="718139" y="128476"/>
                    </a:cubicBezTo>
                    <a:cubicBezTo>
                      <a:pt x="765768" y="72417"/>
                      <a:pt x="818226" y="21269"/>
                      <a:pt x="893681" y="5883"/>
                    </a:cubicBezTo>
                    <a:cubicBezTo>
                      <a:pt x="969217" y="-9502"/>
                      <a:pt x="1038451" y="4001"/>
                      <a:pt x="1094264" y="61697"/>
                    </a:cubicBezTo>
                    <a:cubicBezTo>
                      <a:pt x="1115706" y="83875"/>
                      <a:pt x="1127818" y="111209"/>
                      <a:pt x="1134201" y="141161"/>
                    </a:cubicBezTo>
                    <a:cubicBezTo>
                      <a:pt x="1134283" y="150736"/>
                      <a:pt x="1129618" y="158265"/>
                      <a:pt x="1124708" y="166122"/>
                    </a:cubicBezTo>
                    <a:cubicBezTo>
                      <a:pt x="1068895" y="254425"/>
                      <a:pt x="1025603" y="349274"/>
                      <a:pt x="982147" y="443961"/>
                    </a:cubicBezTo>
                    <a:cubicBezTo>
                      <a:pt x="958496" y="495437"/>
                      <a:pt x="935418" y="547076"/>
                      <a:pt x="911603" y="598470"/>
                    </a:cubicBezTo>
                    <a:cubicBezTo>
                      <a:pt x="836476" y="761000"/>
                      <a:pt x="763231" y="924430"/>
                      <a:pt x="681557" y="1083768"/>
                    </a:cubicBezTo>
                    <a:cubicBezTo>
                      <a:pt x="599883" y="1243106"/>
                      <a:pt x="468616" y="1439694"/>
                      <a:pt x="400690" y="1539850"/>
                    </a:cubicBezTo>
                    <a:cubicBezTo>
                      <a:pt x="332764" y="1640006"/>
                      <a:pt x="313855" y="1643542"/>
                      <a:pt x="274000" y="1684706"/>
                    </a:cubicBezTo>
                    <a:close/>
                  </a:path>
                </a:pathLst>
              </a:custGeom>
              <a:solidFill>
                <a:srgbClr val="DB9F78"/>
              </a:solidFill>
              <a:ln w="8182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13325" name="Freeform: Shape 13"/>
              <p:cNvSpPr>
                <a:spLocks/>
              </p:cNvSpPr>
              <p:nvPr/>
            </p:nvSpPr>
            <p:spPr bwMode="auto">
              <a:xfrm rot="-737439">
                <a:off x="5942016" y="3514979"/>
                <a:ext cx="371835" cy="569978"/>
              </a:xfrm>
              <a:custGeom>
                <a:avLst/>
                <a:gdLst>
                  <a:gd name="T0" fmla="*/ 89192 w 759182"/>
                  <a:gd name="T1" fmla="*/ 14962 h 1163733"/>
                  <a:gd name="T2" fmla="*/ 88297 w 759182"/>
                  <a:gd name="T3" fmla="*/ 17731 h 1163733"/>
                  <a:gd name="T4" fmla="*/ 80269 w 759182"/>
                  <a:gd name="T5" fmla="*/ 33799 h 1163733"/>
                  <a:gd name="T6" fmla="*/ 62374 w 759182"/>
                  <a:gd name="T7" fmla="*/ 69500 h 1163733"/>
                  <a:gd name="T8" fmla="*/ 43590 w 759182"/>
                  <a:gd name="T9" fmla="*/ 106706 h 1163733"/>
                  <a:gd name="T10" fmla="*/ 26893 w 759182"/>
                  <a:gd name="T11" fmla="*/ 136731 h 1163733"/>
                  <a:gd name="T12" fmla="*/ 0 w 759182"/>
                  <a:gd name="T13" fmla="*/ 132532 h 1163733"/>
                  <a:gd name="T14" fmla="*/ 20069 w 759182"/>
                  <a:gd name="T15" fmla="*/ 87569 h 1163733"/>
                  <a:gd name="T16" fmla="*/ 43422 w 759182"/>
                  <a:gd name="T17" fmla="*/ 27654 h 1163733"/>
                  <a:gd name="T18" fmla="*/ 54913 w 759182"/>
                  <a:gd name="T19" fmla="*/ 8260 h 1163733"/>
                  <a:gd name="T20" fmla="*/ 72172 w 759182"/>
                  <a:gd name="T21" fmla="*/ 0 h 1163733"/>
                  <a:gd name="T22" fmla="*/ 86624 w 759182"/>
                  <a:gd name="T23" fmla="*/ 8597 h 1163733"/>
                  <a:gd name="T24" fmla="*/ 89192 w 759182"/>
                  <a:gd name="T25" fmla="*/ 14962 h 11637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9182" h="1163733">
                    <a:moveTo>
                      <a:pt x="759119" y="127342"/>
                    </a:moveTo>
                    <a:cubicBezTo>
                      <a:pt x="759774" y="136263"/>
                      <a:pt x="755191" y="143465"/>
                      <a:pt x="751508" y="150912"/>
                    </a:cubicBezTo>
                    <a:lnTo>
                      <a:pt x="683174" y="287663"/>
                    </a:lnTo>
                    <a:lnTo>
                      <a:pt x="530874" y="591526"/>
                    </a:lnTo>
                    <a:cubicBezTo>
                      <a:pt x="478844" y="694947"/>
                      <a:pt x="421328" y="812820"/>
                      <a:pt x="370996" y="908188"/>
                    </a:cubicBezTo>
                    <a:cubicBezTo>
                      <a:pt x="320665" y="1003556"/>
                      <a:pt x="231831" y="1160869"/>
                      <a:pt x="228885" y="1163733"/>
                    </a:cubicBezTo>
                    <a:cubicBezTo>
                      <a:pt x="171733" y="1152781"/>
                      <a:pt x="84162" y="1152485"/>
                      <a:pt x="0" y="1127991"/>
                    </a:cubicBezTo>
                    <a:cubicBezTo>
                      <a:pt x="29011" y="1032734"/>
                      <a:pt x="134733" y="837278"/>
                      <a:pt x="170810" y="745306"/>
                    </a:cubicBezTo>
                    <a:cubicBezTo>
                      <a:pt x="206887" y="653334"/>
                      <a:pt x="320146" y="347868"/>
                      <a:pt x="369572" y="235368"/>
                    </a:cubicBezTo>
                    <a:cubicBezTo>
                      <a:pt x="418998" y="122868"/>
                      <a:pt x="422275" y="117767"/>
                      <a:pt x="467368" y="70302"/>
                    </a:cubicBezTo>
                    <a:cubicBezTo>
                      <a:pt x="507222" y="28319"/>
                      <a:pt x="553870" y="330"/>
                      <a:pt x="614266" y="3"/>
                    </a:cubicBezTo>
                    <a:cubicBezTo>
                      <a:pt x="670407" y="-324"/>
                      <a:pt x="710017" y="25945"/>
                      <a:pt x="737269" y="73166"/>
                    </a:cubicBezTo>
                    <a:cubicBezTo>
                      <a:pt x="746925" y="90025"/>
                      <a:pt x="754372" y="108192"/>
                      <a:pt x="759119" y="127342"/>
                    </a:cubicBezTo>
                    <a:close/>
                  </a:path>
                </a:pathLst>
              </a:custGeom>
              <a:solidFill>
                <a:srgbClr val="D39064"/>
              </a:solidFill>
              <a:ln w="8182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id-ID"/>
              </a:p>
            </p:txBody>
          </p:sp>
        </p:grpSp>
        <p:grpSp>
          <p:nvGrpSpPr>
            <p:cNvPr id="6" name="Group 17"/>
            <p:cNvGrpSpPr/>
            <p:nvPr/>
          </p:nvGrpSpPr>
          <p:grpSpPr>
            <a:xfrm>
              <a:off x="4101306" y="2248207"/>
              <a:ext cx="2013243" cy="1896475"/>
              <a:chOff x="10650884" y="3074100"/>
              <a:chExt cx="1867097" cy="1758806"/>
            </a:xfrm>
            <a:solidFill>
              <a:schemeClr val="accent6"/>
            </a:solidFill>
          </p:grpSpPr>
          <p:sp>
            <p:nvSpPr>
              <p:cNvPr id="19" name="Freeform: Shape 18"/>
              <p:cNvSpPr/>
              <p:nvPr/>
            </p:nvSpPr>
            <p:spPr>
              <a:xfrm>
                <a:off x="11924517" y="3493698"/>
                <a:ext cx="593464" cy="1331818"/>
              </a:xfrm>
              <a:custGeom>
                <a:avLst/>
                <a:gdLst>
                  <a:gd name="connsiteX0" fmla="*/ 30018 w 780876"/>
                  <a:gd name="connsiteY0" fmla="*/ 1629924 h 1752396"/>
                  <a:gd name="connsiteX1" fmla="*/ 20379 w 780876"/>
                  <a:gd name="connsiteY1" fmla="*/ 1612845 h 1752396"/>
                  <a:gd name="connsiteX2" fmla="*/ 26618 w 780876"/>
                  <a:gd name="connsiteY2" fmla="*/ 1542009 h 1752396"/>
                  <a:gd name="connsiteX3" fmla="*/ 138812 w 780876"/>
                  <a:gd name="connsiteY3" fmla="*/ 1406777 h 1752396"/>
                  <a:gd name="connsiteX4" fmla="*/ 156131 w 780876"/>
                  <a:gd name="connsiteY4" fmla="*/ 1338381 h 1752396"/>
                  <a:gd name="connsiteX5" fmla="*/ 153131 w 780876"/>
                  <a:gd name="connsiteY5" fmla="*/ 1316663 h 1752396"/>
                  <a:gd name="connsiteX6" fmla="*/ 171530 w 780876"/>
                  <a:gd name="connsiteY6" fmla="*/ 1272665 h 1752396"/>
                  <a:gd name="connsiteX7" fmla="*/ 221887 w 780876"/>
                  <a:gd name="connsiteY7" fmla="*/ 1200629 h 1752396"/>
                  <a:gd name="connsiteX8" fmla="*/ 277484 w 780876"/>
                  <a:gd name="connsiteY8" fmla="*/ 853170 h 1752396"/>
                  <a:gd name="connsiteX9" fmla="*/ 278123 w 780876"/>
                  <a:gd name="connsiteY9" fmla="*/ 689380 h 1752396"/>
                  <a:gd name="connsiteX10" fmla="*/ 255165 w 780876"/>
                  <a:gd name="connsiteY10" fmla="*/ 664581 h 1752396"/>
                  <a:gd name="connsiteX11" fmla="*/ 137252 w 780876"/>
                  <a:gd name="connsiteY11" fmla="*/ 636623 h 1752396"/>
                  <a:gd name="connsiteX12" fmla="*/ 114853 w 780876"/>
                  <a:gd name="connsiteY12" fmla="*/ 623984 h 1752396"/>
                  <a:gd name="connsiteX13" fmla="*/ 116053 w 780876"/>
                  <a:gd name="connsiteY13" fmla="*/ 595065 h 1752396"/>
                  <a:gd name="connsiteX14" fmla="*/ 162570 w 780876"/>
                  <a:gd name="connsiteY14" fmla="*/ 572427 h 1752396"/>
                  <a:gd name="connsiteX15" fmla="*/ 175130 w 780876"/>
                  <a:gd name="connsiteY15" fmla="*/ 550788 h 1752396"/>
                  <a:gd name="connsiteX16" fmla="*/ 185969 w 780876"/>
                  <a:gd name="connsiteY16" fmla="*/ 533229 h 1752396"/>
                  <a:gd name="connsiteX17" fmla="*/ 238366 w 780876"/>
                  <a:gd name="connsiteY17" fmla="*/ 516630 h 1752396"/>
                  <a:gd name="connsiteX18" fmla="*/ 237886 w 780876"/>
                  <a:gd name="connsiteY18" fmla="*/ 475792 h 1752396"/>
                  <a:gd name="connsiteX19" fmla="*/ 227686 w 780876"/>
                  <a:gd name="connsiteY19" fmla="*/ 463593 h 1752396"/>
                  <a:gd name="connsiteX20" fmla="*/ 227447 w 780876"/>
                  <a:gd name="connsiteY20" fmla="*/ 415436 h 1752396"/>
                  <a:gd name="connsiteX21" fmla="*/ 237006 w 780876"/>
                  <a:gd name="connsiteY21" fmla="*/ 400917 h 1752396"/>
                  <a:gd name="connsiteX22" fmla="*/ 193568 w 780876"/>
                  <a:gd name="connsiteY22" fmla="*/ 192329 h 1752396"/>
                  <a:gd name="connsiteX23" fmla="*/ 163330 w 780876"/>
                  <a:gd name="connsiteY23" fmla="*/ 150771 h 1752396"/>
                  <a:gd name="connsiteX24" fmla="*/ 172530 w 780876"/>
                  <a:gd name="connsiteY24" fmla="*/ 112134 h 1752396"/>
                  <a:gd name="connsiteX25" fmla="*/ 215047 w 780876"/>
                  <a:gd name="connsiteY25" fmla="*/ 111614 h 1752396"/>
                  <a:gd name="connsiteX26" fmla="*/ 260925 w 780876"/>
                  <a:gd name="connsiteY26" fmla="*/ 107454 h 1752396"/>
                  <a:gd name="connsiteX27" fmla="*/ 293522 w 780876"/>
                  <a:gd name="connsiteY27" fmla="*/ 100374 h 1752396"/>
                  <a:gd name="connsiteX28" fmla="*/ 330040 w 780876"/>
                  <a:gd name="connsiteY28" fmla="*/ 114974 h 1752396"/>
                  <a:gd name="connsiteX29" fmla="*/ 337120 w 780876"/>
                  <a:gd name="connsiteY29" fmla="*/ 54737 h 1752396"/>
                  <a:gd name="connsiteX30" fmla="*/ 411116 w 780876"/>
                  <a:gd name="connsiteY30" fmla="*/ 3300 h 1752396"/>
                  <a:gd name="connsiteX31" fmla="*/ 444834 w 780876"/>
                  <a:gd name="connsiteY31" fmla="*/ 44778 h 1752396"/>
                  <a:gd name="connsiteX32" fmla="*/ 452553 w 780876"/>
                  <a:gd name="connsiteY32" fmla="*/ 115014 h 1752396"/>
                  <a:gd name="connsiteX33" fmla="*/ 486831 w 780876"/>
                  <a:gd name="connsiteY33" fmla="*/ 101214 h 1752396"/>
                  <a:gd name="connsiteX34" fmla="*/ 522949 w 780876"/>
                  <a:gd name="connsiteY34" fmla="*/ 108574 h 1752396"/>
                  <a:gd name="connsiteX35" fmla="*/ 568106 w 780876"/>
                  <a:gd name="connsiteY35" fmla="*/ 111734 h 1752396"/>
                  <a:gd name="connsiteX36" fmla="*/ 616823 w 780876"/>
                  <a:gd name="connsiteY36" fmla="*/ 122693 h 1752396"/>
                  <a:gd name="connsiteX37" fmla="*/ 616783 w 780876"/>
                  <a:gd name="connsiteY37" fmla="*/ 149332 h 1752396"/>
                  <a:gd name="connsiteX38" fmla="*/ 542428 w 780876"/>
                  <a:gd name="connsiteY38" fmla="*/ 399877 h 1752396"/>
                  <a:gd name="connsiteX39" fmla="*/ 552707 w 780876"/>
                  <a:gd name="connsiteY39" fmla="*/ 415916 h 1752396"/>
                  <a:gd name="connsiteX40" fmla="*/ 553107 w 780876"/>
                  <a:gd name="connsiteY40" fmla="*/ 461593 h 1752396"/>
                  <a:gd name="connsiteX41" fmla="*/ 542308 w 780876"/>
                  <a:gd name="connsiteY41" fmla="*/ 516830 h 1752396"/>
                  <a:gd name="connsiteX42" fmla="*/ 554827 w 780876"/>
                  <a:gd name="connsiteY42" fmla="*/ 521430 h 1752396"/>
                  <a:gd name="connsiteX43" fmla="*/ 585545 w 780876"/>
                  <a:gd name="connsiteY43" fmla="*/ 529029 h 1752396"/>
                  <a:gd name="connsiteX44" fmla="*/ 601104 w 780876"/>
                  <a:gd name="connsiteY44" fmla="*/ 564427 h 1752396"/>
                  <a:gd name="connsiteX45" fmla="*/ 648781 w 780876"/>
                  <a:gd name="connsiteY45" fmla="*/ 586826 h 1752396"/>
                  <a:gd name="connsiteX46" fmla="*/ 670860 w 780876"/>
                  <a:gd name="connsiteY46" fmla="*/ 611464 h 1752396"/>
                  <a:gd name="connsiteX47" fmla="*/ 648662 w 780876"/>
                  <a:gd name="connsiteY47" fmla="*/ 632903 h 1752396"/>
                  <a:gd name="connsiteX48" fmla="*/ 521589 w 780876"/>
                  <a:gd name="connsiteY48" fmla="*/ 664541 h 1752396"/>
                  <a:gd name="connsiteX49" fmla="*/ 502150 w 780876"/>
                  <a:gd name="connsiteY49" fmla="*/ 683300 h 1752396"/>
                  <a:gd name="connsiteX50" fmla="*/ 558747 w 780876"/>
                  <a:gd name="connsiteY50" fmla="*/ 1194830 h 1752396"/>
                  <a:gd name="connsiteX51" fmla="*/ 613904 w 780876"/>
                  <a:gd name="connsiteY51" fmla="*/ 1274905 h 1752396"/>
                  <a:gd name="connsiteX52" fmla="*/ 630143 w 780876"/>
                  <a:gd name="connsiteY52" fmla="*/ 1315783 h 1752396"/>
                  <a:gd name="connsiteX53" fmla="*/ 662381 w 780876"/>
                  <a:gd name="connsiteY53" fmla="*/ 1431296 h 1752396"/>
                  <a:gd name="connsiteX54" fmla="*/ 756175 w 780876"/>
                  <a:gd name="connsiteY54" fmla="*/ 1542849 h 1752396"/>
                  <a:gd name="connsiteX55" fmla="*/ 760615 w 780876"/>
                  <a:gd name="connsiteY55" fmla="*/ 1617645 h 1752396"/>
                  <a:gd name="connsiteX56" fmla="*/ 765015 w 780876"/>
                  <a:gd name="connsiteY56" fmla="*/ 1643883 h 1752396"/>
                  <a:gd name="connsiteX57" fmla="*/ 779734 w 780876"/>
                  <a:gd name="connsiteY57" fmla="*/ 1670962 h 1752396"/>
                  <a:gd name="connsiteX58" fmla="*/ 780214 w 780876"/>
                  <a:gd name="connsiteY58" fmla="*/ 1730798 h 1752396"/>
                  <a:gd name="connsiteX59" fmla="*/ 758775 w 780876"/>
                  <a:gd name="connsiteY59" fmla="*/ 1752397 h 1752396"/>
                  <a:gd name="connsiteX60" fmla="*/ 23699 w 780876"/>
                  <a:gd name="connsiteY60" fmla="*/ 1752317 h 1752396"/>
                  <a:gd name="connsiteX61" fmla="*/ 340 w 780876"/>
                  <a:gd name="connsiteY61" fmla="*/ 1731998 h 1752396"/>
                  <a:gd name="connsiteX62" fmla="*/ 3220 w 780876"/>
                  <a:gd name="connsiteY62" fmla="*/ 1660642 h 1752396"/>
                  <a:gd name="connsiteX63" fmla="*/ 30018 w 780876"/>
                  <a:gd name="connsiteY63" fmla="*/ 1629924 h 175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780876" h="1752396">
                    <a:moveTo>
                      <a:pt x="30018" y="1629924"/>
                    </a:moveTo>
                    <a:cubicBezTo>
                      <a:pt x="26858" y="1624324"/>
                      <a:pt x="23858" y="1618445"/>
                      <a:pt x="20379" y="1612845"/>
                    </a:cubicBezTo>
                    <a:cubicBezTo>
                      <a:pt x="1140" y="1582047"/>
                      <a:pt x="2100" y="1571688"/>
                      <a:pt x="26618" y="1542009"/>
                    </a:cubicBezTo>
                    <a:cubicBezTo>
                      <a:pt x="63976" y="1496892"/>
                      <a:pt x="100574" y="1451135"/>
                      <a:pt x="138812" y="1406777"/>
                    </a:cubicBezTo>
                    <a:cubicBezTo>
                      <a:pt x="156571" y="1386138"/>
                      <a:pt x="161650" y="1364100"/>
                      <a:pt x="156131" y="1338381"/>
                    </a:cubicBezTo>
                    <a:cubicBezTo>
                      <a:pt x="154611" y="1331262"/>
                      <a:pt x="154571" y="1323822"/>
                      <a:pt x="153131" y="1316663"/>
                    </a:cubicBezTo>
                    <a:cubicBezTo>
                      <a:pt x="149331" y="1297704"/>
                      <a:pt x="154411" y="1283984"/>
                      <a:pt x="171530" y="1272665"/>
                    </a:cubicBezTo>
                    <a:cubicBezTo>
                      <a:pt x="197288" y="1255586"/>
                      <a:pt x="212687" y="1230468"/>
                      <a:pt x="221887" y="1200629"/>
                    </a:cubicBezTo>
                    <a:cubicBezTo>
                      <a:pt x="256925" y="1087396"/>
                      <a:pt x="275444" y="971563"/>
                      <a:pt x="277484" y="853170"/>
                    </a:cubicBezTo>
                    <a:cubicBezTo>
                      <a:pt x="278403" y="798573"/>
                      <a:pt x="277204" y="743976"/>
                      <a:pt x="278123" y="689380"/>
                    </a:cubicBezTo>
                    <a:cubicBezTo>
                      <a:pt x="278403" y="672021"/>
                      <a:pt x="271204" y="667661"/>
                      <a:pt x="255165" y="664581"/>
                    </a:cubicBezTo>
                    <a:cubicBezTo>
                      <a:pt x="215527" y="656942"/>
                      <a:pt x="176369" y="646702"/>
                      <a:pt x="137252" y="636623"/>
                    </a:cubicBezTo>
                    <a:cubicBezTo>
                      <a:pt x="129212" y="634543"/>
                      <a:pt x="121453" y="629343"/>
                      <a:pt x="114853" y="623984"/>
                    </a:cubicBezTo>
                    <a:cubicBezTo>
                      <a:pt x="103054" y="614424"/>
                      <a:pt x="101974" y="603145"/>
                      <a:pt x="116053" y="595065"/>
                    </a:cubicBezTo>
                    <a:cubicBezTo>
                      <a:pt x="130972" y="586506"/>
                      <a:pt x="147051" y="579946"/>
                      <a:pt x="162570" y="572427"/>
                    </a:cubicBezTo>
                    <a:cubicBezTo>
                      <a:pt x="171450" y="568147"/>
                      <a:pt x="181809" y="565707"/>
                      <a:pt x="175130" y="550788"/>
                    </a:cubicBezTo>
                    <a:cubicBezTo>
                      <a:pt x="173450" y="547028"/>
                      <a:pt x="180529" y="535549"/>
                      <a:pt x="185969" y="533229"/>
                    </a:cubicBezTo>
                    <a:cubicBezTo>
                      <a:pt x="201568" y="526549"/>
                      <a:pt x="218367" y="522709"/>
                      <a:pt x="238366" y="516630"/>
                    </a:cubicBezTo>
                    <a:cubicBezTo>
                      <a:pt x="238366" y="504591"/>
                      <a:pt x="239166" y="490111"/>
                      <a:pt x="237886" y="475792"/>
                    </a:cubicBezTo>
                    <a:cubicBezTo>
                      <a:pt x="237486" y="471393"/>
                      <a:pt x="232046" y="466473"/>
                      <a:pt x="227686" y="463593"/>
                    </a:cubicBezTo>
                    <a:cubicBezTo>
                      <a:pt x="207368" y="450234"/>
                      <a:pt x="207368" y="429555"/>
                      <a:pt x="227447" y="415436"/>
                    </a:cubicBezTo>
                    <a:cubicBezTo>
                      <a:pt x="231966" y="412276"/>
                      <a:pt x="237126" y="405756"/>
                      <a:pt x="237006" y="400917"/>
                    </a:cubicBezTo>
                    <a:cubicBezTo>
                      <a:pt x="235006" y="328841"/>
                      <a:pt x="230966" y="256925"/>
                      <a:pt x="193568" y="192329"/>
                    </a:cubicBezTo>
                    <a:cubicBezTo>
                      <a:pt x="185009" y="177570"/>
                      <a:pt x="174130" y="164011"/>
                      <a:pt x="163330" y="150771"/>
                    </a:cubicBezTo>
                    <a:cubicBezTo>
                      <a:pt x="154171" y="139532"/>
                      <a:pt x="157971" y="119933"/>
                      <a:pt x="172530" y="112134"/>
                    </a:cubicBezTo>
                    <a:cubicBezTo>
                      <a:pt x="186409" y="104694"/>
                      <a:pt x="200888" y="100494"/>
                      <a:pt x="215047" y="111614"/>
                    </a:cubicBezTo>
                    <a:cubicBezTo>
                      <a:pt x="231766" y="124733"/>
                      <a:pt x="245405" y="125413"/>
                      <a:pt x="260925" y="107454"/>
                    </a:cubicBezTo>
                    <a:cubicBezTo>
                      <a:pt x="266884" y="100574"/>
                      <a:pt x="282723" y="99214"/>
                      <a:pt x="293522" y="100374"/>
                    </a:cubicBezTo>
                    <a:cubicBezTo>
                      <a:pt x="304842" y="101574"/>
                      <a:pt x="315481" y="108854"/>
                      <a:pt x="330040" y="114974"/>
                    </a:cubicBezTo>
                    <a:cubicBezTo>
                      <a:pt x="332480" y="94495"/>
                      <a:pt x="335520" y="74696"/>
                      <a:pt x="337120" y="54737"/>
                    </a:cubicBezTo>
                    <a:cubicBezTo>
                      <a:pt x="340560" y="11620"/>
                      <a:pt x="369038" y="-8419"/>
                      <a:pt x="411116" y="3300"/>
                    </a:cubicBezTo>
                    <a:cubicBezTo>
                      <a:pt x="433034" y="9380"/>
                      <a:pt x="442274" y="20819"/>
                      <a:pt x="444834" y="44778"/>
                    </a:cubicBezTo>
                    <a:cubicBezTo>
                      <a:pt x="447273" y="67576"/>
                      <a:pt x="449833" y="90375"/>
                      <a:pt x="452553" y="115014"/>
                    </a:cubicBezTo>
                    <a:cubicBezTo>
                      <a:pt x="466312" y="109174"/>
                      <a:pt x="476352" y="101934"/>
                      <a:pt x="486831" y="101214"/>
                    </a:cubicBezTo>
                    <a:cubicBezTo>
                      <a:pt x="498950" y="100374"/>
                      <a:pt x="515949" y="101094"/>
                      <a:pt x="522949" y="108574"/>
                    </a:cubicBezTo>
                    <a:cubicBezTo>
                      <a:pt x="538908" y="125613"/>
                      <a:pt x="551787" y="121773"/>
                      <a:pt x="568106" y="111734"/>
                    </a:cubicBezTo>
                    <a:cubicBezTo>
                      <a:pt x="594425" y="95575"/>
                      <a:pt x="599145" y="97415"/>
                      <a:pt x="616823" y="122693"/>
                    </a:cubicBezTo>
                    <a:cubicBezTo>
                      <a:pt x="623543" y="132333"/>
                      <a:pt x="624703" y="140172"/>
                      <a:pt x="616783" y="149332"/>
                    </a:cubicBezTo>
                    <a:cubicBezTo>
                      <a:pt x="554307" y="221607"/>
                      <a:pt x="542708" y="309162"/>
                      <a:pt x="542428" y="399877"/>
                    </a:cubicBezTo>
                    <a:cubicBezTo>
                      <a:pt x="542428" y="405316"/>
                      <a:pt x="547787" y="412556"/>
                      <a:pt x="552707" y="415916"/>
                    </a:cubicBezTo>
                    <a:cubicBezTo>
                      <a:pt x="570386" y="427915"/>
                      <a:pt x="571026" y="448954"/>
                      <a:pt x="553107" y="461593"/>
                    </a:cubicBezTo>
                    <a:cubicBezTo>
                      <a:pt x="541788" y="469593"/>
                      <a:pt x="533908" y="507190"/>
                      <a:pt x="542308" y="516830"/>
                    </a:cubicBezTo>
                    <a:cubicBezTo>
                      <a:pt x="544868" y="519790"/>
                      <a:pt x="550467" y="520310"/>
                      <a:pt x="554827" y="521430"/>
                    </a:cubicBezTo>
                    <a:cubicBezTo>
                      <a:pt x="565066" y="524069"/>
                      <a:pt x="575866" y="525109"/>
                      <a:pt x="585545" y="529029"/>
                    </a:cubicBezTo>
                    <a:cubicBezTo>
                      <a:pt x="605344" y="537029"/>
                      <a:pt x="607024" y="541628"/>
                      <a:pt x="601104" y="564427"/>
                    </a:cubicBezTo>
                    <a:cubicBezTo>
                      <a:pt x="616823" y="571587"/>
                      <a:pt x="633742" y="577666"/>
                      <a:pt x="648781" y="586826"/>
                    </a:cubicBezTo>
                    <a:cubicBezTo>
                      <a:pt x="658181" y="592545"/>
                      <a:pt x="669420" y="602185"/>
                      <a:pt x="670860" y="611464"/>
                    </a:cubicBezTo>
                    <a:cubicBezTo>
                      <a:pt x="671820" y="617544"/>
                      <a:pt x="657941" y="630223"/>
                      <a:pt x="648662" y="632903"/>
                    </a:cubicBezTo>
                    <a:cubicBezTo>
                      <a:pt x="606744" y="644982"/>
                      <a:pt x="564266" y="655422"/>
                      <a:pt x="521589" y="664541"/>
                    </a:cubicBezTo>
                    <a:cubicBezTo>
                      <a:pt x="509350" y="667141"/>
                      <a:pt x="502270" y="669141"/>
                      <a:pt x="502150" y="683300"/>
                    </a:cubicBezTo>
                    <a:cubicBezTo>
                      <a:pt x="500590" y="856050"/>
                      <a:pt x="506310" y="1027880"/>
                      <a:pt x="558747" y="1194830"/>
                    </a:cubicBezTo>
                    <a:cubicBezTo>
                      <a:pt x="569186" y="1228028"/>
                      <a:pt x="584425" y="1256066"/>
                      <a:pt x="613904" y="1274905"/>
                    </a:cubicBezTo>
                    <a:cubicBezTo>
                      <a:pt x="629663" y="1284945"/>
                      <a:pt x="635862" y="1299144"/>
                      <a:pt x="630143" y="1315783"/>
                    </a:cubicBezTo>
                    <a:cubicBezTo>
                      <a:pt x="614223" y="1362220"/>
                      <a:pt x="631543" y="1397538"/>
                      <a:pt x="662381" y="1431296"/>
                    </a:cubicBezTo>
                    <a:cubicBezTo>
                      <a:pt x="695139" y="1467134"/>
                      <a:pt x="725377" y="1505291"/>
                      <a:pt x="756175" y="1542849"/>
                    </a:cubicBezTo>
                    <a:cubicBezTo>
                      <a:pt x="782094" y="1574447"/>
                      <a:pt x="786373" y="1588807"/>
                      <a:pt x="760615" y="1617645"/>
                    </a:cubicBezTo>
                    <a:cubicBezTo>
                      <a:pt x="751376" y="1628004"/>
                      <a:pt x="754735" y="1635124"/>
                      <a:pt x="765015" y="1643883"/>
                    </a:cubicBezTo>
                    <a:cubicBezTo>
                      <a:pt x="772414" y="1650203"/>
                      <a:pt x="778654" y="1661362"/>
                      <a:pt x="779734" y="1670962"/>
                    </a:cubicBezTo>
                    <a:cubicBezTo>
                      <a:pt x="781934" y="1690681"/>
                      <a:pt x="780294" y="1710839"/>
                      <a:pt x="780214" y="1730798"/>
                    </a:cubicBezTo>
                    <a:cubicBezTo>
                      <a:pt x="780174" y="1745037"/>
                      <a:pt x="774854" y="1752397"/>
                      <a:pt x="758775" y="1752397"/>
                    </a:cubicBezTo>
                    <a:cubicBezTo>
                      <a:pt x="513749" y="1752037"/>
                      <a:pt x="268724" y="1751997"/>
                      <a:pt x="23699" y="1752317"/>
                    </a:cubicBezTo>
                    <a:cubicBezTo>
                      <a:pt x="8539" y="1752317"/>
                      <a:pt x="460" y="1746357"/>
                      <a:pt x="340" y="1731998"/>
                    </a:cubicBezTo>
                    <a:cubicBezTo>
                      <a:pt x="140" y="1708159"/>
                      <a:pt x="-1180" y="1683801"/>
                      <a:pt x="3220" y="1660642"/>
                    </a:cubicBezTo>
                    <a:cubicBezTo>
                      <a:pt x="5220" y="1649843"/>
                      <a:pt x="19539" y="1641363"/>
                      <a:pt x="30018" y="1629924"/>
                    </a:cubicBezTo>
                    <a:close/>
                  </a:path>
                </a:pathLst>
              </a:custGeom>
              <a:grpFill/>
              <a:ln w="399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11208418" y="3074100"/>
                <a:ext cx="695818" cy="1758806"/>
              </a:xfrm>
              <a:custGeom>
                <a:avLst/>
                <a:gdLst>
                  <a:gd name="connsiteX0" fmla="*/ 286941 w 695818"/>
                  <a:gd name="connsiteY0" fmla="*/ 258481 h 1758806"/>
                  <a:gd name="connsiteX1" fmla="*/ 291180 w 695818"/>
                  <a:gd name="connsiteY1" fmla="*/ 181925 h 1758806"/>
                  <a:gd name="connsiteX2" fmla="*/ 240703 w 695818"/>
                  <a:gd name="connsiteY2" fmla="*/ 181925 h 1758806"/>
                  <a:gd name="connsiteX3" fmla="*/ 240703 w 695818"/>
                  <a:gd name="connsiteY3" fmla="*/ 76811 h 1758806"/>
                  <a:gd name="connsiteX4" fmla="*/ 306340 w 695818"/>
                  <a:gd name="connsiteY4" fmla="*/ 76811 h 1758806"/>
                  <a:gd name="connsiteX5" fmla="*/ 335898 w 695818"/>
                  <a:gd name="connsiteY5" fmla="*/ 5695 h 1758806"/>
                  <a:gd name="connsiteX6" fmla="*/ 372936 w 695818"/>
                  <a:gd name="connsiteY6" fmla="*/ 6215 h 1758806"/>
                  <a:gd name="connsiteX7" fmla="*/ 398694 w 695818"/>
                  <a:gd name="connsiteY7" fmla="*/ 21414 h 1758806"/>
                  <a:gd name="connsiteX8" fmla="*/ 410494 w 695818"/>
                  <a:gd name="connsiteY8" fmla="*/ 56012 h 1758806"/>
                  <a:gd name="connsiteX9" fmla="*/ 424773 w 695818"/>
                  <a:gd name="connsiteY9" fmla="*/ 78331 h 1758806"/>
                  <a:gd name="connsiteX10" fmla="*/ 471250 w 695818"/>
                  <a:gd name="connsiteY10" fmla="*/ 78331 h 1758806"/>
                  <a:gd name="connsiteX11" fmla="*/ 470650 w 695818"/>
                  <a:gd name="connsiteY11" fmla="*/ 171446 h 1758806"/>
                  <a:gd name="connsiteX12" fmla="*/ 457251 w 695818"/>
                  <a:gd name="connsiteY12" fmla="*/ 181125 h 1758806"/>
                  <a:gd name="connsiteX13" fmla="*/ 419333 w 695818"/>
                  <a:gd name="connsiteY13" fmla="*/ 187485 h 1758806"/>
                  <a:gd name="connsiteX14" fmla="*/ 434292 w 695818"/>
                  <a:gd name="connsiteY14" fmla="*/ 221363 h 1758806"/>
                  <a:gd name="connsiteX15" fmla="*/ 434812 w 695818"/>
                  <a:gd name="connsiteY15" fmla="*/ 253801 h 1758806"/>
                  <a:gd name="connsiteX16" fmla="*/ 461090 w 695818"/>
                  <a:gd name="connsiteY16" fmla="*/ 285799 h 1758806"/>
                  <a:gd name="connsiteX17" fmla="*/ 482449 w 695818"/>
                  <a:gd name="connsiteY17" fmla="*/ 293798 h 1758806"/>
                  <a:gd name="connsiteX18" fmla="*/ 540166 w 695818"/>
                  <a:gd name="connsiteY18" fmla="*/ 298238 h 1758806"/>
                  <a:gd name="connsiteX19" fmla="*/ 566684 w 695818"/>
                  <a:gd name="connsiteY19" fmla="*/ 331836 h 1758806"/>
                  <a:gd name="connsiteX20" fmla="*/ 552565 w 695818"/>
                  <a:gd name="connsiteY20" fmla="*/ 379353 h 1758806"/>
                  <a:gd name="connsiteX21" fmla="*/ 482969 w 695818"/>
                  <a:gd name="connsiteY21" fmla="*/ 547303 h 1758806"/>
                  <a:gd name="connsiteX22" fmla="*/ 491089 w 695818"/>
                  <a:gd name="connsiteY22" fmla="*/ 554063 h 1758806"/>
                  <a:gd name="connsiteX23" fmla="*/ 492169 w 695818"/>
                  <a:gd name="connsiteY23" fmla="*/ 595661 h 1758806"/>
                  <a:gd name="connsiteX24" fmla="*/ 483649 w 695818"/>
                  <a:gd name="connsiteY24" fmla="*/ 645058 h 1758806"/>
                  <a:gd name="connsiteX25" fmla="*/ 493728 w 695818"/>
                  <a:gd name="connsiteY25" fmla="*/ 649777 h 1758806"/>
                  <a:gd name="connsiteX26" fmla="*/ 515127 w 695818"/>
                  <a:gd name="connsiteY26" fmla="*/ 654257 h 1758806"/>
                  <a:gd name="connsiteX27" fmla="*/ 535806 w 695818"/>
                  <a:gd name="connsiteY27" fmla="*/ 688935 h 1758806"/>
                  <a:gd name="connsiteX28" fmla="*/ 583803 w 695818"/>
                  <a:gd name="connsiteY28" fmla="*/ 711534 h 1758806"/>
                  <a:gd name="connsiteX29" fmla="*/ 582963 w 695818"/>
                  <a:gd name="connsiteY29" fmla="*/ 746772 h 1758806"/>
                  <a:gd name="connsiteX30" fmla="*/ 469930 w 695818"/>
                  <a:gd name="connsiteY30" fmla="*/ 776810 h 1758806"/>
                  <a:gd name="connsiteX31" fmla="*/ 448291 w 695818"/>
                  <a:gd name="connsiteY31" fmla="*/ 796289 h 1758806"/>
                  <a:gd name="connsiteX32" fmla="*/ 500888 w 695818"/>
                  <a:gd name="connsiteY32" fmla="*/ 1264141 h 1758806"/>
                  <a:gd name="connsiteX33" fmla="*/ 544006 w 695818"/>
                  <a:gd name="connsiteY33" fmla="*/ 1324458 h 1758806"/>
                  <a:gd name="connsiteX34" fmla="*/ 561045 w 695818"/>
                  <a:gd name="connsiteY34" fmla="*/ 1369015 h 1758806"/>
                  <a:gd name="connsiteX35" fmla="*/ 584123 w 695818"/>
                  <a:gd name="connsiteY35" fmla="*/ 1460369 h 1758806"/>
                  <a:gd name="connsiteX36" fmla="*/ 675718 w 695818"/>
                  <a:gd name="connsiteY36" fmla="*/ 1571203 h 1758806"/>
                  <a:gd name="connsiteX37" fmla="*/ 677638 w 695818"/>
                  <a:gd name="connsiteY37" fmla="*/ 1635519 h 1758806"/>
                  <a:gd name="connsiteX38" fmla="*/ 678958 w 695818"/>
                  <a:gd name="connsiteY38" fmla="*/ 1654598 h 1758806"/>
                  <a:gd name="connsiteX39" fmla="*/ 695437 w 695818"/>
                  <a:gd name="connsiteY39" fmla="*/ 1693996 h 1758806"/>
                  <a:gd name="connsiteX40" fmla="*/ 688317 w 695818"/>
                  <a:gd name="connsiteY40" fmla="*/ 1753272 h 1758806"/>
                  <a:gd name="connsiteX41" fmla="*/ 633001 w 695818"/>
                  <a:gd name="connsiteY41" fmla="*/ 1756912 h 1758806"/>
                  <a:gd name="connsiteX42" fmla="*/ 31636 w 695818"/>
                  <a:gd name="connsiteY42" fmla="*/ 1756352 h 1758806"/>
                  <a:gd name="connsiteX43" fmla="*/ 278 w 695818"/>
                  <a:gd name="connsiteY43" fmla="*/ 1723874 h 1758806"/>
                  <a:gd name="connsiteX44" fmla="*/ 1798 w 695818"/>
                  <a:gd name="connsiteY44" fmla="*/ 1684076 h 1758806"/>
                  <a:gd name="connsiteX45" fmla="*/ 17037 w 695818"/>
                  <a:gd name="connsiteY45" fmla="*/ 1658198 h 1758806"/>
                  <a:gd name="connsiteX46" fmla="*/ 20676 w 695818"/>
                  <a:gd name="connsiteY46" fmla="*/ 1630720 h 1758806"/>
                  <a:gd name="connsiteX47" fmla="*/ 21597 w 695818"/>
                  <a:gd name="connsiteY47" fmla="*/ 1572403 h 1758806"/>
                  <a:gd name="connsiteX48" fmla="*/ 120591 w 695818"/>
                  <a:gd name="connsiteY48" fmla="*/ 1452130 h 1758806"/>
                  <a:gd name="connsiteX49" fmla="*/ 138590 w 695818"/>
                  <a:gd name="connsiteY49" fmla="*/ 1374295 h 1758806"/>
                  <a:gd name="connsiteX50" fmla="*/ 156668 w 695818"/>
                  <a:gd name="connsiteY50" fmla="*/ 1323058 h 1758806"/>
                  <a:gd name="connsiteX51" fmla="*/ 199746 w 695818"/>
                  <a:gd name="connsiteY51" fmla="*/ 1258102 h 1758806"/>
                  <a:gd name="connsiteX52" fmla="*/ 249223 w 695818"/>
                  <a:gd name="connsiteY52" fmla="*/ 833847 h 1758806"/>
                  <a:gd name="connsiteX53" fmla="*/ 248303 w 695818"/>
                  <a:gd name="connsiteY53" fmla="*/ 803928 h 1758806"/>
                  <a:gd name="connsiteX54" fmla="*/ 223065 w 695818"/>
                  <a:gd name="connsiteY54" fmla="*/ 776530 h 1758806"/>
                  <a:gd name="connsiteX55" fmla="*/ 129990 w 695818"/>
                  <a:gd name="connsiteY55" fmla="*/ 755531 h 1758806"/>
                  <a:gd name="connsiteX56" fmla="*/ 105711 w 695818"/>
                  <a:gd name="connsiteY56" fmla="*/ 742132 h 1758806"/>
                  <a:gd name="connsiteX57" fmla="*/ 106831 w 695818"/>
                  <a:gd name="connsiteY57" fmla="*/ 714734 h 1758806"/>
                  <a:gd name="connsiteX58" fmla="*/ 147869 w 695818"/>
                  <a:gd name="connsiteY58" fmla="*/ 694575 h 1758806"/>
                  <a:gd name="connsiteX59" fmla="*/ 158748 w 695818"/>
                  <a:gd name="connsiteY59" fmla="*/ 681296 h 1758806"/>
                  <a:gd name="connsiteX60" fmla="*/ 173787 w 695818"/>
                  <a:gd name="connsiteY60" fmla="*/ 656737 h 1758806"/>
                  <a:gd name="connsiteX61" fmla="*/ 188827 w 695818"/>
                  <a:gd name="connsiteY61" fmla="*/ 651497 h 1758806"/>
                  <a:gd name="connsiteX62" fmla="*/ 213985 w 695818"/>
                  <a:gd name="connsiteY62" fmla="*/ 639098 h 1758806"/>
                  <a:gd name="connsiteX63" fmla="*/ 200666 w 695818"/>
                  <a:gd name="connsiteY63" fmla="*/ 593621 h 1758806"/>
                  <a:gd name="connsiteX64" fmla="*/ 201506 w 695818"/>
                  <a:gd name="connsiteY64" fmla="*/ 557463 h 1758806"/>
                  <a:gd name="connsiteX65" fmla="*/ 207225 w 695818"/>
                  <a:gd name="connsiteY65" fmla="*/ 532864 h 1758806"/>
                  <a:gd name="connsiteX66" fmla="*/ 137990 w 695818"/>
                  <a:gd name="connsiteY66" fmla="*/ 367274 h 1758806"/>
                  <a:gd name="connsiteX67" fmla="*/ 128550 w 695818"/>
                  <a:gd name="connsiteY67" fmla="*/ 336876 h 1758806"/>
                  <a:gd name="connsiteX68" fmla="*/ 158388 w 695818"/>
                  <a:gd name="connsiteY68" fmla="*/ 298078 h 1758806"/>
                  <a:gd name="connsiteX69" fmla="*/ 224104 w 695818"/>
                  <a:gd name="connsiteY69" fmla="*/ 293998 h 1758806"/>
                  <a:gd name="connsiteX70" fmla="*/ 239384 w 695818"/>
                  <a:gd name="connsiteY70" fmla="*/ 288719 h 1758806"/>
                  <a:gd name="connsiteX71" fmla="*/ 286941 w 695818"/>
                  <a:gd name="connsiteY71" fmla="*/ 258481 h 1758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95818" h="1758806">
                    <a:moveTo>
                      <a:pt x="286941" y="258481"/>
                    </a:moveTo>
                    <a:cubicBezTo>
                      <a:pt x="251543" y="227282"/>
                      <a:pt x="293140" y="209443"/>
                      <a:pt x="291180" y="181925"/>
                    </a:cubicBezTo>
                    <a:cubicBezTo>
                      <a:pt x="274221" y="181925"/>
                      <a:pt x="258023" y="181925"/>
                      <a:pt x="240703" y="181925"/>
                    </a:cubicBezTo>
                    <a:cubicBezTo>
                      <a:pt x="240703" y="146287"/>
                      <a:pt x="240703" y="113449"/>
                      <a:pt x="240703" y="76811"/>
                    </a:cubicBezTo>
                    <a:cubicBezTo>
                      <a:pt x="262942" y="76811"/>
                      <a:pt x="284301" y="76811"/>
                      <a:pt x="306340" y="76811"/>
                    </a:cubicBezTo>
                    <a:cubicBezTo>
                      <a:pt x="293180" y="30694"/>
                      <a:pt x="294620" y="28374"/>
                      <a:pt x="335898" y="5695"/>
                    </a:cubicBezTo>
                    <a:cubicBezTo>
                      <a:pt x="349057" y="-1544"/>
                      <a:pt x="360457" y="-2424"/>
                      <a:pt x="372936" y="6215"/>
                    </a:cubicBezTo>
                    <a:cubicBezTo>
                      <a:pt x="381095" y="11895"/>
                      <a:pt x="389775" y="17015"/>
                      <a:pt x="398694" y="21414"/>
                    </a:cubicBezTo>
                    <a:cubicBezTo>
                      <a:pt x="414453" y="29214"/>
                      <a:pt x="419933" y="39373"/>
                      <a:pt x="410494" y="56012"/>
                    </a:cubicBezTo>
                    <a:cubicBezTo>
                      <a:pt x="401894" y="71212"/>
                      <a:pt x="408334" y="78331"/>
                      <a:pt x="424773" y="78331"/>
                    </a:cubicBezTo>
                    <a:cubicBezTo>
                      <a:pt x="440012" y="78331"/>
                      <a:pt x="455291" y="78331"/>
                      <a:pt x="471250" y="78331"/>
                    </a:cubicBezTo>
                    <a:cubicBezTo>
                      <a:pt x="471250" y="110729"/>
                      <a:pt x="471690" y="141127"/>
                      <a:pt x="470650" y="171446"/>
                    </a:cubicBezTo>
                    <a:cubicBezTo>
                      <a:pt x="470530" y="174925"/>
                      <a:pt x="462411" y="179885"/>
                      <a:pt x="457251" y="181125"/>
                    </a:cubicBezTo>
                    <a:cubicBezTo>
                      <a:pt x="444851" y="184165"/>
                      <a:pt x="431972" y="185485"/>
                      <a:pt x="419333" y="187485"/>
                    </a:cubicBezTo>
                    <a:cubicBezTo>
                      <a:pt x="424493" y="198724"/>
                      <a:pt x="431452" y="209563"/>
                      <a:pt x="434292" y="221363"/>
                    </a:cubicBezTo>
                    <a:cubicBezTo>
                      <a:pt x="436852" y="231962"/>
                      <a:pt x="434812" y="243641"/>
                      <a:pt x="434812" y="253801"/>
                    </a:cubicBezTo>
                    <a:cubicBezTo>
                      <a:pt x="442972" y="264000"/>
                      <a:pt x="450971" y="276039"/>
                      <a:pt x="461090" y="285799"/>
                    </a:cubicBezTo>
                    <a:cubicBezTo>
                      <a:pt x="466170" y="290679"/>
                      <a:pt x="475010" y="292958"/>
                      <a:pt x="482449" y="293798"/>
                    </a:cubicBezTo>
                    <a:cubicBezTo>
                      <a:pt x="501608" y="295998"/>
                      <a:pt x="521007" y="296118"/>
                      <a:pt x="540166" y="298238"/>
                    </a:cubicBezTo>
                    <a:cubicBezTo>
                      <a:pt x="561485" y="300598"/>
                      <a:pt x="570004" y="310517"/>
                      <a:pt x="566684" y="331836"/>
                    </a:cubicBezTo>
                    <a:cubicBezTo>
                      <a:pt x="564164" y="348035"/>
                      <a:pt x="558765" y="364074"/>
                      <a:pt x="552565" y="379353"/>
                    </a:cubicBezTo>
                    <a:cubicBezTo>
                      <a:pt x="529887" y="435350"/>
                      <a:pt x="506368" y="491027"/>
                      <a:pt x="482969" y="547303"/>
                    </a:cubicBezTo>
                    <a:cubicBezTo>
                      <a:pt x="486129" y="549903"/>
                      <a:pt x="488529" y="552063"/>
                      <a:pt x="491089" y="554063"/>
                    </a:cubicBezTo>
                    <a:cubicBezTo>
                      <a:pt x="510048" y="568742"/>
                      <a:pt x="510368" y="579902"/>
                      <a:pt x="492169" y="595661"/>
                    </a:cubicBezTo>
                    <a:cubicBezTo>
                      <a:pt x="483649" y="603060"/>
                      <a:pt x="477450" y="636298"/>
                      <a:pt x="483649" y="645058"/>
                    </a:cubicBezTo>
                    <a:cubicBezTo>
                      <a:pt x="485529" y="647697"/>
                      <a:pt x="490129" y="648857"/>
                      <a:pt x="493728" y="649777"/>
                    </a:cubicBezTo>
                    <a:cubicBezTo>
                      <a:pt x="500768" y="651577"/>
                      <a:pt x="508208" y="652057"/>
                      <a:pt x="515127" y="654257"/>
                    </a:cubicBezTo>
                    <a:cubicBezTo>
                      <a:pt x="537086" y="661217"/>
                      <a:pt x="540206" y="666536"/>
                      <a:pt x="535806" y="688935"/>
                    </a:cubicBezTo>
                    <a:cubicBezTo>
                      <a:pt x="551685" y="696295"/>
                      <a:pt x="568404" y="702774"/>
                      <a:pt x="583803" y="711534"/>
                    </a:cubicBezTo>
                    <a:cubicBezTo>
                      <a:pt x="605082" y="723653"/>
                      <a:pt x="605682" y="738812"/>
                      <a:pt x="582963" y="746772"/>
                    </a:cubicBezTo>
                    <a:cubicBezTo>
                      <a:pt x="546285" y="759611"/>
                      <a:pt x="507968" y="768130"/>
                      <a:pt x="469930" y="776810"/>
                    </a:cubicBezTo>
                    <a:cubicBezTo>
                      <a:pt x="457771" y="779610"/>
                      <a:pt x="448611" y="780730"/>
                      <a:pt x="448291" y="796289"/>
                    </a:cubicBezTo>
                    <a:cubicBezTo>
                      <a:pt x="445211" y="954559"/>
                      <a:pt x="452211" y="1111590"/>
                      <a:pt x="500888" y="1264141"/>
                    </a:cubicBezTo>
                    <a:cubicBezTo>
                      <a:pt x="508968" y="1289420"/>
                      <a:pt x="522287" y="1309978"/>
                      <a:pt x="544006" y="1324458"/>
                    </a:cubicBezTo>
                    <a:cubicBezTo>
                      <a:pt x="560885" y="1335737"/>
                      <a:pt x="566844" y="1350656"/>
                      <a:pt x="561045" y="1369015"/>
                    </a:cubicBezTo>
                    <a:cubicBezTo>
                      <a:pt x="549765" y="1404653"/>
                      <a:pt x="560285" y="1433251"/>
                      <a:pt x="584123" y="1460369"/>
                    </a:cubicBezTo>
                    <a:cubicBezTo>
                      <a:pt x="615761" y="1496367"/>
                      <a:pt x="645840" y="1533725"/>
                      <a:pt x="675718" y="1571203"/>
                    </a:cubicBezTo>
                    <a:cubicBezTo>
                      <a:pt x="699676" y="1601241"/>
                      <a:pt x="698756" y="1604161"/>
                      <a:pt x="677638" y="1635519"/>
                    </a:cubicBezTo>
                    <a:cubicBezTo>
                      <a:pt x="674678" y="1639919"/>
                      <a:pt x="675638" y="1652558"/>
                      <a:pt x="678958" y="1654598"/>
                    </a:cubicBezTo>
                    <a:cubicBezTo>
                      <a:pt x="694637" y="1664237"/>
                      <a:pt x="696917" y="1677877"/>
                      <a:pt x="695437" y="1693996"/>
                    </a:cubicBezTo>
                    <a:cubicBezTo>
                      <a:pt x="693597" y="1714354"/>
                      <a:pt x="698917" y="1740153"/>
                      <a:pt x="688317" y="1753272"/>
                    </a:cubicBezTo>
                    <a:cubicBezTo>
                      <a:pt x="680438" y="1763032"/>
                      <a:pt x="652199" y="1756912"/>
                      <a:pt x="633001" y="1756912"/>
                    </a:cubicBezTo>
                    <a:cubicBezTo>
                      <a:pt x="432532" y="1756872"/>
                      <a:pt x="232104" y="1756672"/>
                      <a:pt x="31636" y="1756352"/>
                    </a:cubicBezTo>
                    <a:cubicBezTo>
                      <a:pt x="2838" y="1756312"/>
                      <a:pt x="278" y="1753432"/>
                      <a:pt x="278" y="1723874"/>
                    </a:cubicBezTo>
                    <a:cubicBezTo>
                      <a:pt x="278" y="1710555"/>
                      <a:pt x="-962" y="1696876"/>
                      <a:pt x="1798" y="1684076"/>
                    </a:cubicBezTo>
                    <a:cubicBezTo>
                      <a:pt x="3837" y="1674677"/>
                      <a:pt x="9717" y="1664397"/>
                      <a:pt x="17037" y="1658198"/>
                    </a:cubicBezTo>
                    <a:cubicBezTo>
                      <a:pt x="27876" y="1648998"/>
                      <a:pt x="30636" y="1642799"/>
                      <a:pt x="20676" y="1630720"/>
                    </a:cubicBezTo>
                    <a:cubicBezTo>
                      <a:pt x="2278" y="1608441"/>
                      <a:pt x="2838" y="1595642"/>
                      <a:pt x="21597" y="1572403"/>
                    </a:cubicBezTo>
                    <a:cubicBezTo>
                      <a:pt x="54194" y="1532005"/>
                      <a:pt x="86353" y="1491168"/>
                      <a:pt x="120591" y="1452130"/>
                    </a:cubicBezTo>
                    <a:cubicBezTo>
                      <a:pt x="141309" y="1428531"/>
                      <a:pt x="145789" y="1402893"/>
                      <a:pt x="138590" y="1374295"/>
                    </a:cubicBezTo>
                    <a:cubicBezTo>
                      <a:pt x="133070" y="1352496"/>
                      <a:pt x="136150" y="1335657"/>
                      <a:pt x="156668" y="1323058"/>
                    </a:cubicBezTo>
                    <a:cubicBezTo>
                      <a:pt x="180787" y="1308298"/>
                      <a:pt x="191547" y="1284140"/>
                      <a:pt x="199746" y="1258102"/>
                    </a:cubicBezTo>
                    <a:cubicBezTo>
                      <a:pt x="243303" y="1119790"/>
                      <a:pt x="251943" y="977478"/>
                      <a:pt x="249223" y="833847"/>
                    </a:cubicBezTo>
                    <a:cubicBezTo>
                      <a:pt x="249023" y="823847"/>
                      <a:pt x="247263" y="813768"/>
                      <a:pt x="248303" y="803928"/>
                    </a:cubicBezTo>
                    <a:cubicBezTo>
                      <a:pt x="250303" y="784449"/>
                      <a:pt x="240424" y="779450"/>
                      <a:pt x="223065" y="776530"/>
                    </a:cubicBezTo>
                    <a:cubicBezTo>
                      <a:pt x="191746" y="771250"/>
                      <a:pt x="160788" y="763451"/>
                      <a:pt x="129990" y="755531"/>
                    </a:cubicBezTo>
                    <a:cubicBezTo>
                      <a:pt x="121311" y="753291"/>
                      <a:pt x="113071" y="747652"/>
                      <a:pt x="105711" y="742132"/>
                    </a:cubicBezTo>
                    <a:cubicBezTo>
                      <a:pt x="91832" y="731733"/>
                      <a:pt x="91832" y="723813"/>
                      <a:pt x="106831" y="714734"/>
                    </a:cubicBezTo>
                    <a:cubicBezTo>
                      <a:pt x="119791" y="706854"/>
                      <a:pt x="134590" y="702014"/>
                      <a:pt x="147869" y="694575"/>
                    </a:cubicBezTo>
                    <a:cubicBezTo>
                      <a:pt x="152749" y="691855"/>
                      <a:pt x="159868" y="683775"/>
                      <a:pt x="158748" y="681296"/>
                    </a:cubicBezTo>
                    <a:cubicBezTo>
                      <a:pt x="151589" y="664817"/>
                      <a:pt x="163988" y="661657"/>
                      <a:pt x="173787" y="656737"/>
                    </a:cubicBezTo>
                    <a:cubicBezTo>
                      <a:pt x="178467" y="654377"/>
                      <a:pt x="183947" y="653577"/>
                      <a:pt x="188827" y="651497"/>
                    </a:cubicBezTo>
                    <a:cubicBezTo>
                      <a:pt x="197746" y="647658"/>
                      <a:pt x="213065" y="644538"/>
                      <a:pt x="213985" y="639098"/>
                    </a:cubicBezTo>
                    <a:cubicBezTo>
                      <a:pt x="216665" y="623299"/>
                      <a:pt x="221025" y="605460"/>
                      <a:pt x="200666" y="593621"/>
                    </a:cubicBezTo>
                    <a:cubicBezTo>
                      <a:pt x="185587" y="584861"/>
                      <a:pt x="186667" y="568622"/>
                      <a:pt x="201506" y="557463"/>
                    </a:cubicBezTo>
                    <a:cubicBezTo>
                      <a:pt x="211465" y="549983"/>
                      <a:pt x="212145" y="544224"/>
                      <a:pt x="207225" y="532864"/>
                    </a:cubicBezTo>
                    <a:cubicBezTo>
                      <a:pt x="183387" y="477988"/>
                      <a:pt x="160748" y="422631"/>
                      <a:pt x="137990" y="367274"/>
                    </a:cubicBezTo>
                    <a:cubicBezTo>
                      <a:pt x="133950" y="357475"/>
                      <a:pt x="130390" y="347235"/>
                      <a:pt x="128550" y="336876"/>
                    </a:cubicBezTo>
                    <a:cubicBezTo>
                      <a:pt x="124270" y="312597"/>
                      <a:pt x="133630" y="300358"/>
                      <a:pt x="158388" y="298078"/>
                    </a:cubicBezTo>
                    <a:cubicBezTo>
                      <a:pt x="180227" y="296038"/>
                      <a:pt x="202226" y="295718"/>
                      <a:pt x="224104" y="293998"/>
                    </a:cubicBezTo>
                    <a:cubicBezTo>
                      <a:pt x="229504" y="293558"/>
                      <a:pt x="238184" y="291959"/>
                      <a:pt x="239384" y="288719"/>
                    </a:cubicBezTo>
                    <a:cubicBezTo>
                      <a:pt x="246463" y="269680"/>
                      <a:pt x="258503" y="257841"/>
                      <a:pt x="286941" y="258481"/>
                    </a:cubicBezTo>
                    <a:close/>
                  </a:path>
                </a:pathLst>
              </a:custGeom>
              <a:grpFill/>
              <a:ln w="399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/>
              <p:cNvSpPr/>
              <p:nvPr/>
            </p:nvSpPr>
            <p:spPr>
              <a:xfrm>
                <a:off x="10650884" y="3608842"/>
                <a:ext cx="537254" cy="1199321"/>
              </a:xfrm>
              <a:custGeom>
                <a:avLst/>
                <a:gdLst>
                  <a:gd name="connsiteX0" fmla="*/ 198028 w 706914"/>
                  <a:gd name="connsiteY0" fmla="*/ 527715 h 1578057"/>
                  <a:gd name="connsiteX1" fmla="*/ 143911 w 706914"/>
                  <a:gd name="connsiteY1" fmla="*/ 371964 h 1578057"/>
                  <a:gd name="connsiteX2" fmla="*/ 177389 w 706914"/>
                  <a:gd name="connsiteY2" fmla="*/ 273090 h 1578057"/>
                  <a:gd name="connsiteX3" fmla="*/ 259705 w 706914"/>
                  <a:gd name="connsiteY3" fmla="*/ 153177 h 1578057"/>
                  <a:gd name="connsiteX4" fmla="*/ 300862 w 706914"/>
                  <a:gd name="connsiteY4" fmla="*/ 99180 h 1578057"/>
                  <a:gd name="connsiteX5" fmla="*/ 297302 w 706914"/>
                  <a:gd name="connsiteY5" fmla="*/ 65022 h 1578057"/>
                  <a:gd name="connsiteX6" fmla="*/ 283783 w 706914"/>
                  <a:gd name="connsiteY6" fmla="*/ 37744 h 1578057"/>
                  <a:gd name="connsiteX7" fmla="*/ 307142 w 706914"/>
                  <a:gd name="connsiteY7" fmla="*/ 3186 h 1578057"/>
                  <a:gd name="connsiteX8" fmla="*/ 393817 w 706914"/>
                  <a:gd name="connsiteY8" fmla="*/ 626 h 1578057"/>
                  <a:gd name="connsiteX9" fmla="*/ 426735 w 706914"/>
                  <a:gd name="connsiteY9" fmla="*/ 28104 h 1578057"/>
                  <a:gd name="connsiteX10" fmla="*/ 407576 w 706914"/>
                  <a:gd name="connsiteY10" fmla="*/ 68022 h 1578057"/>
                  <a:gd name="connsiteX11" fmla="*/ 403256 w 706914"/>
                  <a:gd name="connsiteY11" fmla="*/ 89341 h 1578057"/>
                  <a:gd name="connsiteX12" fmla="*/ 427095 w 706914"/>
                  <a:gd name="connsiteY12" fmla="*/ 123739 h 1578057"/>
                  <a:gd name="connsiteX13" fmla="*/ 431174 w 706914"/>
                  <a:gd name="connsiteY13" fmla="*/ 167216 h 1578057"/>
                  <a:gd name="connsiteX14" fmla="*/ 381257 w 706914"/>
                  <a:gd name="connsiteY14" fmla="*/ 264930 h 1578057"/>
                  <a:gd name="connsiteX15" fmla="*/ 372618 w 706914"/>
                  <a:gd name="connsiteY15" fmla="*/ 282809 h 1578057"/>
                  <a:gd name="connsiteX16" fmla="*/ 373738 w 706914"/>
                  <a:gd name="connsiteY16" fmla="*/ 299168 h 1578057"/>
                  <a:gd name="connsiteX17" fmla="*/ 389777 w 706914"/>
                  <a:gd name="connsiteY17" fmla="*/ 291969 h 1578057"/>
                  <a:gd name="connsiteX18" fmla="*/ 431294 w 706914"/>
                  <a:gd name="connsiteY18" fmla="*/ 219253 h 1578057"/>
                  <a:gd name="connsiteX19" fmla="*/ 459493 w 706914"/>
                  <a:gd name="connsiteY19" fmla="*/ 167536 h 1578057"/>
                  <a:gd name="connsiteX20" fmla="*/ 545968 w 706914"/>
                  <a:gd name="connsiteY20" fmla="*/ 310168 h 1578057"/>
                  <a:gd name="connsiteX21" fmla="*/ 545328 w 706914"/>
                  <a:gd name="connsiteY21" fmla="*/ 469478 h 1578057"/>
                  <a:gd name="connsiteX22" fmla="*/ 508570 w 706914"/>
                  <a:gd name="connsiteY22" fmla="*/ 530315 h 1578057"/>
                  <a:gd name="connsiteX23" fmla="*/ 518489 w 706914"/>
                  <a:gd name="connsiteY23" fmla="*/ 545954 h 1578057"/>
                  <a:gd name="connsiteX24" fmla="*/ 505170 w 706914"/>
                  <a:gd name="connsiteY24" fmla="*/ 574392 h 1578057"/>
                  <a:gd name="connsiteX25" fmla="*/ 486811 w 706914"/>
                  <a:gd name="connsiteY25" fmla="*/ 602151 h 1578057"/>
                  <a:gd name="connsiteX26" fmla="*/ 486971 w 706914"/>
                  <a:gd name="connsiteY26" fmla="*/ 651588 h 1578057"/>
                  <a:gd name="connsiteX27" fmla="*/ 533648 w 706914"/>
                  <a:gd name="connsiteY27" fmla="*/ 664387 h 1578057"/>
                  <a:gd name="connsiteX28" fmla="*/ 545968 w 706914"/>
                  <a:gd name="connsiteY28" fmla="*/ 686706 h 1578057"/>
                  <a:gd name="connsiteX29" fmla="*/ 553087 w 706914"/>
                  <a:gd name="connsiteY29" fmla="*/ 699585 h 1578057"/>
                  <a:gd name="connsiteX30" fmla="*/ 578406 w 706914"/>
                  <a:gd name="connsiteY30" fmla="*/ 711104 h 1578057"/>
                  <a:gd name="connsiteX31" fmla="*/ 608924 w 706914"/>
                  <a:gd name="connsiteY31" fmla="*/ 736823 h 1578057"/>
                  <a:gd name="connsiteX32" fmla="*/ 577166 w 706914"/>
                  <a:gd name="connsiteY32" fmla="*/ 761301 h 1578057"/>
                  <a:gd name="connsiteX33" fmla="*/ 496291 w 706914"/>
                  <a:gd name="connsiteY33" fmla="*/ 781820 h 1578057"/>
                  <a:gd name="connsiteX34" fmla="*/ 455013 w 706914"/>
                  <a:gd name="connsiteY34" fmla="*/ 829017 h 1578057"/>
                  <a:gd name="connsiteX35" fmla="*/ 506130 w 706914"/>
                  <a:gd name="connsiteY35" fmla="*/ 1139199 h 1578057"/>
                  <a:gd name="connsiteX36" fmla="*/ 555447 w 706914"/>
                  <a:gd name="connsiteY36" fmla="*/ 1203075 h 1578057"/>
                  <a:gd name="connsiteX37" fmla="*/ 568566 w 706914"/>
                  <a:gd name="connsiteY37" fmla="*/ 1240073 h 1578057"/>
                  <a:gd name="connsiteX38" fmla="*/ 582486 w 706914"/>
                  <a:gd name="connsiteY38" fmla="*/ 1291870 h 1578057"/>
                  <a:gd name="connsiteX39" fmla="*/ 682960 w 706914"/>
                  <a:gd name="connsiteY39" fmla="*/ 1394864 h 1578057"/>
                  <a:gd name="connsiteX40" fmla="*/ 687719 w 706914"/>
                  <a:gd name="connsiteY40" fmla="*/ 1454340 h 1578057"/>
                  <a:gd name="connsiteX41" fmla="*/ 690439 w 706914"/>
                  <a:gd name="connsiteY41" fmla="*/ 1477419 h 1578057"/>
                  <a:gd name="connsiteX42" fmla="*/ 705678 w 706914"/>
                  <a:gd name="connsiteY42" fmla="*/ 1509337 h 1578057"/>
                  <a:gd name="connsiteX43" fmla="*/ 706118 w 706914"/>
                  <a:gd name="connsiteY43" fmla="*/ 1555174 h 1578057"/>
                  <a:gd name="connsiteX44" fmla="*/ 682880 w 706914"/>
                  <a:gd name="connsiteY44" fmla="*/ 1577373 h 1578057"/>
                  <a:gd name="connsiteX45" fmla="*/ 445094 w 706914"/>
                  <a:gd name="connsiteY45" fmla="*/ 1578053 h 1578057"/>
                  <a:gd name="connsiteX46" fmla="*/ 39438 w 706914"/>
                  <a:gd name="connsiteY46" fmla="*/ 1577653 h 1578057"/>
                  <a:gd name="connsiteX47" fmla="*/ 0 w 706914"/>
                  <a:gd name="connsiteY47" fmla="*/ 1537575 h 1578057"/>
                  <a:gd name="connsiteX48" fmla="*/ 2920 w 706914"/>
                  <a:gd name="connsiteY48" fmla="*/ 1497898 h 1578057"/>
                  <a:gd name="connsiteX49" fmla="*/ 13799 w 706914"/>
                  <a:gd name="connsiteY49" fmla="*/ 1480219 h 1578057"/>
                  <a:gd name="connsiteX50" fmla="*/ 17199 w 706914"/>
                  <a:gd name="connsiteY50" fmla="*/ 1449340 h 1578057"/>
                  <a:gd name="connsiteX51" fmla="*/ 18839 w 706914"/>
                  <a:gd name="connsiteY51" fmla="*/ 1403783 h 1578057"/>
                  <a:gd name="connsiteX52" fmla="*/ 126432 w 706914"/>
                  <a:gd name="connsiteY52" fmla="*/ 1291110 h 1578057"/>
                  <a:gd name="connsiteX53" fmla="*/ 140552 w 706914"/>
                  <a:gd name="connsiteY53" fmla="*/ 1241113 h 1578057"/>
                  <a:gd name="connsiteX54" fmla="*/ 157951 w 706914"/>
                  <a:gd name="connsiteY54" fmla="*/ 1200395 h 1578057"/>
                  <a:gd name="connsiteX55" fmla="*/ 197708 w 706914"/>
                  <a:gd name="connsiteY55" fmla="*/ 1153358 h 1578057"/>
                  <a:gd name="connsiteX56" fmla="*/ 251825 w 706914"/>
                  <a:gd name="connsiteY56" fmla="*/ 805938 h 1578057"/>
                  <a:gd name="connsiteX57" fmla="*/ 233746 w 706914"/>
                  <a:gd name="connsiteY57" fmla="*/ 785780 h 1578057"/>
                  <a:gd name="connsiteX58" fmla="*/ 130992 w 706914"/>
                  <a:gd name="connsiteY58" fmla="*/ 762301 h 1578057"/>
                  <a:gd name="connsiteX59" fmla="*/ 106114 w 706914"/>
                  <a:gd name="connsiteY59" fmla="*/ 749942 h 1578057"/>
                  <a:gd name="connsiteX60" fmla="*/ 106434 w 706914"/>
                  <a:gd name="connsiteY60" fmla="*/ 722343 h 1578057"/>
                  <a:gd name="connsiteX61" fmla="*/ 145671 w 706914"/>
                  <a:gd name="connsiteY61" fmla="*/ 702865 h 1578057"/>
                  <a:gd name="connsiteX62" fmla="*/ 160110 w 706914"/>
                  <a:gd name="connsiteY62" fmla="*/ 682346 h 1578057"/>
                  <a:gd name="connsiteX63" fmla="*/ 181149 w 706914"/>
                  <a:gd name="connsiteY63" fmla="*/ 661067 h 1578057"/>
                  <a:gd name="connsiteX64" fmla="*/ 213267 w 706914"/>
                  <a:gd name="connsiteY64" fmla="*/ 649988 h 1578057"/>
                  <a:gd name="connsiteX65" fmla="*/ 215827 w 706914"/>
                  <a:gd name="connsiteY65" fmla="*/ 608950 h 1578057"/>
                  <a:gd name="connsiteX66" fmla="*/ 195268 w 706914"/>
                  <a:gd name="connsiteY66" fmla="*/ 572112 h 1578057"/>
                  <a:gd name="connsiteX67" fmla="*/ 187549 w 706914"/>
                  <a:gd name="connsiteY67" fmla="*/ 543674 h 1578057"/>
                  <a:gd name="connsiteX68" fmla="*/ 198028 w 706914"/>
                  <a:gd name="connsiteY68" fmla="*/ 527715 h 157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706914" h="1578057">
                    <a:moveTo>
                      <a:pt x="198028" y="527715"/>
                    </a:moveTo>
                    <a:cubicBezTo>
                      <a:pt x="151591" y="485517"/>
                      <a:pt x="135432" y="431241"/>
                      <a:pt x="143911" y="371964"/>
                    </a:cubicBezTo>
                    <a:cubicBezTo>
                      <a:pt x="148791" y="337966"/>
                      <a:pt x="160670" y="303088"/>
                      <a:pt x="177389" y="273090"/>
                    </a:cubicBezTo>
                    <a:cubicBezTo>
                      <a:pt x="200908" y="230932"/>
                      <a:pt x="231586" y="192735"/>
                      <a:pt x="259705" y="153177"/>
                    </a:cubicBezTo>
                    <a:cubicBezTo>
                      <a:pt x="272824" y="134738"/>
                      <a:pt x="287063" y="117139"/>
                      <a:pt x="300862" y="99180"/>
                    </a:cubicBezTo>
                    <a:cubicBezTo>
                      <a:pt x="310502" y="86621"/>
                      <a:pt x="310742" y="76502"/>
                      <a:pt x="297302" y="65022"/>
                    </a:cubicBezTo>
                    <a:cubicBezTo>
                      <a:pt x="290143" y="58903"/>
                      <a:pt x="285943" y="47503"/>
                      <a:pt x="283783" y="37744"/>
                    </a:cubicBezTo>
                    <a:cubicBezTo>
                      <a:pt x="279663" y="19185"/>
                      <a:pt x="287943" y="4986"/>
                      <a:pt x="307142" y="3186"/>
                    </a:cubicBezTo>
                    <a:cubicBezTo>
                      <a:pt x="335900" y="506"/>
                      <a:pt x="365018" y="-894"/>
                      <a:pt x="393817" y="626"/>
                    </a:cubicBezTo>
                    <a:cubicBezTo>
                      <a:pt x="408896" y="1426"/>
                      <a:pt x="423255" y="10305"/>
                      <a:pt x="426735" y="28104"/>
                    </a:cubicBezTo>
                    <a:cubicBezTo>
                      <a:pt x="430175" y="45863"/>
                      <a:pt x="423655" y="59463"/>
                      <a:pt x="407576" y="68022"/>
                    </a:cubicBezTo>
                    <a:cubicBezTo>
                      <a:pt x="397336" y="73462"/>
                      <a:pt x="397457" y="80781"/>
                      <a:pt x="403256" y="89341"/>
                    </a:cubicBezTo>
                    <a:cubicBezTo>
                      <a:pt x="411096" y="100900"/>
                      <a:pt x="417855" y="113419"/>
                      <a:pt x="427095" y="123739"/>
                    </a:cubicBezTo>
                    <a:cubicBezTo>
                      <a:pt x="439734" y="137898"/>
                      <a:pt x="439654" y="151257"/>
                      <a:pt x="431174" y="167216"/>
                    </a:cubicBezTo>
                    <a:cubicBezTo>
                      <a:pt x="414015" y="199494"/>
                      <a:pt x="397816" y="232332"/>
                      <a:pt x="381257" y="264930"/>
                    </a:cubicBezTo>
                    <a:cubicBezTo>
                      <a:pt x="378257" y="270850"/>
                      <a:pt x="374178" y="276530"/>
                      <a:pt x="372618" y="282809"/>
                    </a:cubicBezTo>
                    <a:cubicBezTo>
                      <a:pt x="371378" y="287889"/>
                      <a:pt x="373258" y="293689"/>
                      <a:pt x="373738" y="299168"/>
                    </a:cubicBezTo>
                    <a:cubicBezTo>
                      <a:pt x="379218" y="296849"/>
                      <a:pt x="387257" y="296089"/>
                      <a:pt x="389777" y="291969"/>
                    </a:cubicBezTo>
                    <a:cubicBezTo>
                      <a:pt x="404336" y="268170"/>
                      <a:pt x="417695" y="243652"/>
                      <a:pt x="431294" y="219253"/>
                    </a:cubicBezTo>
                    <a:cubicBezTo>
                      <a:pt x="440294" y="203134"/>
                      <a:pt x="449013" y="186815"/>
                      <a:pt x="459493" y="167536"/>
                    </a:cubicBezTo>
                    <a:cubicBezTo>
                      <a:pt x="495651" y="213133"/>
                      <a:pt x="525889" y="258531"/>
                      <a:pt x="545968" y="310168"/>
                    </a:cubicBezTo>
                    <a:cubicBezTo>
                      <a:pt x="566646" y="363285"/>
                      <a:pt x="568446" y="416961"/>
                      <a:pt x="545328" y="469478"/>
                    </a:cubicBezTo>
                    <a:cubicBezTo>
                      <a:pt x="536088" y="490477"/>
                      <a:pt x="521569" y="509116"/>
                      <a:pt x="508570" y="530315"/>
                    </a:cubicBezTo>
                    <a:cubicBezTo>
                      <a:pt x="511010" y="534075"/>
                      <a:pt x="515929" y="539554"/>
                      <a:pt x="518489" y="545954"/>
                    </a:cubicBezTo>
                    <a:cubicBezTo>
                      <a:pt x="523929" y="559593"/>
                      <a:pt x="518409" y="571032"/>
                      <a:pt x="505170" y="574392"/>
                    </a:cubicBezTo>
                    <a:cubicBezTo>
                      <a:pt x="489011" y="578512"/>
                      <a:pt x="486251" y="588031"/>
                      <a:pt x="486811" y="602151"/>
                    </a:cubicBezTo>
                    <a:cubicBezTo>
                      <a:pt x="487491" y="618670"/>
                      <a:pt x="486971" y="635269"/>
                      <a:pt x="486971" y="651588"/>
                    </a:cubicBezTo>
                    <a:cubicBezTo>
                      <a:pt x="503450" y="655947"/>
                      <a:pt x="519009" y="658907"/>
                      <a:pt x="533648" y="664387"/>
                    </a:cubicBezTo>
                    <a:cubicBezTo>
                      <a:pt x="542328" y="667627"/>
                      <a:pt x="552687" y="672586"/>
                      <a:pt x="545968" y="686706"/>
                    </a:cubicBezTo>
                    <a:cubicBezTo>
                      <a:pt x="544688" y="689425"/>
                      <a:pt x="549287" y="697225"/>
                      <a:pt x="553087" y="699585"/>
                    </a:cubicBezTo>
                    <a:cubicBezTo>
                      <a:pt x="560887" y="704424"/>
                      <a:pt x="570886" y="705944"/>
                      <a:pt x="578406" y="711104"/>
                    </a:cubicBezTo>
                    <a:cubicBezTo>
                      <a:pt x="589325" y="718624"/>
                      <a:pt x="598804" y="728143"/>
                      <a:pt x="608924" y="736823"/>
                    </a:cubicBezTo>
                    <a:cubicBezTo>
                      <a:pt x="598405" y="745222"/>
                      <a:pt x="589125" y="757141"/>
                      <a:pt x="577166" y="761301"/>
                    </a:cubicBezTo>
                    <a:cubicBezTo>
                      <a:pt x="550967" y="770381"/>
                      <a:pt x="523689" y="777380"/>
                      <a:pt x="496291" y="781820"/>
                    </a:cubicBezTo>
                    <a:cubicBezTo>
                      <a:pt x="454453" y="788619"/>
                      <a:pt x="453333" y="787420"/>
                      <a:pt x="455013" y="829017"/>
                    </a:cubicBezTo>
                    <a:cubicBezTo>
                      <a:pt x="459253" y="934451"/>
                      <a:pt x="475332" y="1038045"/>
                      <a:pt x="506130" y="1139199"/>
                    </a:cubicBezTo>
                    <a:cubicBezTo>
                      <a:pt x="514569" y="1166917"/>
                      <a:pt x="527009" y="1190876"/>
                      <a:pt x="555447" y="1203075"/>
                    </a:cubicBezTo>
                    <a:cubicBezTo>
                      <a:pt x="572806" y="1210515"/>
                      <a:pt x="574286" y="1226034"/>
                      <a:pt x="568566" y="1240073"/>
                    </a:cubicBezTo>
                    <a:cubicBezTo>
                      <a:pt x="559647" y="1262032"/>
                      <a:pt x="568086" y="1277151"/>
                      <a:pt x="582486" y="1291870"/>
                    </a:cubicBezTo>
                    <a:cubicBezTo>
                      <a:pt x="616043" y="1326108"/>
                      <a:pt x="649722" y="1360266"/>
                      <a:pt x="682960" y="1394864"/>
                    </a:cubicBezTo>
                    <a:cubicBezTo>
                      <a:pt x="707518" y="1420422"/>
                      <a:pt x="708078" y="1426342"/>
                      <a:pt x="687719" y="1454340"/>
                    </a:cubicBezTo>
                    <a:cubicBezTo>
                      <a:pt x="680600" y="1464100"/>
                      <a:pt x="682360" y="1468859"/>
                      <a:pt x="690439" y="1477419"/>
                    </a:cubicBezTo>
                    <a:cubicBezTo>
                      <a:pt x="698239" y="1485658"/>
                      <a:pt x="703798" y="1498018"/>
                      <a:pt x="705678" y="1509337"/>
                    </a:cubicBezTo>
                    <a:cubicBezTo>
                      <a:pt x="708198" y="1524216"/>
                      <a:pt x="706078" y="1539855"/>
                      <a:pt x="706118" y="1555174"/>
                    </a:cubicBezTo>
                    <a:cubicBezTo>
                      <a:pt x="706158" y="1570853"/>
                      <a:pt x="699199" y="1577413"/>
                      <a:pt x="682880" y="1577373"/>
                    </a:cubicBezTo>
                    <a:cubicBezTo>
                      <a:pt x="603604" y="1577173"/>
                      <a:pt x="524369" y="1578013"/>
                      <a:pt x="445094" y="1578053"/>
                    </a:cubicBezTo>
                    <a:cubicBezTo>
                      <a:pt x="309862" y="1578093"/>
                      <a:pt x="174670" y="1577893"/>
                      <a:pt x="39438" y="1577653"/>
                    </a:cubicBezTo>
                    <a:cubicBezTo>
                      <a:pt x="2440" y="1577573"/>
                      <a:pt x="40" y="1575133"/>
                      <a:pt x="0" y="1537575"/>
                    </a:cubicBezTo>
                    <a:cubicBezTo>
                      <a:pt x="0" y="1524336"/>
                      <a:pt x="600" y="1510897"/>
                      <a:pt x="2920" y="1497898"/>
                    </a:cubicBezTo>
                    <a:cubicBezTo>
                      <a:pt x="4080" y="1491418"/>
                      <a:pt x="8439" y="1483138"/>
                      <a:pt x="13799" y="1480219"/>
                    </a:cubicBezTo>
                    <a:cubicBezTo>
                      <a:pt x="31158" y="1470819"/>
                      <a:pt x="28438" y="1461220"/>
                      <a:pt x="17199" y="1449340"/>
                    </a:cubicBezTo>
                    <a:cubicBezTo>
                      <a:pt x="2520" y="1433781"/>
                      <a:pt x="4480" y="1418742"/>
                      <a:pt x="18839" y="1403783"/>
                    </a:cubicBezTo>
                    <a:cubicBezTo>
                      <a:pt x="54797" y="1366305"/>
                      <a:pt x="90274" y="1328388"/>
                      <a:pt x="126432" y="1291110"/>
                    </a:cubicBezTo>
                    <a:cubicBezTo>
                      <a:pt x="140472" y="1276671"/>
                      <a:pt x="147791" y="1262231"/>
                      <a:pt x="140552" y="1241113"/>
                    </a:cubicBezTo>
                    <a:cubicBezTo>
                      <a:pt x="134832" y="1224314"/>
                      <a:pt x="138112" y="1208555"/>
                      <a:pt x="157951" y="1200395"/>
                    </a:cubicBezTo>
                    <a:cubicBezTo>
                      <a:pt x="178989" y="1191756"/>
                      <a:pt x="190869" y="1174917"/>
                      <a:pt x="197708" y="1153358"/>
                    </a:cubicBezTo>
                    <a:cubicBezTo>
                      <a:pt x="233626" y="1040285"/>
                      <a:pt x="253625" y="924891"/>
                      <a:pt x="251825" y="805938"/>
                    </a:cubicBezTo>
                    <a:cubicBezTo>
                      <a:pt x="251625" y="792379"/>
                      <a:pt x="246665" y="788260"/>
                      <a:pt x="233746" y="785780"/>
                    </a:cubicBezTo>
                    <a:cubicBezTo>
                      <a:pt x="199268" y="779180"/>
                      <a:pt x="165070" y="770901"/>
                      <a:pt x="130992" y="762301"/>
                    </a:cubicBezTo>
                    <a:cubicBezTo>
                      <a:pt x="122193" y="760101"/>
                      <a:pt x="113673" y="755181"/>
                      <a:pt x="106114" y="749942"/>
                    </a:cubicBezTo>
                    <a:cubicBezTo>
                      <a:pt x="92394" y="740422"/>
                      <a:pt x="92394" y="730863"/>
                      <a:pt x="106434" y="722343"/>
                    </a:cubicBezTo>
                    <a:cubicBezTo>
                      <a:pt x="118913" y="714824"/>
                      <a:pt x="132512" y="709184"/>
                      <a:pt x="145671" y="702865"/>
                    </a:cubicBezTo>
                    <a:cubicBezTo>
                      <a:pt x="154351" y="698665"/>
                      <a:pt x="159630" y="694585"/>
                      <a:pt x="160110" y="682346"/>
                    </a:cubicBezTo>
                    <a:cubicBezTo>
                      <a:pt x="160430" y="674826"/>
                      <a:pt x="172470" y="665827"/>
                      <a:pt x="181149" y="661067"/>
                    </a:cubicBezTo>
                    <a:cubicBezTo>
                      <a:pt x="191189" y="655587"/>
                      <a:pt x="209547" y="657187"/>
                      <a:pt x="213267" y="649988"/>
                    </a:cubicBezTo>
                    <a:cubicBezTo>
                      <a:pt x="219027" y="638828"/>
                      <a:pt x="215667" y="622869"/>
                      <a:pt x="215827" y="608950"/>
                    </a:cubicBezTo>
                    <a:cubicBezTo>
                      <a:pt x="216027" y="592951"/>
                      <a:pt x="217347" y="577832"/>
                      <a:pt x="195268" y="572112"/>
                    </a:cubicBezTo>
                    <a:cubicBezTo>
                      <a:pt x="183989" y="569192"/>
                      <a:pt x="180029" y="555953"/>
                      <a:pt x="187549" y="543674"/>
                    </a:cubicBezTo>
                    <a:cubicBezTo>
                      <a:pt x="190789" y="538634"/>
                      <a:pt x="194108" y="533755"/>
                      <a:pt x="198028" y="527715"/>
                    </a:cubicBezTo>
                    <a:close/>
                  </a:path>
                </a:pathLst>
              </a:custGeom>
              <a:grpFill/>
              <a:ln w="399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3750296" y="3313441"/>
              <a:ext cx="3354813" cy="2007376"/>
              <a:chOff x="3750296" y="3313441"/>
              <a:chExt cx="3354813" cy="2007376"/>
            </a:xfrm>
          </p:grpSpPr>
          <p:sp>
            <p:nvSpPr>
              <p:cNvPr id="13320" name="Freeform: Shape 6"/>
              <p:cNvSpPr>
                <a:spLocks/>
              </p:cNvSpPr>
              <p:nvPr/>
            </p:nvSpPr>
            <p:spPr bwMode="auto">
              <a:xfrm rot="-737439">
                <a:off x="3750296" y="3641659"/>
                <a:ext cx="3354813" cy="1679158"/>
              </a:xfrm>
              <a:custGeom>
                <a:avLst/>
                <a:gdLst>
                  <a:gd name="T0" fmla="*/ 3299994 w 6849572"/>
                  <a:gd name="T1" fmla="*/ 957 h 3428362"/>
                  <a:gd name="T2" fmla="*/ 3215900 w 6849572"/>
                  <a:gd name="T3" fmla="*/ 13423 h 3428362"/>
                  <a:gd name="T4" fmla="*/ 3209848 w 6849572"/>
                  <a:gd name="T5" fmla="*/ 19956 h 3428362"/>
                  <a:gd name="T6" fmla="*/ 2967707 w 6849572"/>
                  <a:gd name="T7" fmla="*/ 345469 h 3428362"/>
                  <a:gd name="T8" fmla="*/ 2611491 w 6849572"/>
                  <a:gd name="T9" fmla="*/ 812594 h 3428362"/>
                  <a:gd name="T10" fmla="*/ 2439175 w 6849572"/>
                  <a:gd name="T11" fmla="*/ 918092 h 3428362"/>
                  <a:gd name="T12" fmla="*/ 1941787 w 6849572"/>
                  <a:gd name="T13" fmla="*/ 924626 h 3428362"/>
                  <a:gd name="T14" fmla="*/ 1660566 w 6849572"/>
                  <a:gd name="T15" fmla="*/ 859932 h 3428362"/>
                  <a:gd name="T16" fmla="*/ 1691910 w 6849572"/>
                  <a:gd name="T17" fmla="*/ 859732 h 3428362"/>
                  <a:gd name="T18" fmla="*/ 1778409 w 6849572"/>
                  <a:gd name="T19" fmla="*/ 865985 h 3428362"/>
                  <a:gd name="T20" fmla="*/ 2129816 w 6849572"/>
                  <a:gd name="T21" fmla="*/ 926229 h 3428362"/>
                  <a:gd name="T22" fmla="*/ 2433323 w 6849572"/>
                  <a:gd name="T23" fmla="*/ 903301 h 3428362"/>
                  <a:gd name="T24" fmla="*/ 2501424 w 6849572"/>
                  <a:gd name="T25" fmla="*/ 860734 h 3428362"/>
                  <a:gd name="T26" fmla="*/ 2516575 w 6849572"/>
                  <a:gd name="T27" fmla="*/ 641922 h 3428362"/>
                  <a:gd name="T28" fmla="*/ 2066605 w 6849572"/>
                  <a:gd name="T29" fmla="*/ 561195 h 3428362"/>
                  <a:gd name="T30" fmla="*/ 1622447 w 6849572"/>
                  <a:gd name="T31" fmla="*/ 429322 h 3428362"/>
                  <a:gd name="T32" fmla="*/ 1210115 w 6849572"/>
                  <a:gd name="T33" fmla="*/ 252236 h 3428362"/>
                  <a:gd name="T34" fmla="*/ 874141 w 6849572"/>
                  <a:gd name="T35" fmla="*/ 159405 h 3428362"/>
                  <a:gd name="T36" fmla="*/ 578891 w 6849572"/>
                  <a:gd name="T37" fmla="*/ 178243 h 3428362"/>
                  <a:gd name="T38" fmla="*/ 51040 w 6849572"/>
                  <a:gd name="T39" fmla="*/ 703729 h 3428362"/>
                  <a:gd name="T40" fmla="*/ 1377 w 6849572"/>
                  <a:gd name="T41" fmla="*/ 1086601 h 3428362"/>
                  <a:gd name="T42" fmla="*/ 1097 w 6849572"/>
                  <a:gd name="T43" fmla="*/ 1220116 h 3428362"/>
                  <a:gd name="T44" fmla="*/ 3141 w 6849572"/>
                  <a:gd name="T45" fmla="*/ 1306615 h 3428362"/>
                  <a:gd name="T46" fmla="*/ 5185 w 6849572"/>
                  <a:gd name="T47" fmla="*/ 1362210 h 3428362"/>
                  <a:gd name="T48" fmla="*/ 7510 w 6849572"/>
                  <a:gd name="T49" fmla="*/ 1415600 h 3428362"/>
                  <a:gd name="T50" fmla="*/ 11318 w 6849572"/>
                  <a:gd name="T51" fmla="*/ 1479572 h 3428362"/>
                  <a:gd name="T52" fmla="*/ 13683 w 6849572"/>
                  <a:gd name="T53" fmla="*/ 1518573 h 3428362"/>
                  <a:gd name="T54" fmla="*/ 17611 w 6849572"/>
                  <a:gd name="T55" fmla="*/ 1572244 h 3428362"/>
                  <a:gd name="T56" fmla="*/ 19855 w 6849572"/>
                  <a:gd name="T57" fmla="*/ 1604991 h 3428362"/>
                  <a:gd name="T58" fmla="*/ 23623 w 6849572"/>
                  <a:gd name="T59" fmla="*/ 1644273 h 3428362"/>
                  <a:gd name="T60" fmla="*/ 26269 w 6849572"/>
                  <a:gd name="T61" fmla="*/ 1669244 h 3428362"/>
                  <a:gd name="T62" fmla="*/ 88557 w 6849572"/>
                  <a:gd name="T63" fmla="*/ 1588758 h 3428362"/>
                  <a:gd name="T64" fmla="*/ 314505 w 6849572"/>
                  <a:gd name="T65" fmla="*/ 1339323 h 3428362"/>
                  <a:gd name="T66" fmla="*/ 733971 w 6849572"/>
                  <a:gd name="T67" fmla="*/ 1156184 h 3428362"/>
                  <a:gd name="T68" fmla="*/ 746477 w 6849572"/>
                  <a:gd name="T69" fmla="*/ 1154180 h 3428362"/>
                  <a:gd name="T70" fmla="*/ 777541 w 6849572"/>
                  <a:gd name="T71" fmla="*/ 1150212 h 3428362"/>
                  <a:gd name="T72" fmla="*/ 804116 w 6849572"/>
                  <a:gd name="T73" fmla="*/ 1147967 h 3428362"/>
                  <a:gd name="T74" fmla="*/ 923242 w 6849572"/>
                  <a:gd name="T75" fmla="*/ 1145041 h 3428362"/>
                  <a:gd name="T76" fmla="*/ 985772 w 6849572"/>
                  <a:gd name="T77" fmla="*/ 1147967 h 3428362"/>
                  <a:gd name="T78" fmla="*/ 1016555 w 6849572"/>
                  <a:gd name="T79" fmla="*/ 1150252 h 3428362"/>
                  <a:gd name="T80" fmla="*/ 1051668 w 6849572"/>
                  <a:gd name="T81" fmla="*/ 1154140 h 3428362"/>
                  <a:gd name="T82" fmla="*/ 1071148 w 6849572"/>
                  <a:gd name="T83" fmla="*/ 1156144 h 3428362"/>
                  <a:gd name="T84" fmla="*/ 1090709 w 6849572"/>
                  <a:gd name="T85" fmla="*/ 1158589 h 3428362"/>
                  <a:gd name="T86" fmla="*/ 1115479 w 6849572"/>
                  <a:gd name="T87" fmla="*/ 1162357 h 3428362"/>
                  <a:gd name="T88" fmla="*/ 1521960 w 6849572"/>
                  <a:gd name="T89" fmla="*/ 1284449 h 3428362"/>
                  <a:gd name="T90" fmla="*/ 1939141 w 6849572"/>
                  <a:gd name="T91" fmla="*/ 1403215 h 3428362"/>
                  <a:gd name="T92" fmla="*/ 1980267 w 6849572"/>
                  <a:gd name="T93" fmla="*/ 1409668 h 3428362"/>
                  <a:gd name="T94" fmla="*/ 2007122 w 6849572"/>
                  <a:gd name="T95" fmla="*/ 1413476 h 3428362"/>
                  <a:gd name="T96" fmla="*/ 2029689 w 6849572"/>
                  <a:gd name="T97" fmla="*/ 1415640 h 3428362"/>
                  <a:gd name="T98" fmla="*/ 2081356 w 6849572"/>
                  <a:gd name="T99" fmla="*/ 1419569 h 3428362"/>
                  <a:gd name="T100" fmla="*/ 2148935 w 6849572"/>
                  <a:gd name="T101" fmla="*/ 1419569 h 3428362"/>
                  <a:gd name="T102" fmla="*/ 2190301 w 6849572"/>
                  <a:gd name="T103" fmla="*/ 1415640 h 3428362"/>
                  <a:gd name="T104" fmla="*/ 2205692 w 6849572"/>
                  <a:gd name="T105" fmla="*/ 1413396 h 3428362"/>
                  <a:gd name="T106" fmla="*/ 2251788 w 6849572"/>
                  <a:gd name="T107" fmla="*/ 1403575 h 3428362"/>
                  <a:gd name="T108" fmla="*/ 2673339 w 6849572"/>
                  <a:gd name="T109" fmla="*/ 1157467 h 3428362"/>
                  <a:gd name="T110" fmla="*/ 2955602 w 6849572"/>
                  <a:gd name="T111" fmla="*/ 911318 h 3428362"/>
                  <a:gd name="T112" fmla="*/ 3260432 w 6849572"/>
                  <a:gd name="T113" fmla="*/ 354407 h 3428362"/>
                  <a:gd name="T114" fmla="*/ 3353664 w 6849572"/>
                  <a:gd name="T115" fmla="*/ 87135 h 3428362"/>
                  <a:gd name="T116" fmla="*/ 1637719 w 6849572"/>
                  <a:gd name="T117" fmla="*/ 858208 h 3428362"/>
                  <a:gd name="T118" fmla="*/ 1637719 w 6849572"/>
                  <a:gd name="T119" fmla="*/ 858208 h 3428362"/>
                  <a:gd name="T120" fmla="*/ 1481957 w 6849572"/>
                  <a:gd name="T121" fmla="*/ 380862 h 34283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849572" h="3428362">
                    <a:moveTo>
                      <a:pt x="6847555" y="124465"/>
                    </a:moveTo>
                    <a:cubicBezTo>
                      <a:pt x="6843135" y="108425"/>
                      <a:pt x="6842072" y="91730"/>
                      <a:pt x="6835443" y="76181"/>
                    </a:cubicBezTo>
                    <a:cubicBezTo>
                      <a:pt x="6816865" y="32643"/>
                      <a:pt x="6779465" y="14557"/>
                      <a:pt x="6737647" y="1954"/>
                    </a:cubicBezTo>
                    <a:cubicBezTo>
                      <a:pt x="6716696" y="-583"/>
                      <a:pt x="6695828" y="-747"/>
                      <a:pt x="6674959" y="2036"/>
                    </a:cubicBezTo>
                    <a:cubicBezTo>
                      <a:pt x="6641896" y="9483"/>
                      <a:pt x="6610634" y="21268"/>
                      <a:pt x="6581582" y="38863"/>
                    </a:cubicBezTo>
                    <a:cubicBezTo>
                      <a:pt x="6567015" y="47701"/>
                      <a:pt x="6563332" y="41973"/>
                      <a:pt x="6565951" y="27406"/>
                    </a:cubicBezTo>
                    <a:cubicBezTo>
                      <a:pt x="6566360" y="27406"/>
                      <a:pt x="6566606" y="26751"/>
                      <a:pt x="6566687" y="25442"/>
                    </a:cubicBezTo>
                    <a:cubicBezTo>
                      <a:pt x="6566769" y="24214"/>
                      <a:pt x="6566115" y="23232"/>
                      <a:pt x="6564723" y="22414"/>
                    </a:cubicBezTo>
                    <a:cubicBezTo>
                      <a:pt x="6555230" y="25032"/>
                      <a:pt x="6554658" y="33461"/>
                      <a:pt x="6553594" y="40745"/>
                    </a:cubicBezTo>
                    <a:cubicBezTo>
                      <a:pt x="6552203" y="49665"/>
                      <a:pt x="6548356" y="56212"/>
                      <a:pt x="6541154" y="61614"/>
                    </a:cubicBezTo>
                    <a:cubicBezTo>
                      <a:pt x="6461199" y="121437"/>
                      <a:pt x="6399084" y="198037"/>
                      <a:pt x="6338933" y="276356"/>
                    </a:cubicBezTo>
                    <a:cubicBezTo>
                      <a:pt x="6234590" y="412125"/>
                      <a:pt x="6146860" y="558696"/>
                      <a:pt x="6059212" y="705349"/>
                    </a:cubicBezTo>
                    <a:cubicBezTo>
                      <a:pt x="5947504" y="892185"/>
                      <a:pt x="5840787" y="1082130"/>
                      <a:pt x="5716066" y="1260945"/>
                    </a:cubicBezTo>
                    <a:cubicBezTo>
                      <a:pt x="5655098" y="1348266"/>
                      <a:pt x="5589055" y="1431659"/>
                      <a:pt x="5513682" y="1507195"/>
                    </a:cubicBezTo>
                    <a:cubicBezTo>
                      <a:pt x="5457705" y="1563254"/>
                      <a:pt x="5397145" y="1614075"/>
                      <a:pt x="5331920" y="1659086"/>
                    </a:cubicBezTo>
                    <a:cubicBezTo>
                      <a:pt x="5249837" y="1715718"/>
                      <a:pt x="5163417" y="1764329"/>
                      <a:pt x="5071103" y="1802302"/>
                    </a:cubicBezTo>
                    <a:cubicBezTo>
                      <a:pt x="5065047" y="1805166"/>
                      <a:pt x="5059810" y="1809340"/>
                      <a:pt x="5055064" y="1814005"/>
                    </a:cubicBezTo>
                    <a:cubicBezTo>
                      <a:pt x="5032885" y="1837574"/>
                      <a:pt x="5008252" y="1858443"/>
                      <a:pt x="4980100" y="1874483"/>
                    </a:cubicBezTo>
                    <a:cubicBezTo>
                      <a:pt x="4869783" y="1937580"/>
                      <a:pt x="4750381" y="1970724"/>
                      <a:pt x="4623943" y="1976043"/>
                    </a:cubicBezTo>
                    <a:cubicBezTo>
                      <a:pt x="4548488" y="1979235"/>
                      <a:pt x="4473034" y="1976453"/>
                      <a:pt x="4397497" y="1969251"/>
                    </a:cubicBezTo>
                    <a:cubicBezTo>
                      <a:pt x="4250598" y="1955256"/>
                      <a:pt x="4106892" y="1925549"/>
                      <a:pt x="3964576" y="1887822"/>
                    </a:cubicBezTo>
                    <a:cubicBezTo>
                      <a:pt x="3804174" y="1845348"/>
                      <a:pt x="3644181" y="1800992"/>
                      <a:pt x="3480342" y="1773004"/>
                    </a:cubicBezTo>
                    <a:cubicBezTo>
                      <a:pt x="3446789" y="1767275"/>
                      <a:pt x="3413481" y="1759992"/>
                      <a:pt x="3381318" y="1755573"/>
                    </a:cubicBezTo>
                    <a:cubicBezTo>
                      <a:pt x="3384346" y="1755573"/>
                      <a:pt x="3387374" y="1755573"/>
                      <a:pt x="3390402" y="1755736"/>
                    </a:cubicBezTo>
                    <a:cubicBezTo>
                      <a:pt x="3397195" y="1753936"/>
                      <a:pt x="3404069" y="1753036"/>
                      <a:pt x="3411107" y="1752790"/>
                    </a:cubicBezTo>
                    <a:cubicBezTo>
                      <a:pt x="3415936" y="1752627"/>
                      <a:pt x="3420109" y="1752545"/>
                      <a:pt x="3423710" y="1752381"/>
                    </a:cubicBezTo>
                    <a:cubicBezTo>
                      <a:pt x="3433695" y="1755491"/>
                      <a:pt x="3444661" y="1750335"/>
                      <a:pt x="3454399" y="1755327"/>
                    </a:cubicBezTo>
                    <a:cubicBezTo>
                      <a:pt x="3498183" y="1753936"/>
                      <a:pt x="3541147" y="1764575"/>
                      <a:pt x="3584849" y="1763838"/>
                    </a:cubicBezTo>
                    <a:cubicBezTo>
                      <a:pt x="3589023" y="1761383"/>
                      <a:pt x="3593196" y="1759992"/>
                      <a:pt x="3597288" y="1763920"/>
                    </a:cubicBezTo>
                    <a:cubicBezTo>
                      <a:pt x="3607682" y="1772022"/>
                      <a:pt x="3619793" y="1766375"/>
                      <a:pt x="3631005" y="1768094"/>
                    </a:cubicBezTo>
                    <a:cubicBezTo>
                      <a:pt x="3642463" y="1771858"/>
                      <a:pt x="3654493" y="1771040"/>
                      <a:pt x="3666114" y="1772922"/>
                    </a:cubicBezTo>
                    <a:cubicBezTo>
                      <a:pt x="3759490" y="1787980"/>
                      <a:pt x="3853031" y="1801893"/>
                      <a:pt x="3945917" y="1819652"/>
                    </a:cubicBezTo>
                    <a:cubicBezTo>
                      <a:pt x="4079803" y="1845266"/>
                      <a:pt x="4213117" y="1873337"/>
                      <a:pt x="4348477" y="1891096"/>
                    </a:cubicBezTo>
                    <a:cubicBezTo>
                      <a:pt x="4430150" y="1901735"/>
                      <a:pt x="4511907" y="1908445"/>
                      <a:pt x="4593990" y="1910737"/>
                    </a:cubicBezTo>
                    <a:cubicBezTo>
                      <a:pt x="4649803" y="1912292"/>
                      <a:pt x="4705289" y="1906072"/>
                      <a:pt x="4760611" y="1898625"/>
                    </a:cubicBezTo>
                    <a:cubicBezTo>
                      <a:pt x="4832056" y="1888968"/>
                      <a:pt x="4901863" y="1873419"/>
                      <a:pt x="4968152" y="1844284"/>
                    </a:cubicBezTo>
                    <a:cubicBezTo>
                      <a:pt x="4988939" y="1836674"/>
                      <a:pt x="5009480" y="1828736"/>
                      <a:pt x="5028057" y="1816378"/>
                    </a:cubicBezTo>
                    <a:cubicBezTo>
                      <a:pt x="5046961" y="1803857"/>
                      <a:pt x="5066357" y="1792154"/>
                      <a:pt x="5085589" y="1780124"/>
                    </a:cubicBezTo>
                    <a:cubicBezTo>
                      <a:pt x="5092791" y="1772513"/>
                      <a:pt x="5099583" y="1764575"/>
                      <a:pt x="5107194" y="1757373"/>
                    </a:cubicBezTo>
                    <a:cubicBezTo>
                      <a:pt x="5180275" y="1688302"/>
                      <a:pt x="5214401" y="1601308"/>
                      <a:pt x="5224467" y="1503185"/>
                    </a:cubicBezTo>
                    <a:cubicBezTo>
                      <a:pt x="5224386" y="1493446"/>
                      <a:pt x="5224958" y="1483626"/>
                      <a:pt x="5224140" y="1473887"/>
                    </a:cubicBezTo>
                    <a:cubicBezTo>
                      <a:pt x="5219230" y="1418319"/>
                      <a:pt x="5214810" y="1362834"/>
                      <a:pt x="5138128" y="1310621"/>
                    </a:cubicBezTo>
                    <a:cubicBezTo>
                      <a:pt x="5094673" y="1280996"/>
                      <a:pt x="5044588" y="1266101"/>
                      <a:pt x="4994503" y="1252680"/>
                    </a:cubicBezTo>
                    <a:cubicBezTo>
                      <a:pt x="4835575" y="1210124"/>
                      <a:pt x="4672554" y="1192938"/>
                      <a:pt x="4509370" y="1178044"/>
                    </a:cubicBezTo>
                    <a:cubicBezTo>
                      <a:pt x="4412474" y="1169205"/>
                      <a:pt x="4315578" y="1160858"/>
                      <a:pt x="4219418" y="1145800"/>
                    </a:cubicBezTo>
                    <a:cubicBezTo>
                      <a:pt x="4058525" y="1120676"/>
                      <a:pt x="3901479" y="1079430"/>
                      <a:pt x="3745578" y="1033109"/>
                    </a:cubicBezTo>
                    <a:cubicBezTo>
                      <a:pt x="3714234" y="1023780"/>
                      <a:pt x="3476905" y="941205"/>
                      <a:pt x="3470276" y="938669"/>
                    </a:cubicBezTo>
                    <a:cubicBezTo>
                      <a:pt x="3427475" y="922301"/>
                      <a:pt x="3317567" y="878763"/>
                      <a:pt x="3312575" y="876553"/>
                    </a:cubicBezTo>
                    <a:cubicBezTo>
                      <a:pt x="3279594" y="861905"/>
                      <a:pt x="3175660" y="820004"/>
                      <a:pt x="3169768" y="817549"/>
                    </a:cubicBezTo>
                    <a:cubicBezTo>
                      <a:pt x="3095950" y="787269"/>
                      <a:pt x="2709022" y="619010"/>
                      <a:pt x="2636841" y="587748"/>
                    </a:cubicBezTo>
                    <a:cubicBezTo>
                      <a:pt x="2581355" y="563688"/>
                      <a:pt x="2526033" y="539219"/>
                      <a:pt x="2470710" y="514995"/>
                    </a:cubicBezTo>
                    <a:cubicBezTo>
                      <a:pt x="2467355" y="514094"/>
                      <a:pt x="2463918" y="513522"/>
                      <a:pt x="2460726" y="512212"/>
                    </a:cubicBezTo>
                    <a:cubicBezTo>
                      <a:pt x="2323812" y="457381"/>
                      <a:pt x="2184769" y="409015"/>
                      <a:pt x="2041308" y="373906"/>
                    </a:cubicBezTo>
                    <a:cubicBezTo>
                      <a:pt x="1956606" y="353201"/>
                      <a:pt x="1871331" y="336261"/>
                      <a:pt x="1784747" y="325459"/>
                    </a:cubicBezTo>
                    <a:cubicBezTo>
                      <a:pt x="1734171" y="319157"/>
                      <a:pt x="1683431" y="316211"/>
                      <a:pt x="1632692" y="312119"/>
                    </a:cubicBezTo>
                    <a:cubicBezTo>
                      <a:pt x="1540134" y="304672"/>
                      <a:pt x="1448557" y="312119"/>
                      <a:pt x="1357145" y="323985"/>
                    </a:cubicBezTo>
                    <a:cubicBezTo>
                      <a:pt x="1297567" y="331760"/>
                      <a:pt x="1240035" y="349192"/>
                      <a:pt x="1181930" y="363922"/>
                    </a:cubicBezTo>
                    <a:cubicBezTo>
                      <a:pt x="1028730" y="402877"/>
                      <a:pt x="885677" y="464501"/>
                      <a:pt x="754901" y="553622"/>
                    </a:cubicBezTo>
                    <a:cubicBezTo>
                      <a:pt x="612912" y="650354"/>
                      <a:pt x="489256" y="767055"/>
                      <a:pt x="380657" y="900041"/>
                    </a:cubicBezTo>
                    <a:cubicBezTo>
                      <a:pt x="250535" y="1059461"/>
                      <a:pt x="160432" y="1239422"/>
                      <a:pt x="104209" y="1436815"/>
                    </a:cubicBezTo>
                    <a:cubicBezTo>
                      <a:pt x="53797" y="1613912"/>
                      <a:pt x="30064" y="1795591"/>
                      <a:pt x="15906" y="1978580"/>
                    </a:cubicBezTo>
                    <a:cubicBezTo>
                      <a:pt x="10178" y="2052316"/>
                      <a:pt x="4695" y="2126297"/>
                      <a:pt x="6495" y="2200524"/>
                    </a:cubicBezTo>
                    <a:cubicBezTo>
                      <a:pt x="6659" y="2206662"/>
                      <a:pt x="7804" y="2213291"/>
                      <a:pt x="2812" y="2218529"/>
                    </a:cubicBezTo>
                    <a:cubicBezTo>
                      <a:pt x="2649" y="2232441"/>
                      <a:pt x="2485" y="2246271"/>
                      <a:pt x="2321" y="2260184"/>
                    </a:cubicBezTo>
                    <a:cubicBezTo>
                      <a:pt x="-1607" y="2291282"/>
                      <a:pt x="603" y="2322544"/>
                      <a:pt x="766" y="2353724"/>
                    </a:cubicBezTo>
                    <a:cubicBezTo>
                      <a:pt x="930" y="2399554"/>
                      <a:pt x="-1607" y="2445383"/>
                      <a:pt x="2239" y="2491130"/>
                    </a:cubicBezTo>
                    <a:cubicBezTo>
                      <a:pt x="2403" y="2506434"/>
                      <a:pt x="2567" y="2521737"/>
                      <a:pt x="2730" y="2537123"/>
                    </a:cubicBezTo>
                    <a:cubicBezTo>
                      <a:pt x="6577" y="2545061"/>
                      <a:pt x="4367" y="2553490"/>
                      <a:pt x="4613" y="2561756"/>
                    </a:cubicBezTo>
                    <a:cubicBezTo>
                      <a:pt x="5840" y="2597110"/>
                      <a:pt x="2567" y="2632463"/>
                      <a:pt x="6413" y="2667735"/>
                    </a:cubicBezTo>
                    <a:cubicBezTo>
                      <a:pt x="6577" y="2676083"/>
                      <a:pt x="6741" y="2684349"/>
                      <a:pt x="6986" y="2692696"/>
                    </a:cubicBezTo>
                    <a:cubicBezTo>
                      <a:pt x="10751" y="2699898"/>
                      <a:pt x="8541" y="2707672"/>
                      <a:pt x="8868" y="2715120"/>
                    </a:cubicBezTo>
                    <a:cubicBezTo>
                      <a:pt x="10014" y="2737134"/>
                      <a:pt x="6986" y="2759312"/>
                      <a:pt x="10587" y="2781245"/>
                    </a:cubicBezTo>
                    <a:cubicBezTo>
                      <a:pt x="10751" y="2788119"/>
                      <a:pt x="10996" y="2795075"/>
                      <a:pt x="11160" y="2801950"/>
                    </a:cubicBezTo>
                    <a:cubicBezTo>
                      <a:pt x="16643" y="2825683"/>
                      <a:pt x="9687" y="2850070"/>
                      <a:pt x="14842" y="2873803"/>
                    </a:cubicBezTo>
                    <a:cubicBezTo>
                      <a:pt x="15006" y="2879286"/>
                      <a:pt x="15170" y="2884769"/>
                      <a:pt x="15333" y="2890252"/>
                    </a:cubicBezTo>
                    <a:cubicBezTo>
                      <a:pt x="20735" y="2909730"/>
                      <a:pt x="13942" y="2929944"/>
                      <a:pt x="19016" y="2949421"/>
                    </a:cubicBezTo>
                    <a:cubicBezTo>
                      <a:pt x="19180" y="2954904"/>
                      <a:pt x="19344" y="2960469"/>
                      <a:pt x="19507" y="2965952"/>
                    </a:cubicBezTo>
                    <a:cubicBezTo>
                      <a:pt x="24827" y="2983957"/>
                      <a:pt x="18361" y="3002779"/>
                      <a:pt x="23108" y="3020865"/>
                    </a:cubicBezTo>
                    <a:cubicBezTo>
                      <a:pt x="23354" y="3027740"/>
                      <a:pt x="23517" y="3034614"/>
                      <a:pt x="23763" y="3041489"/>
                    </a:cubicBezTo>
                    <a:cubicBezTo>
                      <a:pt x="29000" y="3056710"/>
                      <a:pt x="22535" y="3072914"/>
                      <a:pt x="27445" y="3088136"/>
                    </a:cubicBezTo>
                    <a:cubicBezTo>
                      <a:pt x="27609" y="3092228"/>
                      <a:pt x="27773" y="3096320"/>
                      <a:pt x="27936" y="3100493"/>
                    </a:cubicBezTo>
                    <a:cubicBezTo>
                      <a:pt x="33338" y="3117107"/>
                      <a:pt x="26709" y="3134538"/>
                      <a:pt x="31537" y="3151151"/>
                    </a:cubicBezTo>
                    <a:cubicBezTo>
                      <a:pt x="31701" y="3155243"/>
                      <a:pt x="31947" y="3159417"/>
                      <a:pt x="32110" y="3163508"/>
                    </a:cubicBezTo>
                    <a:cubicBezTo>
                      <a:pt x="37511" y="3178730"/>
                      <a:pt x="30801" y="3194852"/>
                      <a:pt x="35957" y="3210074"/>
                    </a:cubicBezTo>
                    <a:cubicBezTo>
                      <a:pt x="36120" y="3214166"/>
                      <a:pt x="36202" y="3218258"/>
                      <a:pt x="36366" y="3222268"/>
                    </a:cubicBezTo>
                    <a:cubicBezTo>
                      <a:pt x="41603" y="3236017"/>
                      <a:pt x="35220" y="3250829"/>
                      <a:pt x="39967" y="3264660"/>
                    </a:cubicBezTo>
                    <a:cubicBezTo>
                      <a:pt x="40130" y="3268752"/>
                      <a:pt x="40376" y="3272844"/>
                      <a:pt x="40539" y="3276935"/>
                    </a:cubicBezTo>
                    <a:cubicBezTo>
                      <a:pt x="45532" y="3287902"/>
                      <a:pt x="39721" y="3299932"/>
                      <a:pt x="43977" y="3310898"/>
                    </a:cubicBezTo>
                    <a:cubicBezTo>
                      <a:pt x="44222" y="3315072"/>
                      <a:pt x="44386" y="3319246"/>
                      <a:pt x="44631" y="3323420"/>
                    </a:cubicBezTo>
                    <a:cubicBezTo>
                      <a:pt x="49869" y="3334222"/>
                      <a:pt x="43813" y="3346252"/>
                      <a:pt x="48232" y="3357137"/>
                    </a:cubicBezTo>
                    <a:cubicBezTo>
                      <a:pt x="48478" y="3361229"/>
                      <a:pt x="48723" y="3365402"/>
                      <a:pt x="48887" y="3369494"/>
                    </a:cubicBezTo>
                    <a:cubicBezTo>
                      <a:pt x="52651" y="3375632"/>
                      <a:pt x="50033" y="3382424"/>
                      <a:pt x="50933" y="3388808"/>
                    </a:cubicBezTo>
                    <a:cubicBezTo>
                      <a:pt x="54206" y="3394946"/>
                      <a:pt x="60262" y="3400593"/>
                      <a:pt x="53634" y="3408121"/>
                    </a:cubicBezTo>
                    <a:cubicBezTo>
                      <a:pt x="55598" y="3415732"/>
                      <a:pt x="54043" y="3426208"/>
                      <a:pt x="64272" y="3428090"/>
                    </a:cubicBezTo>
                    <a:cubicBezTo>
                      <a:pt x="75402" y="3430136"/>
                      <a:pt x="79331" y="3420233"/>
                      <a:pt x="83913" y="3412377"/>
                    </a:cubicBezTo>
                    <a:cubicBezTo>
                      <a:pt x="116158" y="3356155"/>
                      <a:pt x="148402" y="3299932"/>
                      <a:pt x="180809" y="3243791"/>
                    </a:cubicBezTo>
                    <a:cubicBezTo>
                      <a:pt x="231876" y="3155570"/>
                      <a:pt x="290881" y="3072832"/>
                      <a:pt x="357742" y="2995987"/>
                    </a:cubicBezTo>
                    <a:cubicBezTo>
                      <a:pt x="402180" y="2944920"/>
                      <a:pt x="449646" y="2896636"/>
                      <a:pt x="500631" y="2851707"/>
                    </a:cubicBezTo>
                    <a:cubicBezTo>
                      <a:pt x="546624" y="2811197"/>
                      <a:pt x="593271" y="2771506"/>
                      <a:pt x="642129" y="2734515"/>
                    </a:cubicBezTo>
                    <a:cubicBezTo>
                      <a:pt x="726503" y="2670600"/>
                      <a:pt x="814888" y="2612905"/>
                      <a:pt x="907528" y="2561428"/>
                    </a:cubicBezTo>
                    <a:cubicBezTo>
                      <a:pt x="1007206" y="2506106"/>
                      <a:pt x="1111140" y="2461014"/>
                      <a:pt x="1219166" y="2425496"/>
                    </a:cubicBezTo>
                    <a:cubicBezTo>
                      <a:pt x="1310252" y="2395544"/>
                      <a:pt x="1403547" y="2374102"/>
                      <a:pt x="1498560" y="2360599"/>
                    </a:cubicBezTo>
                    <a:cubicBezTo>
                      <a:pt x="1505189" y="2356098"/>
                      <a:pt x="1513536" y="2361335"/>
                      <a:pt x="1520165" y="2356752"/>
                    </a:cubicBezTo>
                    <a:lnTo>
                      <a:pt x="1522129" y="2356425"/>
                    </a:lnTo>
                    <a:lnTo>
                      <a:pt x="1524093" y="2356507"/>
                    </a:lnTo>
                    <a:cubicBezTo>
                      <a:pt x="1532032" y="2351597"/>
                      <a:pt x="1541525" y="2357243"/>
                      <a:pt x="1549545" y="2352824"/>
                    </a:cubicBezTo>
                    <a:cubicBezTo>
                      <a:pt x="1552246" y="2352660"/>
                      <a:pt x="1554946" y="2352497"/>
                      <a:pt x="1557729" y="2352333"/>
                    </a:cubicBezTo>
                    <a:cubicBezTo>
                      <a:pt x="1567140" y="2347095"/>
                      <a:pt x="1578106" y="2353561"/>
                      <a:pt x="1587518" y="2348405"/>
                    </a:cubicBezTo>
                    <a:cubicBezTo>
                      <a:pt x="1590218" y="2348323"/>
                      <a:pt x="1592837" y="2348159"/>
                      <a:pt x="1595538" y="2348077"/>
                    </a:cubicBezTo>
                    <a:cubicBezTo>
                      <a:pt x="1606422" y="2343004"/>
                      <a:pt x="1618534" y="2349141"/>
                      <a:pt x="1629500" y="2344395"/>
                    </a:cubicBezTo>
                    <a:cubicBezTo>
                      <a:pt x="1633592" y="2344231"/>
                      <a:pt x="1637684" y="2343986"/>
                      <a:pt x="1641776" y="2343822"/>
                    </a:cubicBezTo>
                    <a:cubicBezTo>
                      <a:pt x="1656998" y="2338584"/>
                      <a:pt x="1673202" y="2345131"/>
                      <a:pt x="1688424" y="2340057"/>
                    </a:cubicBezTo>
                    <a:cubicBezTo>
                      <a:pt x="1695298" y="2339894"/>
                      <a:pt x="1702172" y="2339730"/>
                      <a:pt x="1709047" y="2339566"/>
                    </a:cubicBezTo>
                    <a:cubicBezTo>
                      <a:pt x="1767642" y="2335147"/>
                      <a:pt x="1826320" y="2338503"/>
                      <a:pt x="1884998" y="2337848"/>
                    </a:cubicBezTo>
                    <a:cubicBezTo>
                      <a:pt x="1902347" y="2337684"/>
                      <a:pt x="1919861" y="2335229"/>
                      <a:pt x="1937047" y="2339566"/>
                    </a:cubicBezTo>
                    <a:cubicBezTo>
                      <a:pt x="1943921" y="2339730"/>
                      <a:pt x="1950877" y="2339894"/>
                      <a:pt x="1957752" y="2340139"/>
                    </a:cubicBezTo>
                    <a:cubicBezTo>
                      <a:pt x="1975838" y="2345131"/>
                      <a:pt x="1994660" y="2338421"/>
                      <a:pt x="2012665" y="2343822"/>
                    </a:cubicBezTo>
                    <a:cubicBezTo>
                      <a:pt x="2016756" y="2343986"/>
                      <a:pt x="2020930" y="2344149"/>
                      <a:pt x="2025022" y="2344313"/>
                    </a:cubicBezTo>
                    <a:cubicBezTo>
                      <a:pt x="2037380" y="2349059"/>
                      <a:pt x="2050883" y="2342758"/>
                      <a:pt x="2063240" y="2347914"/>
                    </a:cubicBezTo>
                    <a:cubicBezTo>
                      <a:pt x="2067332" y="2348077"/>
                      <a:pt x="2071424" y="2348241"/>
                      <a:pt x="2075516" y="2348487"/>
                    </a:cubicBezTo>
                    <a:cubicBezTo>
                      <a:pt x="2086400" y="2353315"/>
                      <a:pt x="2098512" y="2346932"/>
                      <a:pt x="2109315" y="2352251"/>
                    </a:cubicBezTo>
                    <a:cubicBezTo>
                      <a:pt x="2112016" y="2352415"/>
                      <a:pt x="2114798" y="2352579"/>
                      <a:pt x="2117499" y="2352660"/>
                    </a:cubicBezTo>
                    <a:cubicBezTo>
                      <a:pt x="2126992" y="2357325"/>
                      <a:pt x="2137794" y="2351269"/>
                      <a:pt x="2147206" y="2356425"/>
                    </a:cubicBezTo>
                    <a:cubicBezTo>
                      <a:pt x="2149906" y="2356589"/>
                      <a:pt x="2152689" y="2356752"/>
                      <a:pt x="2155390" y="2356916"/>
                    </a:cubicBezTo>
                    <a:cubicBezTo>
                      <a:pt x="2164801" y="2361499"/>
                      <a:pt x="2175603" y="2355525"/>
                      <a:pt x="2185015" y="2360599"/>
                    </a:cubicBezTo>
                    <a:lnTo>
                      <a:pt x="2186979" y="2360517"/>
                    </a:lnTo>
                    <a:lnTo>
                      <a:pt x="2188943" y="2360844"/>
                    </a:lnTo>
                    <a:cubicBezTo>
                      <a:pt x="2198355" y="2366000"/>
                      <a:pt x="2209321" y="2359535"/>
                      <a:pt x="2218650" y="2364855"/>
                    </a:cubicBezTo>
                    <a:cubicBezTo>
                      <a:pt x="2221433" y="2365100"/>
                      <a:pt x="2224133" y="2365264"/>
                      <a:pt x="2226916" y="2365509"/>
                    </a:cubicBezTo>
                    <a:cubicBezTo>
                      <a:pt x="2233545" y="2369356"/>
                      <a:pt x="2241646" y="2364527"/>
                      <a:pt x="2248112" y="2369028"/>
                    </a:cubicBezTo>
                    <a:cubicBezTo>
                      <a:pt x="2250812" y="2369192"/>
                      <a:pt x="2253595" y="2369437"/>
                      <a:pt x="2256296" y="2369601"/>
                    </a:cubicBezTo>
                    <a:cubicBezTo>
                      <a:pt x="2262924" y="2373611"/>
                      <a:pt x="2271026" y="2368619"/>
                      <a:pt x="2277491" y="2373202"/>
                    </a:cubicBezTo>
                    <a:cubicBezTo>
                      <a:pt x="2288294" y="2375166"/>
                      <a:pt x="2299342" y="2376639"/>
                      <a:pt x="2309981" y="2379258"/>
                    </a:cubicBezTo>
                    <a:cubicBezTo>
                      <a:pt x="2441085" y="2411747"/>
                      <a:pt x="2570880" y="2449147"/>
                      <a:pt x="2699529" y="2489984"/>
                    </a:cubicBezTo>
                    <a:cubicBezTo>
                      <a:pt x="2835788" y="2533276"/>
                      <a:pt x="2971803" y="2577387"/>
                      <a:pt x="3107408" y="2622479"/>
                    </a:cubicBezTo>
                    <a:cubicBezTo>
                      <a:pt x="3321250" y="2693678"/>
                      <a:pt x="3534764" y="2765695"/>
                      <a:pt x="3753353" y="2821100"/>
                    </a:cubicBezTo>
                    <a:cubicBezTo>
                      <a:pt x="3814322" y="2836567"/>
                      <a:pt x="3875455" y="2851461"/>
                      <a:pt x="3937733" y="2860873"/>
                    </a:cubicBezTo>
                    <a:cubicBezTo>
                      <a:pt x="3944198" y="2865865"/>
                      <a:pt x="3952709" y="2860136"/>
                      <a:pt x="3959174" y="2864965"/>
                    </a:cubicBezTo>
                    <a:cubicBezTo>
                      <a:pt x="3976770" y="2871266"/>
                      <a:pt x="3995183" y="2872494"/>
                      <a:pt x="4013597" y="2873885"/>
                    </a:cubicBezTo>
                    <a:cubicBezTo>
                      <a:pt x="4020144" y="2878140"/>
                      <a:pt x="4028327" y="2872903"/>
                      <a:pt x="4034874" y="2877567"/>
                    </a:cubicBezTo>
                    <a:cubicBezTo>
                      <a:pt x="4037657" y="2877731"/>
                      <a:pt x="4040357" y="2877977"/>
                      <a:pt x="4043140" y="2878140"/>
                    </a:cubicBezTo>
                    <a:cubicBezTo>
                      <a:pt x="4049687" y="2882150"/>
                      <a:pt x="4057871" y="2877158"/>
                      <a:pt x="4064336" y="2881741"/>
                    </a:cubicBezTo>
                    <a:cubicBezTo>
                      <a:pt x="4067118" y="2881905"/>
                      <a:pt x="4069819" y="2882150"/>
                      <a:pt x="4072602" y="2882314"/>
                    </a:cubicBezTo>
                    <a:cubicBezTo>
                      <a:pt x="4080622" y="2886570"/>
                      <a:pt x="4090033" y="2881005"/>
                      <a:pt x="4097971" y="2885915"/>
                    </a:cubicBezTo>
                    <a:cubicBezTo>
                      <a:pt x="4100754" y="2886079"/>
                      <a:pt x="4103454" y="2886242"/>
                      <a:pt x="4106237" y="2886406"/>
                    </a:cubicBezTo>
                    <a:cubicBezTo>
                      <a:pt x="4115730" y="2890907"/>
                      <a:pt x="4126451" y="2885015"/>
                      <a:pt x="4135944" y="2890007"/>
                    </a:cubicBezTo>
                    <a:cubicBezTo>
                      <a:pt x="4138645" y="2890089"/>
                      <a:pt x="4141345" y="2890252"/>
                      <a:pt x="4144046" y="2890334"/>
                    </a:cubicBezTo>
                    <a:cubicBezTo>
                      <a:pt x="4156403" y="2895326"/>
                      <a:pt x="4169906" y="2888943"/>
                      <a:pt x="4182182" y="2894181"/>
                    </a:cubicBezTo>
                    <a:cubicBezTo>
                      <a:pt x="4186356" y="2894344"/>
                      <a:pt x="4190448" y="2894590"/>
                      <a:pt x="4194622" y="2894754"/>
                    </a:cubicBezTo>
                    <a:cubicBezTo>
                      <a:pt x="4212708" y="2899500"/>
                      <a:pt x="4231531" y="2893035"/>
                      <a:pt x="4249535" y="2898355"/>
                    </a:cubicBezTo>
                    <a:cubicBezTo>
                      <a:pt x="4256409" y="2898518"/>
                      <a:pt x="4263365" y="2898600"/>
                      <a:pt x="4270240" y="2898764"/>
                    </a:cubicBezTo>
                    <a:cubicBezTo>
                      <a:pt x="4302402" y="2901874"/>
                      <a:pt x="4334564" y="2901628"/>
                      <a:pt x="4366726" y="2898927"/>
                    </a:cubicBezTo>
                    <a:cubicBezTo>
                      <a:pt x="4373683" y="2898764"/>
                      <a:pt x="4380557" y="2898600"/>
                      <a:pt x="4387513" y="2898355"/>
                    </a:cubicBezTo>
                    <a:cubicBezTo>
                      <a:pt x="4402735" y="2893035"/>
                      <a:pt x="4418857" y="2899582"/>
                      <a:pt x="4434079" y="2894590"/>
                    </a:cubicBezTo>
                    <a:cubicBezTo>
                      <a:pt x="4438171" y="2894426"/>
                      <a:pt x="4442181" y="2894263"/>
                      <a:pt x="4446273" y="2894099"/>
                    </a:cubicBezTo>
                    <a:cubicBezTo>
                      <a:pt x="4454293" y="2889352"/>
                      <a:pt x="4463867" y="2894999"/>
                      <a:pt x="4471970" y="2890334"/>
                    </a:cubicBezTo>
                    <a:cubicBezTo>
                      <a:pt x="4474670" y="2890171"/>
                      <a:pt x="4477289" y="2890089"/>
                      <a:pt x="4479990" y="2889925"/>
                    </a:cubicBezTo>
                    <a:cubicBezTo>
                      <a:pt x="4486537" y="2885342"/>
                      <a:pt x="4494884" y="2890662"/>
                      <a:pt x="4501431" y="2886079"/>
                    </a:cubicBezTo>
                    <a:lnTo>
                      <a:pt x="4503395" y="2885751"/>
                    </a:lnTo>
                    <a:lnTo>
                      <a:pt x="4505441" y="2885833"/>
                    </a:lnTo>
                    <a:cubicBezTo>
                      <a:pt x="4511907" y="2881005"/>
                      <a:pt x="4520254" y="2886570"/>
                      <a:pt x="4526719" y="2881905"/>
                    </a:cubicBezTo>
                    <a:cubicBezTo>
                      <a:pt x="4550452" y="2876995"/>
                      <a:pt x="4574021" y="2871757"/>
                      <a:pt x="4597509" y="2865701"/>
                    </a:cubicBezTo>
                    <a:cubicBezTo>
                      <a:pt x="4736715" y="2829775"/>
                      <a:pt x="4863399" y="2765859"/>
                      <a:pt x="4985911" y="2692860"/>
                    </a:cubicBezTo>
                    <a:cubicBezTo>
                      <a:pt x="5072576" y="2641220"/>
                      <a:pt x="5156706" y="2585407"/>
                      <a:pt x="5238216" y="2525829"/>
                    </a:cubicBezTo>
                    <a:cubicBezTo>
                      <a:pt x="5311788" y="2471980"/>
                      <a:pt x="5386424" y="2419440"/>
                      <a:pt x="5458196" y="2363218"/>
                    </a:cubicBezTo>
                    <a:cubicBezTo>
                      <a:pt x="5544289" y="2295865"/>
                      <a:pt x="5629891" y="2227940"/>
                      <a:pt x="5712956" y="2156823"/>
                    </a:cubicBezTo>
                    <a:cubicBezTo>
                      <a:pt x="5775972" y="2102892"/>
                      <a:pt x="5839560" y="2049534"/>
                      <a:pt x="5900038" y="1992820"/>
                    </a:cubicBezTo>
                    <a:cubicBezTo>
                      <a:pt x="5945785" y="1949855"/>
                      <a:pt x="5992105" y="1907381"/>
                      <a:pt x="6034497" y="1860652"/>
                    </a:cubicBezTo>
                    <a:cubicBezTo>
                      <a:pt x="6085155" y="1804757"/>
                      <a:pt x="6133848" y="1747552"/>
                      <a:pt x="6175830" y="1684947"/>
                    </a:cubicBezTo>
                    <a:cubicBezTo>
                      <a:pt x="6266916" y="1548769"/>
                      <a:pt x="6337379" y="1401215"/>
                      <a:pt x="6409232" y="1254644"/>
                    </a:cubicBezTo>
                    <a:cubicBezTo>
                      <a:pt x="6495243" y="1079266"/>
                      <a:pt x="6578636" y="902660"/>
                      <a:pt x="6656873" y="723599"/>
                    </a:cubicBezTo>
                    <a:cubicBezTo>
                      <a:pt x="6702375" y="619501"/>
                      <a:pt x="6746239" y="514749"/>
                      <a:pt x="6785112" y="407951"/>
                    </a:cubicBezTo>
                    <a:cubicBezTo>
                      <a:pt x="6809909" y="339862"/>
                      <a:pt x="6829387" y="270382"/>
                      <a:pt x="6843708" y="199347"/>
                    </a:cubicBezTo>
                    <a:cubicBezTo>
                      <a:pt x="6847636" y="192636"/>
                      <a:pt x="6842808" y="184534"/>
                      <a:pt x="6847227" y="177905"/>
                    </a:cubicBezTo>
                    <a:cubicBezTo>
                      <a:pt x="6847391" y="173813"/>
                      <a:pt x="6847555" y="169803"/>
                      <a:pt x="6847718" y="165711"/>
                    </a:cubicBezTo>
                    <a:cubicBezTo>
                      <a:pt x="6850337" y="152290"/>
                      <a:pt x="6850091" y="138377"/>
                      <a:pt x="6847555" y="124465"/>
                    </a:cubicBezTo>
                    <a:close/>
                    <a:moveTo>
                      <a:pt x="3343755" y="1752217"/>
                    </a:moveTo>
                    <a:cubicBezTo>
                      <a:pt x="3342773" y="1752136"/>
                      <a:pt x="3341709" y="1752054"/>
                      <a:pt x="3340727" y="1752054"/>
                    </a:cubicBezTo>
                    <a:cubicBezTo>
                      <a:pt x="3340809" y="1751890"/>
                      <a:pt x="3340891" y="1751644"/>
                      <a:pt x="3340891" y="1751317"/>
                    </a:cubicBezTo>
                    <a:cubicBezTo>
                      <a:pt x="3341873" y="1751644"/>
                      <a:pt x="3342773" y="1751890"/>
                      <a:pt x="3343755" y="1752217"/>
                    </a:cubicBezTo>
                    <a:close/>
                    <a:moveTo>
                      <a:pt x="3022378" y="778676"/>
                    </a:moveTo>
                    <a:cubicBezTo>
                      <a:pt x="3022460" y="777857"/>
                      <a:pt x="3022460" y="777203"/>
                      <a:pt x="3022460" y="776548"/>
                    </a:cubicBezTo>
                    <a:cubicBezTo>
                      <a:pt x="3023524" y="776957"/>
                      <a:pt x="3024588" y="777203"/>
                      <a:pt x="3025734" y="777612"/>
                    </a:cubicBezTo>
                    <a:cubicBezTo>
                      <a:pt x="3024424" y="777857"/>
                      <a:pt x="3023442" y="778267"/>
                      <a:pt x="3022378" y="778676"/>
                    </a:cubicBezTo>
                    <a:close/>
                  </a:path>
                </a:pathLst>
              </a:custGeom>
              <a:solidFill>
                <a:srgbClr val="F9C9A9"/>
              </a:solidFill>
              <a:ln w="8182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13321" name="Freeform: Shape 7"/>
              <p:cNvSpPr>
                <a:spLocks/>
              </p:cNvSpPr>
              <p:nvPr/>
            </p:nvSpPr>
            <p:spPr bwMode="auto">
              <a:xfrm rot="-737439">
                <a:off x="6106298" y="3313441"/>
                <a:ext cx="740315" cy="971678"/>
              </a:xfrm>
              <a:custGeom>
                <a:avLst/>
                <a:gdLst>
                  <a:gd name="T0" fmla="*/ 19654 w 1511513"/>
                  <a:gd name="T1" fmla="*/ 197335 h 1983889"/>
                  <a:gd name="T2" fmla="*/ 30240 w 1511513"/>
                  <a:gd name="T3" fmla="*/ 186489 h 1983889"/>
                  <a:gd name="T4" fmla="*/ 46856 w 1511513"/>
                  <a:gd name="T5" fmla="*/ 162921 h 1983889"/>
                  <a:gd name="T6" fmla="*/ 64433 w 1511513"/>
                  <a:gd name="T7" fmla="*/ 132546 h 1983889"/>
                  <a:gd name="T8" fmla="*/ 78221 w 1511513"/>
                  <a:gd name="T9" fmla="*/ 104777 h 1983889"/>
                  <a:gd name="T10" fmla="*/ 99971 w 1511513"/>
                  <a:gd name="T11" fmla="*/ 58767 h 1983889"/>
                  <a:gd name="T12" fmla="*/ 119750 w 1511513"/>
                  <a:gd name="T13" fmla="*/ 19267 h 1983889"/>
                  <a:gd name="T14" fmla="*/ 125798 w 1511513"/>
                  <a:gd name="T15" fmla="*/ 11546 h 1983889"/>
                  <a:gd name="T16" fmla="*/ 145712 w 1511513"/>
                  <a:gd name="T17" fmla="*/ 747 h 1983889"/>
                  <a:gd name="T18" fmla="*/ 148240 w 1511513"/>
                  <a:gd name="T19" fmla="*/ 315 h 1983889"/>
                  <a:gd name="T20" fmla="*/ 149164 w 1511513"/>
                  <a:gd name="T21" fmla="*/ 267 h 1983889"/>
                  <a:gd name="T22" fmla="*/ 155558 w 1511513"/>
                  <a:gd name="T23" fmla="*/ 238 h 1983889"/>
                  <a:gd name="T24" fmla="*/ 166058 w 1511513"/>
                  <a:gd name="T25" fmla="*/ 3267 h 1983889"/>
                  <a:gd name="T26" fmla="*/ 176865 w 1511513"/>
                  <a:gd name="T27" fmla="*/ 17180 h 1983889"/>
                  <a:gd name="T28" fmla="*/ 177327 w 1511513"/>
                  <a:gd name="T29" fmla="*/ 18575 h 1983889"/>
                  <a:gd name="T30" fmla="*/ 177231 w 1511513"/>
                  <a:gd name="T31" fmla="*/ 23978 h 1983889"/>
                  <a:gd name="T32" fmla="*/ 169741 w 1511513"/>
                  <a:gd name="T33" fmla="*/ 33152 h 1983889"/>
                  <a:gd name="T34" fmla="*/ 156942 w 1511513"/>
                  <a:gd name="T35" fmla="*/ 46738 h 1983889"/>
                  <a:gd name="T36" fmla="*/ 137798 w 1511513"/>
                  <a:gd name="T37" fmla="*/ 72911 h 1983889"/>
                  <a:gd name="T38" fmla="*/ 110375 w 1511513"/>
                  <a:gd name="T39" fmla="*/ 117863 h 1983889"/>
                  <a:gd name="T40" fmla="*/ 86442 w 1511513"/>
                  <a:gd name="T41" fmla="*/ 157162 h 1983889"/>
                  <a:gd name="T42" fmla="*/ 65327 w 1511513"/>
                  <a:gd name="T43" fmla="*/ 186460 h 1983889"/>
                  <a:gd name="T44" fmla="*/ 34663 w 1511513"/>
                  <a:gd name="T45" fmla="*/ 214806 h 1983889"/>
                  <a:gd name="T46" fmla="*/ 5577 w 1511513"/>
                  <a:gd name="T47" fmla="*/ 231758 h 1983889"/>
                  <a:gd name="T48" fmla="*/ 1885 w 1511513"/>
                  <a:gd name="T49" fmla="*/ 233095 h 1983889"/>
                  <a:gd name="T50" fmla="*/ 0 w 1511513"/>
                  <a:gd name="T51" fmla="*/ 232797 h 1983889"/>
                  <a:gd name="T52" fmla="*/ 7135 w 1511513"/>
                  <a:gd name="T53" fmla="*/ 226643 h 1983889"/>
                  <a:gd name="T54" fmla="*/ 19048 w 1511513"/>
                  <a:gd name="T55" fmla="*/ 201893 h 1983889"/>
                  <a:gd name="T56" fmla="*/ 19654 w 1511513"/>
                  <a:gd name="T57" fmla="*/ 197335 h 198388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511513" h="1983889">
                    <a:moveTo>
                      <a:pt x="167276" y="1679535"/>
                    </a:moveTo>
                    <a:cubicBezTo>
                      <a:pt x="201321" y="1643445"/>
                      <a:pt x="229064" y="1620693"/>
                      <a:pt x="257379" y="1587222"/>
                    </a:cubicBezTo>
                    <a:cubicBezTo>
                      <a:pt x="310001" y="1524861"/>
                      <a:pt x="354684" y="1455299"/>
                      <a:pt x="398795" y="1386638"/>
                    </a:cubicBezTo>
                    <a:cubicBezTo>
                      <a:pt x="452726" y="1302590"/>
                      <a:pt x="501174" y="1216170"/>
                      <a:pt x="548395" y="1128112"/>
                    </a:cubicBezTo>
                    <a:cubicBezTo>
                      <a:pt x="590705" y="1049139"/>
                      <a:pt x="627613" y="972703"/>
                      <a:pt x="665750" y="891765"/>
                    </a:cubicBezTo>
                    <a:cubicBezTo>
                      <a:pt x="726801" y="762216"/>
                      <a:pt x="790061" y="629803"/>
                      <a:pt x="850866" y="500172"/>
                    </a:cubicBezTo>
                    <a:cubicBezTo>
                      <a:pt x="904552" y="385681"/>
                      <a:pt x="949645" y="270290"/>
                      <a:pt x="1019207" y="163982"/>
                    </a:cubicBezTo>
                    <a:cubicBezTo>
                      <a:pt x="1024690" y="155635"/>
                      <a:pt x="1058162" y="111770"/>
                      <a:pt x="1070682" y="98267"/>
                    </a:cubicBezTo>
                    <a:cubicBezTo>
                      <a:pt x="1117085" y="48018"/>
                      <a:pt x="1174125" y="19375"/>
                      <a:pt x="1240168" y="6363"/>
                    </a:cubicBezTo>
                    <a:cubicBezTo>
                      <a:pt x="1246797" y="2026"/>
                      <a:pt x="1255063" y="7181"/>
                      <a:pt x="1261692" y="2680"/>
                    </a:cubicBezTo>
                    <a:cubicBezTo>
                      <a:pt x="1264311" y="2517"/>
                      <a:pt x="1266930" y="2435"/>
                      <a:pt x="1269548" y="2271"/>
                    </a:cubicBezTo>
                    <a:cubicBezTo>
                      <a:pt x="1287716" y="-839"/>
                      <a:pt x="1305802" y="-593"/>
                      <a:pt x="1323970" y="2026"/>
                    </a:cubicBezTo>
                    <a:cubicBezTo>
                      <a:pt x="1354496" y="8081"/>
                      <a:pt x="1385103" y="12910"/>
                      <a:pt x="1413337" y="27804"/>
                    </a:cubicBezTo>
                    <a:cubicBezTo>
                      <a:pt x="1462194" y="53583"/>
                      <a:pt x="1495993" y="90083"/>
                      <a:pt x="1505323" y="146224"/>
                    </a:cubicBezTo>
                    <a:cubicBezTo>
                      <a:pt x="1505977" y="150315"/>
                      <a:pt x="1507942" y="154162"/>
                      <a:pt x="1509251" y="158090"/>
                    </a:cubicBezTo>
                    <a:cubicBezTo>
                      <a:pt x="1511788" y="173475"/>
                      <a:pt x="1513016" y="188861"/>
                      <a:pt x="1508433" y="204083"/>
                    </a:cubicBezTo>
                    <a:cubicBezTo>
                      <a:pt x="1505404" y="244838"/>
                      <a:pt x="1470296" y="260632"/>
                      <a:pt x="1444681" y="282156"/>
                    </a:cubicBezTo>
                    <a:cubicBezTo>
                      <a:pt x="1403680" y="316609"/>
                      <a:pt x="1369554" y="357201"/>
                      <a:pt x="1335755" y="397793"/>
                    </a:cubicBezTo>
                    <a:cubicBezTo>
                      <a:pt x="1276832" y="468582"/>
                      <a:pt x="1223146" y="543382"/>
                      <a:pt x="1172816" y="620555"/>
                    </a:cubicBezTo>
                    <a:cubicBezTo>
                      <a:pt x="1091142" y="745685"/>
                      <a:pt x="1015361" y="874415"/>
                      <a:pt x="939415" y="1003146"/>
                    </a:cubicBezTo>
                    <a:cubicBezTo>
                      <a:pt x="873045" y="1115591"/>
                      <a:pt x="805774" y="1227381"/>
                      <a:pt x="735721" y="1337617"/>
                    </a:cubicBezTo>
                    <a:cubicBezTo>
                      <a:pt x="680644" y="1424365"/>
                      <a:pt x="621148" y="1507758"/>
                      <a:pt x="556005" y="1586976"/>
                    </a:cubicBezTo>
                    <a:cubicBezTo>
                      <a:pt x="479978" y="1679453"/>
                      <a:pt x="392739" y="1758181"/>
                      <a:pt x="295025" y="1828234"/>
                    </a:cubicBezTo>
                    <a:cubicBezTo>
                      <a:pt x="216297" y="1884702"/>
                      <a:pt x="134705" y="1930940"/>
                      <a:pt x="47466" y="1972514"/>
                    </a:cubicBezTo>
                    <a:cubicBezTo>
                      <a:pt x="38054" y="1977015"/>
                      <a:pt x="25860" y="1980370"/>
                      <a:pt x="16040" y="1983889"/>
                    </a:cubicBezTo>
                    <a:cubicBezTo>
                      <a:pt x="-7775" y="1981598"/>
                      <a:pt x="7120" y="1984707"/>
                      <a:pt x="0" y="1981352"/>
                    </a:cubicBezTo>
                    <a:cubicBezTo>
                      <a:pt x="18577" y="1969731"/>
                      <a:pt x="49921" y="1939861"/>
                      <a:pt x="60723" y="1928976"/>
                    </a:cubicBezTo>
                    <a:cubicBezTo>
                      <a:pt x="118501" y="1870708"/>
                      <a:pt x="149026" y="1798281"/>
                      <a:pt x="162120" y="1718326"/>
                    </a:cubicBezTo>
                    <a:cubicBezTo>
                      <a:pt x="163921" y="1707114"/>
                      <a:pt x="165394" y="1692138"/>
                      <a:pt x="167276" y="1679535"/>
                    </a:cubicBezTo>
                    <a:close/>
                  </a:path>
                </a:pathLst>
              </a:custGeom>
              <a:solidFill>
                <a:srgbClr val="E1AF8E"/>
              </a:solidFill>
              <a:ln w="8182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13322" name="Freeform: Shape 8"/>
              <p:cNvSpPr>
                <a:spLocks/>
              </p:cNvSpPr>
              <p:nvPr/>
            </p:nvSpPr>
            <p:spPr bwMode="auto">
              <a:xfrm rot="-737439">
                <a:off x="5387461" y="4416793"/>
                <a:ext cx="855087" cy="113341"/>
              </a:xfrm>
              <a:custGeom>
                <a:avLst/>
                <a:gdLst>
                  <a:gd name="T0" fmla="*/ 1519 w 1745843"/>
                  <a:gd name="T1" fmla="*/ 2 h 231410"/>
                  <a:gd name="T2" fmla="*/ 35779 w 1745843"/>
                  <a:gd name="T3" fmla="*/ 1368 h 231410"/>
                  <a:gd name="T4" fmla="*/ 112789 w 1745843"/>
                  <a:gd name="T5" fmla="*/ 14743 h 231410"/>
                  <a:gd name="T6" fmla="*/ 141876 w 1745843"/>
                  <a:gd name="T7" fmla="*/ 18166 h 231410"/>
                  <a:gd name="T8" fmla="*/ 185866 w 1745843"/>
                  <a:gd name="T9" fmla="*/ 13598 h 231410"/>
                  <a:gd name="T10" fmla="*/ 203242 w 1745843"/>
                  <a:gd name="T11" fmla="*/ 5560 h 231410"/>
                  <a:gd name="T12" fmla="*/ 205126 w 1745843"/>
                  <a:gd name="T13" fmla="*/ 5858 h 231410"/>
                  <a:gd name="T14" fmla="*/ 193520 w 1745843"/>
                  <a:gd name="T15" fmla="*/ 15608 h 231410"/>
                  <a:gd name="T16" fmla="*/ 169222 w 1745843"/>
                  <a:gd name="T17" fmla="*/ 24830 h 231410"/>
                  <a:gd name="T18" fmla="*/ 149549 w 1745843"/>
                  <a:gd name="T19" fmla="*/ 27176 h 231410"/>
                  <a:gd name="T20" fmla="*/ 128385 w 1745843"/>
                  <a:gd name="T21" fmla="*/ 26666 h 231410"/>
                  <a:gd name="T22" fmla="*/ 94279 w 1745843"/>
                  <a:gd name="T23" fmla="*/ 21474 h 231410"/>
                  <a:gd name="T24" fmla="*/ 39779 w 1745843"/>
                  <a:gd name="T25" fmla="*/ 7762 h 231410"/>
                  <a:gd name="T26" fmla="*/ 0 w 1745843"/>
                  <a:gd name="T27" fmla="*/ 445 h 231410"/>
                  <a:gd name="T28" fmla="*/ 1519 w 1745843"/>
                  <a:gd name="T29" fmla="*/ 2 h 2314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45843" h="231410">
                    <a:moveTo>
                      <a:pt x="12930" y="20"/>
                    </a:moveTo>
                    <a:cubicBezTo>
                      <a:pt x="29707" y="20"/>
                      <a:pt x="292733" y="10086"/>
                      <a:pt x="304518" y="11641"/>
                    </a:cubicBezTo>
                    <a:cubicBezTo>
                      <a:pt x="525152" y="37502"/>
                      <a:pt x="740713" y="92252"/>
                      <a:pt x="959956" y="125478"/>
                    </a:cubicBezTo>
                    <a:cubicBezTo>
                      <a:pt x="1041548" y="137835"/>
                      <a:pt x="1124941" y="149865"/>
                      <a:pt x="1207516" y="154612"/>
                    </a:cubicBezTo>
                    <a:cubicBezTo>
                      <a:pt x="1333954" y="161814"/>
                      <a:pt x="1460394" y="150111"/>
                      <a:pt x="1581923" y="115739"/>
                    </a:cubicBezTo>
                    <a:cubicBezTo>
                      <a:pt x="1597636" y="111320"/>
                      <a:pt x="1683893" y="75720"/>
                      <a:pt x="1729804" y="47323"/>
                    </a:cubicBezTo>
                    <a:cubicBezTo>
                      <a:pt x="1737415" y="50678"/>
                      <a:pt x="1743225" y="49778"/>
                      <a:pt x="1745844" y="49860"/>
                    </a:cubicBezTo>
                    <a:cubicBezTo>
                      <a:pt x="1726039" y="82431"/>
                      <a:pt x="1679637" y="115002"/>
                      <a:pt x="1647066" y="132843"/>
                    </a:cubicBezTo>
                    <a:cubicBezTo>
                      <a:pt x="1581841" y="168606"/>
                      <a:pt x="1513179" y="195858"/>
                      <a:pt x="1440262" y="211325"/>
                    </a:cubicBezTo>
                    <a:cubicBezTo>
                      <a:pt x="1385103" y="223028"/>
                      <a:pt x="1329453" y="231539"/>
                      <a:pt x="1272822" y="231294"/>
                    </a:cubicBezTo>
                    <a:cubicBezTo>
                      <a:pt x="1212753" y="231048"/>
                      <a:pt x="1152602" y="233013"/>
                      <a:pt x="1092697" y="226956"/>
                    </a:cubicBezTo>
                    <a:cubicBezTo>
                      <a:pt x="995229" y="217054"/>
                      <a:pt x="898332" y="203305"/>
                      <a:pt x="802419" y="182764"/>
                    </a:cubicBezTo>
                    <a:cubicBezTo>
                      <a:pt x="646436" y="149374"/>
                      <a:pt x="493972" y="101745"/>
                      <a:pt x="338563" y="66063"/>
                    </a:cubicBezTo>
                    <a:cubicBezTo>
                      <a:pt x="237657" y="42903"/>
                      <a:pt x="11703" y="3785"/>
                      <a:pt x="0" y="3785"/>
                    </a:cubicBezTo>
                    <a:cubicBezTo>
                      <a:pt x="3437" y="-2517"/>
                      <a:pt x="8838" y="1248"/>
                      <a:pt x="12930" y="20"/>
                    </a:cubicBezTo>
                    <a:close/>
                  </a:path>
                </a:pathLst>
              </a:custGeom>
              <a:solidFill>
                <a:srgbClr val="DAB299"/>
              </a:solidFill>
              <a:ln w="8182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13323" name="Freeform: Shape 15"/>
              <p:cNvSpPr>
                <a:spLocks/>
              </p:cNvSpPr>
              <p:nvPr/>
            </p:nvSpPr>
            <p:spPr bwMode="auto">
              <a:xfrm rot="-737439">
                <a:off x="5926599" y="4112582"/>
                <a:ext cx="314799" cy="266564"/>
              </a:xfrm>
              <a:custGeom>
                <a:avLst/>
                <a:gdLst>
                  <a:gd name="T0" fmla="*/ 75457 w 642730"/>
                  <a:gd name="T1" fmla="*/ 27097 h 544248"/>
                  <a:gd name="T2" fmla="*/ 67361 w 642730"/>
                  <a:gd name="T3" fmla="*/ 47078 h 544248"/>
                  <a:gd name="T4" fmla="*/ 35678 w 642730"/>
                  <a:gd name="T5" fmla="*/ 63078 h 544248"/>
                  <a:gd name="T6" fmla="*/ 15582 w 642730"/>
                  <a:gd name="T7" fmla="*/ 62126 h 544248"/>
                  <a:gd name="T8" fmla="*/ 4841 w 642730"/>
                  <a:gd name="T9" fmla="*/ 51683 h 544248"/>
                  <a:gd name="T10" fmla="*/ 178 w 642730"/>
                  <a:gd name="T11" fmla="*/ 30415 h 544248"/>
                  <a:gd name="T12" fmla="*/ 2909 w 642730"/>
                  <a:gd name="T13" fmla="*/ 5674 h 544248"/>
                  <a:gd name="T14" fmla="*/ 10255 w 642730"/>
                  <a:gd name="T15" fmla="*/ 751 h 544248"/>
                  <a:gd name="T16" fmla="*/ 26447 w 642730"/>
                  <a:gd name="T17" fmla="*/ 1 h 544248"/>
                  <a:gd name="T18" fmla="*/ 58101 w 642730"/>
                  <a:gd name="T19" fmla="*/ 5953 h 544248"/>
                  <a:gd name="T20" fmla="*/ 68303 w 642730"/>
                  <a:gd name="T21" fmla="*/ 11799 h 544248"/>
                  <a:gd name="T22" fmla="*/ 75457 w 642730"/>
                  <a:gd name="T23" fmla="*/ 27097 h 5442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2730" h="544248">
                    <a:moveTo>
                      <a:pt x="642220" y="230627"/>
                    </a:moveTo>
                    <a:cubicBezTo>
                      <a:pt x="643939" y="301744"/>
                      <a:pt x="614477" y="354448"/>
                      <a:pt x="573313" y="400686"/>
                    </a:cubicBezTo>
                    <a:cubicBezTo>
                      <a:pt x="501705" y="481214"/>
                      <a:pt x="406773" y="517468"/>
                      <a:pt x="303658" y="536864"/>
                    </a:cubicBezTo>
                    <a:cubicBezTo>
                      <a:pt x="245962" y="547748"/>
                      <a:pt x="188921" y="547830"/>
                      <a:pt x="132617" y="528762"/>
                    </a:cubicBezTo>
                    <a:cubicBezTo>
                      <a:pt x="87934" y="513622"/>
                      <a:pt x="56917" y="483915"/>
                      <a:pt x="41204" y="439886"/>
                    </a:cubicBezTo>
                    <a:cubicBezTo>
                      <a:pt x="20336" y="381291"/>
                      <a:pt x="7078" y="321303"/>
                      <a:pt x="1513" y="258861"/>
                    </a:cubicBezTo>
                    <a:cubicBezTo>
                      <a:pt x="-4871" y="186516"/>
                      <a:pt x="10106" y="117609"/>
                      <a:pt x="24755" y="48293"/>
                    </a:cubicBezTo>
                    <a:cubicBezTo>
                      <a:pt x="31547" y="15885"/>
                      <a:pt x="43823" y="10484"/>
                      <a:pt x="87279" y="6392"/>
                    </a:cubicBezTo>
                    <a:cubicBezTo>
                      <a:pt x="133190" y="2054"/>
                      <a:pt x="179428" y="-155"/>
                      <a:pt x="225093" y="8"/>
                    </a:cubicBezTo>
                    <a:cubicBezTo>
                      <a:pt x="317406" y="254"/>
                      <a:pt x="408165" y="14903"/>
                      <a:pt x="494503" y="50666"/>
                    </a:cubicBezTo>
                    <a:cubicBezTo>
                      <a:pt x="525683" y="63597"/>
                      <a:pt x="556045" y="78163"/>
                      <a:pt x="581333" y="100424"/>
                    </a:cubicBezTo>
                    <a:cubicBezTo>
                      <a:pt x="622006" y="136268"/>
                      <a:pt x="646639" y="180215"/>
                      <a:pt x="642220" y="230627"/>
                    </a:cubicBezTo>
                    <a:close/>
                  </a:path>
                </a:pathLst>
              </a:custGeom>
              <a:solidFill>
                <a:srgbClr val="FEE5D5"/>
              </a:solidFill>
              <a:ln w="8182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id-ID"/>
              </a:p>
            </p:txBody>
          </p:sp>
        </p:grpSp>
      </p:grpSp>
      <p:sp>
        <p:nvSpPr>
          <p:cNvPr id="3" name="Rectangle: Rounded Corners 2"/>
          <p:cNvSpPr/>
          <p:nvPr/>
        </p:nvSpPr>
        <p:spPr>
          <a:xfrm>
            <a:off x="3952875" y="1035050"/>
            <a:ext cx="8042275" cy="5668963"/>
          </a:xfrm>
          <a:custGeom>
            <a:avLst/>
            <a:gdLst>
              <a:gd name="connsiteX0" fmla="*/ 0 w 8042600"/>
              <a:gd name="connsiteY0" fmla="*/ 944944 h 5669552"/>
              <a:gd name="connsiteX1" fmla="*/ 944944 w 8042600"/>
              <a:gd name="connsiteY1" fmla="*/ 0 h 5669552"/>
              <a:gd name="connsiteX2" fmla="*/ 7097656 w 8042600"/>
              <a:gd name="connsiteY2" fmla="*/ 0 h 5669552"/>
              <a:gd name="connsiteX3" fmla="*/ 8042600 w 8042600"/>
              <a:gd name="connsiteY3" fmla="*/ 944944 h 5669552"/>
              <a:gd name="connsiteX4" fmla="*/ 8042600 w 8042600"/>
              <a:gd name="connsiteY4" fmla="*/ 4724608 h 5669552"/>
              <a:gd name="connsiteX5" fmla="*/ 7097656 w 8042600"/>
              <a:gd name="connsiteY5" fmla="*/ 5669552 h 5669552"/>
              <a:gd name="connsiteX6" fmla="*/ 944944 w 8042600"/>
              <a:gd name="connsiteY6" fmla="*/ 5669552 h 5669552"/>
              <a:gd name="connsiteX7" fmla="*/ 0 w 8042600"/>
              <a:gd name="connsiteY7" fmla="*/ 4724608 h 5669552"/>
              <a:gd name="connsiteX8" fmla="*/ 0 w 8042600"/>
              <a:gd name="connsiteY8" fmla="*/ 944944 h 566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2600" h="5669552" fill="none" extrusionOk="0">
                <a:moveTo>
                  <a:pt x="0" y="944944"/>
                </a:moveTo>
                <a:cubicBezTo>
                  <a:pt x="-43402" y="419575"/>
                  <a:pt x="422691" y="95144"/>
                  <a:pt x="944944" y="0"/>
                </a:cubicBezTo>
                <a:cubicBezTo>
                  <a:pt x="3747411" y="139693"/>
                  <a:pt x="6086671" y="-113652"/>
                  <a:pt x="7097656" y="0"/>
                </a:cubicBezTo>
                <a:cubicBezTo>
                  <a:pt x="7609022" y="-41079"/>
                  <a:pt x="8041736" y="343287"/>
                  <a:pt x="8042600" y="944944"/>
                </a:cubicBezTo>
                <a:cubicBezTo>
                  <a:pt x="7997053" y="1878834"/>
                  <a:pt x="8066174" y="3962240"/>
                  <a:pt x="8042600" y="4724608"/>
                </a:cubicBezTo>
                <a:cubicBezTo>
                  <a:pt x="7983313" y="5225268"/>
                  <a:pt x="7632215" y="5677035"/>
                  <a:pt x="7097656" y="5669552"/>
                </a:cubicBezTo>
                <a:cubicBezTo>
                  <a:pt x="4781357" y="5609187"/>
                  <a:pt x="4011634" y="5520414"/>
                  <a:pt x="944944" y="5669552"/>
                </a:cubicBezTo>
                <a:cubicBezTo>
                  <a:pt x="483007" y="5618126"/>
                  <a:pt x="-86339" y="5286061"/>
                  <a:pt x="0" y="4724608"/>
                </a:cubicBezTo>
                <a:cubicBezTo>
                  <a:pt x="-169103" y="2882314"/>
                  <a:pt x="-62257" y="2530571"/>
                  <a:pt x="0" y="944944"/>
                </a:cubicBezTo>
                <a:close/>
              </a:path>
              <a:path w="8042600" h="5669552" stroke="0" extrusionOk="0">
                <a:moveTo>
                  <a:pt x="0" y="944944"/>
                </a:moveTo>
                <a:cubicBezTo>
                  <a:pt x="-73598" y="430864"/>
                  <a:pt x="476622" y="-43401"/>
                  <a:pt x="944944" y="0"/>
                </a:cubicBezTo>
                <a:cubicBezTo>
                  <a:pt x="2908860" y="75750"/>
                  <a:pt x="5488263" y="-8231"/>
                  <a:pt x="7097656" y="0"/>
                </a:cubicBezTo>
                <a:cubicBezTo>
                  <a:pt x="7553246" y="75486"/>
                  <a:pt x="8106468" y="449292"/>
                  <a:pt x="8042600" y="944944"/>
                </a:cubicBezTo>
                <a:cubicBezTo>
                  <a:pt x="7907938" y="1518057"/>
                  <a:pt x="8053788" y="3995837"/>
                  <a:pt x="8042600" y="4724608"/>
                </a:cubicBezTo>
                <a:cubicBezTo>
                  <a:pt x="8009232" y="5334741"/>
                  <a:pt x="7647811" y="5607480"/>
                  <a:pt x="7097656" y="5669552"/>
                </a:cubicBezTo>
                <a:cubicBezTo>
                  <a:pt x="4472953" y="5745943"/>
                  <a:pt x="2095937" y="5516439"/>
                  <a:pt x="944944" y="5669552"/>
                </a:cubicBezTo>
                <a:cubicBezTo>
                  <a:pt x="432943" y="5665639"/>
                  <a:pt x="9432" y="5183623"/>
                  <a:pt x="0" y="4724608"/>
                </a:cubicBezTo>
                <a:cubicBezTo>
                  <a:pt x="133612" y="3401808"/>
                  <a:pt x="133329" y="1787103"/>
                  <a:pt x="0" y="944944"/>
                </a:cubicBezTo>
                <a:close/>
              </a:path>
            </a:pathLst>
          </a:cu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dirty="0" err="1">
                <a:solidFill>
                  <a:schemeClr val="tx1"/>
                </a:solidFill>
                <a:latin typeface="BookmanOldStyle"/>
              </a:rPr>
              <a:t>Informasi</a:t>
            </a:r>
            <a:r>
              <a:rPr lang="es-E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BookmanOldStyle"/>
              </a:rPr>
              <a:t>Publik</a:t>
            </a:r>
            <a:r>
              <a:rPr lang="es-ES" sz="1600" dirty="0">
                <a:solidFill>
                  <a:schemeClr val="tx1"/>
                </a:solidFill>
                <a:latin typeface="BookmanOldStyle"/>
              </a:rPr>
              <a:t> yang apabila </a:t>
            </a:r>
            <a:r>
              <a:rPr lang="es-ES" sz="1600" dirty="0" err="1">
                <a:solidFill>
                  <a:schemeClr val="tx1"/>
                </a:solidFill>
                <a:latin typeface="BookmanOldStyle"/>
              </a:rPr>
              <a:t>dibuka</a:t>
            </a:r>
            <a:r>
              <a:rPr lang="es-ES" sz="1600" dirty="0">
                <a:solidFill>
                  <a:schemeClr val="tx1"/>
                </a:solidFill>
                <a:latin typeface="BookmanOldStyle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diberikan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kepada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Pemohon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Informasi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Publik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nb-NO" sz="1600" dirty="0">
                <a:solidFill>
                  <a:schemeClr val="tx1"/>
                </a:solidFill>
                <a:latin typeface="BookmanOldStyle"/>
              </a:rPr>
              <a:t>dapat menghambat proses penegakan hukum;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dirty="0" err="1">
                <a:solidFill>
                  <a:schemeClr val="tx1"/>
                </a:solidFill>
                <a:latin typeface="BookmanOldStyle"/>
              </a:rPr>
              <a:t>Informasi</a:t>
            </a:r>
            <a:r>
              <a:rPr lang="es-E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BookmanOldStyle"/>
              </a:rPr>
              <a:t>Publik</a:t>
            </a:r>
            <a:r>
              <a:rPr lang="es-ES" sz="1600" dirty="0">
                <a:solidFill>
                  <a:schemeClr val="tx1"/>
                </a:solidFill>
                <a:latin typeface="BookmanOldStyle"/>
              </a:rPr>
              <a:t> yang apabila </a:t>
            </a:r>
            <a:r>
              <a:rPr lang="es-ES" sz="1600" dirty="0" err="1">
                <a:solidFill>
                  <a:schemeClr val="tx1"/>
                </a:solidFill>
                <a:latin typeface="BookmanOldStyle"/>
              </a:rPr>
              <a:t>dibuka</a:t>
            </a:r>
            <a:r>
              <a:rPr lang="es-ES" sz="1600" dirty="0">
                <a:solidFill>
                  <a:schemeClr val="tx1"/>
                </a:solidFill>
                <a:latin typeface="BookmanOldStyle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diberikan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kepada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Pemohon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Informasi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Publik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mengganggu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kepentingan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pelindungan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hak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atas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kekayaan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intelektual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pelindungan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dari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persaingan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usaha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tidak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sehat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dirty="0" err="1">
                <a:solidFill>
                  <a:schemeClr val="tx1"/>
                </a:solidFill>
                <a:latin typeface="BookmanOldStyle"/>
              </a:rPr>
              <a:t>Informasi</a:t>
            </a:r>
            <a:r>
              <a:rPr lang="es-E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BookmanOldStyle"/>
              </a:rPr>
              <a:t>Publik</a:t>
            </a:r>
            <a:r>
              <a:rPr lang="es-ES" sz="1600" dirty="0">
                <a:solidFill>
                  <a:schemeClr val="tx1"/>
                </a:solidFill>
                <a:latin typeface="BookmanOldStyle"/>
              </a:rPr>
              <a:t> yang apabila </a:t>
            </a:r>
            <a:r>
              <a:rPr lang="es-ES" sz="1600" dirty="0" err="1">
                <a:solidFill>
                  <a:schemeClr val="tx1"/>
                </a:solidFill>
                <a:latin typeface="BookmanOldStyle"/>
              </a:rPr>
              <a:t>dibuka</a:t>
            </a:r>
            <a:r>
              <a:rPr lang="es-ES" sz="1600" dirty="0">
                <a:solidFill>
                  <a:schemeClr val="tx1"/>
                </a:solidFill>
                <a:latin typeface="BookmanOldStyle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diberikan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kepada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Pemohon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Informasi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Publik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membahayakan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pertahanan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keamanan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negara;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BookmanOldStyle"/>
              </a:rPr>
              <a:t>Informasi</a:t>
            </a:r>
            <a:r>
              <a:rPr lang="es-E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BookmanOldStyle"/>
              </a:rPr>
              <a:t>Publik</a:t>
            </a:r>
            <a:r>
              <a:rPr lang="es-ES" sz="1600" dirty="0">
                <a:solidFill>
                  <a:schemeClr val="tx1"/>
                </a:solidFill>
                <a:latin typeface="BookmanOldStyle"/>
              </a:rPr>
              <a:t> yang apabila </a:t>
            </a:r>
            <a:r>
              <a:rPr lang="es-ES" sz="1600" dirty="0" err="1">
                <a:solidFill>
                  <a:schemeClr val="tx1"/>
                </a:solidFill>
                <a:latin typeface="BookmanOldStyle"/>
              </a:rPr>
              <a:t>dibuka</a:t>
            </a:r>
            <a:r>
              <a:rPr lang="es-ES" sz="1600" dirty="0">
                <a:solidFill>
                  <a:schemeClr val="tx1"/>
                </a:solidFill>
                <a:latin typeface="BookmanOldStyle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diberikan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kepada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Pemohon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Informasi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Publik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mengungkapkan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kekayaan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alam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Indonesia;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dirty="0" err="1">
                <a:solidFill>
                  <a:schemeClr val="tx1"/>
                </a:solidFill>
                <a:latin typeface="BookmanOldStyle"/>
              </a:rPr>
              <a:t>Informasi</a:t>
            </a:r>
            <a:r>
              <a:rPr lang="es-E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BookmanOldStyle"/>
              </a:rPr>
              <a:t>Publik</a:t>
            </a:r>
            <a:r>
              <a:rPr lang="es-ES" sz="1600" dirty="0">
                <a:solidFill>
                  <a:schemeClr val="tx1"/>
                </a:solidFill>
                <a:latin typeface="BookmanOldStyle"/>
              </a:rPr>
              <a:t> yang apabila </a:t>
            </a:r>
            <a:r>
              <a:rPr lang="es-ES" sz="1600" dirty="0" err="1">
                <a:solidFill>
                  <a:schemeClr val="tx1"/>
                </a:solidFill>
                <a:latin typeface="BookmanOldStyle"/>
              </a:rPr>
              <a:t>dibuka</a:t>
            </a:r>
            <a:r>
              <a:rPr lang="es-ES" sz="1600" dirty="0">
                <a:solidFill>
                  <a:schemeClr val="tx1"/>
                </a:solidFill>
                <a:latin typeface="BookmanOldStyle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diberikan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kepada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Pemohon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Informasi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Publik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merugikan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ketahanan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ekonomi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nasional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; </a:t>
            </a:r>
            <a:r>
              <a:rPr lang="es-ES" sz="1600" dirty="0" err="1">
                <a:solidFill>
                  <a:schemeClr val="tx1"/>
                </a:solidFill>
                <a:latin typeface="BookmanOldStyle"/>
              </a:rPr>
              <a:t>Informasi</a:t>
            </a:r>
            <a:r>
              <a:rPr lang="es-E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BookmanOldStyle"/>
              </a:rPr>
              <a:t>Publik</a:t>
            </a:r>
            <a:r>
              <a:rPr lang="es-ES" sz="1600" dirty="0">
                <a:solidFill>
                  <a:schemeClr val="tx1"/>
                </a:solidFill>
                <a:latin typeface="BookmanOldStyle"/>
              </a:rPr>
              <a:t> yang apabila </a:t>
            </a:r>
            <a:r>
              <a:rPr lang="es-ES" sz="1600" dirty="0" err="1">
                <a:solidFill>
                  <a:schemeClr val="tx1"/>
                </a:solidFill>
                <a:latin typeface="BookmanOldStyle"/>
              </a:rPr>
              <a:t>dibuka</a:t>
            </a:r>
            <a:r>
              <a:rPr lang="es-ES" sz="1600" dirty="0">
                <a:solidFill>
                  <a:schemeClr val="tx1"/>
                </a:solidFill>
                <a:latin typeface="BookmanOldStyle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diberikan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kepada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Pemohon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Informasi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Publik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sv-SE" sz="1600" dirty="0">
                <a:solidFill>
                  <a:schemeClr val="tx1"/>
                </a:solidFill>
                <a:latin typeface="BookmanOldStyle"/>
              </a:rPr>
              <a:t>dapat merugikan kepentingan hubungan luar 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negeri;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Informasi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Publik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apabila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dibuka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mengungkapkan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isi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akta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otentik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bersifat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fi-FI" sz="1600" dirty="0">
                <a:solidFill>
                  <a:schemeClr val="tx1"/>
                </a:solidFill>
                <a:latin typeface="BookmanOldStyle"/>
              </a:rPr>
              <a:t>pribadi dan kemauan terakhir ataupun wasiat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seseorang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dirty="0" err="1">
                <a:solidFill>
                  <a:schemeClr val="tx1"/>
                </a:solidFill>
                <a:latin typeface="BookmanOldStyle"/>
              </a:rPr>
              <a:t>Informasi</a:t>
            </a:r>
            <a:r>
              <a:rPr lang="es-E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BookmanOldStyle"/>
              </a:rPr>
              <a:t>Publik</a:t>
            </a:r>
            <a:r>
              <a:rPr lang="es-ES" sz="1600" dirty="0">
                <a:solidFill>
                  <a:schemeClr val="tx1"/>
                </a:solidFill>
                <a:latin typeface="BookmanOldStyle"/>
              </a:rPr>
              <a:t> yang apabila </a:t>
            </a:r>
            <a:r>
              <a:rPr lang="es-ES" sz="1600" dirty="0" err="1">
                <a:solidFill>
                  <a:schemeClr val="tx1"/>
                </a:solidFill>
                <a:latin typeface="BookmanOldStyle"/>
              </a:rPr>
              <a:t>dibuka</a:t>
            </a:r>
            <a:r>
              <a:rPr lang="es-ES" sz="1600" dirty="0">
                <a:solidFill>
                  <a:schemeClr val="tx1"/>
                </a:solidFill>
                <a:latin typeface="BookmanOldStyle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diberikan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kepada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Pemohon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Informasi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Publik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mengungkap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rahasia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pribadi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BookmanOldStyle"/>
              </a:rPr>
              <a:t>memorandum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surat-surat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antar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Badan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Publik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intra Badan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Publik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, yang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menurut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fi-FI" sz="1600" dirty="0">
                <a:solidFill>
                  <a:schemeClr val="tx1"/>
                </a:solidFill>
                <a:latin typeface="BookmanOldStyle"/>
              </a:rPr>
              <a:t>sifatnya dirahasiakan kecuali atas putusan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Komisi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Informasi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ookmanOldStyle"/>
              </a:rPr>
              <a:t>pengadilan</a:t>
            </a:r>
            <a:r>
              <a:rPr lang="en-US" sz="1600" dirty="0">
                <a:solidFill>
                  <a:schemeClr val="tx1"/>
                </a:solidFill>
                <a:latin typeface="BookmanOldStyle"/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3749</TotalTime>
  <Words>1429</Words>
  <Application>Microsoft Office PowerPoint</Application>
  <PresentationFormat>Custom</PresentationFormat>
  <Paragraphs>169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Sengketa Informasi Publik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WINDOWS</cp:lastModifiedBy>
  <cp:revision>111</cp:revision>
  <dcterms:created xsi:type="dcterms:W3CDTF">2020-01-20T05:08:25Z</dcterms:created>
  <dcterms:modified xsi:type="dcterms:W3CDTF">2023-07-05T07:42:51Z</dcterms:modified>
</cp:coreProperties>
</file>